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3"/>
  </p:notesMasterIdLst>
  <p:sldIdLst>
    <p:sldId id="475" r:id="rId3"/>
    <p:sldId id="3833" r:id="rId4"/>
    <p:sldId id="3834" r:id="rId5"/>
    <p:sldId id="3842" r:id="rId6"/>
    <p:sldId id="3823" r:id="rId7"/>
    <p:sldId id="3824" r:id="rId8"/>
    <p:sldId id="535" r:id="rId9"/>
    <p:sldId id="3811" r:id="rId10"/>
    <p:sldId id="3849" r:id="rId11"/>
    <p:sldId id="537" r:id="rId12"/>
    <p:sldId id="3813" r:id="rId13"/>
    <p:sldId id="3850" r:id="rId14"/>
    <p:sldId id="558" r:id="rId15"/>
    <p:sldId id="3826" r:id="rId16"/>
    <p:sldId id="3851" r:id="rId17"/>
    <p:sldId id="3827" r:id="rId18"/>
    <p:sldId id="281" r:id="rId19"/>
    <p:sldId id="275" r:id="rId20"/>
    <p:sldId id="282" r:id="rId21"/>
    <p:sldId id="283" r:id="rId22"/>
    <p:sldId id="284" r:id="rId23"/>
    <p:sldId id="3829" r:id="rId24"/>
    <p:sldId id="3848" r:id="rId25"/>
    <p:sldId id="265" r:id="rId26"/>
    <p:sldId id="550" r:id="rId27"/>
    <p:sldId id="3846" r:id="rId28"/>
    <p:sldId id="3847" r:id="rId29"/>
    <p:sldId id="3818" r:id="rId30"/>
    <p:sldId id="266" r:id="rId31"/>
    <p:sldId id="27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61DF8"/>
    <a:srgbClr val="00AA48"/>
    <a:srgbClr val="FFFCFC"/>
    <a:srgbClr val="F0FFFF"/>
    <a:srgbClr val="FFFFCC"/>
    <a:srgbClr val="C88800"/>
    <a:srgbClr val="60A500"/>
    <a:srgbClr val="00204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365" autoAdjust="0"/>
  </p:normalViewPr>
  <p:slideViewPr>
    <p:cSldViewPr snapToGrid="0">
      <p:cViewPr varScale="1">
        <p:scale>
          <a:sx n="66" d="100"/>
          <a:sy n="66" d="100"/>
        </p:scale>
        <p:origin x="10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37A575-C9D0-4DD3-996D-9C9726564AE1}"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3033B-1E13-491F-8F8A-1F62DAAA4360}" type="slidenum">
              <a:rPr lang="en-US" smtClean="0"/>
              <a:t>‹#›</a:t>
            </a:fld>
            <a:endParaRPr lang="en-US"/>
          </a:p>
        </p:txBody>
      </p:sp>
    </p:spTree>
    <p:extLst>
      <p:ext uri="{BB962C8B-B14F-4D97-AF65-F5344CB8AC3E}">
        <p14:creationId xmlns:p14="http://schemas.microsoft.com/office/powerpoint/2010/main" val="54676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B7FE9-DEFA-2220-88CF-6EF25AE955F4}"/>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914B50D2-A95C-7E72-5DC0-243297BD11EF}"/>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2ED8AAB6-E8F9-60FA-9A66-F7FFDF54A78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8444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E3033B-1E13-491F-8F8A-1F62DAAA4360}" type="slidenum">
              <a:rPr lang="en-US" smtClean="0"/>
              <a:t>13</a:t>
            </a:fld>
            <a:endParaRPr lang="en-US"/>
          </a:p>
        </p:txBody>
      </p:sp>
    </p:spTree>
    <p:extLst>
      <p:ext uri="{BB962C8B-B14F-4D97-AF65-F5344CB8AC3E}">
        <p14:creationId xmlns:p14="http://schemas.microsoft.com/office/powerpoint/2010/main" val="230262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692C7-29B4-52B5-C5F7-8A3340E48B26}"/>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8E6D6924-0C85-2259-CAE2-40965E468AD8}"/>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272A3AE6-C1AD-6BCC-9FA6-3CB517242A3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4298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2AE07-61CC-9829-FB0E-5C0E6289B42A}"/>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6C25742B-0E64-6BCA-C270-E7E2CBCA079B}"/>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0B580110-9278-72AC-3693-6F653569D49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7365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9412F-565D-1ED8-808C-073C598BD17F}"/>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D402221A-9D0F-5533-E40F-A22941E397F9}"/>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A0D2B37C-DB9D-1508-00D9-8A087A802F9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030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E3033B-1E13-491F-8F8A-1F62DAAA4360}" type="slidenum">
              <a:rPr lang="en-US" smtClean="0"/>
              <a:t>17</a:t>
            </a:fld>
            <a:endParaRPr lang="en-US"/>
          </a:p>
        </p:txBody>
      </p:sp>
    </p:spTree>
    <p:extLst>
      <p:ext uri="{BB962C8B-B14F-4D97-AF65-F5344CB8AC3E}">
        <p14:creationId xmlns:p14="http://schemas.microsoft.com/office/powerpoint/2010/main" val="2324953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E3033B-1E13-491F-8F8A-1F62DAAA4360}" type="slidenum">
              <a:rPr lang="en-US" smtClean="0"/>
              <a:t>18</a:t>
            </a:fld>
            <a:endParaRPr lang="en-US"/>
          </a:p>
        </p:txBody>
      </p:sp>
    </p:spTree>
    <p:extLst>
      <p:ext uri="{BB962C8B-B14F-4D97-AF65-F5344CB8AC3E}">
        <p14:creationId xmlns:p14="http://schemas.microsoft.com/office/powerpoint/2010/main" val="3162640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E3033B-1E13-491F-8F8A-1F62DAAA4360}" type="slidenum">
              <a:rPr lang="en-US" smtClean="0"/>
              <a:t>21</a:t>
            </a:fld>
            <a:endParaRPr lang="en-US"/>
          </a:p>
        </p:txBody>
      </p:sp>
    </p:spTree>
    <p:extLst>
      <p:ext uri="{BB962C8B-B14F-4D97-AF65-F5344CB8AC3E}">
        <p14:creationId xmlns:p14="http://schemas.microsoft.com/office/powerpoint/2010/main" val="3343093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BE042-E479-AE39-DA14-CA90CB8273DE}"/>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46E61327-3D68-3251-77EE-317598C38A9D}"/>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5A66A576-A654-40CF-90A7-BFD37431CEA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8535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FAD08-B44B-75EB-6892-013A41EC04DF}"/>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F0A0820A-CDB0-FD7B-CD80-1F1845340933}"/>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A0BC243F-4418-B6D3-D9F3-EC3B74159F9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7915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4939E-FF85-3074-2294-9F2FBDDE5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85C21-BE7A-0958-F7D4-2572C11ECF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CAD77-960B-0C9E-E5BA-CF9ACF21BE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F749F4-CC42-0FBB-6632-10945922064F}"/>
              </a:ext>
            </a:extLst>
          </p:cNvPr>
          <p:cNvSpPr>
            <a:spLocks noGrp="1"/>
          </p:cNvSpPr>
          <p:nvPr>
            <p:ph type="sldNum" sz="quarter" idx="5"/>
          </p:nvPr>
        </p:nvSpPr>
        <p:spPr/>
        <p:txBody>
          <a:bodyPr/>
          <a:lstStyle/>
          <a:p>
            <a:fld id="{41E3033B-1E13-491F-8F8A-1F62DAAA4360}" type="slidenum">
              <a:rPr lang="en-US" smtClean="0"/>
              <a:t>27</a:t>
            </a:fld>
            <a:endParaRPr lang="en-US"/>
          </a:p>
        </p:txBody>
      </p:sp>
    </p:spTree>
    <p:extLst>
      <p:ext uri="{BB962C8B-B14F-4D97-AF65-F5344CB8AC3E}">
        <p14:creationId xmlns:p14="http://schemas.microsoft.com/office/powerpoint/2010/main" val="129891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E1968-AC14-2B2B-EDA6-D2686C97096E}"/>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65539362-D145-A85B-5B31-D94514F3C41E}"/>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6BBC6732-4B0A-891B-BF8C-1BF462F296D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222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19753-A0C7-281E-DF52-CDE18B075C9B}"/>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A262606B-38DC-3F8A-9F44-E7025B7D8B13}"/>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ABF4F56F-0EAD-1160-5FB1-A26FF715964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880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5BBC0-C4D4-F2E1-BE97-E9318E39A0EA}"/>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82EF2EDE-A24F-2307-CBFB-3CDA5299FA56}"/>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82F9FE78-8635-10B4-2019-837E46EBA15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7486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4CA7B-F1D9-FBD5-8DF3-60A700809A73}"/>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26028EC4-7A63-C6EF-EF93-49E23B7AE718}"/>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3CFB515E-6241-C1E0-AC30-F61985433DF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525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E3033B-1E13-491F-8F8A-1F62DAAA4360}" type="slidenum">
              <a:rPr lang="en-US" smtClean="0"/>
              <a:t>7</a:t>
            </a:fld>
            <a:endParaRPr lang="en-US"/>
          </a:p>
        </p:txBody>
      </p:sp>
    </p:spTree>
    <p:extLst>
      <p:ext uri="{BB962C8B-B14F-4D97-AF65-F5344CB8AC3E}">
        <p14:creationId xmlns:p14="http://schemas.microsoft.com/office/powerpoint/2010/main" val="83717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B77C0-B9E6-26C4-D054-3ADF0CEA8A80}"/>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3EE23EA3-B619-471D-37D4-140798766CD8}"/>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182477AF-BFDE-3BDF-BD35-289D98CB321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3423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C054F-1F9F-714F-05AE-DD51738872A5}"/>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06C1934C-A961-9F68-3519-572F6DDAB9AF}"/>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D0BCB96D-1384-0948-8CFF-A53E7B93C87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685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D49B4-CDDF-00A8-6046-8A3D9ECE34FA}"/>
            </a:ext>
          </a:extLst>
        </p:cNvPr>
        <p:cNvGrpSpPr/>
        <p:nvPr/>
      </p:nvGrpSpPr>
      <p:grpSpPr>
        <a:xfrm>
          <a:off x="0" y="0"/>
          <a:ext cx="0" cy="0"/>
          <a:chOff x="0" y="0"/>
          <a:chExt cx="0" cy="0"/>
        </a:xfrm>
      </p:grpSpPr>
      <p:sp>
        <p:nvSpPr>
          <p:cNvPr id="2" name="Chỗ dành sẵn cho Hình ảnh của Bản chiếu 1">
            <a:extLst>
              <a:ext uri="{FF2B5EF4-FFF2-40B4-BE49-F238E27FC236}">
                <a16:creationId xmlns:a16="http://schemas.microsoft.com/office/drawing/2014/main" id="{140EA242-9F81-86CB-25F8-945AABF78358}"/>
              </a:ext>
            </a:extLst>
          </p:cNvPr>
          <p:cNvSpPr>
            <a:spLocks noGrp="1" noRot="1" noChangeAspect="1"/>
          </p:cNvSpPr>
          <p:nvPr>
            <p:ph type="sldImg"/>
          </p:nvPr>
        </p:nvSpPr>
        <p:spPr>
          <a:xfrm>
            <a:off x="381000" y="685800"/>
            <a:ext cx="6096000" cy="3429000"/>
          </a:xfrm>
        </p:spPr>
      </p:sp>
      <p:sp>
        <p:nvSpPr>
          <p:cNvPr id="3" name="Chỗ dành sẵn cho Ghi chú 2">
            <a:extLst>
              <a:ext uri="{FF2B5EF4-FFF2-40B4-BE49-F238E27FC236}">
                <a16:creationId xmlns:a16="http://schemas.microsoft.com/office/drawing/2014/main" id="{9ED82F92-470D-E562-9EE0-A7EDD38E794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0682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D81B26-E603-406A-B2C0-1E6807D155DB}" type="datetimeFigureOut">
              <a:rPr lang="en-US" smtClean="0"/>
              <a:t>2/25/2025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5E83F7-418E-4457-AA2B-BE93964E5F3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D81B26-E603-406A-B2C0-1E6807D155DB}" type="datetimeFigureOut">
              <a:rPr lang="en-US" smtClean="0"/>
              <a:t>2/25/2025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5E83F7-418E-4457-AA2B-BE93964E5F3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D81B26-E603-406A-B2C0-1E6807D155DB}" type="datetimeFigureOut">
              <a:rPr lang="en-US" smtClean="0"/>
              <a:t>2/25/2025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5E83F7-418E-4457-AA2B-BE93964E5F3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6"/>
        <p:cNvGrpSpPr/>
        <p:nvPr/>
      </p:nvGrpSpPr>
      <p:grpSpPr>
        <a:xfrm>
          <a:off x="0" y="0"/>
          <a:ext cx="0" cy="0"/>
          <a:chOff x="0" y="0"/>
          <a:chExt cx="0" cy="0"/>
        </a:xfrm>
      </p:grpSpPr>
      <p:sp>
        <p:nvSpPr>
          <p:cNvPr id="37" name="Google Shape;37;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D81B26-E603-406A-B2C0-1E6807D155DB}" type="datetimeFigureOut">
              <a:rPr lang="en-US" smtClean="0"/>
              <a:t>2/25/2025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5E83F7-418E-4457-AA2B-BE93964E5F3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
        <p:cNvGrpSpPr/>
        <p:nvPr/>
      </p:nvGrpSpPr>
      <p:grpSpPr>
        <a:xfrm>
          <a:off x="0" y="0"/>
          <a:ext cx="0" cy="0"/>
          <a:chOff x="0" y="0"/>
          <a:chExt cx="0" cy="0"/>
        </a:xfrm>
      </p:grpSpPr>
      <p:sp>
        <p:nvSpPr>
          <p:cNvPr id="44" name="Google Shape;44;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2"/>
        <p:cNvGrpSpPr/>
        <p:nvPr/>
      </p:nvGrpSpPr>
      <p:grpSpPr>
        <a:xfrm>
          <a:off x="0" y="0"/>
          <a:ext cx="0" cy="0"/>
          <a:chOff x="0" y="0"/>
          <a:chExt cx="0" cy="0"/>
        </a:xfrm>
      </p:grpSpPr>
      <p:sp>
        <p:nvSpPr>
          <p:cNvPr id="53" name="Google Shape;5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7"/>
        <p:cNvGrpSpPr/>
        <p:nvPr/>
      </p:nvGrpSpPr>
      <p:grpSpPr>
        <a:xfrm>
          <a:off x="0" y="0"/>
          <a:ext cx="0" cy="0"/>
          <a:chOff x="0" y="0"/>
          <a:chExt cx="0" cy="0"/>
        </a:xfrm>
      </p:grpSpPr>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7"/>
        <p:cNvGrpSpPr/>
        <p:nvPr/>
      </p:nvGrpSpPr>
      <p:grpSpPr>
        <a:xfrm>
          <a:off x="0" y="0"/>
          <a:ext cx="0" cy="0"/>
          <a:chOff x="0" y="0"/>
          <a:chExt cx="0" cy="0"/>
        </a:xfrm>
      </p:grpSpPr>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7"/>
        <p:cNvGrpSpPr/>
        <p:nvPr/>
      </p:nvGrpSpPr>
      <p:grpSpPr>
        <a:xfrm>
          <a:off x="0" y="0"/>
          <a:ext cx="0" cy="0"/>
          <a:chOff x="0" y="0"/>
          <a:chExt cx="0" cy="0"/>
        </a:xfrm>
      </p:grpSpPr>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1"/>
        <p:cNvGrpSpPr/>
        <p:nvPr/>
      </p:nvGrpSpPr>
      <p:grpSpPr>
        <a:xfrm>
          <a:off x="0" y="0"/>
          <a:ext cx="0" cy="0"/>
          <a:chOff x="0" y="0"/>
          <a:chExt cx="0" cy="0"/>
        </a:xfrm>
      </p:grpSpPr>
      <p:sp>
        <p:nvSpPr>
          <p:cNvPr id="62" name="Google Shape;62;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8"/>
        <p:cNvGrpSpPr/>
        <p:nvPr/>
      </p:nvGrpSpPr>
      <p:grpSpPr>
        <a:xfrm>
          <a:off x="0" y="0"/>
          <a:ext cx="0" cy="0"/>
          <a:chOff x="0" y="0"/>
          <a:chExt cx="0" cy="0"/>
        </a:xfrm>
      </p:grpSpPr>
      <p:sp>
        <p:nvSpPr>
          <p:cNvPr id="69" name="Google Shape;6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panose="020B0604020202020204"/>
              <a:buNone/>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90000"/>
              </a:lnSpc>
              <a:spcBef>
                <a:spcPts val="500"/>
              </a:spcBef>
              <a:spcAft>
                <a:spcPts val="0"/>
              </a:spcAft>
              <a:buClr>
                <a:schemeClr val="dk1"/>
              </a:buClr>
              <a:buSzPts val="2800"/>
              <a:buFont typeface="Arial" panose="020B0604020202020204"/>
              <a:buNone/>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90000"/>
              </a:lnSpc>
              <a:spcBef>
                <a:spcPts val="500"/>
              </a:spcBef>
              <a:spcAft>
                <a:spcPts val="0"/>
              </a:spcAft>
              <a:buClr>
                <a:schemeClr val="dk1"/>
              </a:buClr>
              <a:buSzPts val="2400"/>
              <a:buFont typeface="Arial" panose="020B0604020202020204"/>
              <a:buNone/>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1" name="Google Shape;71;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5"/>
        <p:cNvGrpSpPr/>
        <p:nvPr/>
      </p:nvGrpSpPr>
      <p:grpSpPr>
        <a:xfrm>
          <a:off x="0" y="0"/>
          <a:ext cx="0" cy="0"/>
          <a:chOff x="0" y="0"/>
          <a:chExt cx="0" cy="0"/>
        </a:xfrm>
      </p:grpSpPr>
      <p:sp>
        <p:nvSpPr>
          <p:cNvPr id="76" name="Google Shape;76;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1"/>
        <p:cNvGrpSpPr/>
        <p:nvPr/>
      </p:nvGrpSpPr>
      <p:grpSpPr>
        <a:xfrm>
          <a:off x="0" y="0"/>
          <a:ext cx="0" cy="0"/>
          <a:chOff x="0" y="0"/>
          <a:chExt cx="0" cy="0"/>
        </a:xfrm>
      </p:grpSpPr>
      <p:sp>
        <p:nvSpPr>
          <p:cNvPr id="82" name="Google Shape;82;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D81B26-E603-406A-B2C0-1E6807D155DB}" type="datetimeFigureOut">
              <a:rPr lang="en-US" smtClean="0"/>
              <a:t>2/25/2025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5E83F7-418E-4457-AA2B-BE93964E5F34}"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8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D81B26-E603-406A-B2C0-1E6807D155DB}" type="datetimeFigureOut">
              <a:rPr lang="en-US" smtClean="0"/>
              <a:t>2/25/2025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D5E83F7-418E-4457-AA2B-BE93964E5F3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4D81B26-E603-406A-B2C0-1E6807D155DB}" type="datetimeFigureOut">
              <a:rPr lang="en-US" smtClean="0"/>
              <a:t>2/25/2025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D5E83F7-418E-4457-AA2B-BE93964E5F3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4D81B26-E603-406A-B2C0-1E6807D155DB}" type="datetimeFigureOut">
              <a:rPr lang="en-US" smtClean="0"/>
              <a:t>2/25/2025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D5E83F7-418E-4457-AA2B-BE93964E5F3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4D81B26-E603-406A-B2C0-1E6807D155DB}" type="datetimeFigureOut">
              <a:rPr lang="en-US" smtClean="0"/>
              <a:t>2/25/2025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D5E83F7-418E-4457-AA2B-BE93964E5F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D81B26-E603-406A-B2C0-1E6807D155DB}" type="datetimeFigureOut">
              <a:rPr lang="en-US" smtClean="0"/>
              <a:t>2/25/2025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D5E83F7-418E-4457-AA2B-BE93964E5F3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D81B26-E603-406A-B2C0-1E6807D155DB}" type="datetimeFigureOut">
              <a:rPr lang="en-US" smtClean="0"/>
              <a:t>2/25/2025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D5E83F7-418E-4457-AA2B-BE93964E5F3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Shape 9"/>
        <p:cNvGrpSpPr/>
        <p:nvPr/>
      </p:nvGrpSpPr>
      <p:grpSpPr>
        <a:xfrm>
          <a:off x="0" y="0"/>
          <a:ext cx="0" cy="0"/>
          <a:chOff x="0" y="0"/>
          <a:chExt cx="0" cy="0"/>
        </a:xfrm>
      </p:grpSpPr>
      <p:sp>
        <p:nvSpPr>
          <p:cNvPr id="2"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16.gif"/><Relationship Id="rId2" Type="http://schemas.openxmlformats.org/officeDocument/2006/relationships/audio" Target="file:///E:\12%20Cam%20Ly%20-%20Nguoi%20Thay.mp3" TargetMode="External"/><Relationship Id="rId1" Type="http://schemas.openxmlformats.org/officeDocument/2006/relationships/audio" Target="file:///D:\lop%201\GIAOANDIENTU\bai-hoc-dau-tien-thanhthao-1289812913.mp3" TargetMode="Externa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103" name="Content Placeholder 102"/>
          <p:cNvPicPr>
            <a:picLocks noGrp="1" noChangeAspect="1"/>
          </p:cNvPicPr>
          <p:nvPr>
            <p:ph sz="half" idx="1"/>
          </p:nvPr>
        </p:nvPicPr>
        <p:blipFill>
          <a:blip r:embed="rId2"/>
          <a:stretch>
            <a:fillRect/>
          </a:stretch>
        </p:blipFill>
        <p:spPr>
          <a:xfrm>
            <a:off x="-1" y="-94615"/>
            <a:ext cx="12192000" cy="6952615"/>
          </a:xfrm>
          <a:prstGeom prst="rect">
            <a:avLst/>
          </a:prstGeom>
          <a:noFill/>
          <a:ln w="9525">
            <a:noFill/>
          </a:ln>
        </p:spPr>
      </p:pic>
      <p:sp>
        <p:nvSpPr>
          <p:cNvPr id="8" name="Text Box 7"/>
          <p:cNvSpPr txBox="1"/>
          <p:nvPr/>
        </p:nvSpPr>
        <p:spPr>
          <a:xfrm>
            <a:off x="407956" y="3527426"/>
            <a:ext cx="11257640" cy="923330"/>
          </a:xfrm>
          <a:prstGeom prst="rect">
            <a:avLst/>
          </a:prstGeom>
          <a:noFill/>
        </p:spPr>
        <p:txBody>
          <a:bodyPr wrap="square" rtlCol="0">
            <a:spAutoFit/>
            <a:scene3d>
              <a:camera prst="orthographicFront"/>
              <a:lightRig rig="threePt" dir="t"/>
            </a:scene3d>
          </a:bodyPr>
          <a:lstStyle/>
          <a:p>
            <a:pPr algn="ctr"/>
            <a:r>
              <a:rPr lang="en-US" sz="5400" b="1" i="0" dirty="0" err="1">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Bài</a:t>
            </a:r>
            <a:r>
              <a:rPr lang="en-US" sz="5400" b="1" i="0"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en-US" sz="5400" b="1" i="0" dirty="0" err="1">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đọc</a:t>
            </a:r>
            <a:r>
              <a:rPr lang="en-US" sz="5400" b="1" i="0"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2: </a:t>
            </a:r>
            <a:r>
              <a:rPr lang="en-US" sz="5400" b="1" i="0" dirty="0" err="1">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Buổi</a:t>
            </a:r>
            <a:r>
              <a:rPr lang="en-US" sz="5400" b="1" i="0"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en-US" sz="5400" b="1" i="0" dirty="0" err="1">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học</a:t>
            </a:r>
            <a:r>
              <a:rPr lang="en-US" sz="5400" b="1" i="0"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en-US" sz="5400" b="1" i="0" dirty="0" err="1">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cuối</a:t>
            </a:r>
            <a:r>
              <a:rPr lang="en-US" sz="5400" b="1" i="0"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en-US" sz="5400" b="1" i="0" dirty="0" err="1">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cùng</a:t>
            </a:r>
            <a:endParaRPr lang="en-US" altLang="vi-VN" sz="5400" b="1" i="0"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13" name="Text Box 12"/>
          <p:cNvSpPr txBox="1"/>
          <p:nvPr/>
        </p:nvSpPr>
        <p:spPr>
          <a:xfrm>
            <a:off x="1818640" y="2317750"/>
            <a:ext cx="8638540" cy="1012825"/>
          </a:xfrm>
          <a:prstGeom prst="rect">
            <a:avLst/>
          </a:prstGeom>
          <a:noFill/>
        </p:spPr>
        <p:txBody>
          <a:bodyPr wrap="square" rtlCol="0">
            <a:spAutoFit/>
            <a:scene3d>
              <a:camera prst="orthographicFront"/>
              <a:lightRig rig="threePt" dir="t"/>
            </a:scene3d>
          </a:bodyPr>
          <a:lstStyle/>
          <a:p>
            <a:pPr algn="ctr"/>
            <a:r>
              <a:rPr lang="vi-VN" sz="5985" b="1" i="0" u="sng"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Tiếng Việt</a:t>
            </a:r>
            <a:endParaRPr lang="en-US" sz="5985" b="1" i="0" u="sng"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pic>
        <p:nvPicPr>
          <p:cNvPr id="13313" name="Picture 3076" descr="cornerFlower"/>
          <p:cNvPicPr>
            <a:picLocks noGrp="1" noChangeAspect="1"/>
          </p:cNvPicPr>
          <p:nvPr>
            <p:ph sz="half" idx="2"/>
          </p:nvPr>
        </p:nvPicPr>
        <p:blipFill>
          <a:blip r:embed="rId3"/>
          <a:stretch>
            <a:fillRect/>
          </a:stretch>
        </p:blipFill>
        <p:spPr>
          <a:xfrm rot="5400000">
            <a:off x="9713595" y="4452620"/>
            <a:ext cx="2247900" cy="2562225"/>
          </a:xfrm>
          <a:prstGeom prst="rect">
            <a:avLst/>
          </a:prstGeom>
          <a:noFill/>
          <a:ln w="9525">
            <a:noFill/>
          </a:ln>
        </p:spPr>
      </p:pic>
      <p:pic>
        <p:nvPicPr>
          <p:cNvPr id="9" name="Picture 3076" descr="cornerFlower"/>
          <p:cNvPicPr>
            <a:picLocks noChangeAspect="1"/>
          </p:cNvPicPr>
          <p:nvPr/>
        </p:nvPicPr>
        <p:blipFill>
          <a:blip r:embed="rId3"/>
          <a:stretch>
            <a:fillRect/>
          </a:stretch>
        </p:blipFill>
        <p:spPr>
          <a:xfrm rot="5400000" flipV="1">
            <a:off x="154624" y="4470718"/>
            <a:ext cx="2247900" cy="2557145"/>
          </a:xfrm>
          <a:prstGeom prst="rect">
            <a:avLst/>
          </a:prstGeom>
          <a:noFill/>
          <a:ln w="9525">
            <a:noFill/>
          </a:ln>
        </p:spPr>
      </p:pic>
      <p:sp>
        <p:nvSpPr>
          <p:cNvPr id="2" name="Title 1">
            <a:extLst>
              <a:ext uri="{FF2B5EF4-FFF2-40B4-BE49-F238E27FC236}">
                <a16:creationId xmlns:a16="http://schemas.microsoft.com/office/drawing/2014/main" id="{EBBDFA15-9AAF-3B10-935E-C6CF50E970B8}"/>
              </a:ext>
            </a:extLst>
          </p:cNvPr>
          <p:cNvSpPr txBox="1">
            <a:spLocks/>
          </p:cNvSpPr>
          <p:nvPr/>
        </p:nvSpPr>
        <p:spPr>
          <a:xfrm>
            <a:off x="602223" y="859496"/>
            <a:ext cx="10869106" cy="518475"/>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CHÀO MỪNG QUÝ THẦY CÔ VỀ DỰ GIỜ LỚP 4A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4"/>
          <p:cNvSpPr txBox="1">
            <a:spLocks/>
          </p:cNvSpPr>
          <p:nvPr/>
        </p:nvSpPr>
        <p:spPr>
          <a:xfrm>
            <a:off x="1117409" y="3166487"/>
            <a:ext cx="2077438" cy="810584"/>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4000" dirty="0">
                <a:latin typeface="Times New Roman" panose="02020603050405020304" pitchFamily="18" charset="0"/>
                <a:cs typeface="Times New Roman" panose="02020603050405020304" pitchFamily="18" charset="0"/>
              </a:rPr>
              <a:t>	 </a:t>
            </a:r>
          </a:p>
          <a:p>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hưu</a:t>
            </a:r>
            <a:br>
              <a:rPr lang="vi-VN" sz="4000" dirty="0">
                <a:latin typeface="Times New Roman" panose="02020603050405020304" pitchFamily="18" charset="0"/>
                <a:cs typeface="Times New Roman" panose="02020603050405020304" pitchFamily="18" charset="0"/>
              </a:rPr>
            </a:b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5" name="Title 4"/>
          <p:cNvSpPr txBox="1">
            <a:spLocks/>
          </p:cNvSpPr>
          <p:nvPr/>
        </p:nvSpPr>
        <p:spPr>
          <a:xfrm>
            <a:off x="1138087" y="3754617"/>
            <a:ext cx="3071462" cy="681926"/>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4000" dirty="0" err="1">
                <a:latin typeface="Times New Roman" panose="02020603050405020304" pitchFamily="18" charset="0"/>
                <a:cs typeface="Times New Roman" panose="02020603050405020304" pitchFamily="18" charset="0"/>
              </a:rPr>
              <a:t>trang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nghiêm</a:t>
            </a:r>
            <a:endParaRPr lang="en-US" sz="4000" dirty="0">
              <a:latin typeface="Times New Roman" panose="02020603050405020304" pitchFamily="18" charset="0"/>
              <a:cs typeface="Times New Roman" panose="02020603050405020304" pitchFamily="18" charset="0"/>
            </a:endParaRPr>
          </a:p>
        </p:txBody>
      </p:sp>
      <p:sp>
        <p:nvSpPr>
          <p:cNvPr id="8" name="Title 4"/>
          <p:cNvSpPr txBox="1">
            <a:spLocks/>
          </p:cNvSpPr>
          <p:nvPr/>
        </p:nvSpPr>
        <p:spPr>
          <a:xfrm>
            <a:off x="1426199" y="6848"/>
            <a:ext cx="9144000" cy="1022535"/>
          </a:xfrm>
          <a:prstGeom prst="rect">
            <a:avLst/>
          </a:prstGeom>
          <a:noFill/>
          <a:ln w="9525">
            <a:noFill/>
          </a:ln>
        </p:spPr>
        <p:txBody>
          <a:bodyPr anchor="ctr" anchorCtr="0">
            <a:norm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r>
              <a:rPr lang="en-US" b="1" dirty="0" err="1">
                <a:latin typeface="Times New Roman" panose="02020603050405020304" pitchFamily="18" charset="0"/>
                <a:cs typeface="Times New Roman" panose="02020603050405020304" pitchFamily="18" charset="0"/>
              </a:rPr>
              <a:t>Thứ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Năm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ngày</a:t>
            </a:r>
            <a:r>
              <a:rPr lang="en-US" b="1" dirty="0">
                <a:latin typeface="Times New Roman" panose="02020603050405020304" pitchFamily="18" charset="0"/>
                <a:cs typeface="Times New Roman" panose="02020603050405020304" pitchFamily="18" charset="0"/>
              </a:rPr>
              <a:t> 16 </a:t>
            </a:r>
            <a:r>
              <a:rPr lang="en-US" b="1" dirty="0" err="1">
                <a:latin typeface="Times New Roman" panose="02020603050405020304" pitchFamily="18" charset="0"/>
                <a:cs typeface="Times New Roman" panose="02020603050405020304" pitchFamily="18" charset="0"/>
              </a:rPr>
              <a:t>tháng</a:t>
            </a:r>
            <a:r>
              <a:rPr lang="en-US" b="1" dirty="0">
                <a:latin typeface="Times New Roman" panose="02020603050405020304" pitchFamily="18" charset="0"/>
                <a:cs typeface="Times New Roman" panose="02020603050405020304" pitchFamily="18" charset="0"/>
              </a:rPr>
              <a:t> 1 </a:t>
            </a:r>
            <a:r>
              <a:rPr lang="en-US" b="1" dirty="0" err="1">
                <a:latin typeface="Times New Roman" panose="02020603050405020304" pitchFamily="18" charset="0"/>
                <a:cs typeface="Times New Roman" panose="02020603050405020304" pitchFamily="18" charset="0"/>
              </a:rPr>
              <a:t>năm</a:t>
            </a:r>
            <a:r>
              <a:rPr lang="en-US" b="1" dirty="0">
                <a:latin typeface="Times New Roman" panose="02020603050405020304" pitchFamily="18" charset="0"/>
                <a:cs typeface="Times New Roman" panose="02020603050405020304" pitchFamily="18" charset="0"/>
              </a:rPr>
              <a:t> 2025</a:t>
            </a:r>
          </a:p>
        </p:txBody>
      </p:sp>
      <p:sp>
        <p:nvSpPr>
          <p:cNvPr id="9" name="Title 4"/>
          <p:cNvSpPr txBox="1">
            <a:spLocks/>
          </p:cNvSpPr>
          <p:nvPr/>
        </p:nvSpPr>
        <p:spPr>
          <a:xfrm>
            <a:off x="4450055" y="907131"/>
            <a:ext cx="2434999" cy="572979"/>
          </a:xfrm>
          <a:prstGeom prst="rect">
            <a:avLst/>
          </a:prstGeom>
          <a:noFill/>
          <a:ln w="9525">
            <a:noFill/>
          </a:ln>
        </p:spPr>
        <p:txBody>
          <a:bodyPr anchor="ctr" anchorCtr="0">
            <a:normAutofit fontScale="92500" lnSpcReduction="20000"/>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r>
              <a:rPr lang="en-US" sz="4000" u="sng" dirty="0" err="1">
                <a:latin typeface="Times New Roman" panose="02020603050405020304" pitchFamily="18" charset="0"/>
                <a:cs typeface="Times New Roman" panose="02020603050405020304" pitchFamily="18" charset="0"/>
              </a:rPr>
              <a:t>Tiếng</a:t>
            </a:r>
            <a:r>
              <a:rPr lang="en-US" sz="4000" u="sng" dirty="0">
                <a:latin typeface="Times New Roman" panose="02020603050405020304" pitchFamily="18" charset="0"/>
                <a:cs typeface="Times New Roman" panose="02020603050405020304" pitchFamily="18" charset="0"/>
              </a:rPr>
              <a:t> </a:t>
            </a:r>
            <a:r>
              <a:rPr lang="en-US" sz="4000" u="sng" dirty="0" err="1">
                <a:latin typeface="Times New Roman" panose="02020603050405020304" pitchFamily="18" charset="0"/>
                <a:cs typeface="Times New Roman" panose="02020603050405020304" pitchFamily="18" charset="0"/>
              </a:rPr>
              <a:t>Việt</a:t>
            </a:r>
            <a:endParaRPr lang="en-US" sz="4000" u="sng" dirty="0">
              <a:latin typeface="Times New Roman" panose="02020603050405020304" pitchFamily="18" charset="0"/>
              <a:cs typeface="Times New Roman" panose="02020603050405020304" pitchFamily="18" charset="0"/>
            </a:endParaRPr>
          </a:p>
        </p:txBody>
      </p:sp>
      <p:sp>
        <p:nvSpPr>
          <p:cNvPr id="10" name="Title 4"/>
          <p:cNvSpPr txBox="1">
            <a:spLocks/>
          </p:cNvSpPr>
          <p:nvPr/>
        </p:nvSpPr>
        <p:spPr>
          <a:xfrm>
            <a:off x="2562815" y="1591621"/>
            <a:ext cx="6405968" cy="572979"/>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r>
              <a:rPr lang="en-US" sz="4000" b="1" dirty="0" err="1">
                <a:solidFill>
                  <a:srgbClr val="FF0000"/>
                </a:solidFill>
                <a:latin typeface="Times New Roman" panose="02020603050405020304" pitchFamily="18" charset="0"/>
                <a:cs typeface="Times New Roman" panose="02020603050405020304" pitchFamily="18" charset="0"/>
              </a:rPr>
              <a:t>Buổi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cuối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cùng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1" name="Title 4"/>
          <p:cNvSpPr txBox="1">
            <a:spLocks/>
          </p:cNvSpPr>
          <p:nvPr/>
        </p:nvSpPr>
        <p:spPr>
          <a:xfrm>
            <a:off x="1043963" y="1583935"/>
            <a:ext cx="2526224" cy="572979"/>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3200" b="1" u="sng" dirty="0" err="1">
                <a:solidFill>
                  <a:srgbClr val="404040"/>
                </a:solidFill>
                <a:latin typeface="Times New Roman" panose="02020603050405020304" pitchFamily="18" charset="0"/>
                <a:cs typeface="Times New Roman" panose="02020603050405020304" pitchFamily="18" charset="0"/>
              </a:rPr>
              <a:t>Bài</a:t>
            </a:r>
            <a:r>
              <a:rPr lang="en-US" sz="3200" b="1" u="sng" dirty="0">
                <a:solidFill>
                  <a:srgbClr val="404040"/>
                </a:solidFill>
                <a:latin typeface="Times New Roman" panose="02020603050405020304" pitchFamily="18" charset="0"/>
                <a:cs typeface="Times New Roman" panose="02020603050405020304" pitchFamily="18" charset="0"/>
              </a:rPr>
              <a:t> </a:t>
            </a:r>
            <a:r>
              <a:rPr lang="en-US" sz="3200" b="1" u="sng" dirty="0" err="1">
                <a:solidFill>
                  <a:srgbClr val="404040"/>
                </a:solidFill>
                <a:latin typeface="Times New Roman" panose="02020603050405020304" pitchFamily="18" charset="0"/>
                <a:cs typeface="Times New Roman" panose="02020603050405020304" pitchFamily="18" charset="0"/>
              </a:rPr>
              <a:t>đọc</a:t>
            </a:r>
            <a:r>
              <a:rPr lang="en-US" sz="3200" b="1" u="sng" dirty="0">
                <a:solidFill>
                  <a:srgbClr val="404040"/>
                </a:solidFill>
                <a:latin typeface="Times New Roman" panose="02020603050405020304" pitchFamily="18" charset="0"/>
                <a:cs typeface="Times New Roman" panose="02020603050405020304" pitchFamily="18" charset="0"/>
              </a:rPr>
              <a:t> 2:</a:t>
            </a:r>
          </a:p>
        </p:txBody>
      </p:sp>
      <p:pic>
        <p:nvPicPr>
          <p:cNvPr id="12" name="Picture 11" descr="C:\Users\Admin\Desktop\hình.jpg"/>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40172" t="34724" r="47641" b="55938"/>
          <a:stretch/>
        </p:blipFill>
        <p:spPr bwMode="auto">
          <a:xfrm>
            <a:off x="320698" y="1409649"/>
            <a:ext cx="723265" cy="738505"/>
          </a:xfrm>
          <a:prstGeom prst="rect">
            <a:avLst/>
          </a:prstGeom>
          <a:noFill/>
          <a:ln>
            <a:noFill/>
          </a:ln>
          <a:extLst>
            <a:ext uri="{53640926-AAD7-44D8-BBD7-CCE9431645EC}">
              <a14:shadowObscured xmlns:a14="http://schemas.microsoft.com/office/drawing/2010/main"/>
            </a:ext>
          </a:extLst>
        </p:spPr>
      </p:pic>
      <p:sp>
        <p:nvSpPr>
          <p:cNvPr id="15" name="Title 4"/>
          <p:cNvSpPr txBox="1">
            <a:spLocks/>
          </p:cNvSpPr>
          <p:nvPr/>
        </p:nvSpPr>
        <p:spPr>
          <a:xfrm>
            <a:off x="1138087" y="3762101"/>
            <a:ext cx="972926" cy="681926"/>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4000" b="1" dirty="0">
                <a:solidFill>
                  <a:srgbClr val="FF0000"/>
                </a:solidFill>
                <a:latin typeface="Times New Roman" panose="02020603050405020304" pitchFamily="18" charset="0"/>
                <a:cs typeface="Times New Roman" panose="02020603050405020304" pitchFamily="18" charset="0"/>
              </a:rPr>
              <a:t>tr</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6" name="Title 4"/>
          <p:cNvSpPr txBox="1">
            <a:spLocks/>
          </p:cNvSpPr>
          <p:nvPr/>
        </p:nvSpPr>
        <p:spPr>
          <a:xfrm>
            <a:off x="1065258" y="2175036"/>
            <a:ext cx="2428063" cy="1068177"/>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3200" b="1" u="sng" dirty="0" err="1">
                <a:solidFill>
                  <a:srgbClr val="002060"/>
                </a:solidFill>
                <a:latin typeface="Times New Roman" panose="02020603050405020304" pitchFamily="18" charset="0"/>
                <a:cs typeface="Times New Roman" panose="02020603050405020304" pitchFamily="18" charset="0"/>
              </a:rPr>
              <a:t>Luyện</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đọc</a:t>
            </a:r>
            <a:endParaRPr lang="en-US" sz="3200" u="sng" dirty="0">
              <a:solidFill>
                <a:srgbClr val="002060"/>
              </a:solidFill>
              <a:latin typeface="Times New Roman" panose="02020603050405020304" pitchFamily="18" charset="0"/>
              <a:cs typeface="Times New Roman" panose="02020603050405020304" pitchFamily="18" charset="0"/>
            </a:endParaRPr>
          </a:p>
        </p:txBody>
      </p:sp>
      <p:cxnSp>
        <p:nvCxnSpPr>
          <p:cNvPr id="17" name="Straight Connector 16"/>
          <p:cNvCxnSpPr/>
          <p:nvPr/>
        </p:nvCxnSpPr>
        <p:spPr bwMode="auto">
          <a:xfrm>
            <a:off x="6047136" y="2745936"/>
            <a:ext cx="0" cy="2694430"/>
          </a:xfrm>
          <a:prstGeom prst="line">
            <a:avLst/>
          </a:prstGeom>
          <a:gradFill rotWithShape="0">
            <a:gsLst>
              <a:gs pos="0">
                <a:schemeClr val="accent1"/>
              </a:gs>
              <a:gs pos="100000">
                <a:schemeClr val="accent2"/>
              </a:gs>
            </a:gsLst>
            <a:lin ang="5400000" scaled="1"/>
          </a:gradFill>
          <a:ln w="41275" cap="flat" cmpd="sng" algn="ctr">
            <a:solidFill>
              <a:schemeClr val="accent1"/>
            </a:solidFill>
            <a:prstDash val="solid"/>
            <a:round/>
            <a:headEnd type="none" w="med" len="med"/>
            <a:tailEnd type="none" w="med" len="med"/>
          </a:ln>
        </p:spPr>
      </p:cxnSp>
      <p:sp>
        <p:nvSpPr>
          <p:cNvPr id="18" name="Title 4"/>
          <p:cNvSpPr txBox="1">
            <a:spLocks/>
          </p:cNvSpPr>
          <p:nvPr/>
        </p:nvSpPr>
        <p:spPr>
          <a:xfrm>
            <a:off x="6576061" y="2169097"/>
            <a:ext cx="3419955" cy="960192"/>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3200" b="1" u="sng" dirty="0" err="1">
                <a:solidFill>
                  <a:srgbClr val="002060"/>
                </a:solidFill>
                <a:latin typeface="Times New Roman" panose="02020603050405020304" pitchFamily="18" charset="0"/>
                <a:cs typeface="Times New Roman" panose="02020603050405020304" pitchFamily="18" charset="0"/>
              </a:rPr>
              <a:t>Đọc</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hiểu</a:t>
            </a:r>
            <a:endParaRPr lang="en-US" sz="3200" u="sng" dirty="0">
              <a:solidFill>
                <a:srgbClr val="002060"/>
              </a:solidFill>
              <a:latin typeface="Times New Roman" panose="02020603050405020304" pitchFamily="18" charset="0"/>
              <a:cs typeface="Times New Roman" panose="02020603050405020304" pitchFamily="18" charset="0"/>
            </a:endParaRPr>
          </a:p>
        </p:txBody>
      </p:sp>
      <p:sp>
        <p:nvSpPr>
          <p:cNvPr id="2" name="Title 4">
            <a:extLst>
              <a:ext uri="{FF2B5EF4-FFF2-40B4-BE49-F238E27FC236}">
                <a16:creationId xmlns:a16="http://schemas.microsoft.com/office/drawing/2014/main" id="{9B89A6F1-6623-FD74-363C-0A7CA1C1EF01}"/>
              </a:ext>
            </a:extLst>
          </p:cNvPr>
          <p:cNvSpPr txBox="1">
            <a:spLocks/>
          </p:cNvSpPr>
          <p:nvPr/>
        </p:nvSpPr>
        <p:spPr>
          <a:xfrm>
            <a:off x="1949383" y="3188907"/>
            <a:ext cx="1226863" cy="681926"/>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4000" b="1" dirty="0" err="1">
                <a:solidFill>
                  <a:srgbClr val="FF0000"/>
                </a:solidFill>
                <a:latin typeface="Times New Roman" panose="02020603050405020304" pitchFamily="18" charset="0"/>
                <a:cs typeface="Times New Roman" panose="02020603050405020304" pitchFamily="18" charset="0"/>
              </a:rPr>
              <a:t>ưu</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529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FD2B8-E421-E77B-E411-362D3EF85A19}"/>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B0AF181-BFE6-EEED-0061-B68B50FF9B64}"/>
              </a:ext>
            </a:extLst>
          </p:cNvPr>
          <p:cNvSpPr/>
          <p:nvPr/>
        </p:nvSpPr>
        <p:spPr>
          <a:xfrm>
            <a:off x="528415" y="226988"/>
            <a:ext cx="11336655"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D6F4FF"/>
              </a:solidFill>
              <a:effectLst/>
              <a:uLnTx/>
              <a:uFillTx/>
              <a:latin typeface="Calibri" panose="020F0502020204030204"/>
              <a:ea typeface="+mn-ea"/>
              <a:cs typeface="+mn-cs"/>
              <a:sym typeface="Arial" panose="020B0604020202020204"/>
            </a:endParaRPr>
          </a:p>
        </p:txBody>
      </p:sp>
      <p:sp>
        <p:nvSpPr>
          <p:cNvPr id="6" name="Google Shape;12140;p6">
            <a:extLst>
              <a:ext uri="{FF2B5EF4-FFF2-40B4-BE49-F238E27FC236}">
                <a16:creationId xmlns:a16="http://schemas.microsoft.com/office/drawing/2014/main" id="{938FEF93-2F41-331F-BDD3-E35E5C9915CF}"/>
              </a:ext>
            </a:extLst>
          </p:cNvPr>
          <p:cNvSpPr txBox="1"/>
          <p:nvPr/>
        </p:nvSpPr>
        <p:spPr>
          <a:xfrm>
            <a:off x="1363979" y="1574209"/>
            <a:ext cx="6457950" cy="1141520"/>
          </a:xfrm>
          <a:prstGeom prst="rect">
            <a:avLst/>
          </a:prstGeom>
          <a:noFill/>
          <a:ln>
            <a:noFill/>
          </a:ln>
        </p:spPr>
        <p:txBody>
          <a:bodyPr spcFirstLastPara="1" wrap="square" lIns="91425" tIns="91425" rIns="91425" bIns="91425" anchor="ctr" anchorCtr="0">
            <a:no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Buổi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cuối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cùng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Title 4">
            <a:extLst>
              <a:ext uri="{FF2B5EF4-FFF2-40B4-BE49-F238E27FC236}">
                <a16:creationId xmlns:a16="http://schemas.microsoft.com/office/drawing/2014/main" id="{D7F8AF60-AFBA-5500-3BF1-1B526C185C42}"/>
              </a:ext>
            </a:extLst>
          </p:cNvPr>
          <p:cNvSpPr txBox="1">
            <a:spLocks/>
          </p:cNvSpPr>
          <p:nvPr/>
        </p:nvSpPr>
        <p:spPr>
          <a:xfrm>
            <a:off x="1363979" y="38875"/>
            <a:ext cx="9144000" cy="1022535"/>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lnSpc>
                <a:spcPct val="160000"/>
              </a:lnSpc>
            </a:pPr>
            <a:r>
              <a:rPr lang="en-US" sz="3200" b="1" dirty="0" err="1">
                <a:latin typeface="Times New Roman" panose="02020603050405020304" pitchFamily="18" charset="0"/>
                <a:cs typeface="Times New Roman" panose="02020603050405020304" pitchFamily="18" charset="0"/>
              </a:rPr>
              <a:t>Thứ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ngày</a:t>
            </a:r>
            <a:r>
              <a:rPr lang="en-US" sz="3200" b="1" dirty="0">
                <a:latin typeface="Times New Roman" panose="02020603050405020304" pitchFamily="18" charset="0"/>
                <a:cs typeface="Times New Roman" panose="02020603050405020304" pitchFamily="18" charset="0"/>
              </a:rPr>
              <a:t> 16 </a:t>
            </a:r>
            <a:r>
              <a:rPr lang="en-US" sz="3200" b="1" dirty="0" err="1">
                <a:latin typeface="Times New Roman" panose="02020603050405020304" pitchFamily="18" charset="0"/>
                <a:cs typeface="Times New Roman" panose="02020603050405020304" pitchFamily="18" charset="0"/>
              </a:rPr>
              <a:t>tháng</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2025</a:t>
            </a:r>
          </a:p>
        </p:txBody>
      </p:sp>
      <p:sp>
        <p:nvSpPr>
          <p:cNvPr id="4" name="Title 4">
            <a:extLst>
              <a:ext uri="{FF2B5EF4-FFF2-40B4-BE49-F238E27FC236}">
                <a16:creationId xmlns:a16="http://schemas.microsoft.com/office/drawing/2014/main" id="{B6139254-6652-7F28-9D29-3222DC3B4994}"/>
              </a:ext>
            </a:extLst>
          </p:cNvPr>
          <p:cNvSpPr txBox="1">
            <a:spLocks/>
          </p:cNvSpPr>
          <p:nvPr/>
        </p:nvSpPr>
        <p:spPr>
          <a:xfrm>
            <a:off x="2310281" y="2990043"/>
            <a:ext cx="8582509" cy="2293748"/>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marL="0" marR="0" algn="just">
              <a:spcAft>
                <a:spcPts val="600"/>
              </a:spcAft>
            </a:pPr>
            <a:r>
              <a:rPr lang="en-US" sz="3200" b="1" i="1"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Buổi</a:t>
            </a:r>
            <a:r>
              <a:rPr lang="en-US" sz="3200" b="1" i="1"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b="1" i="1"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3200" b="1" i="1"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3200"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mai</a:t>
            </a:r>
            <a:r>
              <a:rPr lang="en-US" sz="3200"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3200"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3200"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hưu</a:t>
            </a:r>
            <a:endParaRPr lang="en-US" sz="3200"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Aft>
                <a:spcPts val="600"/>
              </a:spcAft>
            </a:pPr>
            <a:r>
              <a:rPr lang="en-US" sz="3200"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3200"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3200"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bỗng</a:t>
            </a:r>
            <a:r>
              <a:rPr lang="en-US" sz="3200" b="1" i="1"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3200" b="1" i="1"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nghiêm</a:t>
            </a:r>
            <a:r>
              <a:rPr lang="en-US" sz="3200" b="1" i="1"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3200"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trước</a:t>
            </a:r>
            <a:endParaRPr lang="en-US" sz="3200"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Aft>
                <a:spcPts val="600"/>
              </a:spcAft>
            </a:pPr>
            <a:r>
              <a:rPr lang="en-US" sz="3200" b="1" i="1"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3200" b="1" i="1"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b="1" i="1"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trai</a:t>
            </a:r>
            <a:r>
              <a:rPr lang="en-US" sz="3200" b="1" i="1"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nghịch</a:t>
            </a:r>
            <a:r>
              <a:rPr lang="en-US" sz="3200"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61DF8"/>
                </a:solidFill>
                <a:latin typeface="Times New Roman" panose="02020603050405020304" pitchFamily="18" charset="0"/>
                <a:ea typeface="Calibri" panose="020F0502020204030204" pitchFamily="34" charset="0"/>
                <a:cs typeface="Times New Roman" panose="02020603050405020304" pitchFamily="18" charset="0"/>
              </a:rPr>
              <a:t>đùa</a:t>
            </a:r>
            <a:r>
              <a:rPr lang="en-US" sz="3200"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gõ</a:t>
            </a:r>
            <a:r>
              <a:rPr lang="en-US" sz="3200"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thước</a:t>
            </a:r>
            <a:endParaRPr lang="en-US" sz="3200"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Aft>
                <a:spcPts val="600"/>
              </a:spcAft>
            </a:pPr>
            <a:r>
              <a:rPr lang="en-US" sz="3200" b="1" i="1"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3200" b="1" i="1"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b="1" i="1"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gái</a:t>
            </a:r>
            <a:r>
              <a:rPr lang="en-US" sz="3200" b="1" i="1"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lặng</a:t>
            </a:r>
            <a:r>
              <a:rPr lang="en-US" sz="3200"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yên</a:t>
            </a:r>
            <a:r>
              <a:rPr lang="en-US" sz="3200"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bím</a:t>
            </a:r>
            <a:r>
              <a:rPr lang="en-US" sz="3200"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tóc</a:t>
            </a:r>
            <a:r>
              <a:rPr lang="en-US" sz="3200"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3200" b="1" i="1"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nơ</a:t>
            </a:r>
            <a:r>
              <a:rPr lang="en-US" sz="3200" b="1" i="1"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hồng</a:t>
            </a:r>
            <a:r>
              <a:rPr lang="en-US" sz="3200" dirty="0">
                <a:solidFill>
                  <a:srgbClr val="061DF8"/>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Title 4">
            <a:extLst>
              <a:ext uri="{FF2B5EF4-FFF2-40B4-BE49-F238E27FC236}">
                <a16:creationId xmlns:a16="http://schemas.microsoft.com/office/drawing/2014/main" id="{02D49B1D-6E49-1F34-5CBF-CD6ACCF75572}"/>
              </a:ext>
            </a:extLst>
          </p:cNvPr>
          <p:cNvSpPr txBox="1">
            <a:spLocks/>
          </p:cNvSpPr>
          <p:nvPr/>
        </p:nvSpPr>
        <p:spPr>
          <a:xfrm>
            <a:off x="4381475" y="1035536"/>
            <a:ext cx="2434999" cy="572979"/>
          </a:xfrm>
          <a:prstGeom prst="rect">
            <a:avLst/>
          </a:prstGeom>
          <a:noFill/>
          <a:ln w="9525">
            <a:noFill/>
          </a:ln>
        </p:spPr>
        <p:txBody>
          <a:bodyPr anchor="ctr" anchorCtr="0">
            <a:normAutofit fontScale="92500" lnSpcReduction="20000"/>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r>
              <a:rPr lang="en-US" sz="4000" b="1" u="sng" dirty="0" err="1">
                <a:latin typeface="Times New Roman" panose="02020603050405020304" pitchFamily="18" charset="0"/>
                <a:cs typeface="Times New Roman" panose="02020603050405020304" pitchFamily="18" charset="0"/>
              </a:rPr>
              <a:t>Tiếng</a:t>
            </a:r>
            <a:r>
              <a:rPr lang="en-US" sz="4000" b="1" u="sng" dirty="0">
                <a:latin typeface="Times New Roman" panose="02020603050405020304" pitchFamily="18" charset="0"/>
                <a:cs typeface="Times New Roman" panose="02020603050405020304" pitchFamily="18" charset="0"/>
              </a:rPr>
              <a:t> </a:t>
            </a:r>
            <a:r>
              <a:rPr lang="en-US" sz="4000" b="1" u="sng" dirty="0" err="1">
                <a:latin typeface="Times New Roman" panose="02020603050405020304" pitchFamily="18" charset="0"/>
                <a:cs typeface="Times New Roman" panose="02020603050405020304" pitchFamily="18" charset="0"/>
              </a:rPr>
              <a:t>Việt</a:t>
            </a:r>
            <a:endParaRPr lang="en-US" sz="4000" b="1" u="sng" dirty="0">
              <a:latin typeface="Times New Roman" panose="02020603050405020304" pitchFamily="18" charset="0"/>
              <a:cs typeface="Times New Roman" panose="02020603050405020304" pitchFamily="18" charset="0"/>
            </a:endParaRPr>
          </a:p>
        </p:txBody>
      </p:sp>
      <p:pic>
        <p:nvPicPr>
          <p:cNvPr id="8" name="Picture 7" descr="C:\Users\Admin\Desktop\hình.jpg">
            <a:extLst>
              <a:ext uri="{FF2B5EF4-FFF2-40B4-BE49-F238E27FC236}">
                <a16:creationId xmlns:a16="http://schemas.microsoft.com/office/drawing/2014/main" id="{3F7C8579-EA4A-CB35-BA36-EC4A04535EED}"/>
              </a:ext>
            </a:extLst>
          </p:cNvPr>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40172" t="34724" r="47641" b="55938"/>
          <a:stretch/>
        </p:blipFill>
        <p:spPr bwMode="auto">
          <a:xfrm>
            <a:off x="1363979" y="1608515"/>
            <a:ext cx="723265" cy="738505"/>
          </a:xfrm>
          <a:prstGeom prst="rect">
            <a:avLst/>
          </a:prstGeom>
          <a:noFill/>
          <a:ln>
            <a:noFill/>
          </a:ln>
          <a:extLst>
            <a:ext uri="{53640926-AAD7-44D8-BBD7-CCE9431645EC}">
              <a14:shadowObscured xmlns:a14="http://schemas.microsoft.com/office/drawing/2010/main"/>
            </a:ext>
          </a:extLst>
        </p:spPr>
      </p:pic>
      <p:cxnSp>
        <p:nvCxnSpPr>
          <p:cNvPr id="14" name="Straight Connector 13">
            <a:extLst>
              <a:ext uri="{FF2B5EF4-FFF2-40B4-BE49-F238E27FC236}">
                <a16:creationId xmlns:a16="http://schemas.microsoft.com/office/drawing/2014/main" id="{CD88953A-F2E4-8AA1-2318-84D277B63B61}"/>
              </a:ext>
            </a:extLst>
          </p:cNvPr>
          <p:cNvCxnSpPr>
            <a:cxnSpLocks/>
          </p:cNvCxnSpPr>
          <p:nvPr/>
        </p:nvCxnSpPr>
        <p:spPr>
          <a:xfrm flipH="1">
            <a:off x="5667123" y="3111421"/>
            <a:ext cx="198983" cy="4499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76B1917-F47B-CD1D-EAE4-93C7C0F2929A}"/>
              </a:ext>
            </a:extLst>
          </p:cNvPr>
          <p:cNvCxnSpPr>
            <a:cxnSpLocks/>
          </p:cNvCxnSpPr>
          <p:nvPr/>
        </p:nvCxnSpPr>
        <p:spPr>
          <a:xfrm flipH="1">
            <a:off x="9023965" y="3118100"/>
            <a:ext cx="198983" cy="4499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18E5AA-8DF4-D07B-F4D3-AA2BB7B495F6}"/>
              </a:ext>
            </a:extLst>
          </p:cNvPr>
          <p:cNvCxnSpPr>
            <a:cxnSpLocks/>
          </p:cNvCxnSpPr>
          <p:nvPr/>
        </p:nvCxnSpPr>
        <p:spPr>
          <a:xfrm flipH="1">
            <a:off x="9148400" y="3111421"/>
            <a:ext cx="198983" cy="4499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9978D46-80FA-9177-55F6-EA263ADEB50A}"/>
              </a:ext>
            </a:extLst>
          </p:cNvPr>
          <p:cNvCxnSpPr>
            <a:cxnSpLocks/>
          </p:cNvCxnSpPr>
          <p:nvPr/>
        </p:nvCxnSpPr>
        <p:spPr>
          <a:xfrm flipH="1">
            <a:off x="4098215" y="3646821"/>
            <a:ext cx="198983" cy="4499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2C8867B-10DE-7356-4504-4B7053288479}"/>
              </a:ext>
            </a:extLst>
          </p:cNvPr>
          <p:cNvCxnSpPr>
            <a:cxnSpLocks/>
          </p:cNvCxnSpPr>
          <p:nvPr/>
        </p:nvCxnSpPr>
        <p:spPr>
          <a:xfrm flipH="1">
            <a:off x="9044096" y="3617408"/>
            <a:ext cx="198983" cy="4499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0327BB-C09F-56BC-9381-EA990C740DF1}"/>
              </a:ext>
            </a:extLst>
          </p:cNvPr>
          <p:cNvCxnSpPr>
            <a:cxnSpLocks/>
          </p:cNvCxnSpPr>
          <p:nvPr/>
        </p:nvCxnSpPr>
        <p:spPr>
          <a:xfrm flipH="1">
            <a:off x="9147042" y="3662808"/>
            <a:ext cx="198983" cy="4499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2137DE-5C3C-67C8-8F69-0F9AF031D71F}"/>
              </a:ext>
            </a:extLst>
          </p:cNvPr>
          <p:cNvCxnSpPr>
            <a:cxnSpLocks/>
          </p:cNvCxnSpPr>
          <p:nvPr/>
        </p:nvCxnSpPr>
        <p:spPr>
          <a:xfrm flipH="1">
            <a:off x="4405645" y="4223382"/>
            <a:ext cx="198983" cy="4499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88CF8D-4612-CA1D-E8FC-6C34C7DB656B}"/>
              </a:ext>
            </a:extLst>
          </p:cNvPr>
          <p:cNvCxnSpPr>
            <a:cxnSpLocks/>
          </p:cNvCxnSpPr>
          <p:nvPr/>
        </p:nvCxnSpPr>
        <p:spPr>
          <a:xfrm flipH="1">
            <a:off x="7545017" y="4194374"/>
            <a:ext cx="198983" cy="4499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581D16A-AB26-B371-F0E3-87412E360363}"/>
              </a:ext>
            </a:extLst>
          </p:cNvPr>
          <p:cNvCxnSpPr>
            <a:cxnSpLocks/>
          </p:cNvCxnSpPr>
          <p:nvPr/>
        </p:nvCxnSpPr>
        <p:spPr>
          <a:xfrm flipH="1">
            <a:off x="9122456" y="4194374"/>
            <a:ext cx="198983" cy="4499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7FAAAB4-D156-53A6-DD76-412361B5832B}"/>
              </a:ext>
            </a:extLst>
          </p:cNvPr>
          <p:cNvCxnSpPr>
            <a:cxnSpLocks/>
          </p:cNvCxnSpPr>
          <p:nvPr/>
        </p:nvCxnSpPr>
        <p:spPr>
          <a:xfrm flipH="1">
            <a:off x="6009619" y="4753586"/>
            <a:ext cx="198983" cy="4499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D68F6C5-6F96-DDC6-997F-FADED106DFA3}"/>
              </a:ext>
            </a:extLst>
          </p:cNvPr>
          <p:cNvCxnSpPr>
            <a:cxnSpLocks/>
          </p:cNvCxnSpPr>
          <p:nvPr/>
        </p:nvCxnSpPr>
        <p:spPr>
          <a:xfrm flipH="1">
            <a:off x="4381475" y="4753586"/>
            <a:ext cx="198983" cy="4499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4EDD75-BF6C-8BE2-B212-B833242EF49B}"/>
              </a:ext>
            </a:extLst>
          </p:cNvPr>
          <p:cNvCxnSpPr>
            <a:cxnSpLocks/>
          </p:cNvCxnSpPr>
          <p:nvPr/>
        </p:nvCxnSpPr>
        <p:spPr>
          <a:xfrm flipH="1">
            <a:off x="9218903" y="4194374"/>
            <a:ext cx="198983" cy="4499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2EB571E-9009-C081-C7DB-DED38C8E9F5C}"/>
              </a:ext>
            </a:extLst>
          </p:cNvPr>
          <p:cNvCxnSpPr>
            <a:cxnSpLocks/>
          </p:cNvCxnSpPr>
          <p:nvPr/>
        </p:nvCxnSpPr>
        <p:spPr>
          <a:xfrm flipH="1">
            <a:off x="9959323" y="4753586"/>
            <a:ext cx="198983" cy="4499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8E2214F-3B9F-D0AE-9A84-C9DBC18BCA1C}"/>
              </a:ext>
            </a:extLst>
          </p:cNvPr>
          <p:cNvCxnSpPr>
            <a:cxnSpLocks/>
          </p:cNvCxnSpPr>
          <p:nvPr/>
        </p:nvCxnSpPr>
        <p:spPr>
          <a:xfrm flipH="1">
            <a:off x="9881719" y="4707835"/>
            <a:ext cx="198983" cy="4499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8146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04047-FB88-C452-66E4-DF0290275B61}"/>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9C356B3-1F4F-5E0C-42D8-2AE24CE0BBD2}"/>
              </a:ext>
            </a:extLst>
          </p:cNvPr>
          <p:cNvSpPr/>
          <p:nvPr/>
        </p:nvSpPr>
        <p:spPr>
          <a:xfrm>
            <a:off x="504825" y="226988"/>
            <a:ext cx="11182350"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D6F4FF"/>
              </a:solidFill>
              <a:effectLst/>
              <a:uLnTx/>
              <a:uFillTx/>
              <a:latin typeface="Calibri" panose="020F0502020204030204"/>
              <a:ea typeface="+mn-ea"/>
              <a:cs typeface="+mn-cs"/>
              <a:sym typeface="Arial" panose="020B0604020202020204"/>
            </a:endParaRPr>
          </a:p>
        </p:txBody>
      </p:sp>
      <p:sp>
        <p:nvSpPr>
          <p:cNvPr id="5" name="Google Shape;12140;p6">
            <a:extLst>
              <a:ext uri="{FF2B5EF4-FFF2-40B4-BE49-F238E27FC236}">
                <a16:creationId xmlns:a16="http://schemas.microsoft.com/office/drawing/2014/main" id="{42C4DA15-A8A8-3BA3-A35A-CD9180084CD9}"/>
              </a:ext>
            </a:extLst>
          </p:cNvPr>
          <p:cNvSpPr txBox="1"/>
          <p:nvPr/>
        </p:nvSpPr>
        <p:spPr>
          <a:xfrm>
            <a:off x="293077" y="91439"/>
            <a:ext cx="11605846" cy="6766561"/>
          </a:xfrm>
          <a:prstGeom prst="rect">
            <a:avLst/>
          </a:prstGeom>
          <a:solidFill>
            <a:schemeClr val="bg1"/>
          </a:solidFill>
          <a:ln>
            <a:noFill/>
          </a:ln>
        </p:spPr>
        <p:txBody>
          <a:bodyPr spcFirstLastPara="1" wrap="square" lIns="91425" tIns="91425" rIns="91425" bIns="91425" anchor="ctr" anchorCtr="0">
            <a:noAutofit/>
          </a:bodyPr>
          <a:lstStyle/>
          <a:p>
            <a:pPr algn="ctr">
              <a:buClr>
                <a:srgbClr val="191919"/>
              </a:buClr>
              <a:buSzPts val="6000"/>
              <a:buFont typeface="Braah One"/>
              <a:buNone/>
            </a:pPr>
            <a:r>
              <a:rPr lang="en-US" sz="2400" b="1" kern="0" dirty="0">
                <a:solidFill>
                  <a:srgbClr val="FF0000"/>
                </a:solidFill>
                <a:latin typeface="Times New Roman" panose="02020603050405020304" pitchFamily="18" charset="0"/>
                <a:ea typeface="Arial"/>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ea typeface="Arial"/>
                <a:cs typeface="Times New Roman" panose="02020603050405020304" pitchFamily="18" charset="0"/>
                <a:sym typeface="Arial"/>
              </a:rPr>
              <a:t>Buổi</a:t>
            </a:r>
            <a:r>
              <a:rPr lang="en-US" sz="3200" b="1" kern="0" dirty="0">
                <a:solidFill>
                  <a:srgbClr val="FF0000"/>
                </a:solidFill>
                <a:latin typeface="Times New Roman" panose="02020603050405020304" pitchFamily="18" charset="0"/>
                <a:ea typeface="Arial"/>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ea typeface="Arial"/>
                <a:cs typeface="Times New Roman" panose="02020603050405020304" pitchFamily="18" charset="0"/>
                <a:sym typeface="Arial"/>
              </a:rPr>
              <a:t>học</a:t>
            </a:r>
            <a:r>
              <a:rPr lang="en-US" sz="3200" b="1" kern="0" dirty="0">
                <a:solidFill>
                  <a:srgbClr val="FF0000"/>
                </a:solidFill>
                <a:latin typeface="Times New Roman" panose="02020603050405020304" pitchFamily="18" charset="0"/>
                <a:ea typeface="Arial"/>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ea typeface="Arial"/>
                <a:cs typeface="Times New Roman" panose="02020603050405020304" pitchFamily="18" charset="0"/>
                <a:sym typeface="Arial"/>
              </a:rPr>
              <a:t>cuối</a:t>
            </a:r>
            <a:r>
              <a:rPr lang="en-US" sz="3200" b="1" kern="0" dirty="0">
                <a:solidFill>
                  <a:srgbClr val="FF0000"/>
                </a:solidFill>
                <a:latin typeface="Times New Roman" panose="02020603050405020304" pitchFamily="18" charset="0"/>
                <a:ea typeface="Arial"/>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ea typeface="Arial"/>
                <a:cs typeface="Times New Roman" panose="02020603050405020304" pitchFamily="18" charset="0"/>
                <a:sym typeface="Arial"/>
              </a:rPr>
              <a:t>cùng</a:t>
            </a:r>
            <a:endParaRPr lang="en-US" sz="3200" b="1" kern="0" dirty="0">
              <a:solidFill>
                <a:srgbClr val="FF0000"/>
              </a:solidFill>
              <a:latin typeface="Times New Roman" panose="02020603050405020304" pitchFamily="18" charset="0"/>
              <a:ea typeface="Arial"/>
              <a:cs typeface="Times New Roman" panose="02020603050405020304" pitchFamily="18" charset="0"/>
              <a:sym typeface="Arial"/>
            </a:endParaRPr>
          </a:p>
          <a:p>
            <a:pPr algn="ctr">
              <a:buClr>
                <a:srgbClr val="191919"/>
              </a:buClr>
              <a:buSzPts val="6000"/>
              <a:buFont typeface="Braah One"/>
              <a:buNone/>
            </a:pPr>
            <a:endParaRPr lang="en-US" sz="1400" b="1" kern="0" dirty="0">
              <a:solidFill>
                <a:srgbClr val="FF0000"/>
              </a:solidFill>
              <a:latin typeface="Times New Roman" panose="02020603050405020304" pitchFamily="18" charset="0"/>
              <a:ea typeface="Arial"/>
              <a:cs typeface="Times New Roman" panose="02020603050405020304" pitchFamily="18" charset="0"/>
              <a:sym typeface="Arial"/>
            </a:endParaRPr>
          </a:p>
          <a:p>
            <a:pPr lvl="6" algn="just"/>
            <a:r>
              <a:rPr lang="vi-VN" sz="2600" b="1" i="0" dirty="0">
                <a:solidFill>
                  <a:srgbClr val="061DF8"/>
                </a:solidFill>
                <a:effectLst/>
                <a:latin typeface="Times New Roman" panose="02020603050405020304" pitchFamily="18" charset="0"/>
                <a:cs typeface="Times New Roman" panose="02020603050405020304" pitchFamily="18" charset="0"/>
              </a:rPr>
              <a:t>Buổi học cuối cùng</a:t>
            </a:r>
            <a:r>
              <a:rPr lang="vi-VN" sz="2600" b="0" i="0" dirty="0">
                <a:solidFill>
                  <a:srgbClr val="061DF8"/>
                </a:solidFill>
                <a:effectLst/>
                <a:latin typeface="Times New Roman" panose="02020603050405020304" pitchFamily="18" charset="0"/>
                <a:cs typeface="Times New Roman" panose="02020603050405020304" pitchFamily="18" charset="0"/>
              </a:rPr>
              <a:t>, mai cô giáo về hưu</a:t>
            </a:r>
          </a:p>
          <a:p>
            <a:pPr lvl="6" algn="just"/>
            <a:r>
              <a:rPr lang="vi-VN" sz="2600" b="0" i="0" dirty="0">
                <a:solidFill>
                  <a:srgbClr val="061DF8"/>
                </a:solidFill>
                <a:effectLst/>
                <a:latin typeface="Times New Roman" panose="02020603050405020304" pitchFamily="18" charset="0"/>
                <a:cs typeface="Times New Roman" panose="02020603050405020304" pitchFamily="18" charset="0"/>
              </a:rPr>
              <a:t>Cả lớp em </a:t>
            </a:r>
            <a:r>
              <a:rPr lang="vi-VN" sz="2600" b="1" i="0" dirty="0">
                <a:solidFill>
                  <a:srgbClr val="061DF8"/>
                </a:solidFill>
                <a:effectLst/>
                <a:latin typeface="Times New Roman" panose="02020603050405020304" pitchFamily="18" charset="0"/>
                <a:cs typeface="Times New Roman" panose="02020603050405020304" pitchFamily="18" charset="0"/>
              </a:rPr>
              <a:t>bỗng trang nghiêm </a:t>
            </a:r>
            <a:r>
              <a:rPr lang="vi-VN" sz="2600" b="0" i="0" dirty="0">
                <a:solidFill>
                  <a:srgbClr val="061DF8"/>
                </a:solidFill>
                <a:effectLst/>
                <a:latin typeface="Times New Roman" panose="02020603050405020304" pitchFamily="18" charset="0"/>
                <a:cs typeface="Times New Roman" panose="02020603050405020304" pitchFamily="18" charset="0"/>
              </a:rPr>
              <a:t>hơn trước</a:t>
            </a:r>
          </a:p>
          <a:p>
            <a:pPr lvl="6" algn="just"/>
            <a:r>
              <a:rPr lang="vi-VN" sz="2600" b="1" i="0" dirty="0">
                <a:solidFill>
                  <a:srgbClr val="061DF8"/>
                </a:solidFill>
                <a:effectLst/>
                <a:latin typeface="Times New Roman" panose="02020603050405020304" pitchFamily="18" charset="0"/>
                <a:cs typeface="Times New Roman" panose="02020603050405020304" pitchFamily="18" charset="0"/>
              </a:rPr>
              <a:t>Bàn con trai </a:t>
            </a:r>
            <a:r>
              <a:rPr lang="vi-VN" sz="2600" b="0" i="0" dirty="0">
                <a:solidFill>
                  <a:srgbClr val="061DF8"/>
                </a:solidFill>
                <a:effectLst/>
                <a:latin typeface="Times New Roman" panose="02020603050405020304" pitchFamily="18" charset="0"/>
                <a:cs typeface="Times New Roman" panose="02020603050405020304" pitchFamily="18" charset="0"/>
              </a:rPr>
              <a:t>không </a:t>
            </a:r>
            <a:r>
              <a:rPr lang="en-US" sz="2600" b="0" i="0" dirty="0" err="1">
                <a:solidFill>
                  <a:srgbClr val="061DF8"/>
                </a:solidFill>
                <a:effectLst/>
                <a:latin typeface="Times New Roman" panose="02020603050405020304" pitchFamily="18" charset="0"/>
                <a:cs typeface="Times New Roman" panose="02020603050405020304" pitchFamily="18" charset="0"/>
              </a:rPr>
              <a:t>nghịch</a:t>
            </a:r>
            <a:r>
              <a:rPr lang="en-US" sz="2600" b="0" i="0" dirty="0">
                <a:solidFill>
                  <a:srgbClr val="061DF8"/>
                </a:solidFill>
                <a:effectLst/>
                <a:latin typeface="Times New Roman" panose="02020603050405020304" pitchFamily="18" charset="0"/>
                <a:cs typeface="Times New Roman" panose="02020603050405020304" pitchFamily="18" charset="0"/>
              </a:rPr>
              <a:t> </a:t>
            </a:r>
            <a:r>
              <a:rPr lang="vi-VN" sz="2600" b="0" i="0" dirty="0">
                <a:solidFill>
                  <a:srgbClr val="061DF8"/>
                </a:solidFill>
                <a:effectLst/>
                <a:latin typeface="Times New Roman" panose="02020603050405020304" pitchFamily="18" charset="0"/>
                <a:cs typeface="Times New Roman" panose="02020603050405020304" pitchFamily="18" charset="0"/>
              </a:rPr>
              <a:t>đùa, gõ thước</a:t>
            </a:r>
          </a:p>
          <a:p>
            <a:pPr lvl="6" algn="just"/>
            <a:r>
              <a:rPr lang="vi-VN" sz="2600" b="1" i="0" dirty="0">
                <a:solidFill>
                  <a:srgbClr val="061DF8"/>
                </a:solidFill>
                <a:effectLst/>
                <a:latin typeface="Times New Roman" panose="02020603050405020304" pitchFamily="18" charset="0"/>
                <a:cs typeface="Times New Roman" panose="02020603050405020304" pitchFamily="18" charset="0"/>
              </a:rPr>
              <a:t>Bàn con gái </a:t>
            </a:r>
            <a:r>
              <a:rPr lang="vi-VN" sz="2600" b="0" i="0" dirty="0">
                <a:solidFill>
                  <a:srgbClr val="061DF8"/>
                </a:solidFill>
                <a:effectLst/>
                <a:latin typeface="Times New Roman" panose="02020603050405020304" pitchFamily="18" charset="0"/>
                <a:cs typeface="Times New Roman" panose="02020603050405020304" pitchFamily="18" charset="0"/>
              </a:rPr>
              <a:t>lặng yên, bím tóc </a:t>
            </a:r>
            <a:r>
              <a:rPr lang="vi-VN" sz="2600" b="1" i="0" dirty="0">
                <a:solidFill>
                  <a:srgbClr val="061DF8"/>
                </a:solidFill>
                <a:effectLst/>
                <a:latin typeface="Times New Roman" panose="02020603050405020304" pitchFamily="18" charset="0"/>
                <a:cs typeface="Times New Roman" panose="02020603050405020304" pitchFamily="18" charset="0"/>
              </a:rPr>
              <a:t>cũng nơ hồn</a:t>
            </a:r>
            <a:r>
              <a:rPr lang="vi-VN" sz="2600" b="0" i="0" dirty="0">
                <a:solidFill>
                  <a:srgbClr val="061DF8"/>
                </a:solidFill>
                <a:effectLst/>
                <a:latin typeface="Times New Roman" panose="02020603050405020304" pitchFamily="18" charset="0"/>
                <a:cs typeface="Times New Roman" panose="02020603050405020304" pitchFamily="18" charset="0"/>
              </a:rPr>
              <a:t>g.</a:t>
            </a:r>
          </a:p>
          <a:p>
            <a:pPr lvl="6" algn="just"/>
            <a:endParaRPr lang="vi-VN" sz="2600" b="0" i="0" dirty="0">
              <a:solidFill>
                <a:srgbClr val="061DF8"/>
              </a:solidFill>
              <a:effectLst/>
              <a:latin typeface="Times New Roman" panose="02020603050405020304" pitchFamily="18" charset="0"/>
              <a:cs typeface="Times New Roman" panose="02020603050405020304" pitchFamily="18" charset="0"/>
            </a:endParaRPr>
          </a:p>
          <a:p>
            <a:pPr lvl="6" algn="just"/>
            <a:r>
              <a:rPr lang="vi-VN" sz="2600" b="0" i="0" dirty="0">
                <a:solidFill>
                  <a:srgbClr val="061DF8"/>
                </a:solidFill>
                <a:effectLst/>
                <a:latin typeface="Times New Roman" panose="02020603050405020304" pitchFamily="18" charset="0"/>
                <a:cs typeface="Times New Roman" panose="02020603050405020304" pitchFamily="18" charset="0"/>
              </a:rPr>
              <a:t>Cô </a:t>
            </a:r>
            <a:r>
              <a:rPr lang="vi-VN" sz="2600" b="1" dirty="0">
                <a:solidFill>
                  <a:srgbClr val="061DF8"/>
                </a:solidFill>
                <a:effectLst/>
                <a:latin typeface="Times New Roman" panose="02020603050405020304" pitchFamily="18" charset="0"/>
                <a:cs typeface="Times New Roman" panose="02020603050405020304" pitchFamily="18" charset="0"/>
              </a:rPr>
              <a:t>vẫn</a:t>
            </a:r>
            <a:r>
              <a:rPr lang="vi-VN" sz="2600" b="0" i="0" dirty="0">
                <a:solidFill>
                  <a:srgbClr val="061DF8"/>
                </a:solidFill>
                <a:effectLst/>
                <a:latin typeface="Times New Roman" panose="02020603050405020304" pitchFamily="18" charset="0"/>
                <a:cs typeface="Times New Roman" panose="02020603050405020304" pitchFamily="18" charset="0"/>
              </a:rPr>
              <a:t> là cô, mái tóc hoa râm</a:t>
            </a:r>
          </a:p>
          <a:p>
            <a:pPr lvl="6" algn="just"/>
            <a:r>
              <a:rPr lang="vi-VN" sz="2600" b="0" i="0" dirty="0">
                <a:solidFill>
                  <a:srgbClr val="061DF8"/>
                </a:solidFill>
                <a:effectLst/>
                <a:latin typeface="Times New Roman" panose="02020603050405020304" pitchFamily="18" charset="0"/>
                <a:cs typeface="Times New Roman" panose="02020603050405020304" pitchFamily="18" charset="0"/>
              </a:rPr>
              <a:t>Bàn tay xương gầy, bám đầy phấn trắng</a:t>
            </a:r>
          </a:p>
          <a:p>
            <a:pPr lvl="6" algn="just"/>
            <a:r>
              <a:rPr lang="vi-VN" sz="2600" b="0" i="0" dirty="0">
                <a:solidFill>
                  <a:srgbClr val="061DF8"/>
                </a:solidFill>
                <a:effectLst/>
                <a:latin typeface="Times New Roman" panose="02020603050405020304" pitchFamily="18" charset="0"/>
                <a:cs typeface="Times New Roman" panose="02020603050405020304" pitchFamily="18" charset="0"/>
              </a:rPr>
              <a:t>Giọng nói êm êm, nụ cười như giọt nắng</a:t>
            </a:r>
          </a:p>
          <a:p>
            <a:pPr lvl="6" algn="just"/>
            <a:r>
              <a:rPr lang="vi-VN" sz="2600" b="1" i="0" dirty="0">
                <a:solidFill>
                  <a:srgbClr val="061DF8"/>
                </a:solidFill>
                <a:effectLst/>
                <a:latin typeface="Times New Roman" panose="02020603050405020304" pitchFamily="18" charset="0"/>
                <a:cs typeface="Times New Roman" panose="02020603050405020304" pitchFamily="18" charset="0"/>
              </a:rPr>
              <a:t>Sao</a:t>
            </a:r>
            <a:r>
              <a:rPr lang="vi-VN" sz="2600" b="0" i="0" dirty="0">
                <a:solidFill>
                  <a:srgbClr val="061DF8"/>
                </a:solidFill>
                <a:effectLst/>
                <a:latin typeface="Times New Roman" panose="02020603050405020304" pitchFamily="18" charset="0"/>
                <a:cs typeface="Times New Roman" panose="02020603050405020304" pitchFamily="18" charset="0"/>
              </a:rPr>
              <a:t> buổi học này, chúng em mới nhận ra.</a:t>
            </a:r>
            <a:endParaRPr lang="en-US" sz="2600" b="0" i="0" dirty="0">
              <a:solidFill>
                <a:srgbClr val="061DF8"/>
              </a:solidFill>
              <a:effectLst/>
              <a:latin typeface="Times New Roman" panose="02020603050405020304" pitchFamily="18" charset="0"/>
              <a:cs typeface="Times New Roman" panose="02020603050405020304" pitchFamily="18" charset="0"/>
            </a:endParaRPr>
          </a:p>
          <a:p>
            <a:pPr lvl="6" algn="just"/>
            <a:endParaRPr lang="en-US" sz="2600" b="0" i="0" dirty="0">
              <a:solidFill>
                <a:srgbClr val="061DF8"/>
              </a:solidFill>
              <a:effectLst/>
              <a:latin typeface="Times New Roman" panose="02020603050405020304" pitchFamily="18" charset="0"/>
              <a:cs typeface="Times New Roman" panose="02020603050405020304" pitchFamily="18" charset="0"/>
            </a:endParaRPr>
          </a:p>
          <a:p>
            <a:pPr lvl="6" algn="just"/>
            <a:r>
              <a:rPr lang="en-US" sz="2600" b="1" i="0" dirty="0">
                <a:solidFill>
                  <a:srgbClr val="061DF8"/>
                </a:solidFill>
                <a:effectLst/>
                <a:latin typeface="Times New Roman" panose="02020603050405020304" pitchFamily="18" charset="0"/>
                <a:cs typeface="Times New Roman" panose="02020603050405020304" pitchFamily="18" charset="0"/>
              </a:rPr>
              <a:t>B</a:t>
            </a:r>
            <a:r>
              <a:rPr lang="vi-VN" sz="2600" b="1" i="0" dirty="0">
                <a:solidFill>
                  <a:srgbClr val="061DF8"/>
                </a:solidFill>
                <a:effectLst/>
                <a:latin typeface="Times New Roman" panose="02020603050405020304" pitchFamily="18" charset="0"/>
                <a:cs typeface="Times New Roman" panose="02020603050405020304" pitchFamily="18" charset="0"/>
              </a:rPr>
              <a:t>uổi học cuối cùng</a:t>
            </a:r>
            <a:r>
              <a:rPr lang="vi-VN" sz="2600" b="0" i="0" dirty="0">
                <a:solidFill>
                  <a:srgbClr val="061DF8"/>
                </a:solidFill>
                <a:effectLst/>
                <a:latin typeface="Times New Roman" panose="02020603050405020304" pitchFamily="18" charset="0"/>
                <a:cs typeface="Times New Roman" panose="02020603050405020304" pitchFamily="18" charset="0"/>
              </a:rPr>
              <a:t>, mai cô giáo đã xa</a:t>
            </a:r>
          </a:p>
          <a:p>
            <a:pPr lvl="6" algn="just"/>
            <a:r>
              <a:rPr lang="vi-VN" sz="2600" b="0" i="0" dirty="0">
                <a:solidFill>
                  <a:srgbClr val="061DF8"/>
                </a:solidFill>
                <a:effectLst/>
                <a:latin typeface="Times New Roman" panose="02020603050405020304" pitchFamily="18" charset="0"/>
                <a:cs typeface="Times New Roman" panose="02020603050405020304" pitchFamily="18" charset="0"/>
              </a:rPr>
              <a:t>Cả lớp em bỗng trang nghiêm hơn trước</a:t>
            </a:r>
          </a:p>
          <a:p>
            <a:pPr lvl="6" algn="just"/>
            <a:r>
              <a:rPr lang="vi-VN" sz="2600" b="0" i="0" dirty="0">
                <a:solidFill>
                  <a:srgbClr val="061DF8"/>
                </a:solidFill>
                <a:effectLst/>
                <a:latin typeface="Times New Roman" panose="02020603050405020304" pitchFamily="18" charset="0"/>
                <a:cs typeface="Times New Roman" panose="02020603050405020304" pitchFamily="18" charset="0"/>
              </a:rPr>
              <a:t>Ai cũng cố ngoan hơn mà không bù đắp được</a:t>
            </a:r>
          </a:p>
          <a:p>
            <a:pPr lvl="6" algn="just"/>
            <a:r>
              <a:rPr lang="vi-VN" sz="2600" b="0" i="0" dirty="0">
                <a:solidFill>
                  <a:srgbClr val="061DF8"/>
                </a:solidFill>
                <a:effectLst/>
                <a:latin typeface="Times New Roman" panose="02020603050405020304" pitchFamily="18" charset="0"/>
                <a:cs typeface="Times New Roman" panose="02020603050405020304" pitchFamily="18" charset="0"/>
              </a:rPr>
              <a:t>Những phút giây lười, nghịch để cô buồn.</a:t>
            </a:r>
          </a:p>
          <a:p>
            <a:pPr algn="r"/>
            <a:r>
              <a:rPr lang="vi-VN" sz="2400" b="0" i="0" dirty="0">
                <a:solidFill>
                  <a:srgbClr val="061DF8"/>
                </a:solidFill>
                <a:effectLst/>
                <a:latin typeface="Open Sans" panose="020B0606030504020204" pitchFamily="34" charset="0"/>
              </a:rPr>
              <a:t> </a:t>
            </a:r>
            <a:r>
              <a:rPr lang="vi-VN" sz="2400" b="0" i="0" dirty="0">
                <a:solidFill>
                  <a:srgbClr val="061DF8"/>
                </a:solidFill>
                <a:effectLst/>
                <a:latin typeface="Times New Roman" panose="02020603050405020304" pitchFamily="18" charset="0"/>
                <a:cs typeface="Times New Roman" panose="02020603050405020304" pitchFamily="18" charset="0"/>
              </a:rPr>
              <a:t>Nguyễn Thị Mai</a:t>
            </a:r>
          </a:p>
          <a:p>
            <a:pPr algn="just"/>
            <a:endParaRPr lang="vi-VN" sz="2400" b="0" i="0" dirty="0">
              <a:solidFill>
                <a:srgbClr val="000000"/>
              </a:solidFill>
              <a:effectLst/>
              <a:latin typeface="Open Sans" panose="020B0606030504020204" pitchFamily="34" charset="0"/>
            </a:endParaRPr>
          </a:p>
        </p:txBody>
      </p:sp>
      <p:sp>
        <p:nvSpPr>
          <p:cNvPr id="3" name="Google Shape;12140;p6">
            <a:extLst>
              <a:ext uri="{FF2B5EF4-FFF2-40B4-BE49-F238E27FC236}">
                <a16:creationId xmlns:a16="http://schemas.microsoft.com/office/drawing/2014/main" id="{20D11716-5DFA-323A-EC11-B10165615BC1}"/>
              </a:ext>
            </a:extLst>
          </p:cNvPr>
          <p:cNvSpPr txBox="1"/>
          <p:nvPr/>
        </p:nvSpPr>
        <p:spPr>
          <a:xfrm>
            <a:off x="2529840" y="564175"/>
            <a:ext cx="582930" cy="605790"/>
          </a:xfrm>
          <a:prstGeom prst="rect">
            <a:avLst/>
          </a:prstGeom>
          <a:noFill/>
          <a:ln>
            <a:noFill/>
          </a:ln>
        </p:spPr>
        <p:txBody>
          <a:bodyPr spcFirstLastPara="1" wrap="square" lIns="91425" tIns="91425" rIns="91425" bIns="91425" anchor="ctr" anchorCtr="0">
            <a:noAutofit/>
          </a:bodyPr>
          <a:lstStyle/>
          <a:p>
            <a:pPr algn="just">
              <a:buClr>
                <a:srgbClr val="191919"/>
              </a:buClr>
              <a:buSzPts val="6000"/>
              <a:buFont typeface="Braah One"/>
              <a:buNone/>
            </a:pPr>
            <a:r>
              <a:rPr lang="en-US" sz="3600" b="1" kern="0" dirty="0">
                <a:solidFill>
                  <a:srgbClr val="00B050"/>
                </a:solidFill>
                <a:latin typeface="UTM Avo" panose="02040603050506020204" pitchFamily="18" charset="0"/>
                <a:ea typeface="Arial"/>
                <a:cs typeface="Arial"/>
                <a:sym typeface="Arial"/>
              </a:rPr>
              <a:t>1</a:t>
            </a:r>
            <a:endParaRPr lang="vi-VN" sz="3600" kern="0" dirty="0">
              <a:solidFill>
                <a:srgbClr val="00B050"/>
              </a:solidFill>
              <a:latin typeface="UTM Avo" panose="02040603050506020204" pitchFamily="18" charset="0"/>
              <a:ea typeface="Arial"/>
              <a:cs typeface="Arial"/>
              <a:sym typeface="Arial"/>
            </a:endParaRPr>
          </a:p>
        </p:txBody>
      </p:sp>
      <p:sp>
        <p:nvSpPr>
          <p:cNvPr id="4" name="Google Shape;12140;p6">
            <a:extLst>
              <a:ext uri="{FF2B5EF4-FFF2-40B4-BE49-F238E27FC236}">
                <a16:creationId xmlns:a16="http://schemas.microsoft.com/office/drawing/2014/main" id="{E2D727AA-FE39-C977-4E21-9909AF418C2C}"/>
              </a:ext>
            </a:extLst>
          </p:cNvPr>
          <p:cNvSpPr txBox="1"/>
          <p:nvPr/>
        </p:nvSpPr>
        <p:spPr>
          <a:xfrm>
            <a:off x="2499360" y="2591095"/>
            <a:ext cx="582930" cy="605790"/>
          </a:xfrm>
          <a:prstGeom prst="rect">
            <a:avLst/>
          </a:prstGeom>
          <a:noFill/>
          <a:ln>
            <a:noFill/>
          </a:ln>
        </p:spPr>
        <p:txBody>
          <a:bodyPr spcFirstLastPara="1" wrap="square" lIns="91425" tIns="91425" rIns="91425" bIns="91425" anchor="ctr" anchorCtr="0">
            <a:noAutofit/>
          </a:bodyPr>
          <a:lstStyle/>
          <a:p>
            <a:pPr algn="just">
              <a:buClr>
                <a:srgbClr val="191919"/>
              </a:buClr>
              <a:buSzPts val="6000"/>
              <a:buFont typeface="Braah One"/>
              <a:buNone/>
            </a:pPr>
            <a:r>
              <a:rPr lang="en-US" sz="3600" b="1" kern="0" dirty="0">
                <a:solidFill>
                  <a:srgbClr val="00B050"/>
                </a:solidFill>
                <a:latin typeface="UTM Avo" panose="02040603050506020204" pitchFamily="18" charset="0"/>
                <a:ea typeface="Arial"/>
                <a:cs typeface="Arial"/>
                <a:sym typeface="Arial"/>
              </a:rPr>
              <a:t>2</a:t>
            </a:r>
            <a:endParaRPr lang="vi-VN" sz="3600" kern="0" dirty="0">
              <a:solidFill>
                <a:srgbClr val="00B050"/>
              </a:solidFill>
              <a:latin typeface="UTM Avo" panose="02040603050506020204" pitchFamily="18" charset="0"/>
              <a:ea typeface="Arial"/>
              <a:cs typeface="Arial"/>
              <a:sym typeface="Arial"/>
            </a:endParaRPr>
          </a:p>
        </p:txBody>
      </p:sp>
      <p:sp>
        <p:nvSpPr>
          <p:cNvPr id="6" name="Google Shape;12140;p6">
            <a:extLst>
              <a:ext uri="{FF2B5EF4-FFF2-40B4-BE49-F238E27FC236}">
                <a16:creationId xmlns:a16="http://schemas.microsoft.com/office/drawing/2014/main" id="{23AEE054-1BF2-6DD8-27A0-2AAEFFE81513}"/>
              </a:ext>
            </a:extLst>
          </p:cNvPr>
          <p:cNvSpPr txBox="1"/>
          <p:nvPr/>
        </p:nvSpPr>
        <p:spPr>
          <a:xfrm>
            <a:off x="2486025" y="4442755"/>
            <a:ext cx="582930" cy="605790"/>
          </a:xfrm>
          <a:prstGeom prst="rect">
            <a:avLst/>
          </a:prstGeom>
          <a:noFill/>
          <a:ln>
            <a:noFill/>
          </a:ln>
        </p:spPr>
        <p:txBody>
          <a:bodyPr spcFirstLastPara="1" wrap="square" lIns="91425" tIns="91425" rIns="91425" bIns="91425" anchor="ctr" anchorCtr="0">
            <a:noAutofit/>
          </a:bodyPr>
          <a:lstStyle/>
          <a:p>
            <a:pPr algn="just">
              <a:buClr>
                <a:srgbClr val="191919"/>
              </a:buClr>
              <a:buSzPts val="6000"/>
              <a:buFont typeface="Braah One"/>
              <a:buNone/>
            </a:pPr>
            <a:r>
              <a:rPr lang="en-US" sz="3600" b="1" kern="0" dirty="0">
                <a:solidFill>
                  <a:srgbClr val="00B050"/>
                </a:solidFill>
                <a:latin typeface="UTM Avo" panose="02040603050506020204" pitchFamily="18" charset="0"/>
                <a:ea typeface="Arial"/>
                <a:cs typeface="Arial"/>
                <a:sym typeface="Arial"/>
              </a:rPr>
              <a:t>3</a:t>
            </a:r>
            <a:endParaRPr lang="vi-VN" sz="3600" kern="0" dirty="0">
              <a:solidFill>
                <a:srgbClr val="00B050"/>
              </a:solidFill>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3050177097"/>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4"/>
          <p:cNvSpPr txBox="1">
            <a:spLocks/>
          </p:cNvSpPr>
          <p:nvPr/>
        </p:nvSpPr>
        <p:spPr>
          <a:xfrm>
            <a:off x="1049997" y="3089335"/>
            <a:ext cx="3025636" cy="810584"/>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4000" dirty="0">
                <a:latin typeface="Times New Roman" panose="02020603050405020304" pitchFamily="18" charset="0"/>
                <a:cs typeface="Times New Roman" panose="02020603050405020304" pitchFamily="18" charset="0"/>
              </a:rPr>
              <a:t>	 </a:t>
            </a:r>
          </a:p>
          <a:p>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t>
            </a:r>
            <a:r>
              <a:rPr lang="en-US" sz="4000" b="1" dirty="0" err="1">
                <a:latin typeface="Times New Roman" panose="02020603050405020304" pitchFamily="18" charset="0"/>
                <a:cs typeface="Times New Roman" panose="02020603050405020304" pitchFamily="18" charset="0"/>
              </a:rPr>
              <a:t>ưu</a:t>
            </a:r>
            <a:br>
              <a:rPr lang="vi-VN" sz="4000" dirty="0">
                <a:latin typeface="Times New Roman" panose="02020603050405020304" pitchFamily="18" charset="0"/>
                <a:cs typeface="Times New Roman" panose="02020603050405020304" pitchFamily="18" charset="0"/>
              </a:rPr>
            </a:b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5" name="Title 4"/>
          <p:cNvSpPr txBox="1">
            <a:spLocks/>
          </p:cNvSpPr>
          <p:nvPr/>
        </p:nvSpPr>
        <p:spPr>
          <a:xfrm>
            <a:off x="976739" y="3939290"/>
            <a:ext cx="3630430" cy="681926"/>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4000" b="1" dirty="0" err="1">
                <a:latin typeface="Times New Roman" panose="02020603050405020304" pitchFamily="18" charset="0"/>
                <a:cs typeface="Times New Roman" panose="02020603050405020304" pitchFamily="18" charset="0"/>
              </a:rPr>
              <a:t>tr</a:t>
            </a:r>
            <a:r>
              <a:rPr lang="en-US" sz="4000" dirty="0" err="1">
                <a:latin typeface="Times New Roman" panose="02020603050405020304" pitchFamily="18" charset="0"/>
                <a:cs typeface="Times New Roman" panose="02020603050405020304" pitchFamily="18" charset="0"/>
              </a:rPr>
              <a:t>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nghiêm</a:t>
            </a:r>
            <a:endParaRPr lang="en-US" sz="4000" dirty="0">
              <a:latin typeface="Times New Roman" panose="02020603050405020304" pitchFamily="18" charset="0"/>
              <a:cs typeface="Times New Roman" panose="02020603050405020304" pitchFamily="18" charset="0"/>
            </a:endParaRPr>
          </a:p>
        </p:txBody>
      </p:sp>
      <p:sp>
        <p:nvSpPr>
          <p:cNvPr id="8" name="Title 4"/>
          <p:cNvSpPr txBox="1">
            <a:spLocks/>
          </p:cNvSpPr>
          <p:nvPr/>
        </p:nvSpPr>
        <p:spPr>
          <a:xfrm>
            <a:off x="1523999" y="0"/>
            <a:ext cx="9144000" cy="1022535"/>
          </a:xfrm>
          <a:prstGeom prst="rect">
            <a:avLst/>
          </a:prstGeom>
          <a:noFill/>
          <a:ln w="9525">
            <a:noFill/>
          </a:ln>
        </p:spPr>
        <p:txBody>
          <a:bodyPr anchor="ctr" anchorCtr="0">
            <a:norm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r>
              <a:rPr lang="en-US" b="1" dirty="0" err="1">
                <a:latin typeface="Times New Roman" panose="02020603050405020304" pitchFamily="18" charset="0"/>
                <a:cs typeface="Times New Roman" panose="02020603050405020304" pitchFamily="18" charset="0"/>
              </a:rPr>
              <a:t>Thứ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Năm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ngày</a:t>
            </a:r>
            <a:r>
              <a:rPr lang="en-US" b="1" dirty="0">
                <a:latin typeface="Times New Roman" panose="02020603050405020304" pitchFamily="18" charset="0"/>
                <a:cs typeface="Times New Roman" panose="02020603050405020304" pitchFamily="18" charset="0"/>
              </a:rPr>
              <a:t> 16 </a:t>
            </a:r>
            <a:r>
              <a:rPr lang="en-US" b="1" dirty="0" err="1">
                <a:latin typeface="Times New Roman" panose="02020603050405020304" pitchFamily="18" charset="0"/>
                <a:cs typeface="Times New Roman" panose="02020603050405020304" pitchFamily="18" charset="0"/>
              </a:rPr>
              <a:t>tháng</a:t>
            </a:r>
            <a:r>
              <a:rPr lang="en-US" b="1" dirty="0">
                <a:latin typeface="Times New Roman" panose="02020603050405020304" pitchFamily="18" charset="0"/>
                <a:cs typeface="Times New Roman" panose="02020603050405020304" pitchFamily="18" charset="0"/>
              </a:rPr>
              <a:t> 1 </a:t>
            </a:r>
            <a:r>
              <a:rPr lang="en-US" b="1" dirty="0" err="1">
                <a:latin typeface="Times New Roman" panose="02020603050405020304" pitchFamily="18" charset="0"/>
                <a:cs typeface="Times New Roman" panose="02020603050405020304" pitchFamily="18" charset="0"/>
              </a:rPr>
              <a:t>năm</a:t>
            </a:r>
            <a:r>
              <a:rPr lang="en-US" b="1" dirty="0">
                <a:latin typeface="Times New Roman" panose="02020603050405020304" pitchFamily="18" charset="0"/>
                <a:cs typeface="Times New Roman" panose="02020603050405020304" pitchFamily="18" charset="0"/>
              </a:rPr>
              <a:t> 2025</a:t>
            </a:r>
          </a:p>
        </p:txBody>
      </p:sp>
      <p:sp>
        <p:nvSpPr>
          <p:cNvPr id="9" name="Title 4"/>
          <p:cNvSpPr txBox="1">
            <a:spLocks/>
          </p:cNvSpPr>
          <p:nvPr/>
        </p:nvSpPr>
        <p:spPr>
          <a:xfrm>
            <a:off x="4450055" y="907131"/>
            <a:ext cx="2434999" cy="572979"/>
          </a:xfrm>
          <a:prstGeom prst="rect">
            <a:avLst/>
          </a:prstGeom>
          <a:noFill/>
          <a:ln w="9525">
            <a:noFill/>
          </a:ln>
        </p:spPr>
        <p:txBody>
          <a:bodyPr anchor="ctr" anchorCtr="0">
            <a:normAutofit fontScale="92500" lnSpcReduction="20000"/>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r>
              <a:rPr lang="en-US" sz="4000" u="sng" dirty="0" err="1">
                <a:latin typeface="Times New Roman" panose="02020603050405020304" pitchFamily="18" charset="0"/>
                <a:cs typeface="Times New Roman" panose="02020603050405020304" pitchFamily="18" charset="0"/>
              </a:rPr>
              <a:t>Tiếng</a:t>
            </a:r>
            <a:r>
              <a:rPr lang="en-US" sz="4000" u="sng" dirty="0">
                <a:latin typeface="Times New Roman" panose="02020603050405020304" pitchFamily="18" charset="0"/>
                <a:cs typeface="Times New Roman" panose="02020603050405020304" pitchFamily="18" charset="0"/>
              </a:rPr>
              <a:t> </a:t>
            </a:r>
            <a:r>
              <a:rPr lang="en-US" sz="4000" u="sng" dirty="0" err="1">
                <a:latin typeface="Times New Roman" panose="02020603050405020304" pitchFamily="18" charset="0"/>
                <a:cs typeface="Times New Roman" panose="02020603050405020304" pitchFamily="18" charset="0"/>
              </a:rPr>
              <a:t>Việt</a:t>
            </a:r>
            <a:endParaRPr lang="en-US" sz="4000" u="sng" dirty="0">
              <a:latin typeface="Times New Roman" panose="02020603050405020304" pitchFamily="18" charset="0"/>
              <a:cs typeface="Times New Roman" panose="02020603050405020304" pitchFamily="18" charset="0"/>
            </a:endParaRPr>
          </a:p>
        </p:txBody>
      </p:sp>
      <p:sp>
        <p:nvSpPr>
          <p:cNvPr id="10" name="Title 4"/>
          <p:cNvSpPr txBox="1">
            <a:spLocks/>
          </p:cNvSpPr>
          <p:nvPr/>
        </p:nvSpPr>
        <p:spPr>
          <a:xfrm>
            <a:off x="2562815" y="1763413"/>
            <a:ext cx="6405968" cy="572979"/>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r>
              <a:rPr lang="en-US" sz="4000" b="1" dirty="0" err="1">
                <a:solidFill>
                  <a:srgbClr val="FF0000"/>
                </a:solidFill>
                <a:latin typeface="Times New Roman" panose="02020603050405020304" pitchFamily="18" charset="0"/>
                <a:cs typeface="Times New Roman" panose="02020603050405020304" pitchFamily="18" charset="0"/>
              </a:rPr>
              <a:t>Buổi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cuối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cùng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1" name="Title 4"/>
          <p:cNvSpPr txBox="1">
            <a:spLocks/>
          </p:cNvSpPr>
          <p:nvPr/>
        </p:nvSpPr>
        <p:spPr>
          <a:xfrm>
            <a:off x="1043963" y="1492413"/>
            <a:ext cx="2526224" cy="572979"/>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3200" b="1" u="sng" dirty="0" err="1">
                <a:solidFill>
                  <a:srgbClr val="404040"/>
                </a:solidFill>
                <a:latin typeface="Times New Roman" panose="02020603050405020304" pitchFamily="18" charset="0"/>
                <a:cs typeface="Times New Roman" panose="02020603050405020304" pitchFamily="18" charset="0"/>
              </a:rPr>
              <a:t>Bài</a:t>
            </a:r>
            <a:r>
              <a:rPr lang="en-US" sz="3200" b="1" u="sng" dirty="0">
                <a:solidFill>
                  <a:srgbClr val="404040"/>
                </a:solidFill>
                <a:latin typeface="Times New Roman" panose="02020603050405020304" pitchFamily="18" charset="0"/>
                <a:cs typeface="Times New Roman" panose="02020603050405020304" pitchFamily="18" charset="0"/>
              </a:rPr>
              <a:t> </a:t>
            </a:r>
            <a:r>
              <a:rPr lang="en-US" sz="3200" b="1" u="sng" dirty="0" err="1">
                <a:solidFill>
                  <a:srgbClr val="404040"/>
                </a:solidFill>
                <a:latin typeface="Times New Roman" panose="02020603050405020304" pitchFamily="18" charset="0"/>
                <a:cs typeface="Times New Roman" panose="02020603050405020304" pitchFamily="18" charset="0"/>
              </a:rPr>
              <a:t>đọc</a:t>
            </a:r>
            <a:r>
              <a:rPr lang="en-US" sz="3200" b="1" u="sng" dirty="0">
                <a:solidFill>
                  <a:srgbClr val="404040"/>
                </a:solidFill>
                <a:latin typeface="Times New Roman" panose="02020603050405020304" pitchFamily="18" charset="0"/>
                <a:cs typeface="Times New Roman" panose="02020603050405020304" pitchFamily="18" charset="0"/>
              </a:rPr>
              <a:t> 2:</a:t>
            </a:r>
          </a:p>
        </p:txBody>
      </p:sp>
      <p:pic>
        <p:nvPicPr>
          <p:cNvPr id="12" name="Picture 11" descr="C:\Users\Admin\Desktop\hình.jpg"/>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40172" t="34724" r="47641" b="55938"/>
          <a:stretch/>
        </p:blipFill>
        <p:spPr bwMode="auto">
          <a:xfrm>
            <a:off x="320698" y="1409649"/>
            <a:ext cx="723265" cy="738505"/>
          </a:xfrm>
          <a:prstGeom prst="rect">
            <a:avLst/>
          </a:prstGeom>
          <a:noFill/>
          <a:ln>
            <a:noFill/>
          </a:ln>
          <a:extLst>
            <a:ext uri="{53640926-AAD7-44D8-BBD7-CCE9431645EC}">
              <a14:shadowObscured xmlns:a14="http://schemas.microsoft.com/office/drawing/2010/main"/>
            </a:ext>
          </a:extLst>
        </p:spPr>
      </p:pic>
      <p:sp>
        <p:nvSpPr>
          <p:cNvPr id="16" name="Title 4"/>
          <p:cNvSpPr txBox="1">
            <a:spLocks/>
          </p:cNvSpPr>
          <p:nvPr/>
        </p:nvSpPr>
        <p:spPr>
          <a:xfrm>
            <a:off x="1093044" y="2163276"/>
            <a:ext cx="2428063" cy="1068177"/>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3200" b="1" u="sng" dirty="0" err="1">
                <a:solidFill>
                  <a:srgbClr val="002060"/>
                </a:solidFill>
                <a:latin typeface="Times New Roman" panose="02020603050405020304" pitchFamily="18" charset="0"/>
                <a:cs typeface="Times New Roman" panose="02020603050405020304" pitchFamily="18" charset="0"/>
              </a:rPr>
              <a:t>Luyện</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đọc</a:t>
            </a:r>
            <a:endParaRPr lang="en-US" sz="3200" u="sng" dirty="0">
              <a:solidFill>
                <a:srgbClr val="002060"/>
              </a:solidFill>
              <a:latin typeface="Times New Roman" panose="02020603050405020304" pitchFamily="18" charset="0"/>
              <a:cs typeface="Times New Roman" panose="02020603050405020304" pitchFamily="18" charset="0"/>
            </a:endParaRPr>
          </a:p>
        </p:txBody>
      </p:sp>
      <p:cxnSp>
        <p:nvCxnSpPr>
          <p:cNvPr id="17" name="Straight Connector 16"/>
          <p:cNvCxnSpPr>
            <a:cxnSpLocks/>
          </p:cNvCxnSpPr>
          <p:nvPr/>
        </p:nvCxnSpPr>
        <p:spPr bwMode="auto">
          <a:xfrm>
            <a:off x="6047135" y="2414920"/>
            <a:ext cx="48864" cy="3975557"/>
          </a:xfrm>
          <a:prstGeom prst="line">
            <a:avLst/>
          </a:prstGeom>
          <a:gradFill rotWithShape="0">
            <a:gsLst>
              <a:gs pos="0">
                <a:schemeClr val="accent1"/>
              </a:gs>
              <a:gs pos="100000">
                <a:schemeClr val="accent2"/>
              </a:gs>
            </a:gsLst>
            <a:lin ang="5400000" scaled="1"/>
          </a:gradFill>
          <a:ln w="41275" cap="flat" cmpd="sng" algn="ctr">
            <a:solidFill>
              <a:schemeClr val="accent1"/>
            </a:solidFill>
            <a:prstDash val="solid"/>
            <a:round/>
            <a:headEnd type="none" w="med" len="med"/>
            <a:tailEnd type="none" w="med" len="med"/>
          </a:ln>
        </p:spPr>
      </p:cxnSp>
      <p:sp>
        <p:nvSpPr>
          <p:cNvPr id="18" name="Title 4"/>
          <p:cNvSpPr txBox="1">
            <a:spLocks/>
          </p:cNvSpPr>
          <p:nvPr/>
        </p:nvSpPr>
        <p:spPr>
          <a:xfrm>
            <a:off x="6576061" y="2169097"/>
            <a:ext cx="3419955" cy="960192"/>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3200" b="1" u="sng" dirty="0" err="1">
                <a:solidFill>
                  <a:srgbClr val="002060"/>
                </a:solidFill>
                <a:latin typeface="Times New Roman" panose="02020603050405020304" pitchFamily="18" charset="0"/>
                <a:cs typeface="Times New Roman" panose="02020603050405020304" pitchFamily="18" charset="0"/>
              </a:rPr>
              <a:t>Đọc</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hiểu</a:t>
            </a:r>
            <a:endParaRPr lang="en-US" sz="3200" u="sng" dirty="0">
              <a:solidFill>
                <a:srgbClr val="002060"/>
              </a:solidFill>
              <a:latin typeface="Times New Roman" panose="02020603050405020304" pitchFamily="18" charset="0"/>
              <a:cs typeface="Times New Roman" panose="02020603050405020304" pitchFamily="18" charset="0"/>
            </a:endParaRPr>
          </a:p>
        </p:txBody>
      </p:sp>
      <p:sp>
        <p:nvSpPr>
          <p:cNvPr id="19" name="Title 4"/>
          <p:cNvSpPr txBox="1">
            <a:spLocks/>
          </p:cNvSpPr>
          <p:nvPr/>
        </p:nvSpPr>
        <p:spPr>
          <a:xfrm>
            <a:off x="6601661" y="3024104"/>
            <a:ext cx="3025636" cy="810584"/>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4000" dirty="0">
                <a:latin typeface="Times New Roman" panose="02020603050405020304" pitchFamily="18" charset="0"/>
                <a:cs typeface="Times New Roman" panose="02020603050405020304" pitchFamily="18" charset="0"/>
              </a:rPr>
              <a:t>	 </a:t>
            </a:r>
          </a:p>
          <a:p>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hưu</a:t>
            </a:r>
            <a:br>
              <a:rPr lang="vi-VN" sz="4000" dirty="0">
                <a:latin typeface="Times New Roman" panose="02020603050405020304" pitchFamily="18" charset="0"/>
                <a:cs typeface="Times New Roman" panose="02020603050405020304" pitchFamily="18" charset="0"/>
              </a:rPr>
            </a:b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20" name="Title 4"/>
          <p:cNvSpPr txBox="1">
            <a:spLocks/>
          </p:cNvSpPr>
          <p:nvPr/>
        </p:nvSpPr>
        <p:spPr>
          <a:xfrm>
            <a:off x="6487653" y="3834688"/>
            <a:ext cx="2764271" cy="681926"/>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râm</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237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3D6D7-FB59-952E-F670-808B90B8767E}"/>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7B35346-3886-404A-9E42-343FCCD9F1F4}"/>
              </a:ext>
            </a:extLst>
          </p:cNvPr>
          <p:cNvSpPr/>
          <p:nvPr/>
        </p:nvSpPr>
        <p:spPr>
          <a:xfrm>
            <a:off x="427672" y="226988"/>
            <a:ext cx="11336655"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D6F4FF"/>
              </a:solidFill>
              <a:effectLst/>
              <a:uLnTx/>
              <a:uFillTx/>
              <a:latin typeface="Calibri" panose="020F0502020204030204"/>
              <a:ea typeface="+mn-ea"/>
              <a:cs typeface="+mn-cs"/>
              <a:sym typeface="Arial" panose="020B0604020202020204"/>
            </a:endParaRPr>
          </a:p>
        </p:txBody>
      </p:sp>
      <p:sp>
        <p:nvSpPr>
          <p:cNvPr id="6" name="Google Shape;12140;p6">
            <a:extLst>
              <a:ext uri="{FF2B5EF4-FFF2-40B4-BE49-F238E27FC236}">
                <a16:creationId xmlns:a16="http://schemas.microsoft.com/office/drawing/2014/main" id="{BD4E3117-4730-EE9F-032A-392D7F86EF58}"/>
              </a:ext>
            </a:extLst>
          </p:cNvPr>
          <p:cNvSpPr txBox="1"/>
          <p:nvPr/>
        </p:nvSpPr>
        <p:spPr>
          <a:xfrm>
            <a:off x="1363979" y="1574209"/>
            <a:ext cx="6457950" cy="1141520"/>
          </a:xfrm>
          <a:prstGeom prst="rect">
            <a:avLst/>
          </a:prstGeom>
          <a:noFill/>
          <a:ln>
            <a:noFill/>
          </a:ln>
        </p:spPr>
        <p:txBody>
          <a:bodyPr spcFirstLastPara="1" wrap="square" lIns="91425" tIns="91425" rIns="91425" bIns="91425" anchor="ctr" anchorCtr="0">
            <a:no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Buổi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cuối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cùng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Title 4">
            <a:extLst>
              <a:ext uri="{FF2B5EF4-FFF2-40B4-BE49-F238E27FC236}">
                <a16:creationId xmlns:a16="http://schemas.microsoft.com/office/drawing/2014/main" id="{FCF36FDB-6291-A68D-4422-09EF9316741E}"/>
              </a:ext>
            </a:extLst>
          </p:cNvPr>
          <p:cNvSpPr txBox="1">
            <a:spLocks/>
          </p:cNvSpPr>
          <p:nvPr/>
        </p:nvSpPr>
        <p:spPr>
          <a:xfrm>
            <a:off x="1363979" y="38875"/>
            <a:ext cx="9144000" cy="1022535"/>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lnSpc>
                <a:spcPct val="160000"/>
              </a:lnSpc>
            </a:pPr>
            <a:r>
              <a:rPr lang="en-US" sz="3200" b="1" dirty="0" err="1">
                <a:latin typeface="Times New Roman" panose="02020603050405020304" pitchFamily="18" charset="0"/>
                <a:cs typeface="Times New Roman" panose="02020603050405020304" pitchFamily="18" charset="0"/>
              </a:rPr>
              <a:t>Thứ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ngày</a:t>
            </a:r>
            <a:r>
              <a:rPr lang="en-US" sz="3200" b="1" dirty="0">
                <a:latin typeface="Times New Roman" panose="02020603050405020304" pitchFamily="18" charset="0"/>
                <a:cs typeface="Times New Roman" panose="02020603050405020304" pitchFamily="18" charset="0"/>
              </a:rPr>
              <a:t> 16 </a:t>
            </a:r>
            <a:r>
              <a:rPr lang="en-US" sz="3200" b="1" dirty="0" err="1">
                <a:latin typeface="Times New Roman" panose="02020603050405020304" pitchFamily="18" charset="0"/>
                <a:cs typeface="Times New Roman" panose="02020603050405020304" pitchFamily="18" charset="0"/>
              </a:rPr>
              <a:t>tháng</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2025</a:t>
            </a:r>
          </a:p>
        </p:txBody>
      </p:sp>
      <p:sp>
        <p:nvSpPr>
          <p:cNvPr id="5" name="Title 4">
            <a:extLst>
              <a:ext uri="{FF2B5EF4-FFF2-40B4-BE49-F238E27FC236}">
                <a16:creationId xmlns:a16="http://schemas.microsoft.com/office/drawing/2014/main" id="{2FD35342-3CCC-219A-FB88-92F7E2F4109F}"/>
              </a:ext>
            </a:extLst>
          </p:cNvPr>
          <p:cNvSpPr txBox="1">
            <a:spLocks/>
          </p:cNvSpPr>
          <p:nvPr/>
        </p:nvSpPr>
        <p:spPr>
          <a:xfrm>
            <a:off x="4381475" y="1035536"/>
            <a:ext cx="2434999" cy="572979"/>
          </a:xfrm>
          <a:prstGeom prst="rect">
            <a:avLst/>
          </a:prstGeom>
          <a:noFill/>
          <a:ln w="9525">
            <a:noFill/>
          </a:ln>
        </p:spPr>
        <p:txBody>
          <a:bodyPr anchor="ctr" anchorCtr="0">
            <a:normAutofit fontScale="92500" lnSpcReduction="20000"/>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r>
              <a:rPr lang="en-US" sz="4000" u="sng" dirty="0" err="1">
                <a:latin typeface="Times New Roman" panose="02020603050405020304" pitchFamily="18" charset="0"/>
                <a:cs typeface="Times New Roman" panose="02020603050405020304" pitchFamily="18" charset="0"/>
              </a:rPr>
              <a:t>Tiếng</a:t>
            </a:r>
            <a:r>
              <a:rPr lang="en-US" sz="4000" u="sng" dirty="0">
                <a:latin typeface="Times New Roman" panose="02020603050405020304" pitchFamily="18" charset="0"/>
                <a:cs typeface="Times New Roman" panose="02020603050405020304" pitchFamily="18" charset="0"/>
              </a:rPr>
              <a:t> </a:t>
            </a:r>
            <a:r>
              <a:rPr lang="en-US" sz="4000" u="sng" dirty="0" err="1">
                <a:latin typeface="Times New Roman" panose="02020603050405020304" pitchFamily="18" charset="0"/>
                <a:cs typeface="Times New Roman" panose="02020603050405020304" pitchFamily="18" charset="0"/>
              </a:rPr>
              <a:t>Việt</a:t>
            </a:r>
            <a:endParaRPr lang="en-US" sz="4000" u="sng" dirty="0">
              <a:latin typeface="Times New Roman" panose="02020603050405020304" pitchFamily="18" charset="0"/>
              <a:cs typeface="Times New Roman" panose="02020603050405020304" pitchFamily="18" charset="0"/>
            </a:endParaRPr>
          </a:p>
        </p:txBody>
      </p:sp>
      <p:pic>
        <p:nvPicPr>
          <p:cNvPr id="8" name="Picture 7" descr="C:\Users\Admin\Desktop\hình.jpg">
            <a:extLst>
              <a:ext uri="{FF2B5EF4-FFF2-40B4-BE49-F238E27FC236}">
                <a16:creationId xmlns:a16="http://schemas.microsoft.com/office/drawing/2014/main" id="{03BF1CE2-AD3E-748B-5B61-4C6015A8B299}"/>
              </a:ext>
            </a:extLst>
          </p:cNvPr>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40172" t="34724" r="47641" b="55938"/>
          <a:stretch/>
        </p:blipFill>
        <p:spPr bwMode="auto">
          <a:xfrm>
            <a:off x="1363979" y="1608515"/>
            <a:ext cx="723265" cy="738505"/>
          </a:xfrm>
          <a:prstGeom prst="rect">
            <a:avLst/>
          </a:prstGeom>
          <a:noFill/>
          <a:ln>
            <a:noFill/>
          </a:ln>
          <a:extLst>
            <a:ext uri="{53640926-AAD7-44D8-BBD7-CCE9431645EC}">
              <a14:shadowObscured xmlns:a14="http://schemas.microsoft.com/office/drawing/2010/main"/>
            </a:ext>
          </a:extLst>
        </p:spPr>
      </p:pic>
      <p:grpSp>
        <p:nvGrpSpPr>
          <p:cNvPr id="7" name="Group 6">
            <a:extLst>
              <a:ext uri="{FF2B5EF4-FFF2-40B4-BE49-F238E27FC236}">
                <a16:creationId xmlns:a16="http://schemas.microsoft.com/office/drawing/2014/main" id="{4CB02A24-9415-306D-602F-D992F3BEC73F}"/>
              </a:ext>
            </a:extLst>
          </p:cNvPr>
          <p:cNvGrpSpPr/>
          <p:nvPr/>
        </p:nvGrpSpPr>
        <p:grpSpPr>
          <a:xfrm>
            <a:off x="4423095" y="3196687"/>
            <a:ext cx="5501837" cy="2349575"/>
            <a:chOff x="5378121" y="3415794"/>
            <a:chExt cx="4688705" cy="2072640"/>
          </a:xfrm>
        </p:grpSpPr>
        <p:sp>
          <p:nvSpPr>
            <p:cNvPr id="14" name="Cloud Callout 1">
              <a:extLst>
                <a:ext uri="{FF2B5EF4-FFF2-40B4-BE49-F238E27FC236}">
                  <a16:creationId xmlns:a16="http://schemas.microsoft.com/office/drawing/2014/main" id="{47F297F4-311C-0D6E-B565-73751EDCE167}"/>
                </a:ext>
              </a:extLst>
            </p:cNvPr>
            <p:cNvSpPr/>
            <p:nvPr/>
          </p:nvSpPr>
          <p:spPr bwMode="auto">
            <a:xfrm>
              <a:off x="5378121" y="3415794"/>
              <a:ext cx="4688705" cy="2072640"/>
            </a:xfrm>
            <a:prstGeom prst="cloudCallout">
              <a:avLst>
                <a:gd name="adj1" fmla="val -31917"/>
                <a:gd name="adj2" fmla="val 32919"/>
              </a:avLst>
            </a:prstGeom>
            <a:noFill/>
            <a:ln w="38100"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a:ln>
                  <a:noFill/>
                </a:ln>
                <a:solidFill>
                  <a:schemeClr val="tx1"/>
                </a:solidFill>
                <a:effectLst/>
                <a:latin typeface="Arial" panose="020B0604020202020204" pitchFamily="34" charset="0"/>
                <a:ea typeface="SimSun" panose="02010600030101010101" pitchFamily="2" charset="-122"/>
              </a:endParaRPr>
            </a:p>
          </p:txBody>
        </p:sp>
        <p:sp>
          <p:nvSpPr>
            <p:cNvPr id="15" name="Rectangle 14">
              <a:extLst>
                <a:ext uri="{FF2B5EF4-FFF2-40B4-BE49-F238E27FC236}">
                  <a16:creationId xmlns:a16="http://schemas.microsoft.com/office/drawing/2014/main" id="{561571E0-61C2-E1F9-389E-5162807F024F}"/>
                </a:ext>
              </a:extLst>
            </p:cNvPr>
            <p:cNvSpPr/>
            <p:nvPr/>
          </p:nvSpPr>
          <p:spPr>
            <a:xfrm>
              <a:off x="5876533" y="4078765"/>
              <a:ext cx="4045057" cy="950251"/>
            </a:xfrm>
            <a:prstGeom prst="rect">
              <a:avLst/>
            </a:prstGeom>
          </p:spPr>
          <p:txBody>
            <a:bodyPr wrap="square">
              <a:spAutoFit/>
            </a:bodyPr>
            <a:lstStyle/>
            <a:p>
              <a:r>
                <a:rPr lang="en-US" sz="3200" b="1" dirty="0" err="1">
                  <a:latin typeface="Times New Roman" panose="02020603050405020304" pitchFamily="18" charset="0"/>
                  <a:cs typeface="Times New Roman" panose="02020603050405020304" pitchFamily="18" charset="0"/>
                </a:rPr>
                <a:t>Luyện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theo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br>
                <a:rPr lang="vi-VN" sz="3200" dirty="0">
                  <a:latin typeface="Times New Roman" panose="02020603050405020304" pitchFamily="18" charset="0"/>
                  <a:cs typeface="Times New Roman" panose="02020603050405020304"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103940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376BF-6DA2-DD98-F73E-C91AFDFB6219}"/>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EF2D5AD3-749C-0BC3-F569-2980FD123912}"/>
              </a:ext>
            </a:extLst>
          </p:cNvPr>
          <p:cNvSpPr/>
          <p:nvPr/>
        </p:nvSpPr>
        <p:spPr>
          <a:xfrm>
            <a:off x="504825" y="226988"/>
            <a:ext cx="11182350"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D6F4FF"/>
              </a:solidFill>
              <a:effectLst/>
              <a:uLnTx/>
              <a:uFillTx/>
              <a:latin typeface="Calibri" panose="020F0502020204030204"/>
              <a:ea typeface="+mn-ea"/>
              <a:cs typeface="+mn-cs"/>
              <a:sym typeface="Arial" panose="020B0604020202020204"/>
            </a:endParaRPr>
          </a:p>
        </p:txBody>
      </p:sp>
      <p:sp>
        <p:nvSpPr>
          <p:cNvPr id="5" name="Google Shape;12140;p6">
            <a:extLst>
              <a:ext uri="{FF2B5EF4-FFF2-40B4-BE49-F238E27FC236}">
                <a16:creationId xmlns:a16="http://schemas.microsoft.com/office/drawing/2014/main" id="{4381E1D4-BCF1-071A-8497-F12645ACBB35}"/>
              </a:ext>
            </a:extLst>
          </p:cNvPr>
          <p:cNvSpPr txBox="1"/>
          <p:nvPr/>
        </p:nvSpPr>
        <p:spPr>
          <a:xfrm>
            <a:off x="293077" y="91439"/>
            <a:ext cx="11605846" cy="6766561"/>
          </a:xfrm>
          <a:prstGeom prst="rect">
            <a:avLst/>
          </a:prstGeom>
          <a:solidFill>
            <a:schemeClr val="bg1"/>
          </a:solidFill>
          <a:ln>
            <a:noFill/>
          </a:ln>
        </p:spPr>
        <p:txBody>
          <a:bodyPr spcFirstLastPara="1" wrap="square" lIns="91425" tIns="91425" rIns="91425" bIns="91425" anchor="ctr" anchorCtr="0">
            <a:noAutofit/>
          </a:bodyPr>
          <a:lstStyle/>
          <a:p>
            <a:pPr algn="ctr">
              <a:buClr>
                <a:srgbClr val="191919"/>
              </a:buClr>
              <a:buSzPts val="6000"/>
              <a:buFont typeface="Braah One"/>
              <a:buNone/>
            </a:pPr>
            <a:r>
              <a:rPr lang="en-US" sz="2400" b="1" kern="0" dirty="0">
                <a:solidFill>
                  <a:srgbClr val="FF0000"/>
                </a:solidFill>
                <a:latin typeface="Times New Roman" panose="02020603050405020304" pitchFamily="18" charset="0"/>
                <a:ea typeface="Arial"/>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ea typeface="Arial"/>
                <a:cs typeface="Times New Roman" panose="02020603050405020304" pitchFamily="18" charset="0"/>
                <a:sym typeface="Arial"/>
              </a:rPr>
              <a:t>Buổi</a:t>
            </a:r>
            <a:r>
              <a:rPr lang="en-US" sz="3200" b="1" kern="0" dirty="0">
                <a:solidFill>
                  <a:srgbClr val="FF0000"/>
                </a:solidFill>
                <a:latin typeface="Times New Roman" panose="02020603050405020304" pitchFamily="18" charset="0"/>
                <a:ea typeface="Arial"/>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ea typeface="Arial"/>
                <a:cs typeface="Times New Roman" panose="02020603050405020304" pitchFamily="18" charset="0"/>
                <a:sym typeface="Arial"/>
              </a:rPr>
              <a:t>học</a:t>
            </a:r>
            <a:r>
              <a:rPr lang="en-US" sz="3200" b="1" kern="0" dirty="0">
                <a:solidFill>
                  <a:srgbClr val="FF0000"/>
                </a:solidFill>
                <a:latin typeface="Times New Roman" panose="02020603050405020304" pitchFamily="18" charset="0"/>
                <a:ea typeface="Arial"/>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ea typeface="Arial"/>
                <a:cs typeface="Times New Roman" panose="02020603050405020304" pitchFamily="18" charset="0"/>
                <a:sym typeface="Arial"/>
              </a:rPr>
              <a:t>cuối</a:t>
            </a:r>
            <a:r>
              <a:rPr lang="en-US" sz="3200" b="1" kern="0" dirty="0">
                <a:solidFill>
                  <a:srgbClr val="FF0000"/>
                </a:solidFill>
                <a:latin typeface="Times New Roman" panose="02020603050405020304" pitchFamily="18" charset="0"/>
                <a:ea typeface="Arial"/>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ea typeface="Arial"/>
                <a:cs typeface="Times New Roman" panose="02020603050405020304" pitchFamily="18" charset="0"/>
                <a:sym typeface="Arial"/>
              </a:rPr>
              <a:t>cùng</a:t>
            </a:r>
            <a:endParaRPr lang="en-US" sz="3200" b="1" kern="0" dirty="0">
              <a:solidFill>
                <a:srgbClr val="FF0000"/>
              </a:solidFill>
              <a:latin typeface="Times New Roman" panose="02020603050405020304" pitchFamily="18" charset="0"/>
              <a:ea typeface="Arial"/>
              <a:cs typeface="Times New Roman" panose="02020603050405020304" pitchFamily="18" charset="0"/>
              <a:sym typeface="Arial"/>
            </a:endParaRPr>
          </a:p>
          <a:p>
            <a:pPr algn="ctr">
              <a:buClr>
                <a:srgbClr val="191919"/>
              </a:buClr>
              <a:buSzPts val="6000"/>
              <a:buFont typeface="Braah One"/>
              <a:buNone/>
            </a:pPr>
            <a:endParaRPr lang="en-US" sz="1400" b="1" kern="0" dirty="0">
              <a:solidFill>
                <a:srgbClr val="FF0000"/>
              </a:solidFill>
              <a:latin typeface="Times New Roman" panose="02020603050405020304" pitchFamily="18" charset="0"/>
              <a:ea typeface="Arial"/>
              <a:cs typeface="Times New Roman" panose="02020603050405020304" pitchFamily="18" charset="0"/>
              <a:sym typeface="Arial"/>
            </a:endParaRPr>
          </a:p>
          <a:p>
            <a:pPr lvl="6" algn="just"/>
            <a:r>
              <a:rPr lang="vi-VN" sz="2600" b="1" i="0" dirty="0">
                <a:solidFill>
                  <a:srgbClr val="000000"/>
                </a:solidFill>
                <a:effectLst/>
                <a:latin typeface="Times New Roman" panose="02020603050405020304" pitchFamily="18" charset="0"/>
                <a:cs typeface="Times New Roman" panose="02020603050405020304" pitchFamily="18" charset="0"/>
              </a:rPr>
              <a:t>Buổi học cuối cùng</a:t>
            </a:r>
            <a:r>
              <a:rPr lang="vi-VN" sz="2600" b="0" i="0" dirty="0">
                <a:solidFill>
                  <a:srgbClr val="000000"/>
                </a:solidFill>
                <a:effectLst/>
                <a:latin typeface="Times New Roman" panose="02020603050405020304" pitchFamily="18" charset="0"/>
                <a:cs typeface="Times New Roman" panose="02020603050405020304" pitchFamily="18" charset="0"/>
              </a:rPr>
              <a:t>, mai cô giáo về hưu</a:t>
            </a:r>
          </a:p>
          <a:p>
            <a:pPr lvl="6" algn="just"/>
            <a:r>
              <a:rPr lang="vi-VN" sz="2600" b="0" i="0" dirty="0">
                <a:solidFill>
                  <a:srgbClr val="000000"/>
                </a:solidFill>
                <a:effectLst/>
                <a:latin typeface="Times New Roman" panose="02020603050405020304" pitchFamily="18" charset="0"/>
                <a:cs typeface="Times New Roman" panose="02020603050405020304" pitchFamily="18" charset="0"/>
              </a:rPr>
              <a:t>Cả lớp em </a:t>
            </a:r>
            <a:r>
              <a:rPr lang="vi-VN" sz="2600" b="1" i="0" dirty="0">
                <a:solidFill>
                  <a:srgbClr val="000000"/>
                </a:solidFill>
                <a:effectLst/>
                <a:latin typeface="Times New Roman" panose="02020603050405020304" pitchFamily="18" charset="0"/>
                <a:cs typeface="Times New Roman" panose="02020603050405020304" pitchFamily="18" charset="0"/>
              </a:rPr>
              <a:t>bỗng trang nghiêm </a:t>
            </a:r>
            <a:r>
              <a:rPr lang="vi-VN" sz="2600" b="0" i="0" dirty="0">
                <a:solidFill>
                  <a:srgbClr val="000000"/>
                </a:solidFill>
                <a:effectLst/>
                <a:latin typeface="Times New Roman" panose="02020603050405020304" pitchFamily="18" charset="0"/>
                <a:cs typeface="Times New Roman" panose="02020603050405020304" pitchFamily="18" charset="0"/>
              </a:rPr>
              <a:t>hơn trước</a:t>
            </a:r>
          </a:p>
          <a:p>
            <a:pPr lvl="6" algn="just"/>
            <a:r>
              <a:rPr lang="vi-VN" sz="2600" b="1" i="0" dirty="0">
                <a:solidFill>
                  <a:srgbClr val="000000"/>
                </a:solidFill>
                <a:effectLst/>
                <a:latin typeface="Times New Roman" panose="02020603050405020304" pitchFamily="18" charset="0"/>
                <a:cs typeface="Times New Roman" panose="02020603050405020304" pitchFamily="18" charset="0"/>
              </a:rPr>
              <a:t>Bàn con trai </a:t>
            </a:r>
            <a:r>
              <a:rPr lang="vi-VN" sz="2600" b="0" i="0" dirty="0">
                <a:solidFill>
                  <a:srgbClr val="000000"/>
                </a:solidFill>
                <a:effectLst/>
                <a:latin typeface="Times New Roman" panose="02020603050405020304" pitchFamily="18" charset="0"/>
                <a:cs typeface="Times New Roman" panose="02020603050405020304" pitchFamily="18" charset="0"/>
              </a:rPr>
              <a:t>không </a:t>
            </a:r>
            <a:r>
              <a:rPr lang="en-US" sz="2600" b="0" i="0" dirty="0" err="1">
                <a:solidFill>
                  <a:srgbClr val="000000"/>
                </a:solidFill>
                <a:effectLst/>
                <a:latin typeface="Times New Roman" panose="02020603050405020304" pitchFamily="18" charset="0"/>
                <a:cs typeface="Times New Roman" panose="02020603050405020304" pitchFamily="18" charset="0"/>
              </a:rPr>
              <a:t>nghịch</a:t>
            </a:r>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đùa, gõ thước</a:t>
            </a:r>
          </a:p>
          <a:p>
            <a:pPr lvl="6" algn="just"/>
            <a:r>
              <a:rPr lang="vi-VN" sz="2600" b="1" i="0" dirty="0">
                <a:solidFill>
                  <a:srgbClr val="000000"/>
                </a:solidFill>
                <a:effectLst/>
                <a:latin typeface="Times New Roman" panose="02020603050405020304" pitchFamily="18" charset="0"/>
                <a:cs typeface="Times New Roman" panose="02020603050405020304" pitchFamily="18" charset="0"/>
              </a:rPr>
              <a:t>Bàn con gái </a:t>
            </a:r>
            <a:r>
              <a:rPr lang="vi-VN" sz="2600" b="0" i="0" dirty="0">
                <a:solidFill>
                  <a:srgbClr val="000000"/>
                </a:solidFill>
                <a:effectLst/>
                <a:latin typeface="Times New Roman" panose="02020603050405020304" pitchFamily="18" charset="0"/>
                <a:cs typeface="Times New Roman" panose="02020603050405020304" pitchFamily="18" charset="0"/>
              </a:rPr>
              <a:t>lặng yên, bím tóc </a:t>
            </a:r>
            <a:r>
              <a:rPr lang="vi-VN" sz="2600" b="1" i="0" dirty="0">
                <a:solidFill>
                  <a:srgbClr val="000000"/>
                </a:solidFill>
                <a:effectLst/>
                <a:latin typeface="Times New Roman" panose="02020603050405020304" pitchFamily="18" charset="0"/>
                <a:cs typeface="Times New Roman" panose="02020603050405020304" pitchFamily="18" charset="0"/>
              </a:rPr>
              <a:t>cũng nơ hồn</a:t>
            </a:r>
            <a:r>
              <a:rPr lang="vi-VN" sz="2600" b="0" i="0" dirty="0">
                <a:solidFill>
                  <a:srgbClr val="000000"/>
                </a:solidFill>
                <a:effectLst/>
                <a:latin typeface="Times New Roman" panose="02020603050405020304" pitchFamily="18" charset="0"/>
                <a:cs typeface="Times New Roman" panose="02020603050405020304" pitchFamily="18" charset="0"/>
              </a:rPr>
              <a:t>g.</a:t>
            </a:r>
          </a:p>
          <a:p>
            <a:pPr lvl="6" algn="just"/>
            <a:endParaRPr lang="vi-VN" sz="2600" b="0" i="0" dirty="0">
              <a:solidFill>
                <a:srgbClr val="000000"/>
              </a:solidFill>
              <a:effectLst/>
              <a:latin typeface="Times New Roman" panose="02020603050405020304" pitchFamily="18" charset="0"/>
              <a:cs typeface="Times New Roman" panose="02020603050405020304" pitchFamily="18" charset="0"/>
            </a:endParaRPr>
          </a:p>
          <a:p>
            <a:pPr lvl="6" algn="just"/>
            <a:r>
              <a:rPr lang="vi-VN" sz="2600" b="0" i="0" dirty="0">
                <a:solidFill>
                  <a:srgbClr val="000000"/>
                </a:solidFill>
                <a:effectLst/>
                <a:latin typeface="Times New Roman" panose="02020603050405020304" pitchFamily="18" charset="0"/>
                <a:cs typeface="Times New Roman" panose="02020603050405020304" pitchFamily="18" charset="0"/>
              </a:rPr>
              <a:t>Cô </a:t>
            </a:r>
            <a:r>
              <a:rPr lang="vi-VN" sz="2600" b="1" dirty="0">
                <a:solidFill>
                  <a:srgbClr val="000000"/>
                </a:solidFill>
                <a:effectLst/>
                <a:latin typeface="Times New Roman" panose="02020603050405020304" pitchFamily="18" charset="0"/>
                <a:cs typeface="Times New Roman" panose="02020603050405020304" pitchFamily="18" charset="0"/>
              </a:rPr>
              <a:t>vẫn</a:t>
            </a:r>
            <a:r>
              <a:rPr lang="vi-VN" sz="2600" b="0" i="0" dirty="0">
                <a:solidFill>
                  <a:srgbClr val="000000"/>
                </a:solidFill>
                <a:effectLst/>
                <a:latin typeface="Times New Roman" panose="02020603050405020304" pitchFamily="18" charset="0"/>
                <a:cs typeface="Times New Roman" panose="02020603050405020304" pitchFamily="18" charset="0"/>
              </a:rPr>
              <a:t> là cô, mái tóc hoa râm</a:t>
            </a:r>
          </a:p>
          <a:p>
            <a:pPr lvl="6" algn="just"/>
            <a:r>
              <a:rPr lang="vi-VN" sz="2600" b="0" i="0" dirty="0">
                <a:solidFill>
                  <a:srgbClr val="000000"/>
                </a:solidFill>
                <a:effectLst/>
                <a:latin typeface="Times New Roman" panose="02020603050405020304" pitchFamily="18" charset="0"/>
                <a:cs typeface="Times New Roman" panose="02020603050405020304" pitchFamily="18" charset="0"/>
              </a:rPr>
              <a:t>Bàn tay xương gầy, bám đầy phấn trắng</a:t>
            </a:r>
          </a:p>
          <a:p>
            <a:pPr lvl="6" algn="just"/>
            <a:r>
              <a:rPr lang="vi-VN" sz="2600" b="0" i="0" dirty="0">
                <a:solidFill>
                  <a:srgbClr val="000000"/>
                </a:solidFill>
                <a:effectLst/>
                <a:latin typeface="Times New Roman" panose="02020603050405020304" pitchFamily="18" charset="0"/>
                <a:cs typeface="Times New Roman" panose="02020603050405020304" pitchFamily="18" charset="0"/>
              </a:rPr>
              <a:t>Giọng nói êm êm, nụ cười như giọt nắng</a:t>
            </a:r>
          </a:p>
          <a:p>
            <a:pPr lvl="6" algn="just"/>
            <a:r>
              <a:rPr lang="vi-VN" sz="2600" b="1" i="0" dirty="0">
                <a:solidFill>
                  <a:srgbClr val="000000"/>
                </a:solidFill>
                <a:effectLst/>
                <a:latin typeface="Times New Roman" panose="02020603050405020304" pitchFamily="18" charset="0"/>
                <a:cs typeface="Times New Roman" panose="02020603050405020304" pitchFamily="18" charset="0"/>
              </a:rPr>
              <a:t>Sao</a:t>
            </a:r>
            <a:r>
              <a:rPr lang="vi-VN" sz="2600" b="0" i="0" dirty="0">
                <a:solidFill>
                  <a:srgbClr val="000000"/>
                </a:solidFill>
                <a:effectLst/>
                <a:latin typeface="Times New Roman" panose="02020603050405020304" pitchFamily="18" charset="0"/>
                <a:cs typeface="Times New Roman" panose="02020603050405020304" pitchFamily="18" charset="0"/>
              </a:rPr>
              <a:t> buổi học này, chúng em mới nhận ra.</a:t>
            </a:r>
            <a:endParaRPr lang="en-US" sz="2600" b="0" i="0" dirty="0">
              <a:solidFill>
                <a:srgbClr val="000000"/>
              </a:solidFill>
              <a:effectLst/>
              <a:latin typeface="Times New Roman" panose="02020603050405020304" pitchFamily="18" charset="0"/>
              <a:cs typeface="Times New Roman" panose="02020603050405020304" pitchFamily="18" charset="0"/>
            </a:endParaRPr>
          </a:p>
          <a:p>
            <a:pPr lvl="6" algn="just"/>
            <a:endParaRPr lang="en-US" sz="2600" b="0" i="0" dirty="0">
              <a:solidFill>
                <a:srgbClr val="000000"/>
              </a:solidFill>
              <a:effectLst/>
              <a:latin typeface="Times New Roman" panose="02020603050405020304" pitchFamily="18" charset="0"/>
              <a:cs typeface="Times New Roman" panose="02020603050405020304" pitchFamily="18" charset="0"/>
            </a:endParaRPr>
          </a:p>
          <a:p>
            <a:pPr lvl="6" algn="just"/>
            <a:r>
              <a:rPr lang="en-US" sz="2600" b="1" i="0" dirty="0">
                <a:solidFill>
                  <a:srgbClr val="000000"/>
                </a:solidFill>
                <a:effectLst/>
                <a:latin typeface="Times New Roman" panose="02020603050405020304" pitchFamily="18" charset="0"/>
                <a:cs typeface="Times New Roman" panose="02020603050405020304" pitchFamily="18" charset="0"/>
              </a:rPr>
              <a:t>B</a:t>
            </a:r>
            <a:r>
              <a:rPr lang="vi-VN" sz="2600" b="1" i="0" dirty="0">
                <a:solidFill>
                  <a:srgbClr val="000000"/>
                </a:solidFill>
                <a:effectLst/>
                <a:latin typeface="Times New Roman" panose="02020603050405020304" pitchFamily="18" charset="0"/>
                <a:cs typeface="Times New Roman" panose="02020603050405020304" pitchFamily="18" charset="0"/>
              </a:rPr>
              <a:t>uổi học cuối cùng</a:t>
            </a:r>
            <a:r>
              <a:rPr lang="vi-VN" sz="2600" b="0" i="0" dirty="0">
                <a:solidFill>
                  <a:srgbClr val="000000"/>
                </a:solidFill>
                <a:effectLst/>
                <a:latin typeface="Times New Roman" panose="02020603050405020304" pitchFamily="18" charset="0"/>
                <a:cs typeface="Times New Roman" panose="02020603050405020304" pitchFamily="18" charset="0"/>
              </a:rPr>
              <a:t>, mai cô giáo đã xa</a:t>
            </a:r>
          </a:p>
          <a:p>
            <a:pPr lvl="6" algn="just"/>
            <a:r>
              <a:rPr lang="vi-VN" sz="2600" b="0" i="0" dirty="0">
                <a:solidFill>
                  <a:srgbClr val="000000"/>
                </a:solidFill>
                <a:effectLst/>
                <a:latin typeface="Times New Roman" panose="02020603050405020304" pitchFamily="18" charset="0"/>
                <a:cs typeface="Times New Roman" panose="02020603050405020304" pitchFamily="18" charset="0"/>
              </a:rPr>
              <a:t>Cả lớp em bỗng trang nghiêm hơn trước</a:t>
            </a:r>
          </a:p>
          <a:p>
            <a:pPr lvl="6" algn="just"/>
            <a:r>
              <a:rPr lang="vi-VN" sz="2600" b="0" i="0" dirty="0">
                <a:solidFill>
                  <a:srgbClr val="000000"/>
                </a:solidFill>
                <a:effectLst/>
                <a:latin typeface="Times New Roman" panose="02020603050405020304" pitchFamily="18" charset="0"/>
                <a:cs typeface="Times New Roman" panose="02020603050405020304" pitchFamily="18" charset="0"/>
              </a:rPr>
              <a:t>Ai cũng cố ngoan hơn mà không bù đắp được</a:t>
            </a:r>
          </a:p>
          <a:p>
            <a:pPr lvl="6" algn="just"/>
            <a:r>
              <a:rPr lang="vi-VN" sz="2600" b="0" i="0" dirty="0">
                <a:solidFill>
                  <a:srgbClr val="000000"/>
                </a:solidFill>
                <a:effectLst/>
                <a:latin typeface="Times New Roman" panose="02020603050405020304" pitchFamily="18" charset="0"/>
                <a:cs typeface="Times New Roman" panose="02020603050405020304" pitchFamily="18" charset="0"/>
              </a:rPr>
              <a:t>Những phút giây lười, nghịch để cô buồn.</a:t>
            </a:r>
          </a:p>
          <a:p>
            <a:pPr algn="r"/>
            <a:r>
              <a:rPr lang="vi-VN" sz="2400" b="0" i="0" dirty="0">
                <a:solidFill>
                  <a:srgbClr val="000000"/>
                </a:solidFill>
                <a:effectLst/>
                <a:latin typeface="Open Sans" panose="020B0606030504020204" pitchFamily="34" charset="0"/>
              </a:rPr>
              <a:t> </a:t>
            </a:r>
            <a:r>
              <a:rPr lang="vi-VN" sz="2400" b="0" i="0" dirty="0">
                <a:solidFill>
                  <a:srgbClr val="000000"/>
                </a:solidFill>
                <a:effectLst/>
                <a:latin typeface="Times New Roman" panose="02020603050405020304" pitchFamily="18" charset="0"/>
                <a:cs typeface="Times New Roman" panose="02020603050405020304" pitchFamily="18" charset="0"/>
              </a:rPr>
              <a:t>Nguyễn Thị Mai</a:t>
            </a:r>
          </a:p>
          <a:p>
            <a:pPr algn="just"/>
            <a:endParaRPr lang="vi-VN" sz="2400"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789826961"/>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75822-8F92-14C9-EB98-DC326129508A}"/>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C0BB6148-9DFA-5624-48DC-1F05F4F35F5B}"/>
              </a:ext>
            </a:extLst>
          </p:cNvPr>
          <p:cNvSpPr/>
          <p:nvPr/>
        </p:nvSpPr>
        <p:spPr>
          <a:xfrm>
            <a:off x="528415" y="226988"/>
            <a:ext cx="11336655"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D6F4FF"/>
              </a:solidFill>
              <a:effectLst/>
              <a:uLnTx/>
              <a:uFillTx/>
              <a:latin typeface="Calibri" panose="020F0502020204030204"/>
              <a:ea typeface="+mn-ea"/>
              <a:cs typeface="+mn-cs"/>
              <a:sym typeface="Arial" panose="020B0604020202020204"/>
            </a:endParaRPr>
          </a:p>
        </p:txBody>
      </p:sp>
      <p:sp>
        <p:nvSpPr>
          <p:cNvPr id="6" name="Google Shape;12140;p6">
            <a:extLst>
              <a:ext uri="{FF2B5EF4-FFF2-40B4-BE49-F238E27FC236}">
                <a16:creationId xmlns:a16="http://schemas.microsoft.com/office/drawing/2014/main" id="{23EE829B-AD36-50F8-C920-8195B0052C03}"/>
              </a:ext>
            </a:extLst>
          </p:cNvPr>
          <p:cNvSpPr txBox="1"/>
          <p:nvPr/>
        </p:nvSpPr>
        <p:spPr>
          <a:xfrm>
            <a:off x="1363979" y="1574209"/>
            <a:ext cx="6457950" cy="1141520"/>
          </a:xfrm>
          <a:prstGeom prst="rect">
            <a:avLst/>
          </a:prstGeom>
          <a:noFill/>
          <a:ln>
            <a:noFill/>
          </a:ln>
        </p:spPr>
        <p:txBody>
          <a:bodyPr spcFirstLastPara="1" wrap="square" lIns="91425" tIns="91425" rIns="91425" bIns="91425" anchor="ctr" anchorCtr="0">
            <a:no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Buổi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cuối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cùng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Title 4">
            <a:extLst>
              <a:ext uri="{FF2B5EF4-FFF2-40B4-BE49-F238E27FC236}">
                <a16:creationId xmlns:a16="http://schemas.microsoft.com/office/drawing/2014/main" id="{798CCAA7-7B3F-81A0-CB06-5E034F0C2263}"/>
              </a:ext>
            </a:extLst>
          </p:cNvPr>
          <p:cNvSpPr txBox="1">
            <a:spLocks/>
          </p:cNvSpPr>
          <p:nvPr/>
        </p:nvSpPr>
        <p:spPr>
          <a:xfrm>
            <a:off x="1363979" y="38875"/>
            <a:ext cx="9144000" cy="1022535"/>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lnSpc>
                <a:spcPct val="160000"/>
              </a:lnSpc>
            </a:pPr>
            <a:r>
              <a:rPr lang="en-US" sz="3200" b="1" dirty="0" err="1">
                <a:latin typeface="Times New Roman" panose="02020603050405020304" pitchFamily="18" charset="0"/>
                <a:cs typeface="Times New Roman" panose="02020603050405020304" pitchFamily="18" charset="0"/>
              </a:rPr>
              <a:t>Thứ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ngày</a:t>
            </a:r>
            <a:r>
              <a:rPr lang="en-US" sz="3200" b="1" dirty="0">
                <a:latin typeface="Times New Roman" panose="02020603050405020304" pitchFamily="18" charset="0"/>
                <a:cs typeface="Times New Roman" panose="02020603050405020304" pitchFamily="18" charset="0"/>
              </a:rPr>
              <a:t> 16 </a:t>
            </a:r>
            <a:r>
              <a:rPr lang="en-US" sz="3200" b="1" dirty="0" err="1">
                <a:latin typeface="Times New Roman" panose="02020603050405020304" pitchFamily="18" charset="0"/>
                <a:cs typeface="Times New Roman" panose="02020603050405020304" pitchFamily="18" charset="0"/>
              </a:rPr>
              <a:t>tháng</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2025</a:t>
            </a:r>
          </a:p>
        </p:txBody>
      </p:sp>
      <p:sp>
        <p:nvSpPr>
          <p:cNvPr id="5" name="Title 4">
            <a:extLst>
              <a:ext uri="{FF2B5EF4-FFF2-40B4-BE49-F238E27FC236}">
                <a16:creationId xmlns:a16="http://schemas.microsoft.com/office/drawing/2014/main" id="{F21F8A8B-CE73-0615-7B22-F8DFC13AE55C}"/>
              </a:ext>
            </a:extLst>
          </p:cNvPr>
          <p:cNvSpPr txBox="1">
            <a:spLocks/>
          </p:cNvSpPr>
          <p:nvPr/>
        </p:nvSpPr>
        <p:spPr>
          <a:xfrm>
            <a:off x="4450055" y="1128424"/>
            <a:ext cx="2434999" cy="572979"/>
          </a:xfrm>
          <a:prstGeom prst="rect">
            <a:avLst/>
          </a:prstGeom>
          <a:noFill/>
          <a:ln w="9525">
            <a:noFill/>
          </a:ln>
        </p:spPr>
        <p:txBody>
          <a:bodyPr anchor="ctr" anchorCtr="0">
            <a:normAutofit fontScale="92500" lnSpcReduction="20000"/>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r>
              <a:rPr lang="en-US" sz="4000" u="sng" dirty="0" err="1">
                <a:latin typeface="Times New Roman" panose="02020603050405020304" pitchFamily="18" charset="0"/>
                <a:cs typeface="Times New Roman" panose="02020603050405020304" pitchFamily="18" charset="0"/>
              </a:rPr>
              <a:t>Tiếng</a:t>
            </a:r>
            <a:r>
              <a:rPr lang="en-US" sz="4000" u="sng" dirty="0">
                <a:latin typeface="Times New Roman" panose="02020603050405020304" pitchFamily="18" charset="0"/>
                <a:cs typeface="Times New Roman" panose="02020603050405020304" pitchFamily="18" charset="0"/>
              </a:rPr>
              <a:t> </a:t>
            </a:r>
            <a:r>
              <a:rPr lang="en-US" sz="4000" u="sng" dirty="0" err="1">
                <a:latin typeface="Times New Roman" panose="02020603050405020304" pitchFamily="18" charset="0"/>
                <a:cs typeface="Times New Roman" panose="02020603050405020304" pitchFamily="18" charset="0"/>
              </a:rPr>
              <a:t>Việt</a:t>
            </a:r>
            <a:endParaRPr lang="en-US" sz="4000" u="sng" dirty="0">
              <a:latin typeface="Times New Roman" panose="02020603050405020304" pitchFamily="18" charset="0"/>
              <a:cs typeface="Times New Roman" panose="02020603050405020304" pitchFamily="18" charset="0"/>
            </a:endParaRPr>
          </a:p>
        </p:txBody>
      </p:sp>
      <p:pic>
        <p:nvPicPr>
          <p:cNvPr id="8" name="Picture 7" descr="C:\Users\Admin\Desktop\hình.jpg">
            <a:extLst>
              <a:ext uri="{FF2B5EF4-FFF2-40B4-BE49-F238E27FC236}">
                <a16:creationId xmlns:a16="http://schemas.microsoft.com/office/drawing/2014/main" id="{9420E9CF-9C05-C3D0-B1A0-40BD1128BF3F}"/>
              </a:ext>
            </a:extLst>
          </p:cNvPr>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40172" t="34724" r="47641" b="55938"/>
          <a:stretch/>
        </p:blipFill>
        <p:spPr bwMode="auto">
          <a:xfrm>
            <a:off x="918209" y="1754554"/>
            <a:ext cx="723265" cy="738505"/>
          </a:xfrm>
          <a:prstGeom prst="rect">
            <a:avLst/>
          </a:prstGeom>
          <a:noFill/>
          <a:ln>
            <a:noFill/>
          </a:ln>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3BEBFFA3-1D34-C35C-C828-8795EA769349}"/>
              </a:ext>
            </a:extLst>
          </p:cNvPr>
          <p:cNvSpPr/>
          <p:nvPr/>
        </p:nvSpPr>
        <p:spPr>
          <a:xfrm>
            <a:off x="1363979" y="3428999"/>
            <a:ext cx="4746565" cy="107721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Đọc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br>
              <a:rPr lang="vi-VN" sz="3200" dirty="0">
                <a:latin typeface="Times New Roman" panose="02020603050405020304" pitchFamily="18" charset="0"/>
                <a:cs typeface="Times New Roman" panose="02020603050405020304"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8950"/>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 name="Group 2"/>
          <p:cNvGrpSpPr/>
          <p:nvPr/>
        </p:nvGrpSpPr>
        <p:grpSpPr>
          <a:xfrm>
            <a:off x="257907" y="228728"/>
            <a:ext cx="11676185" cy="6400543"/>
            <a:chOff x="0" y="0"/>
            <a:chExt cx="25680861" cy="11269962"/>
          </a:xfrm>
          <a:solidFill>
            <a:srgbClr val="FFFCFC"/>
          </a:solidFill>
        </p:grpSpPr>
        <p:sp>
          <p:nvSpPr>
            <p:cNvPr id="3" name="Freeform 3"/>
            <p:cNvSpPr/>
            <p:nvPr/>
          </p:nvSpPr>
          <p:spPr>
            <a:xfrm>
              <a:off x="0" y="-4073"/>
              <a:ext cx="25687252" cy="11276565"/>
            </a:xfrm>
            <a:custGeom>
              <a:avLst/>
              <a:gdLst/>
              <a:ahLst/>
              <a:cxnLst/>
              <a:rect l="l" t="t" r="r" b="b"/>
              <a:pathLst>
                <a:path w="25687252" h="11276565">
                  <a:moveTo>
                    <a:pt x="25059475" y="11222087"/>
                  </a:moveTo>
                  <a:cubicBezTo>
                    <a:pt x="25059475" y="11222087"/>
                    <a:pt x="24328600" y="11276565"/>
                    <a:pt x="20741280" y="11273944"/>
                  </a:cubicBezTo>
                  <a:cubicBezTo>
                    <a:pt x="9032794" y="11271781"/>
                    <a:pt x="1057074" y="11263956"/>
                    <a:pt x="1057074" y="11263956"/>
                  </a:cubicBezTo>
                  <a:cubicBezTo>
                    <a:pt x="812932" y="11255122"/>
                    <a:pt x="449110" y="11233891"/>
                    <a:pt x="282371" y="11175714"/>
                  </a:cubicBezTo>
                  <a:cubicBezTo>
                    <a:pt x="4469" y="11078751"/>
                    <a:pt x="0" y="10905472"/>
                    <a:pt x="0" y="8928329"/>
                  </a:cubicBezTo>
                  <a:cubicBezTo>
                    <a:pt x="8536" y="491230"/>
                    <a:pt x="0" y="345608"/>
                    <a:pt x="77597" y="223930"/>
                  </a:cubicBezTo>
                  <a:cubicBezTo>
                    <a:pt x="217372" y="4759"/>
                    <a:pt x="519255" y="4073"/>
                    <a:pt x="937909" y="4073"/>
                  </a:cubicBezTo>
                  <a:cubicBezTo>
                    <a:pt x="937909" y="4073"/>
                    <a:pt x="4120031" y="15681"/>
                    <a:pt x="16423968" y="7673"/>
                  </a:cubicBezTo>
                  <a:cubicBezTo>
                    <a:pt x="24109673" y="0"/>
                    <a:pt x="24826406" y="6979"/>
                    <a:pt x="24826406" y="6979"/>
                  </a:cubicBezTo>
                  <a:cubicBezTo>
                    <a:pt x="25194713" y="14458"/>
                    <a:pt x="25332973" y="42638"/>
                    <a:pt x="25530713" y="165219"/>
                  </a:cubicBezTo>
                  <a:cubicBezTo>
                    <a:pt x="25681730" y="258836"/>
                    <a:pt x="25687252" y="476157"/>
                    <a:pt x="25678112" y="8928228"/>
                  </a:cubicBezTo>
                  <a:cubicBezTo>
                    <a:pt x="25678110" y="11023438"/>
                    <a:pt x="25635327" y="11172025"/>
                    <a:pt x="25059475" y="11222087"/>
                  </a:cubicBezTo>
                  <a:close/>
                </a:path>
              </a:pathLst>
            </a:custGeom>
            <a:grpFill/>
          </p:spPr>
          <p:txBody>
            <a:bodyPr/>
            <a:lstStyle/>
            <a:p>
              <a:endParaRPr lang="en-US"/>
            </a:p>
          </p:txBody>
        </p:sp>
      </p:grpSp>
      <p:sp>
        <p:nvSpPr>
          <p:cNvPr id="6" name="TextBox 6"/>
          <p:cNvSpPr txBox="1"/>
          <p:nvPr/>
        </p:nvSpPr>
        <p:spPr>
          <a:xfrm>
            <a:off x="3388172" y="226415"/>
            <a:ext cx="6741786" cy="597664"/>
          </a:xfrm>
          <a:prstGeom prst="rect">
            <a:avLst/>
          </a:prstGeom>
        </p:spPr>
        <p:txBody>
          <a:bodyPr lIns="0" tIns="0" rIns="0" bIns="0" rtlCol="0" anchor="t">
            <a:spAutoFit/>
          </a:bodyPr>
          <a:lstStyle/>
          <a:p>
            <a:pPr algn="ctr">
              <a:lnSpc>
                <a:spcPts val="5000"/>
              </a:lnSpc>
            </a:pPr>
            <a:r>
              <a:rPr lang="vi-VN" sz="4000" b="1" dirty="0">
                <a:solidFill>
                  <a:srgbClr val="FF0000"/>
                </a:solidFill>
                <a:latin typeface="Arial"/>
              </a:rPr>
              <a:t>Trả lời câu hỏi</a:t>
            </a:r>
            <a:endParaRPr lang="en-US" sz="4000" b="1" dirty="0">
              <a:solidFill>
                <a:srgbClr val="FF0000"/>
              </a:solidFill>
              <a:latin typeface="Arial"/>
            </a:endParaRPr>
          </a:p>
        </p:txBody>
      </p:sp>
      <p:sp>
        <p:nvSpPr>
          <p:cNvPr id="25" name="TextBox 24">
            <a:extLst>
              <a:ext uri="{FF2B5EF4-FFF2-40B4-BE49-F238E27FC236}">
                <a16:creationId xmlns:a16="http://schemas.microsoft.com/office/drawing/2014/main" id="{AA571212-3E97-EA6C-8DF8-21C256CD0ED9}"/>
              </a:ext>
            </a:extLst>
          </p:cNvPr>
          <p:cNvSpPr txBox="1"/>
          <p:nvPr/>
        </p:nvSpPr>
        <p:spPr>
          <a:xfrm>
            <a:off x="5099538" y="1003230"/>
            <a:ext cx="6613023" cy="5549340"/>
          </a:xfrm>
          <a:prstGeom prst="rect">
            <a:avLst/>
          </a:prstGeom>
          <a:noFill/>
          <a:ln w="19050">
            <a:solidFill>
              <a:srgbClr val="C00000"/>
            </a:solidFill>
          </a:ln>
        </p:spPr>
        <p:txBody>
          <a:bodyPr wrap="square">
            <a:spAutoFit/>
          </a:bodyPr>
          <a:lstStyle/>
          <a:p>
            <a:pPr marL="190510" indent="-190510" algn="just">
              <a:lnSpc>
                <a:spcPct val="150000"/>
              </a:lnSpc>
              <a:buFont typeface="Arial" panose="020B0604020202020204" pitchFamily="34" charset="0"/>
              <a:buChar char="•"/>
            </a:pPr>
            <a:r>
              <a:rPr lang="vi-VN" sz="3000" b="1" dirty="0">
                <a:latin typeface="Times New Roman" panose="02020603050405020304" pitchFamily="18" charset="0"/>
                <a:ea typeface="Calibri" panose="020F0502020204030204" pitchFamily="34" charset="0"/>
                <a:cs typeface="Times New Roman" panose="02020603050405020304" pitchFamily="18" charset="0"/>
              </a:rPr>
              <a:t>Câu 1. </a:t>
            </a:r>
            <a:r>
              <a:rPr lang="vi-VN" sz="3000" dirty="0">
                <a:latin typeface="Times New Roman" panose="02020603050405020304" pitchFamily="18" charset="0"/>
                <a:ea typeface="Calibri" panose="020F0502020204030204" pitchFamily="34" charset="0"/>
                <a:cs typeface="Times New Roman" panose="02020603050405020304" pitchFamily="18" charset="0"/>
              </a:rPr>
              <a:t>Vì sao lớp học bỗng trở nên trang nghiêm hơn trước?</a:t>
            </a:r>
            <a:endParaRPr lang="vi-VN" sz="3000" dirty="0">
              <a:latin typeface="Times New Roman" panose="02020603050405020304" pitchFamily="18" charset="0"/>
              <a:cs typeface="Times New Roman" panose="02020603050405020304" pitchFamily="18" charset="0"/>
            </a:endParaRPr>
          </a:p>
          <a:p>
            <a:pPr marL="190510" indent="-190510" algn="just">
              <a:lnSpc>
                <a:spcPct val="150000"/>
              </a:lnSpc>
              <a:buFont typeface="Arial" panose="020B0604020202020204" pitchFamily="34" charset="0"/>
              <a:buChar char="•"/>
            </a:pPr>
            <a:r>
              <a:rPr lang="vi-VN" sz="3000" b="1" dirty="0">
                <a:latin typeface="Times New Roman" panose="02020603050405020304" pitchFamily="18" charset="0"/>
                <a:ea typeface="Calibri" panose="020F0502020204030204" pitchFamily="34" charset="0"/>
                <a:cs typeface="Times New Roman" panose="02020603050405020304" pitchFamily="18" charset="0"/>
              </a:rPr>
              <a:t>Câu 2. </a:t>
            </a:r>
            <a:r>
              <a:rPr lang="vi-VN" sz="3000" dirty="0">
                <a:latin typeface="Times New Roman" panose="02020603050405020304" pitchFamily="18" charset="0"/>
                <a:ea typeface="Calibri" panose="020F0502020204030204" pitchFamily="34" charset="0"/>
                <a:cs typeface="Times New Roman" panose="02020603050405020304" pitchFamily="18" charset="0"/>
              </a:rPr>
              <a:t>Điều gì ở cô giáo khiến các bạn học sinh xúc động? </a:t>
            </a:r>
            <a:endParaRPr lang="vi-VN" sz="3000" dirty="0">
              <a:latin typeface="Times New Roman" panose="02020603050405020304" pitchFamily="18" charset="0"/>
              <a:cs typeface="Times New Roman" panose="02020603050405020304" pitchFamily="18" charset="0"/>
            </a:endParaRPr>
          </a:p>
          <a:p>
            <a:pPr marL="190510" indent="-190510" algn="just">
              <a:lnSpc>
                <a:spcPct val="150000"/>
              </a:lnSpc>
              <a:buFont typeface="Arial" panose="020B0604020202020204" pitchFamily="34" charset="0"/>
              <a:buChar char="•"/>
            </a:pPr>
            <a:r>
              <a:rPr lang="vi-VN" sz="3000" b="1" dirty="0">
                <a:latin typeface="Times New Roman" panose="02020603050405020304" pitchFamily="18" charset="0"/>
                <a:ea typeface="Calibri" panose="020F0502020204030204" pitchFamily="34" charset="0"/>
                <a:cs typeface="Times New Roman" panose="02020603050405020304" pitchFamily="18" charset="0"/>
              </a:rPr>
              <a:t>Câu 3. </a:t>
            </a:r>
            <a:r>
              <a:rPr lang="vi-VN" sz="3000" dirty="0">
                <a:latin typeface="Times New Roman" panose="02020603050405020304" pitchFamily="18" charset="0"/>
                <a:ea typeface="Calibri" panose="020F0502020204030204" pitchFamily="34" charset="0"/>
                <a:cs typeface="Times New Roman" panose="02020603050405020304" pitchFamily="18" charset="0"/>
              </a:rPr>
              <a:t>Em hiểu dòng cuối khổ thơ 2 là một lời tự hỏi hay tự trách?</a:t>
            </a:r>
            <a:endParaRPr lang="vi-VN" sz="3000" dirty="0">
              <a:latin typeface="Times New Roman" panose="02020603050405020304" pitchFamily="18" charset="0"/>
              <a:cs typeface="Times New Roman" panose="02020603050405020304" pitchFamily="18" charset="0"/>
            </a:endParaRPr>
          </a:p>
          <a:p>
            <a:pPr marL="190510" indent="-190510" algn="just">
              <a:lnSpc>
                <a:spcPct val="150000"/>
              </a:lnSpc>
              <a:buFont typeface="Arial" panose="020B0604020202020204" pitchFamily="34" charset="0"/>
              <a:buChar char="•"/>
            </a:pPr>
            <a:r>
              <a:rPr lang="vi-VN" sz="3000" b="1" dirty="0">
                <a:latin typeface="Times New Roman" panose="02020603050405020304" pitchFamily="18" charset="0"/>
                <a:ea typeface="Calibri" panose="020F0502020204030204" pitchFamily="34" charset="0"/>
                <a:cs typeface="Times New Roman" panose="02020603050405020304" pitchFamily="18" charset="0"/>
              </a:rPr>
              <a:t>Câu 4. </a:t>
            </a:r>
            <a:r>
              <a:rPr lang="vi-VN" sz="3000" dirty="0">
                <a:latin typeface="Times New Roman" panose="02020603050405020304" pitchFamily="18" charset="0"/>
                <a:ea typeface="Calibri" panose="020F0502020204030204" pitchFamily="34" charset="0"/>
                <a:cs typeface="Times New Roman" panose="02020603050405020304" pitchFamily="18" charset="0"/>
              </a:rPr>
              <a:t>Hai dòng thơ cuối bài muốn nói với em điều gì?</a:t>
            </a:r>
            <a:endParaRPr lang="vi-VN" sz="3000" dirty="0">
              <a:latin typeface="Times New Roman" panose="02020603050405020304" pitchFamily="18" charset="0"/>
              <a:cs typeface="Times New Roman" panose="02020603050405020304" pitchFamily="18" charset="0"/>
            </a:endParaRPr>
          </a:p>
        </p:txBody>
      </p:sp>
      <p:grpSp>
        <p:nvGrpSpPr>
          <p:cNvPr id="27" name="Group 26">
            <a:extLst>
              <a:ext uri="{FF2B5EF4-FFF2-40B4-BE49-F238E27FC236}">
                <a16:creationId xmlns:a16="http://schemas.microsoft.com/office/drawing/2014/main" id="{1998A39A-638E-9669-9856-959BBD2A1A85}"/>
              </a:ext>
            </a:extLst>
          </p:cNvPr>
          <p:cNvGrpSpPr/>
          <p:nvPr/>
        </p:nvGrpSpPr>
        <p:grpSpPr>
          <a:xfrm>
            <a:off x="304800" y="1473591"/>
            <a:ext cx="4556709" cy="3944853"/>
            <a:chOff x="1454624" y="3162300"/>
            <a:chExt cx="6835063" cy="5917279"/>
          </a:xfrm>
        </p:grpSpPr>
        <p:grpSp>
          <p:nvGrpSpPr>
            <p:cNvPr id="4" name="Group 4"/>
            <p:cNvGrpSpPr/>
            <p:nvPr/>
          </p:nvGrpSpPr>
          <p:grpSpPr>
            <a:xfrm>
              <a:off x="1454624" y="7886700"/>
              <a:ext cx="6835063" cy="1192879"/>
              <a:chOff x="0" y="0"/>
              <a:chExt cx="24427318" cy="4587042"/>
            </a:xfrm>
          </p:grpSpPr>
          <p:sp>
            <p:nvSpPr>
              <p:cNvPr id="5" name="Freeform 5"/>
              <p:cNvSpPr/>
              <p:nvPr/>
            </p:nvSpPr>
            <p:spPr>
              <a:xfrm>
                <a:off x="0" y="-4073"/>
                <a:ext cx="24433709" cy="4593645"/>
              </a:xfrm>
              <a:custGeom>
                <a:avLst/>
                <a:gdLst/>
                <a:ahLst/>
                <a:cxnLst/>
                <a:rect l="l" t="t" r="r" b="b"/>
                <a:pathLst>
                  <a:path w="24433709" h="4593645">
                    <a:moveTo>
                      <a:pt x="23805931" y="4539167"/>
                    </a:moveTo>
                    <a:cubicBezTo>
                      <a:pt x="23805931" y="4539167"/>
                      <a:pt x="23075057" y="4593645"/>
                      <a:pt x="19667643" y="4591024"/>
                    </a:cubicBezTo>
                    <a:cubicBezTo>
                      <a:pt x="8611294" y="4588861"/>
                      <a:pt x="1057074" y="4581036"/>
                      <a:pt x="1057074" y="4581036"/>
                    </a:cubicBezTo>
                    <a:cubicBezTo>
                      <a:pt x="812932" y="4572202"/>
                      <a:pt x="449110" y="4550972"/>
                      <a:pt x="282371" y="4492794"/>
                    </a:cubicBezTo>
                    <a:cubicBezTo>
                      <a:pt x="4469" y="4395831"/>
                      <a:pt x="0" y="4222552"/>
                      <a:pt x="0" y="3425788"/>
                    </a:cubicBezTo>
                    <a:cubicBezTo>
                      <a:pt x="8536" y="491230"/>
                      <a:pt x="0" y="345608"/>
                      <a:pt x="77597" y="223930"/>
                    </a:cubicBezTo>
                    <a:cubicBezTo>
                      <a:pt x="217372" y="4759"/>
                      <a:pt x="519255" y="4073"/>
                      <a:pt x="937909" y="4073"/>
                    </a:cubicBezTo>
                    <a:cubicBezTo>
                      <a:pt x="937909" y="4073"/>
                      <a:pt x="3972160" y="15681"/>
                      <a:pt x="15590796" y="7673"/>
                    </a:cubicBezTo>
                    <a:cubicBezTo>
                      <a:pt x="22856129" y="0"/>
                      <a:pt x="23572862" y="6979"/>
                      <a:pt x="23572862" y="6979"/>
                    </a:cubicBezTo>
                    <a:cubicBezTo>
                      <a:pt x="23941170" y="14458"/>
                      <a:pt x="24079429" y="42638"/>
                      <a:pt x="24277169" y="165219"/>
                    </a:cubicBezTo>
                    <a:cubicBezTo>
                      <a:pt x="24428186" y="258836"/>
                      <a:pt x="24433709" y="476157"/>
                      <a:pt x="24424568" y="3425753"/>
                    </a:cubicBezTo>
                    <a:cubicBezTo>
                      <a:pt x="24424567" y="4340518"/>
                      <a:pt x="24381783" y="4489105"/>
                      <a:pt x="23805931" y="4539167"/>
                    </a:cubicBezTo>
                    <a:close/>
                  </a:path>
                </a:pathLst>
              </a:custGeom>
              <a:solidFill>
                <a:srgbClr val="FFE9DB"/>
              </a:solidFill>
            </p:spPr>
            <p:txBody>
              <a:bodyPr anchor="ctr"/>
              <a:lstStyle/>
              <a:p>
                <a:pPr algn="ctr"/>
                <a:r>
                  <a:rPr lang="vi-VN" sz="2933" b="1" dirty="0"/>
                  <a:t>THẢO LUẬN NHÓM ĐÔI</a:t>
                </a:r>
              </a:p>
            </p:txBody>
          </p:sp>
        </p:grpSp>
        <p:sp>
          <p:nvSpPr>
            <p:cNvPr id="26" name="Freeform 5">
              <a:extLst>
                <a:ext uri="{FF2B5EF4-FFF2-40B4-BE49-F238E27FC236}">
                  <a16:creationId xmlns:a16="http://schemas.microsoft.com/office/drawing/2014/main" id="{7A48A9F9-E287-D7FA-D8D8-C5D33AB1B586}"/>
                </a:ext>
              </a:extLst>
            </p:cNvPr>
            <p:cNvSpPr/>
            <p:nvPr/>
          </p:nvSpPr>
          <p:spPr>
            <a:xfrm>
              <a:off x="1946443" y="3162300"/>
              <a:ext cx="5851425" cy="4632378"/>
            </a:xfrm>
            <a:custGeom>
              <a:avLst/>
              <a:gdLst/>
              <a:ahLst/>
              <a:cxnLst/>
              <a:rect l="l" t="t" r="r" b="b"/>
              <a:pathLst>
                <a:path w="1095077" h="866936">
                  <a:moveTo>
                    <a:pt x="0" y="0"/>
                  </a:moveTo>
                  <a:lnTo>
                    <a:pt x="1095077" y="0"/>
                  </a:lnTo>
                  <a:lnTo>
                    <a:pt x="1095077" y="866936"/>
                  </a:lnTo>
                  <a:lnTo>
                    <a:pt x="0" y="866936"/>
                  </a:lnTo>
                  <a:lnTo>
                    <a:pt x="0" y="0"/>
                  </a:lnTo>
                  <a:close/>
                </a:path>
              </a:pathLst>
            </a:custGeom>
            <a:blipFill>
              <a:blip r:embed="rId3"/>
              <a:stretch>
                <a:fillRect/>
              </a:stretch>
            </a:blipFill>
          </p:spPr>
          <p:txBody>
            <a:bodyPr/>
            <a:lstStyle/>
            <a:p>
              <a:endParaRPr lang="en-US"/>
            </a:p>
          </p:txBody>
        </p:sp>
      </p:grpSp>
    </p:spTree>
    <p:extLst>
      <p:ext uri="{BB962C8B-B14F-4D97-AF65-F5344CB8AC3E}">
        <p14:creationId xmlns:p14="http://schemas.microsoft.com/office/powerpoint/2010/main" val="112231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714131" y="95445"/>
            <a:ext cx="11004097" cy="914875"/>
            <a:chOff x="127035" y="-3265680"/>
            <a:chExt cx="11924330" cy="12726840"/>
          </a:xfrm>
        </p:grpSpPr>
        <p:sp>
          <p:nvSpPr>
            <p:cNvPr id="3" name="Freeform 3"/>
            <p:cNvSpPr/>
            <p:nvPr/>
          </p:nvSpPr>
          <p:spPr>
            <a:xfrm>
              <a:off x="127035" y="-3265680"/>
              <a:ext cx="11924330" cy="12726840"/>
            </a:xfrm>
            <a:custGeom>
              <a:avLst/>
              <a:gdLst/>
              <a:ahLst/>
              <a:cxnLst/>
              <a:rect l="l" t="t" r="r" b="b"/>
              <a:pathLst>
                <a:path w="11924330" h="12726834">
                  <a:moveTo>
                    <a:pt x="11296553" y="12672357"/>
                  </a:moveTo>
                  <a:cubicBezTo>
                    <a:pt x="11296553" y="12672357"/>
                    <a:pt x="10565678" y="12726834"/>
                    <a:pt x="8953587" y="12724214"/>
                  </a:cubicBezTo>
                  <a:cubicBezTo>
                    <a:pt x="4405049" y="12722051"/>
                    <a:pt x="1057074" y="12714226"/>
                    <a:pt x="1057074" y="12714226"/>
                  </a:cubicBezTo>
                  <a:cubicBezTo>
                    <a:pt x="812932" y="12705392"/>
                    <a:pt x="449110" y="12684161"/>
                    <a:pt x="282371" y="12625984"/>
                  </a:cubicBezTo>
                  <a:cubicBezTo>
                    <a:pt x="4469" y="12529021"/>
                    <a:pt x="0" y="12355742"/>
                    <a:pt x="0" y="10122443"/>
                  </a:cubicBezTo>
                  <a:cubicBezTo>
                    <a:pt x="8536" y="491230"/>
                    <a:pt x="0" y="345608"/>
                    <a:pt x="77597" y="223930"/>
                  </a:cubicBezTo>
                  <a:cubicBezTo>
                    <a:pt x="217372" y="4759"/>
                    <a:pt x="519255" y="4073"/>
                    <a:pt x="937909" y="4073"/>
                  </a:cubicBezTo>
                  <a:cubicBezTo>
                    <a:pt x="937909" y="4073"/>
                    <a:pt x="2496527" y="15681"/>
                    <a:pt x="7276388" y="7673"/>
                  </a:cubicBezTo>
                  <a:cubicBezTo>
                    <a:pt x="10346751" y="0"/>
                    <a:pt x="11063484" y="6979"/>
                    <a:pt x="11063484" y="6979"/>
                  </a:cubicBezTo>
                  <a:cubicBezTo>
                    <a:pt x="11431791" y="14458"/>
                    <a:pt x="11570051" y="42638"/>
                    <a:pt x="11767792" y="165219"/>
                  </a:cubicBezTo>
                  <a:cubicBezTo>
                    <a:pt x="11918808" y="258836"/>
                    <a:pt x="11924330" y="476157"/>
                    <a:pt x="11915191" y="10122327"/>
                  </a:cubicBezTo>
                  <a:cubicBezTo>
                    <a:pt x="11915189" y="12473707"/>
                    <a:pt x="11872406" y="12622295"/>
                    <a:pt x="11296553" y="12672357"/>
                  </a:cubicBezTo>
                  <a:close/>
                </a:path>
              </a:pathLst>
            </a:custGeom>
            <a:solidFill>
              <a:srgbClr val="FFE9DB"/>
            </a:solidFill>
          </p:spPr>
          <p:txBody>
            <a:bodyPr anchor="ctr"/>
            <a:lstStyle/>
            <a:p>
              <a:pPr algn="ctr"/>
              <a:r>
                <a:rPr lang="vi-VN" sz="2933" b="1" dirty="0">
                  <a:latin typeface="Arial" panose="020B0604020202020204" pitchFamily="34" charset="0"/>
                  <a:ea typeface="Calibri" panose="020F0502020204030204" pitchFamily="34" charset="0"/>
                  <a:cs typeface="Arial" panose="020B0604020202020204" pitchFamily="34" charset="0"/>
                </a:rPr>
                <a:t>Câu 1. </a:t>
              </a:r>
              <a:r>
                <a:rPr lang="vi-VN" sz="2933" dirty="0">
                  <a:latin typeface="Arial" panose="020B0604020202020204" pitchFamily="34" charset="0"/>
                  <a:ea typeface="Calibri" panose="020F0502020204030204" pitchFamily="34" charset="0"/>
                  <a:cs typeface="Arial" panose="020B0604020202020204" pitchFamily="34" charset="0"/>
                </a:rPr>
                <a:t>Vì sao lớp học bỗng trở nên trang nghiêm hơn trước?</a:t>
              </a:r>
              <a:endParaRPr lang="vi-VN" sz="2933" dirty="0">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a16="http://schemas.microsoft.com/office/drawing/2014/main" id="{3A382562-FB47-D78D-B668-7DE4D02AD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954" y="1289538"/>
            <a:ext cx="9390184" cy="3809999"/>
          </a:xfrm>
          <a:prstGeom prst="rect">
            <a:avLst/>
          </a:prstGeom>
        </p:spPr>
      </p:pic>
      <p:sp>
        <p:nvSpPr>
          <p:cNvPr id="19" name="TextBox 18">
            <a:extLst>
              <a:ext uri="{FF2B5EF4-FFF2-40B4-BE49-F238E27FC236}">
                <a16:creationId xmlns:a16="http://schemas.microsoft.com/office/drawing/2014/main" id="{3AC9A8EC-AA66-E165-1806-6622AAF9FA4B}"/>
              </a:ext>
            </a:extLst>
          </p:cNvPr>
          <p:cNvSpPr txBox="1"/>
          <p:nvPr/>
        </p:nvSpPr>
        <p:spPr>
          <a:xfrm>
            <a:off x="593950" y="5276308"/>
            <a:ext cx="11004096" cy="1305165"/>
          </a:xfrm>
          <a:prstGeom prst="rect">
            <a:avLst/>
          </a:prstGeom>
          <a:noFill/>
          <a:ln w="19050">
            <a:solidFill>
              <a:schemeClr val="tx1"/>
            </a:solidFill>
          </a:ln>
        </p:spPr>
        <p:txBody>
          <a:bodyPr wrap="square">
            <a:spAutoFit/>
          </a:bodyPr>
          <a:lstStyle/>
          <a:p>
            <a:pPr marL="381019" indent="-381019" algn="just">
              <a:lnSpc>
                <a:spcPct val="150000"/>
              </a:lnSpc>
              <a:buFont typeface="Arial" panose="020B0604020202020204" pitchFamily="34" charset="0"/>
              <a:buChar char="•"/>
            </a:pPr>
            <a:r>
              <a:rPr lang="vi-VN" sz="28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Vì đây là buổi học cuối cùng các bạn học sinh được học với cô giáo. Từ ngày mai, cô giáo nghỉ hưu.</a:t>
            </a:r>
            <a:endParaRPr lang="vi-VN" sz="28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9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596900" y="482600"/>
            <a:ext cx="10998200" cy="914400"/>
            <a:chOff x="0" y="0"/>
            <a:chExt cx="11917940" cy="12720232"/>
          </a:xfrm>
        </p:grpSpPr>
        <p:sp>
          <p:nvSpPr>
            <p:cNvPr id="3" name="Freeform 3"/>
            <p:cNvSpPr/>
            <p:nvPr/>
          </p:nvSpPr>
          <p:spPr>
            <a:xfrm>
              <a:off x="0" y="-4073"/>
              <a:ext cx="11924330" cy="12726834"/>
            </a:xfrm>
            <a:custGeom>
              <a:avLst/>
              <a:gdLst/>
              <a:ahLst/>
              <a:cxnLst/>
              <a:rect l="l" t="t" r="r" b="b"/>
              <a:pathLst>
                <a:path w="11924330" h="12726834">
                  <a:moveTo>
                    <a:pt x="11296553" y="12672357"/>
                  </a:moveTo>
                  <a:cubicBezTo>
                    <a:pt x="11296553" y="12672357"/>
                    <a:pt x="10565678" y="12726834"/>
                    <a:pt x="8953587" y="12724214"/>
                  </a:cubicBezTo>
                  <a:cubicBezTo>
                    <a:pt x="4405049" y="12722051"/>
                    <a:pt x="1057074" y="12714226"/>
                    <a:pt x="1057074" y="12714226"/>
                  </a:cubicBezTo>
                  <a:cubicBezTo>
                    <a:pt x="812932" y="12705392"/>
                    <a:pt x="449110" y="12684161"/>
                    <a:pt x="282371" y="12625984"/>
                  </a:cubicBezTo>
                  <a:cubicBezTo>
                    <a:pt x="4469" y="12529021"/>
                    <a:pt x="0" y="12355742"/>
                    <a:pt x="0" y="10122443"/>
                  </a:cubicBezTo>
                  <a:cubicBezTo>
                    <a:pt x="8536" y="491230"/>
                    <a:pt x="0" y="345608"/>
                    <a:pt x="77597" y="223930"/>
                  </a:cubicBezTo>
                  <a:cubicBezTo>
                    <a:pt x="217372" y="4759"/>
                    <a:pt x="519255" y="4073"/>
                    <a:pt x="937909" y="4073"/>
                  </a:cubicBezTo>
                  <a:cubicBezTo>
                    <a:pt x="937909" y="4073"/>
                    <a:pt x="2496527" y="15681"/>
                    <a:pt x="7276388" y="7673"/>
                  </a:cubicBezTo>
                  <a:cubicBezTo>
                    <a:pt x="10346751" y="0"/>
                    <a:pt x="11063484" y="6979"/>
                    <a:pt x="11063484" y="6979"/>
                  </a:cubicBezTo>
                  <a:cubicBezTo>
                    <a:pt x="11431791" y="14458"/>
                    <a:pt x="11570051" y="42638"/>
                    <a:pt x="11767792" y="165219"/>
                  </a:cubicBezTo>
                  <a:cubicBezTo>
                    <a:pt x="11918808" y="258836"/>
                    <a:pt x="11924330" y="476157"/>
                    <a:pt x="11915191" y="10122327"/>
                  </a:cubicBezTo>
                  <a:cubicBezTo>
                    <a:pt x="11915189" y="12473707"/>
                    <a:pt x="11872406" y="12622295"/>
                    <a:pt x="11296553" y="12672357"/>
                  </a:cubicBezTo>
                  <a:close/>
                </a:path>
              </a:pathLst>
            </a:custGeom>
            <a:solidFill>
              <a:srgbClr val="FFE9DB"/>
            </a:solidFill>
          </p:spPr>
          <p:txBody>
            <a:bodyPr anchor="ctr"/>
            <a:lstStyle/>
            <a:p>
              <a:pPr algn="ctr"/>
              <a:r>
                <a:rPr lang="vi-VN" sz="2933" b="1" dirty="0">
                  <a:latin typeface="Arial" panose="020B0604020202020204" pitchFamily="34" charset="0"/>
                  <a:ea typeface="Calibri" panose="020F0502020204030204" pitchFamily="34" charset="0"/>
                  <a:cs typeface="Arial" panose="020B0604020202020204" pitchFamily="34" charset="0"/>
                </a:rPr>
                <a:t>Câu 2. </a:t>
              </a:r>
              <a:r>
                <a:rPr lang="vi-VN" sz="2933" dirty="0">
                  <a:latin typeface="Arial" panose="020B0604020202020204" pitchFamily="34" charset="0"/>
                  <a:ea typeface="Calibri" panose="020F0502020204030204" pitchFamily="34" charset="0"/>
                  <a:cs typeface="Arial" panose="020B0604020202020204" pitchFamily="34" charset="0"/>
                </a:rPr>
                <a:t>Điều gì ở cô giáo khiến các bạn học sinh xúc động? </a:t>
              </a:r>
              <a:endParaRPr lang="vi-VN" sz="2933" dirty="0">
                <a:latin typeface="Arial" panose="020B0604020202020204" pitchFamily="34" charset="0"/>
                <a:cs typeface="Arial" panose="020B0604020202020204" pitchFamily="34" charset="0"/>
              </a:endParaRPr>
            </a:p>
          </p:txBody>
        </p:sp>
      </p:grpSp>
      <p:sp>
        <p:nvSpPr>
          <p:cNvPr id="19" name="TextBox 18">
            <a:extLst>
              <a:ext uri="{FF2B5EF4-FFF2-40B4-BE49-F238E27FC236}">
                <a16:creationId xmlns:a16="http://schemas.microsoft.com/office/drawing/2014/main" id="{3AC9A8EC-AA66-E165-1806-6622AAF9FA4B}"/>
              </a:ext>
            </a:extLst>
          </p:cNvPr>
          <p:cNvSpPr txBox="1"/>
          <p:nvPr/>
        </p:nvSpPr>
        <p:spPr>
          <a:xfrm>
            <a:off x="593952" y="1549400"/>
            <a:ext cx="11004096" cy="1247649"/>
          </a:xfrm>
          <a:prstGeom prst="rect">
            <a:avLst/>
          </a:prstGeom>
          <a:noFill/>
        </p:spPr>
        <p:txBody>
          <a:bodyPr wrap="square">
            <a:spAutoFit/>
          </a:bodyPr>
          <a:lstStyle/>
          <a:p>
            <a:pPr marL="381019" indent="-381019" algn="just">
              <a:lnSpc>
                <a:spcPct val="150000"/>
              </a:lnSpc>
              <a:buFont typeface="Arial" panose="020B0604020202020204" pitchFamily="34" charset="0"/>
              <a:buChar char="•"/>
            </a:pPr>
            <a:r>
              <a:rPr lang="vi-VN" sz="2667" dirty="0">
                <a:latin typeface="Arial" panose="020B0604020202020204" pitchFamily="34" charset="0"/>
                <a:ea typeface="Calibri" panose="020F0502020204030204" pitchFamily="34" charset="0"/>
                <a:cs typeface="Arial" panose="020B0604020202020204" pitchFamily="34" charset="0"/>
              </a:rPr>
              <a:t>Các bạn học sinh xúc động trước hình ảnh và tấm lòng tận </a:t>
            </a:r>
            <a:r>
              <a:rPr lang="en-US" sz="2667" dirty="0" err="1">
                <a:latin typeface="Arial" panose="020B0604020202020204" pitchFamily="34" charset="0"/>
                <a:ea typeface="Calibri" panose="020F0502020204030204" pitchFamily="34" charset="0"/>
                <a:cs typeface="Arial" panose="020B0604020202020204" pitchFamily="34" charset="0"/>
              </a:rPr>
              <a:t>tụy</a:t>
            </a:r>
            <a:r>
              <a:rPr lang="vi-VN" sz="2667" dirty="0">
                <a:latin typeface="Arial" panose="020B0604020202020204" pitchFamily="34" charset="0"/>
                <a:ea typeface="Calibri" panose="020F0502020204030204" pitchFamily="34" charset="0"/>
                <a:cs typeface="Arial" panose="020B0604020202020204" pitchFamily="34" charset="0"/>
              </a:rPr>
              <a:t> của cô giáo, thể hiện qua hình ảnh, chi tiết</a:t>
            </a:r>
            <a:r>
              <a:rPr lang="en-US" sz="2667" dirty="0">
                <a:latin typeface="Arial" panose="020B0604020202020204" pitchFamily="34" charset="0"/>
                <a:ea typeface="Calibri" panose="020F0502020204030204" pitchFamily="34" charset="0"/>
                <a:cs typeface="Arial" panose="020B0604020202020204" pitchFamily="34" charset="0"/>
              </a:rPr>
              <a:t>:</a:t>
            </a:r>
            <a:endParaRPr lang="vi-VN" sz="2667"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39E46E5-EE09-0EFE-7CD9-CD8D1127AC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104" t="104" r="35190" b="-104"/>
          <a:stretch/>
        </p:blipFill>
        <p:spPr>
          <a:xfrm>
            <a:off x="4749800" y="2921862"/>
            <a:ext cx="2692400" cy="3473843"/>
          </a:xfrm>
          <a:prstGeom prst="rect">
            <a:avLst/>
          </a:prstGeom>
          <a:ln>
            <a:noFill/>
          </a:ln>
          <a:effectLst>
            <a:outerShdw blurRad="292100" dist="139700" dir="2700000" algn="tl" rotWithShape="0">
              <a:srgbClr val="333333">
                <a:alpha val="65000"/>
              </a:srgbClr>
            </a:outerShdw>
          </a:effectLst>
        </p:spPr>
      </p:pic>
      <p:sp>
        <p:nvSpPr>
          <p:cNvPr id="5" name="Speech Bubble: Rectangle with Corners Rounded 4">
            <a:extLst>
              <a:ext uri="{FF2B5EF4-FFF2-40B4-BE49-F238E27FC236}">
                <a16:creationId xmlns:a16="http://schemas.microsoft.com/office/drawing/2014/main" id="{AE7CED86-CA67-4FEF-0D02-D18783FFA3E8}"/>
              </a:ext>
            </a:extLst>
          </p:cNvPr>
          <p:cNvSpPr/>
          <p:nvPr/>
        </p:nvSpPr>
        <p:spPr>
          <a:xfrm>
            <a:off x="1270000" y="3073400"/>
            <a:ext cx="2895600" cy="812800"/>
          </a:xfrm>
          <a:prstGeom prst="wedgeRoundRectCallout">
            <a:avLst>
              <a:gd name="adj1" fmla="val 107494"/>
              <a:gd name="adj2" fmla="val 11310"/>
              <a:gd name="adj3" fmla="val 16667"/>
            </a:avLst>
          </a:prstGeom>
          <a:solidFill>
            <a:srgbClr val="FFE9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667" dirty="0">
                <a:solidFill>
                  <a:srgbClr val="000000"/>
                </a:solidFill>
                <a:latin typeface="Arial" panose="020B0604020202020204" pitchFamily="34" charset="0"/>
                <a:ea typeface="Calibri" panose="020F0502020204030204" pitchFamily="34" charset="0"/>
                <a:cs typeface="Arial" panose="020B0604020202020204" pitchFamily="34" charset="0"/>
              </a:rPr>
              <a:t>Mái tóc hoa râm</a:t>
            </a:r>
            <a:endParaRPr lang="vi-VN" sz="2667" dirty="0">
              <a:latin typeface="Arial" panose="020B0604020202020204" pitchFamily="34"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id="{7ED3F08B-10D3-1E2F-BA0C-CDAEB8A993F3}"/>
              </a:ext>
            </a:extLst>
          </p:cNvPr>
          <p:cNvSpPr/>
          <p:nvPr/>
        </p:nvSpPr>
        <p:spPr>
          <a:xfrm>
            <a:off x="1270000" y="4396785"/>
            <a:ext cx="2895600" cy="1877015"/>
          </a:xfrm>
          <a:prstGeom prst="wedgeRoundRectCallout">
            <a:avLst>
              <a:gd name="adj1" fmla="val 88339"/>
              <a:gd name="adj2" fmla="val -44918"/>
              <a:gd name="adj3" fmla="val 16667"/>
            </a:avLst>
          </a:prstGeom>
          <a:solidFill>
            <a:srgbClr val="FFE9DB"/>
          </a:solidFill>
          <a:ln>
            <a:noFill/>
          </a:ln>
        </p:spPr>
        <p:style>
          <a:lnRef idx="2">
            <a:schemeClr val="accent1">
              <a:shade val="15000"/>
            </a:schemeClr>
          </a:lnRef>
          <a:fillRef idx="1">
            <a:schemeClr val="accent1"/>
          </a:fillRef>
          <a:effectRef idx="0">
            <a:schemeClr val="accent1"/>
          </a:effectRef>
          <a:fontRef idx="minor">
            <a:schemeClr val="lt1"/>
          </a:fontRef>
        </p:style>
        <p:txBody>
          <a:bodyPr bIns="168000" rtlCol="0" anchor="ctr"/>
          <a:lstStyle/>
          <a:p>
            <a:pPr algn="ctr">
              <a:lnSpc>
                <a:spcPct val="150000"/>
              </a:lnSpc>
            </a:pPr>
            <a:r>
              <a:rPr lang="vi-VN" sz="2667" dirty="0">
                <a:solidFill>
                  <a:srgbClr val="000000"/>
                </a:solidFill>
                <a:latin typeface="Arial" panose="020B0604020202020204" pitchFamily="34" charset="0"/>
                <a:ea typeface="Calibri" panose="020F0502020204030204" pitchFamily="34" charset="0"/>
                <a:cs typeface="Arial" panose="020B0604020202020204" pitchFamily="34" charset="0"/>
              </a:rPr>
              <a:t>Bàn tay xương gầy dính đầy phấn trắng</a:t>
            </a:r>
            <a:endParaRPr lang="vi-VN" sz="2667" dirty="0">
              <a:latin typeface="Arial" panose="020B0604020202020204" pitchFamily="34" charset="0"/>
              <a:cs typeface="Arial" panose="020B0604020202020204" pitchFamily="34" charset="0"/>
            </a:endParaRPr>
          </a:p>
        </p:txBody>
      </p:sp>
      <p:sp>
        <p:nvSpPr>
          <p:cNvPr id="7" name="Speech Bubble: Rectangle with Corners Rounded 6">
            <a:extLst>
              <a:ext uri="{FF2B5EF4-FFF2-40B4-BE49-F238E27FC236}">
                <a16:creationId xmlns:a16="http://schemas.microsoft.com/office/drawing/2014/main" id="{4260DF7B-8E70-47D5-E8BD-DF382128B6D0}"/>
              </a:ext>
            </a:extLst>
          </p:cNvPr>
          <p:cNvSpPr/>
          <p:nvPr/>
        </p:nvSpPr>
        <p:spPr>
          <a:xfrm>
            <a:off x="8028819" y="3077029"/>
            <a:ext cx="2895600" cy="812800"/>
          </a:xfrm>
          <a:prstGeom prst="wedgeRoundRectCallout">
            <a:avLst>
              <a:gd name="adj1" fmla="val -97352"/>
              <a:gd name="adj2" fmla="val 37500"/>
              <a:gd name="adj3" fmla="val 16667"/>
            </a:avLst>
          </a:prstGeom>
          <a:solidFill>
            <a:srgbClr val="FFE9DB"/>
          </a:solidFill>
          <a:ln>
            <a:noFill/>
          </a:ln>
        </p:spPr>
        <p:style>
          <a:lnRef idx="2">
            <a:schemeClr val="accent1">
              <a:shade val="15000"/>
            </a:schemeClr>
          </a:lnRef>
          <a:fillRef idx="1">
            <a:schemeClr val="accent1"/>
          </a:fillRef>
          <a:effectRef idx="0">
            <a:schemeClr val="accent1"/>
          </a:effectRef>
          <a:fontRef idx="minor">
            <a:schemeClr val="lt1"/>
          </a:fontRef>
        </p:style>
        <p:txBody>
          <a:bodyPr bIns="168000" rtlCol="0" anchor="ctr"/>
          <a:lstStyle/>
          <a:p>
            <a:pPr algn="ctr">
              <a:lnSpc>
                <a:spcPct val="150000"/>
              </a:lnSpc>
            </a:pPr>
            <a:r>
              <a:rPr lang="vi-VN" sz="2667" dirty="0">
                <a:solidFill>
                  <a:srgbClr val="000000"/>
                </a:solidFill>
                <a:latin typeface="Arial" panose="020B0604020202020204" pitchFamily="34" charset="0"/>
                <a:ea typeface="Calibri" panose="020F0502020204030204" pitchFamily="34" charset="0"/>
                <a:cs typeface="Arial" panose="020B0604020202020204" pitchFamily="34" charset="0"/>
              </a:rPr>
              <a:t>Giọng nói êm êm</a:t>
            </a:r>
            <a:endParaRPr lang="vi-VN" sz="2667" dirty="0">
              <a:latin typeface="Arial" panose="020B0604020202020204" pitchFamily="34" charset="0"/>
              <a:cs typeface="Arial" panose="020B0604020202020204" pitchFamily="34" charset="0"/>
            </a:endParaRPr>
          </a:p>
        </p:txBody>
      </p:sp>
      <p:sp>
        <p:nvSpPr>
          <p:cNvPr id="8" name="Speech Bubble: Rectangle with Corners Rounded 7">
            <a:extLst>
              <a:ext uri="{FF2B5EF4-FFF2-40B4-BE49-F238E27FC236}">
                <a16:creationId xmlns:a16="http://schemas.microsoft.com/office/drawing/2014/main" id="{9DFC4310-C447-9CE4-0718-F0C23087CFA9}"/>
              </a:ext>
            </a:extLst>
          </p:cNvPr>
          <p:cNvSpPr/>
          <p:nvPr/>
        </p:nvSpPr>
        <p:spPr>
          <a:xfrm>
            <a:off x="8028819" y="4397995"/>
            <a:ext cx="2895600" cy="1877015"/>
          </a:xfrm>
          <a:prstGeom prst="wedgeRoundRectCallout">
            <a:avLst>
              <a:gd name="adj1" fmla="val -121185"/>
              <a:gd name="adj2" fmla="val -73271"/>
              <a:gd name="adj3" fmla="val 16667"/>
            </a:avLst>
          </a:prstGeom>
          <a:solidFill>
            <a:srgbClr val="FFE9DB"/>
          </a:solidFill>
          <a:ln>
            <a:noFill/>
          </a:ln>
        </p:spPr>
        <p:style>
          <a:lnRef idx="2">
            <a:schemeClr val="accent1">
              <a:shade val="15000"/>
            </a:schemeClr>
          </a:lnRef>
          <a:fillRef idx="1">
            <a:schemeClr val="accent1"/>
          </a:fillRef>
          <a:effectRef idx="0">
            <a:schemeClr val="accent1"/>
          </a:effectRef>
          <a:fontRef idx="minor">
            <a:schemeClr val="lt1"/>
          </a:fontRef>
        </p:style>
        <p:txBody>
          <a:bodyPr bIns="168000" rtlCol="0" anchor="ctr"/>
          <a:lstStyle/>
          <a:p>
            <a:pPr algn="ctr">
              <a:lnSpc>
                <a:spcPct val="150000"/>
              </a:lnSpc>
            </a:pPr>
            <a:r>
              <a:rPr lang="vi-VN" sz="2667" dirty="0">
                <a:solidFill>
                  <a:srgbClr val="000000"/>
                </a:solidFill>
                <a:latin typeface="Arial" panose="020B0604020202020204" pitchFamily="34" charset="0"/>
                <a:ea typeface="Calibri" panose="020F0502020204030204" pitchFamily="34" charset="0"/>
                <a:cs typeface="Arial" panose="020B0604020202020204" pitchFamily="34" charset="0"/>
              </a:rPr>
              <a:t>Nụ cười tươi </a:t>
            </a:r>
          </a:p>
          <a:p>
            <a:pPr algn="ctr">
              <a:lnSpc>
                <a:spcPct val="150000"/>
              </a:lnSpc>
            </a:pPr>
            <a:r>
              <a:rPr lang="vi-VN" sz="2667" dirty="0">
                <a:solidFill>
                  <a:srgbClr val="000000"/>
                </a:solidFill>
                <a:latin typeface="Arial" panose="020B0604020202020204" pitchFamily="34" charset="0"/>
                <a:ea typeface="Calibri" panose="020F0502020204030204" pitchFamily="34" charset="0"/>
                <a:cs typeface="Arial" panose="020B0604020202020204" pitchFamily="34" charset="0"/>
              </a:rPr>
              <a:t>và hiền như </a:t>
            </a:r>
          </a:p>
          <a:p>
            <a:pPr algn="ctr">
              <a:lnSpc>
                <a:spcPct val="150000"/>
              </a:lnSpc>
            </a:pPr>
            <a:r>
              <a:rPr lang="vi-VN" sz="2667" dirty="0">
                <a:solidFill>
                  <a:srgbClr val="000000"/>
                </a:solidFill>
                <a:latin typeface="Arial" panose="020B0604020202020204" pitchFamily="34" charset="0"/>
                <a:ea typeface="Calibri" panose="020F0502020204030204" pitchFamily="34" charset="0"/>
                <a:cs typeface="Arial" panose="020B0604020202020204" pitchFamily="34" charset="0"/>
              </a:rPr>
              <a:t>giọt nắng</a:t>
            </a:r>
            <a:endParaRPr lang="vi-VN" sz="26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122529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B37C3-F3E4-E950-1FA4-1E1EDE04B134}"/>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649567B3-556C-53C7-362B-038AF302D56F}"/>
              </a:ext>
            </a:extLst>
          </p:cNvPr>
          <p:cNvSpPr/>
          <p:nvPr/>
        </p:nvSpPr>
        <p:spPr>
          <a:xfrm>
            <a:off x="504825" y="-35636"/>
            <a:ext cx="11182350"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3200" b="1" i="0" u="none" strike="noStrike" kern="0" cap="none" spc="0" normalizeH="0" baseline="0" noProof="0" dirty="0">
              <a:ln>
                <a:noFill/>
              </a:ln>
              <a:solidFill>
                <a:srgbClr val="D6F4FF"/>
              </a:solidFill>
              <a:effectLst/>
              <a:uLnTx/>
              <a:uFillTx/>
              <a:latin typeface="Calibri" panose="020F0502020204030204"/>
              <a:ea typeface="+mn-ea"/>
              <a:cs typeface="+mn-cs"/>
              <a:sym typeface="Arial" panose="020B0604020202020204"/>
            </a:endParaRPr>
          </a:p>
        </p:txBody>
      </p:sp>
      <p:sp>
        <p:nvSpPr>
          <p:cNvPr id="3" name="Google Shape;12137;p6">
            <a:extLst>
              <a:ext uri="{FF2B5EF4-FFF2-40B4-BE49-F238E27FC236}">
                <a16:creationId xmlns:a16="http://schemas.microsoft.com/office/drawing/2014/main" id="{9CCC4B7C-29F1-C0FA-01E7-20689CE78368}"/>
              </a:ext>
            </a:extLst>
          </p:cNvPr>
          <p:cNvSpPr txBox="1">
            <a:spLocks/>
          </p:cNvSpPr>
          <p:nvPr/>
        </p:nvSpPr>
        <p:spPr>
          <a:xfrm>
            <a:off x="-563994" y="401722"/>
            <a:ext cx="7738333" cy="7202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pPr lvl="0">
              <a:buClr>
                <a:srgbClr val="191919"/>
              </a:buClr>
            </a:pPr>
            <a:endParaRPr lang="en-US" sz="3200" b="1" kern="0" dirty="0">
              <a:solidFill>
                <a:srgbClr val="333289"/>
              </a:solidFill>
              <a:latin typeface="UTM Avo" panose="02040603050506020204" pitchFamily="18" charset="0"/>
              <a:ea typeface="Arial"/>
              <a:cs typeface="Arial"/>
              <a:sym typeface="Arial"/>
            </a:endParaRPr>
          </a:p>
        </p:txBody>
      </p:sp>
      <p:sp>
        <p:nvSpPr>
          <p:cNvPr id="6" name="Google Shape;12032;p2">
            <a:extLst>
              <a:ext uri="{FF2B5EF4-FFF2-40B4-BE49-F238E27FC236}">
                <a16:creationId xmlns:a16="http://schemas.microsoft.com/office/drawing/2014/main" id="{91201670-F7B9-67EF-7C24-31CDEEDFCC0D}"/>
              </a:ext>
            </a:extLst>
          </p:cNvPr>
          <p:cNvSpPr txBox="1">
            <a:spLocks/>
          </p:cNvSpPr>
          <p:nvPr/>
        </p:nvSpPr>
        <p:spPr>
          <a:xfrm>
            <a:off x="1672377" y="180342"/>
            <a:ext cx="8678804" cy="90244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raah One"/>
              <a:buNone/>
              <a:defRPr sz="3000" b="0" i="0" u="none" strike="noStrike" cap="none">
                <a:solidFill>
                  <a:schemeClr val="lt1"/>
                </a:solidFill>
                <a:latin typeface="Braah One"/>
                <a:ea typeface="Braah One"/>
                <a:cs typeface="Braah One"/>
                <a:sym typeface="Braah One"/>
              </a:defRPr>
            </a:lvl1pPr>
            <a:lvl2pPr marR="0" lvl="1"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2pPr>
            <a:lvl3pPr marR="0" lvl="2"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3pPr>
            <a:lvl4pPr marR="0" lvl="3"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4pPr>
            <a:lvl5pPr marR="0" lvl="4"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5pPr>
            <a:lvl6pPr marR="0" lvl="5"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6pPr>
            <a:lvl7pPr marR="0" lvl="6"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7pPr>
            <a:lvl8pPr marR="0" lvl="7"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8pPr>
            <a:lvl9pPr marR="0" lvl="8"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9pPr>
          </a:lstStyle>
          <a:p>
            <a:pPr lvl="0">
              <a:buClr>
                <a:srgbClr val="191919"/>
              </a:buClr>
            </a:pPr>
            <a:r>
              <a:rPr lang="en-US" sz="3200" b="1" kern="0" dirty="0" err="1">
                <a:solidFill>
                  <a:srgbClr val="00B050"/>
                </a:solidFill>
                <a:latin typeface="UTM Avo" panose="02040603050506020204" pitchFamily="18" charset="0"/>
                <a:ea typeface="Arial"/>
                <a:cs typeface="Arial"/>
                <a:sym typeface="Arial"/>
              </a:rPr>
              <a:t>Thứ</a:t>
            </a:r>
            <a:r>
              <a:rPr lang="en-US" sz="3200" b="1" kern="0" dirty="0">
                <a:solidFill>
                  <a:srgbClr val="00B050"/>
                </a:solidFill>
                <a:latin typeface="UTM Avo" panose="02040603050506020204" pitchFamily="18" charset="0"/>
                <a:ea typeface="Arial"/>
                <a:cs typeface="Arial"/>
                <a:sym typeface="Arial"/>
              </a:rPr>
              <a:t> </a:t>
            </a:r>
            <a:r>
              <a:rPr lang="en-US" sz="3200" b="1" kern="0" dirty="0" err="1">
                <a:solidFill>
                  <a:srgbClr val="00B050"/>
                </a:solidFill>
                <a:latin typeface="UTM Avo" panose="02040603050506020204" pitchFamily="18" charset="0"/>
                <a:ea typeface="Arial"/>
                <a:cs typeface="Arial"/>
                <a:sym typeface="Arial"/>
              </a:rPr>
              <a:t>Năm</a:t>
            </a:r>
            <a:r>
              <a:rPr lang="en-US" sz="3200" b="1" kern="0" dirty="0">
                <a:solidFill>
                  <a:srgbClr val="00B050"/>
                </a:solidFill>
                <a:latin typeface="UTM Avo" panose="02040603050506020204" pitchFamily="18" charset="0"/>
                <a:ea typeface="Arial"/>
                <a:cs typeface="Arial"/>
                <a:sym typeface="Arial"/>
              </a:rPr>
              <a:t> </a:t>
            </a:r>
            <a:r>
              <a:rPr lang="en-US" sz="3200" b="1" kern="0" dirty="0" err="1">
                <a:solidFill>
                  <a:srgbClr val="00B050"/>
                </a:solidFill>
                <a:latin typeface="UTM Avo" panose="02040603050506020204" pitchFamily="18" charset="0"/>
                <a:ea typeface="Arial"/>
                <a:cs typeface="Arial"/>
                <a:sym typeface="Arial"/>
              </a:rPr>
              <a:t>ngày</a:t>
            </a:r>
            <a:r>
              <a:rPr lang="en-US" sz="3200" b="1" kern="0" dirty="0">
                <a:solidFill>
                  <a:srgbClr val="00B050"/>
                </a:solidFill>
                <a:latin typeface="UTM Avo" panose="02040603050506020204" pitchFamily="18" charset="0"/>
                <a:ea typeface="Arial"/>
                <a:cs typeface="Arial"/>
                <a:sym typeface="Arial"/>
              </a:rPr>
              <a:t> 16 </a:t>
            </a:r>
            <a:r>
              <a:rPr lang="en-US" sz="3200" b="1" kern="0" dirty="0" err="1">
                <a:solidFill>
                  <a:srgbClr val="00B050"/>
                </a:solidFill>
                <a:latin typeface="UTM Avo" panose="02040603050506020204" pitchFamily="18" charset="0"/>
                <a:ea typeface="Arial"/>
                <a:cs typeface="Arial"/>
                <a:sym typeface="Arial"/>
              </a:rPr>
              <a:t>tháng</a:t>
            </a:r>
            <a:r>
              <a:rPr lang="en-US" sz="3200" b="1" kern="0" dirty="0">
                <a:solidFill>
                  <a:srgbClr val="00B050"/>
                </a:solidFill>
                <a:latin typeface="UTM Avo" panose="02040603050506020204" pitchFamily="18" charset="0"/>
                <a:ea typeface="Arial"/>
                <a:cs typeface="Arial"/>
                <a:sym typeface="Arial"/>
              </a:rPr>
              <a:t> 1 </a:t>
            </a:r>
            <a:r>
              <a:rPr lang="en-US" sz="3200" b="1" kern="0" dirty="0" err="1">
                <a:solidFill>
                  <a:srgbClr val="00B050"/>
                </a:solidFill>
                <a:latin typeface="UTM Avo" panose="02040603050506020204" pitchFamily="18" charset="0"/>
                <a:ea typeface="Arial"/>
                <a:cs typeface="Arial"/>
                <a:sym typeface="Arial"/>
              </a:rPr>
              <a:t>năm</a:t>
            </a:r>
            <a:r>
              <a:rPr lang="en-US" sz="3200" b="1" kern="0" dirty="0">
                <a:solidFill>
                  <a:srgbClr val="00B050"/>
                </a:solidFill>
                <a:latin typeface="UTM Avo" panose="02040603050506020204" pitchFamily="18" charset="0"/>
                <a:ea typeface="Arial"/>
                <a:cs typeface="Arial"/>
                <a:sym typeface="Arial"/>
              </a:rPr>
              <a:t> 2025</a:t>
            </a:r>
          </a:p>
        </p:txBody>
      </p:sp>
      <p:sp>
        <p:nvSpPr>
          <p:cNvPr id="4" name="Google Shape;12032;p2">
            <a:extLst>
              <a:ext uri="{FF2B5EF4-FFF2-40B4-BE49-F238E27FC236}">
                <a16:creationId xmlns:a16="http://schemas.microsoft.com/office/drawing/2014/main" id="{4314FFF2-E7A0-D30F-96CA-1E641935E89D}"/>
              </a:ext>
            </a:extLst>
          </p:cNvPr>
          <p:cNvSpPr txBox="1">
            <a:spLocks/>
          </p:cNvSpPr>
          <p:nvPr/>
        </p:nvSpPr>
        <p:spPr>
          <a:xfrm>
            <a:off x="1251272" y="847540"/>
            <a:ext cx="8678804" cy="90244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raah One"/>
              <a:buNone/>
              <a:defRPr sz="3000" b="0" i="0" u="none" strike="noStrike" cap="none">
                <a:solidFill>
                  <a:schemeClr val="lt1"/>
                </a:solidFill>
                <a:latin typeface="Braah One"/>
                <a:ea typeface="Braah One"/>
                <a:cs typeface="Braah One"/>
                <a:sym typeface="Braah One"/>
              </a:defRPr>
            </a:lvl1pPr>
            <a:lvl2pPr marR="0" lvl="1"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2pPr>
            <a:lvl3pPr marR="0" lvl="2"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3pPr>
            <a:lvl4pPr marR="0" lvl="3"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4pPr>
            <a:lvl5pPr marR="0" lvl="4"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5pPr>
            <a:lvl6pPr marR="0" lvl="5"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6pPr>
            <a:lvl7pPr marR="0" lvl="6"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7pPr>
            <a:lvl8pPr marR="0" lvl="7"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8pPr>
            <a:lvl9pPr marR="0" lvl="8"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9pPr>
          </a:lstStyle>
          <a:p>
            <a:pPr lvl="0">
              <a:buClr>
                <a:srgbClr val="191919"/>
              </a:buClr>
            </a:pPr>
            <a:r>
              <a:rPr lang="en-US" sz="3200" b="1" u="sng" kern="0" dirty="0" err="1">
                <a:solidFill>
                  <a:srgbClr val="00B050"/>
                </a:solidFill>
                <a:latin typeface="UTM Avo" panose="02040603050506020204" pitchFamily="18" charset="0"/>
                <a:ea typeface="Arial"/>
                <a:cs typeface="Arial"/>
                <a:sym typeface="Arial"/>
              </a:rPr>
              <a:t>Tiếng</a:t>
            </a:r>
            <a:r>
              <a:rPr lang="en-US" sz="3200" b="1" u="sng" kern="0" dirty="0">
                <a:solidFill>
                  <a:srgbClr val="00B050"/>
                </a:solidFill>
                <a:latin typeface="UTM Avo" panose="02040603050506020204" pitchFamily="18" charset="0"/>
                <a:ea typeface="Arial"/>
                <a:cs typeface="Arial"/>
                <a:sym typeface="Arial"/>
              </a:rPr>
              <a:t> </a:t>
            </a:r>
            <a:r>
              <a:rPr lang="en-US" sz="3200" b="1" u="sng" kern="0" dirty="0" err="1">
                <a:solidFill>
                  <a:srgbClr val="00B050"/>
                </a:solidFill>
                <a:latin typeface="UTM Avo" panose="02040603050506020204" pitchFamily="18" charset="0"/>
                <a:ea typeface="Arial"/>
                <a:cs typeface="Arial"/>
                <a:sym typeface="Arial"/>
              </a:rPr>
              <a:t>Việt</a:t>
            </a:r>
            <a:endParaRPr lang="en-US" sz="3200" b="1" u="sng" kern="0" dirty="0">
              <a:solidFill>
                <a:srgbClr val="00B050"/>
              </a:solidFill>
              <a:latin typeface="UTM Avo" panose="02040603050506020204" pitchFamily="18" charset="0"/>
              <a:ea typeface="Arial"/>
              <a:cs typeface="Arial"/>
              <a:sym typeface="Arial"/>
            </a:endParaRPr>
          </a:p>
        </p:txBody>
      </p:sp>
      <p:sp>
        <p:nvSpPr>
          <p:cNvPr id="5" name="Google Shape;12032;p2">
            <a:extLst>
              <a:ext uri="{FF2B5EF4-FFF2-40B4-BE49-F238E27FC236}">
                <a16:creationId xmlns:a16="http://schemas.microsoft.com/office/drawing/2014/main" id="{AFB8E6F3-8AA9-F90F-54AF-0EEC0D3BF968}"/>
              </a:ext>
            </a:extLst>
          </p:cNvPr>
          <p:cNvSpPr txBox="1">
            <a:spLocks/>
          </p:cNvSpPr>
          <p:nvPr/>
        </p:nvSpPr>
        <p:spPr>
          <a:xfrm>
            <a:off x="716480" y="1637960"/>
            <a:ext cx="8678804" cy="632993"/>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raah One"/>
              <a:buNone/>
              <a:defRPr sz="3000" b="0" i="0" u="none" strike="noStrike" cap="none">
                <a:solidFill>
                  <a:schemeClr val="lt1"/>
                </a:solidFill>
                <a:latin typeface="Braah One"/>
                <a:ea typeface="Braah One"/>
                <a:cs typeface="Braah One"/>
                <a:sym typeface="Braah One"/>
              </a:defRPr>
            </a:lvl1pPr>
            <a:lvl2pPr marR="0" lvl="1"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2pPr>
            <a:lvl3pPr marR="0" lvl="2"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3pPr>
            <a:lvl4pPr marR="0" lvl="3"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4pPr>
            <a:lvl5pPr marR="0" lvl="4"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5pPr>
            <a:lvl6pPr marR="0" lvl="5"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6pPr>
            <a:lvl7pPr marR="0" lvl="6"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7pPr>
            <a:lvl8pPr marR="0" lvl="7"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8pPr>
            <a:lvl9pPr marR="0" lvl="8"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9pPr>
          </a:lstStyle>
          <a:p>
            <a:pPr lvl="0">
              <a:buClr>
                <a:srgbClr val="191919"/>
              </a:buClr>
            </a:pPr>
            <a:r>
              <a:rPr lang="en-US" sz="3200" b="1" kern="0" dirty="0" err="1">
                <a:solidFill>
                  <a:srgbClr val="FF0000"/>
                </a:solidFill>
                <a:latin typeface="UTM Avo" panose="02040603050506020204" pitchFamily="18" charset="0"/>
                <a:ea typeface="Arial"/>
                <a:cs typeface="Arial"/>
                <a:sym typeface="Arial"/>
              </a:rPr>
              <a:t>Khởi</a:t>
            </a:r>
            <a:r>
              <a:rPr lang="en-US" sz="3200" b="1" kern="0" dirty="0">
                <a:solidFill>
                  <a:srgbClr val="FF0000"/>
                </a:solidFill>
                <a:latin typeface="UTM Avo" panose="02040603050506020204" pitchFamily="18" charset="0"/>
                <a:ea typeface="Arial"/>
                <a:cs typeface="Arial"/>
                <a:sym typeface="Arial"/>
              </a:rPr>
              <a:t> </a:t>
            </a:r>
            <a:r>
              <a:rPr lang="en-US" sz="3200" b="1" kern="0" dirty="0" err="1">
                <a:solidFill>
                  <a:srgbClr val="FF0000"/>
                </a:solidFill>
                <a:latin typeface="UTM Avo" panose="02040603050506020204" pitchFamily="18" charset="0"/>
                <a:ea typeface="Arial"/>
                <a:cs typeface="Arial"/>
                <a:sym typeface="Arial"/>
              </a:rPr>
              <a:t>động</a:t>
            </a:r>
            <a:r>
              <a:rPr lang="en-US" sz="3200" b="1" kern="0" dirty="0">
                <a:solidFill>
                  <a:srgbClr val="FF0000"/>
                </a:solidFill>
                <a:latin typeface="UTM Avo" panose="02040603050506020204" pitchFamily="18" charset="0"/>
                <a:ea typeface="Arial"/>
                <a:cs typeface="Arial"/>
                <a:sym typeface="Arial"/>
              </a:rPr>
              <a:t>: </a:t>
            </a:r>
            <a:r>
              <a:rPr lang="en-US" sz="3200" b="1" kern="0" dirty="0" err="1">
                <a:solidFill>
                  <a:srgbClr val="FF0000"/>
                </a:solidFill>
                <a:latin typeface="UTM Avo" panose="02040603050506020204" pitchFamily="18" charset="0"/>
                <a:ea typeface="Arial"/>
                <a:cs typeface="Arial"/>
                <a:sym typeface="Arial"/>
              </a:rPr>
              <a:t>Trò</a:t>
            </a:r>
            <a:r>
              <a:rPr lang="en-US" sz="3200" b="1" kern="0" dirty="0">
                <a:solidFill>
                  <a:srgbClr val="FF0000"/>
                </a:solidFill>
                <a:latin typeface="UTM Avo" panose="02040603050506020204" pitchFamily="18" charset="0"/>
                <a:ea typeface="Arial"/>
                <a:cs typeface="Arial"/>
                <a:sym typeface="Arial"/>
              </a:rPr>
              <a:t> </a:t>
            </a:r>
            <a:r>
              <a:rPr lang="en-US" sz="3200" b="1" kern="0" dirty="0" err="1">
                <a:solidFill>
                  <a:srgbClr val="FF0000"/>
                </a:solidFill>
                <a:latin typeface="UTM Avo" panose="02040603050506020204" pitchFamily="18" charset="0"/>
                <a:ea typeface="Arial"/>
                <a:cs typeface="Arial"/>
                <a:sym typeface="Arial"/>
              </a:rPr>
              <a:t>chơi</a:t>
            </a:r>
            <a:r>
              <a:rPr lang="en-US" sz="3200" b="1" kern="0" dirty="0">
                <a:solidFill>
                  <a:srgbClr val="FF0000"/>
                </a:solidFill>
                <a:latin typeface="UTM Avo" panose="02040603050506020204" pitchFamily="18" charset="0"/>
                <a:ea typeface="Arial"/>
                <a:cs typeface="Arial"/>
                <a:sym typeface="Arial"/>
              </a:rPr>
              <a:t> “</a:t>
            </a:r>
            <a:r>
              <a:rPr lang="en-US" sz="3200" b="1" kern="0" dirty="0" err="1">
                <a:solidFill>
                  <a:srgbClr val="FF0000"/>
                </a:solidFill>
                <a:latin typeface="UTM Avo" panose="02040603050506020204" pitchFamily="18" charset="0"/>
                <a:ea typeface="Arial"/>
                <a:cs typeface="Arial"/>
                <a:sym typeface="Arial"/>
              </a:rPr>
              <a:t>Chuyền</a:t>
            </a:r>
            <a:r>
              <a:rPr lang="en-US" sz="3200" b="1" kern="0" dirty="0">
                <a:solidFill>
                  <a:srgbClr val="FF0000"/>
                </a:solidFill>
                <a:latin typeface="UTM Avo" panose="02040603050506020204" pitchFamily="18" charset="0"/>
                <a:ea typeface="Arial"/>
                <a:cs typeface="Arial"/>
                <a:sym typeface="Arial"/>
              </a:rPr>
              <a:t> </a:t>
            </a:r>
            <a:r>
              <a:rPr lang="en-US" sz="3200" b="1" kern="0" dirty="0" err="1">
                <a:solidFill>
                  <a:srgbClr val="FF0000"/>
                </a:solidFill>
                <a:latin typeface="UTM Avo" panose="02040603050506020204" pitchFamily="18" charset="0"/>
                <a:ea typeface="Arial"/>
                <a:cs typeface="Arial"/>
                <a:sym typeface="Arial"/>
              </a:rPr>
              <a:t>bóng</a:t>
            </a:r>
            <a:r>
              <a:rPr lang="en-US" sz="3200" b="1" kern="0" dirty="0">
                <a:solidFill>
                  <a:srgbClr val="FF0000"/>
                </a:solidFill>
                <a:latin typeface="UTM Avo" panose="02040603050506020204" pitchFamily="18" charset="0"/>
                <a:ea typeface="Arial"/>
                <a:cs typeface="Arial"/>
                <a:sym typeface="Arial"/>
              </a:rPr>
              <a:t>”</a:t>
            </a:r>
          </a:p>
        </p:txBody>
      </p:sp>
      <p:sp>
        <p:nvSpPr>
          <p:cNvPr id="7" name="Google Shape;12032;p2">
            <a:extLst>
              <a:ext uri="{FF2B5EF4-FFF2-40B4-BE49-F238E27FC236}">
                <a16:creationId xmlns:a16="http://schemas.microsoft.com/office/drawing/2014/main" id="{08009051-C5CE-1F18-4A5C-1C6B450BBF4F}"/>
              </a:ext>
            </a:extLst>
          </p:cNvPr>
          <p:cNvSpPr txBox="1">
            <a:spLocks/>
          </p:cNvSpPr>
          <p:nvPr/>
        </p:nvSpPr>
        <p:spPr>
          <a:xfrm>
            <a:off x="986790" y="2470403"/>
            <a:ext cx="10218420" cy="1156822"/>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raah One"/>
              <a:buNone/>
              <a:defRPr sz="3000" b="0" i="0" u="none" strike="noStrike" cap="none">
                <a:solidFill>
                  <a:schemeClr val="lt1"/>
                </a:solidFill>
                <a:latin typeface="Braah One"/>
                <a:ea typeface="Braah One"/>
                <a:cs typeface="Braah One"/>
                <a:sym typeface="Braah One"/>
              </a:defRPr>
            </a:lvl1pPr>
            <a:lvl2pPr marR="0" lvl="1"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2pPr>
            <a:lvl3pPr marR="0" lvl="2"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3pPr>
            <a:lvl4pPr marR="0" lvl="3"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4pPr>
            <a:lvl5pPr marR="0" lvl="4"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5pPr>
            <a:lvl6pPr marR="0" lvl="5"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6pPr>
            <a:lvl7pPr marR="0" lvl="6"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7pPr>
            <a:lvl8pPr marR="0" lvl="7"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8pPr>
            <a:lvl9pPr marR="0" lvl="8"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9pPr>
          </a:lstStyle>
          <a:p>
            <a:pPr algn="just">
              <a:lnSpc>
                <a:spcPct val="150000"/>
              </a:lnSpc>
            </a:pPr>
            <a:r>
              <a:rPr lang="en-US" b="1" dirty="0">
                <a:solidFill>
                  <a:schemeClr val="tx1"/>
                </a:solidFill>
                <a:latin typeface="Times New Roman" panose="02020603050405020304" pitchFamily="18" charset="0"/>
                <a:cs typeface="Times New Roman" panose="02020603050405020304" pitchFamily="18" charset="0"/>
              </a:rPr>
              <a:t>1</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Đọc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đoạn</a:t>
            </a:r>
            <a:r>
              <a:rPr lang="en-US" dirty="0">
                <a:solidFill>
                  <a:schemeClr val="tx1"/>
                </a:solidFill>
                <a:latin typeface="Times New Roman" panose="02020603050405020304" pitchFamily="18" charset="0"/>
                <a:cs typeface="Times New Roman" panose="02020603050405020304" pitchFamily="18" charset="0"/>
              </a:rPr>
              <a:t> 1, 2 </a:t>
            </a:r>
            <a:r>
              <a:rPr lang="en-US" dirty="0" err="1">
                <a:solidFill>
                  <a:schemeClr val="tx1"/>
                </a:solidFill>
                <a:latin typeface="Times New Roman" panose="02020603050405020304" pitchFamily="18" charset="0"/>
                <a:cs typeface="Times New Roman" panose="02020603050405020304" pitchFamily="18" charset="0"/>
              </a:rPr>
              <a:t>bài</a:t>
            </a:r>
            <a:r>
              <a:rPr lang="en-US"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Món</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quà</a:t>
            </a:r>
            <a:r>
              <a:rPr lang="en-US" b="1" i="1"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trả</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lời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câu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hỏi</a:t>
            </a:r>
            <a:r>
              <a:rPr lang="en-US" dirty="0">
                <a:solidFill>
                  <a:schemeClr val="tx1"/>
                </a:solidFill>
                <a:latin typeface="Times New Roman" panose="02020603050405020304" pitchFamily="18" charset="0"/>
                <a:cs typeface="Times New Roman" panose="02020603050405020304" pitchFamily="18" charset="0"/>
              </a:rPr>
              <a:t>: </a:t>
            </a:r>
            <a:r>
              <a:rPr lang="vi-VN" sz="3200" kern="0" dirty="0">
                <a:solidFill>
                  <a:sysClr val="windowText" lastClr="000000"/>
                </a:solidFill>
                <a:latin typeface="Times New Roman" panose="02020603050405020304" pitchFamily="18" charset="0"/>
                <a:cs typeface="Times New Roman" panose="02020603050405020304" pitchFamily="18" charset="0"/>
              </a:rPr>
              <a:t>Chi định tặng Vy món quà gì trong dịp sinh nhật? Vì sao?</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Google Shape;12032;p2">
            <a:extLst>
              <a:ext uri="{FF2B5EF4-FFF2-40B4-BE49-F238E27FC236}">
                <a16:creationId xmlns:a16="http://schemas.microsoft.com/office/drawing/2014/main" id="{BD46BFE5-C315-D186-748A-27D471C7F5D7}"/>
              </a:ext>
            </a:extLst>
          </p:cNvPr>
          <p:cNvSpPr txBox="1">
            <a:spLocks/>
          </p:cNvSpPr>
          <p:nvPr/>
        </p:nvSpPr>
        <p:spPr>
          <a:xfrm>
            <a:off x="902569" y="3910215"/>
            <a:ext cx="10491336" cy="2079566"/>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raah One"/>
              <a:buNone/>
              <a:defRPr sz="3000" b="0" i="0" u="none" strike="noStrike" cap="none">
                <a:solidFill>
                  <a:schemeClr val="lt1"/>
                </a:solidFill>
                <a:latin typeface="Braah One"/>
                <a:ea typeface="Braah One"/>
                <a:cs typeface="Braah One"/>
                <a:sym typeface="Braah One"/>
              </a:defRPr>
            </a:lvl1pPr>
            <a:lvl2pPr marR="0" lvl="1"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2pPr>
            <a:lvl3pPr marR="0" lvl="2"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3pPr>
            <a:lvl4pPr marR="0" lvl="3"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4pPr>
            <a:lvl5pPr marR="0" lvl="4"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5pPr>
            <a:lvl6pPr marR="0" lvl="5"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6pPr>
            <a:lvl7pPr marR="0" lvl="6"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7pPr>
            <a:lvl8pPr marR="0" lvl="7"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8pPr>
            <a:lvl9pPr marR="0" lvl="8"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9pPr>
          </a:lstStyle>
          <a:p>
            <a:pPr lvl="0" algn="just">
              <a:lnSpc>
                <a:spcPct val="150000"/>
              </a:lnSpc>
              <a:buClrTx/>
              <a:buSzPts val="4000"/>
              <a:defRPr/>
            </a:pPr>
            <a:r>
              <a:rPr lang="en-US" sz="3200" kern="0" dirty="0">
                <a:solidFill>
                  <a:sysClr val="windowText" lastClr="000000"/>
                </a:solidFill>
                <a:latin typeface="+mj-lt"/>
              </a:rPr>
              <a:t>- </a:t>
            </a:r>
            <a:r>
              <a:rPr lang="vi-VN" sz="3200" kern="0" dirty="0">
                <a:solidFill>
                  <a:sysClr val="windowText" lastClr="000000"/>
                </a:solidFill>
                <a:latin typeface="+mj-lt"/>
              </a:rPr>
              <a:t>Chi định tặng Vy một cuốn từ điển nhân dịp sinh nhật.</a:t>
            </a:r>
          </a:p>
          <a:p>
            <a:pPr lvl="0" algn="just">
              <a:lnSpc>
                <a:spcPct val="150000"/>
              </a:lnSpc>
              <a:buClrTx/>
              <a:buSzPts val="4000"/>
              <a:defRPr/>
            </a:pPr>
            <a:r>
              <a:rPr lang="en-US" sz="3200" kern="0" dirty="0">
                <a:solidFill>
                  <a:sysClr val="windowText" lastClr="000000"/>
                </a:solidFill>
                <a:latin typeface="+mj-lt"/>
              </a:rPr>
              <a:t>- </a:t>
            </a:r>
            <a:r>
              <a:rPr lang="vi-VN" sz="3200" kern="0" dirty="0">
                <a:solidFill>
                  <a:sysClr val="windowText" lastClr="000000"/>
                </a:solidFill>
                <a:latin typeface="+mj-lt"/>
              </a:rPr>
              <a:t>Vì tình cờ Chi nghe được lời tâm sự của Vy: “Vy thích lật từng trang từ điển hơn là tra nghĩa trên máy tính.”</a:t>
            </a:r>
          </a:p>
        </p:txBody>
      </p:sp>
    </p:spTree>
    <p:extLst>
      <p:ext uri="{BB962C8B-B14F-4D97-AF65-F5344CB8AC3E}">
        <p14:creationId xmlns:p14="http://schemas.microsoft.com/office/powerpoint/2010/main" val="39037463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371582" y="222858"/>
            <a:ext cx="11448835" cy="914875"/>
            <a:chOff x="-3195" y="-7342679"/>
            <a:chExt cx="11924330" cy="12726840"/>
          </a:xfrm>
        </p:grpSpPr>
        <p:sp>
          <p:nvSpPr>
            <p:cNvPr id="3" name="Freeform 3"/>
            <p:cNvSpPr/>
            <p:nvPr/>
          </p:nvSpPr>
          <p:spPr>
            <a:xfrm>
              <a:off x="-3195" y="-7342679"/>
              <a:ext cx="11924330" cy="12726840"/>
            </a:xfrm>
            <a:custGeom>
              <a:avLst/>
              <a:gdLst/>
              <a:ahLst/>
              <a:cxnLst/>
              <a:rect l="l" t="t" r="r" b="b"/>
              <a:pathLst>
                <a:path w="11924330" h="12726834">
                  <a:moveTo>
                    <a:pt x="11296553" y="12672357"/>
                  </a:moveTo>
                  <a:cubicBezTo>
                    <a:pt x="11296553" y="12672357"/>
                    <a:pt x="10565678" y="12726834"/>
                    <a:pt x="8953587" y="12724214"/>
                  </a:cubicBezTo>
                  <a:cubicBezTo>
                    <a:pt x="4405049" y="12722051"/>
                    <a:pt x="1057074" y="12714226"/>
                    <a:pt x="1057074" y="12714226"/>
                  </a:cubicBezTo>
                  <a:cubicBezTo>
                    <a:pt x="812932" y="12705392"/>
                    <a:pt x="449110" y="12684161"/>
                    <a:pt x="282371" y="12625984"/>
                  </a:cubicBezTo>
                  <a:cubicBezTo>
                    <a:pt x="4469" y="12529021"/>
                    <a:pt x="0" y="12355742"/>
                    <a:pt x="0" y="10122443"/>
                  </a:cubicBezTo>
                  <a:cubicBezTo>
                    <a:pt x="8536" y="491230"/>
                    <a:pt x="0" y="345608"/>
                    <a:pt x="77597" y="223930"/>
                  </a:cubicBezTo>
                  <a:cubicBezTo>
                    <a:pt x="217372" y="4759"/>
                    <a:pt x="519255" y="4073"/>
                    <a:pt x="937909" y="4073"/>
                  </a:cubicBezTo>
                  <a:cubicBezTo>
                    <a:pt x="937909" y="4073"/>
                    <a:pt x="2496527" y="15681"/>
                    <a:pt x="7276388" y="7673"/>
                  </a:cubicBezTo>
                  <a:cubicBezTo>
                    <a:pt x="10346751" y="0"/>
                    <a:pt x="11063484" y="6979"/>
                    <a:pt x="11063484" y="6979"/>
                  </a:cubicBezTo>
                  <a:cubicBezTo>
                    <a:pt x="11431791" y="14458"/>
                    <a:pt x="11570051" y="42638"/>
                    <a:pt x="11767792" y="165219"/>
                  </a:cubicBezTo>
                  <a:cubicBezTo>
                    <a:pt x="11918808" y="258836"/>
                    <a:pt x="11924330" y="476157"/>
                    <a:pt x="11915191" y="10122327"/>
                  </a:cubicBezTo>
                  <a:cubicBezTo>
                    <a:pt x="11915189" y="12473707"/>
                    <a:pt x="11872406" y="12622295"/>
                    <a:pt x="11296553" y="12672357"/>
                  </a:cubicBezTo>
                  <a:close/>
                </a:path>
              </a:pathLst>
            </a:custGeom>
            <a:solidFill>
              <a:srgbClr val="FFE9DB"/>
            </a:solidFill>
          </p:spPr>
          <p:txBody>
            <a:bodyPr anchor="ctr"/>
            <a:lstStyle/>
            <a:p>
              <a:pPr algn="ctr"/>
              <a:r>
                <a:rPr lang="vi-VN" sz="2933" b="1" dirty="0">
                  <a:solidFill>
                    <a:srgbClr val="061DF8"/>
                  </a:solidFill>
                  <a:latin typeface="+mj-lt"/>
                  <a:ea typeface="Calibri" panose="020F0502020204030204" pitchFamily="34" charset="0"/>
                  <a:cs typeface="Arial" panose="020B0604020202020204" pitchFamily="34" charset="0"/>
                </a:rPr>
                <a:t>Câu 3. Em hiểu dòng cuối khổ thơ 2 là một lời tự hỏi hay tự trách?</a:t>
              </a:r>
              <a:endParaRPr lang="vi-VN" sz="2933" b="1" dirty="0">
                <a:solidFill>
                  <a:srgbClr val="061DF8"/>
                </a:solidFill>
                <a:latin typeface="+mj-lt"/>
                <a:cs typeface="Arial" panose="020B0604020202020204" pitchFamily="34" charset="0"/>
              </a:endParaRPr>
            </a:p>
          </p:txBody>
        </p:sp>
      </p:grpSp>
      <p:sp>
        <p:nvSpPr>
          <p:cNvPr id="4" name="Google Shape;3100;p50">
            <a:extLst>
              <a:ext uri="{FF2B5EF4-FFF2-40B4-BE49-F238E27FC236}">
                <a16:creationId xmlns:a16="http://schemas.microsoft.com/office/drawing/2014/main" id="{38E2B2F0-B362-C6A7-101C-01AFA6133CE1}"/>
              </a:ext>
            </a:extLst>
          </p:cNvPr>
          <p:cNvSpPr/>
          <p:nvPr/>
        </p:nvSpPr>
        <p:spPr>
          <a:xfrm>
            <a:off x="250619" y="3789979"/>
            <a:ext cx="11569798" cy="2455004"/>
          </a:xfrm>
          <a:prstGeom prst="roundRect">
            <a:avLst>
              <a:gd name="adj" fmla="val 27829"/>
            </a:avLst>
          </a:prstGeom>
          <a:solidFill>
            <a:srgbClr val="FFFFFF">
              <a:alpha val="70950"/>
            </a:srgbClr>
          </a:solidFill>
          <a:ln w="28575" cap="flat" cmpd="sng">
            <a:solidFill>
              <a:schemeClr val="accent6">
                <a:lumMod val="50000"/>
              </a:schemeClr>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6">
                  <a:lumMod val="50000"/>
                </a:schemeClr>
              </a:solidFill>
            </a:endParaRPr>
          </a:p>
        </p:txBody>
      </p:sp>
      <p:sp>
        <p:nvSpPr>
          <p:cNvPr id="5" name="TextBox 4">
            <a:extLst>
              <a:ext uri="{FF2B5EF4-FFF2-40B4-BE49-F238E27FC236}">
                <a16:creationId xmlns:a16="http://schemas.microsoft.com/office/drawing/2014/main" id="{3AC9A8EC-AA66-E165-1806-6622AAF9FA4B}"/>
              </a:ext>
            </a:extLst>
          </p:cNvPr>
          <p:cNvSpPr txBox="1"/>
          <p:nvPr/>
        </p:nvSpPr>
        <p:spPr>
          <a:xfrm>
            <a:off x="371581" y="4220799"/>
            <a:ext cx="11245987" cy="1478418"/>
          </a:xfrm>
          <a:prstGeom prst="rect">
            <a:avLst/>
          </a:prstGeom>
          <a:noFill/>
        </p:spPr>
        <p:txBody>
          <a:bodyPr wrap="square">
            <a:spAutoFit/>
          </a:bodyPr>
          <a:lstStyle/>
          <a:p>
            <a:pPr marL="381019" indent="-381019" algn="just">
              <a:lnSpc>
                <a:spcPct val="150000"/>
              </a:lnSpc>
              <a:buFont typeface="Arial" panose="020B0604020202020204" pitchFamily="34" charset="0"/>
              <a:buChar char="•"/>
            </a:pPr>
            <a:r>
              <a:rPr lang="vi-VN" sz="3200" dirty="0">
                <a:latin typeface="Arial" panose="020B0604020202020204" pitchFamily="34" charset="0"/>
                <a:ea typeface="Calibri" panose="020F0502020204030204" pitchFamily="34" charset="0"/>
                <a:cs typeface="Arial" panose="020B0604020202020204" pitchFamily="34" charset="0"/>
              </a:rPr>
              <a:t>Dòng cuối khổ thơ 2 là một lời tự trách, thể hiện sự ân hận của các bạn học sinh.</a:t>
            </a:r>
            <a:endParaRPr lang="vi-VN" sz="3200" dirty="0">
              <a:latin typeface="Arial" panose="020B0604020202020204" pitchFamily="34" charset="0"/>
              <a:cs typeface="Arial" panose="020B0604020202020204" pitchFamily="34" charset="0"/>
            </a:endParaRPr>
          </a:p>
        </p:txBody>
      </p:sp>
      <p:sp>
        <p:nvSpPr>
          <p:cNvPr id="8" name="Google Shape;3100;p50">
            <a:extLst>
              <a:ext uri="{FF2B5EF4-FFF2-40B4-BE49-F238E27FC236}">
                <a16:creationId xmlns:a16="http://schemas.microsoft.com/office/drawing/2014/main" id="{F80DFEA5-5AF9-7B2D-A061-75FFA348F979}"/>
              </a:ext>
            </a:extLst>
          </p:cNvPr>
          <p:cNvSpPr/>
          <p:nvPr/>
        </p:nvSpPr>
        <p:spPr>
          <a:xfrm>
            <a:off x="1319283" y="1458787"/>
            <a:ext cx="9055639" cy="1495428"/>
          </a:xfrm>
          <a:prstGeom prst="roundRect">
            <a:avLst>
              <a:gd name="adj" fmla="val 27829"/>
            </a:avLst>
          </a:prstGeom>
          <a:solidFill>
            <a:srgbClr val="FFFFFF">
              <a:alpha val="70950"/>
            </a:srgbClr>
          </a:solidFill>
          <a:ln w="28575" cap="flat" cmpd="sng">
            <a:solidFill>
              <a:schemeClr val="accent6">
                <a:lumMod val="50000"/>
              </a:schemeClr>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6">
                  <a:lumMod val="50000"/>
                </a:schemeClr>
              </a:solidFill>
            </a:endParaRPr>
          </a:p>
        </p:txBody>
      </p:sp>
      <p:sp>
        <p:nvSpPr>
          <p:cNvPr id="9" name="Rectangle 8">
            <a:extLst>
              <a:ext uri="{FF2B5EF4-FFF2-40B4-BE49-F238E27FC236}">
                <a16:creationId xmlns:a16="http://schemas.microsoft.com/office/drawing/2014/main" id="{4A792829-3316-7414-ADB6-51D9CC15208C}"/>
              </a:ext>
            </a:extLst>
          </p:cNvPr>
          <p:cNvSpPr/>
          <p:nvPr/>
        </p:nvSpPr>
        <p:spPr>
          <a:xfrm>
            <a:off x="1968730" y="1555128"/>
            <a:ext cx="8605486" cy="1179810"/>
          </a:xfrm>
          <a:prstGeom prst="rect">
            <a:avLst/>
          </a:prstGeom>
        </p:spPr>
        <p:txBody>
          <a:bodyPr wrap="square">
            <a:spAutoFit/>
          </a:bodyPr>
          <a:lstStyle/>
          <a:p>
            <a:pPr algn="just">
              <a:spcAft>
                <a:spcPts val="800"/>
              </a:spcAft>
            </a:pPr>
            <a:r>
              <a:rPr lang="en-US" sz="3200" b="1" dirty="0" err="1">
                <a:solidFill>
                  <a:srgbClr val="061DF8"/>
                </a:solidFill>
                <a:ea typeface="Calibri" panose="020F0502020204030204" pitchFamily="34" charset="0"/>
                <a:cs typeface="Times New Roman" panose="02020603050405020304" pitchFamily="18" charset="0"/>
              </a:rPr>
              <a:t>Giọng</a:t>
            </a:r>
            <a:r>
              <a:rPr lang="en-US" sz="3200" b="1" dirty="0">
                <a:solidFill>
                  <a:srgbClr val="061DF8"/>
                </a:solidFill>
                <a:ea typeface="Calibri" panose="020F0502020204030204" pitchFamily="34" charset="0"/>
                <a:cs typeface="Times New Roman" panose="02020603050405020304" pitchFamily="18" charset="0"/>
              </a:rPr>
              <a:t> </a:t>
            </a:r>
            <a:r>
              <a:rPr lang="en-US" sz="3200" b="1" dirty="0" err="1">
                <a:solidFill>
                  <a:srgbClr val="061DF8"/>
                </a:solidFill>
                <a:ea typeface="Calibri" panose="020F0502020204030204" pitchFamily="34" charset="0"/>
                <a:cs typeface="Times New Roman" panose="02020603050405020304" pitchFamily="18" charset="0"/>
              </a:rPr>
              <a:t>nói</a:t>
            </a:r>
            <a:r>
              <a:rPr lang="en-US" sz="3200" b="1" dirty="0">
                <a:solidFill>
                  <a:srgbClr val="061DF8"/>
                </a:solidFill>
                <a:ea typeface="Calibri" panose="020F0502020204030204" pitchFamily="34" charset="0"/>
                <a:cs typeface="Times New Roman" panose="02020603050405020304" pitchFamily="18" charset="0"/>
              </a:rPr>
              <a:t> </a:t>
            </a:r>
            <a:r>
              <a:rPr lang="en-US" sz="3200" b="1" dirty="0" err="1">
                <a:solidFill>
                  <a:srgbClr val="061DF8"/>
                </a:solidFill>
                <a:ea typeface="Calibri" panose="020F0502020204030204" pitchFamily="34" charset="0"/>
                <a:cs typeface="Times New Roman" panose="02020603050405020304" pitchFamily="18" charset="0"/>
              </a:rPr>
              <a:t>êm</a:t>
            </a:r>
            <a:r>
              <a:rPr lang="en-US" sz="3200" b="1" dirty="0">
                <a:solidFill>
                  <a:srgbClr val="061DF8"/>
                </a:solidFill>
                <a:ea typeface="Calibri" panose="020F0502020204030204" pitchFamily="34" charset="0"/>
                <a:cs typeface="Times New Roman" panose="02020603050405020304" pitchFamily="18" charset="0"/>
              </a:rPr>
              <a:t> </a:t>
            </a:r>
            <a:r>
              <a:rPr lang="en-US" sz="3200" b="1" dirty="0" err="1">
                <a:solidFill>
                  <a:srgbClr val="061DF8"/>
                </a:solidFill>
                <a:ea typeface="Calibri" panose="020F0502020204030204" pitchFamily="34" charset="0"/>
                <a:cs typeface="Times New Roman" panose="02020603050405020304" pitchFamily="18" charset="0"/>
              </a:rPr>
              <a:t>êm</a:t>
            </a:r>
            <a:r>
              <a:rPr lang="en-US" sz="3200" b="1" dirty="0">
                <a:solidFill>
                  <a:srgbClr val="061DF8"/>
                </a:solidFill>
                <a:ea typeface="Calibri" panose="020F0502020204030204" pitchFamily="34" charset="0"/>
                <a:cs typeface="Times New Roman" panose="02020603050405020304" pitchFamily="18" charset="0"/>
              </a:rPr>
              <a:t>, </a:t>
            </a:r>
            <a:r>
              <a:rPr lang="en-US" sz="3200" b="1" dirty="0" err="1">
                <a:solidFill>
                  <a:srgbClr val="061DF8"/>
                </a:solidFill>
                <a:ea typeface="Calibri" panose="020F0502020204030204" pitchFamily="34" charset="0"/>
                <a:cs typeface="Times New Roman" panose="02020603050405020304" pitchFamily="18" charset="0"/>
              </a:rPr>
              <a:t>nụ</a:t>
            </a:r>
            <a:r>
              <a:rPr lang="en-US" sz="3200" b="1" dirty="0">
                <a:solidFill>
                  <a:srgbClr val="061DF8"/>
                </a:solidFill>
                <a:ea typeface="Calibri" panose="020F0502020204030204" pitchFamily="34" charset="0"/>
                <a:cs typeface="Times New Roman" panose="02020603050405020304" pitchFamily="18" charset="0"/>
              </a:rPr>
              <a:t> </a:t>
            </a:r>
            <a:r>
              <a:rPr lang="en-US" sz="3200" b="1" dirty="0" err="1">
                <a:solidFill>
                  <a:srgbClr val="061DF8"/>
                </a:solidFill>
                <a:ea typeface="Calibri" panose="020F0502020204030204" pitchFamily="34" charset="0"/>
                <a:cs typeface="Times New Roman" panose="02020603050405020304" pitchFamily="18" charset="0"/>
              </a:rPr>
              <a:t>cười</a:t>
            </a:r>
            <a:r>
              <a:rPr lang="en-US" sz="3200" b="1" dirty="0">
                <a:solidFill>
                  <a:srgbClr val="061DF8"/>
                </a:solidFill>
                <a:ea typeface="Calibri" panose="020F0502020204030204" pitchFamily="34" charset="0"/>
                <a:cs typeface="Times New Roman" panose="02020603050405020304" pitchFamily="18" charset="0"/>
              </a:rPr>
              <a:t> </a:t>
            </a:r>
            <a:r>
              <a:rPr lang="en-US" sz="3200" b="1" dirty="0" err="1">
                <a:solidFill>
                  <a:srgbClr val="061DF8"/>
                </a:solidFill>
                <a:ea typeface="Calibri" panose="020F0502020204030204" pitchFamily="34" charset="0"/>
                <a:cs typeface="Times New Roman" panose="02020603050405020304" pitchFamily="18" charset="0"/>
              </a:rPr>
              <a:t>như</a:t>
            </a:r>
            <a:r>
              <a:rPr lang="en-US" sz="3200" b="1" dirty="0">
                <a:solidFill>
                  <a:srgbClr val="061DF8"/>
                </a:solidFill>
                <a:ea typeface="Calibri" panose="020F0502020204030204" pitchFamily="34" charset="0"/>
                <a:cs typeface="Times New Roman" panose="02020603050405020304" pitchFamily="18" charset="0"/>
              </a:rPr>
              <a:t> </a:t>
            </a:r>
            <a:r>
              <a:rPr lang="en-US" sz="3200" b="1" dirty="0" err="1">
                <a:solidFill>
                  <a:srgbClr val="061DF8"/>
                </a:solidFill>
                <a:ea typeface="Calibri" panose="020F0502020204030204" pitchFamily="34" charset="0"/>
                <a:cs typeface="Times New Roman" panose="02020603050405020304" pitchFamily="18" charset="0"/>
              </a:rPr>
              <a:t>giọt</a:t>
            </a:r>
            <a:r>
              <a:rPr lang="en-US" sz="3200" b="1" dirty="0">
                <a:solidFill>
                  <a:srgbClr val="061DF8"/>
                </a:solidFill>
                <a:ea typeface="Calibri" panose="020F0502020204030204" pitchFamily="34" charset="0"/>
                <a:cs typeface="Times New Roman" panose="02020603050405020304" pitchFamily="18" charset="0"/>
              </a:rPr>
              <a:t> </a:t>
            </a:r>
            <a:r>
              <a:rPr lang="en-US" sz="3200" b="1" dirty="0" err="1">
                <a:solidFill>
                  <a:srgbClr val="061DF8"/>
                </a:solidFill>
                <a:ea typeface="Calibri" panose="020F0502020204030204" pitchFamily="34" charset="0"/>
                <a:cs typeface="Times New Roman" panose="02020603050405020304" pitchFamily="18" charset="0"/>
              </a:rPr>
              <a:t>nắng</a:t>
            </a:r>
            <a:endParaRPr lang="en-US" sz="3200" b="1" dirty="0">
              <a:solidFill>
                <a:srgbClr val="061DF8"/>
              </a:solidFill>
              <a:ea typeface="Calibri" panose="020F0502020204030204" pitchFamily="34" charset="0"/>
              <a:cs typeface="Times New Roman" panose="02020603050405020304" pitchFamily="18" charset="0"/>
            </a:endParaRPr>
          </a:p>
          <a:p>
            <a:pPr algn="just">
              <a:spcAft>
                <a:spcPts val="800"/>
              </a:spcAft>
            </a:pPr>
            <a:r>
              <a:rPr lang="en-US" sz="3200" b="1" dirty="0">
                <a:solidFill>
                  <a:srgbClr val="061DF8"/>
                </a:solidFill>
                <a:ea typeface="Calibri" panose="020F0502020204030204" pitchFamily="34" charset="0"/>
                <a:cs typeface="Times New Roman" panose="02020603050405020304" pitchFamily="18" charset="0"/>
              </a:rPr>
              <a:t>Sao </a:t>
            </a:r>
            <a:r>
              <a:rPr lang="en-US" sz="3200" b="1" dirty="0" err="1">
                <a:solidFill>
                  <a:srgbClr val="061DF8"/>
                </a:solidFill>
                <a:ea typeface="Calibri" panose="020F0502020204030204" pitchFamily="34" charset="0"/>
                <a:cs typeface="Times New Roman" panose="02020603050405020304" pitchFamily="18" charset="0"/>
              </a:rPr>
              <a:t>buổi</a:t>
            </a:r>
            <a:r>
              <a:rPr lang="en-US" sz="3200" b="1" dirty="0">
                <a:solidFill>
                  <a:srgbClr val="061DF8"/>
                </a:solidFill>
                <a:ea typeface="Calibri" panose="020F0502020204030204" pitchFamily="34" charset="0"/>
                <a:cs typeface="Times New Roman" panose="02020603050405020304" pitchFamily="18" charset="0"/>
              </a:rPr>
              <a:t> </a:t>
            </a:r>
            <a:r>
              <a:rPr lang="en-US" sz="3200" b="1" dirty="0" err="1">
                <a:solidFill>
                  <a:srgbClr val="061DF8"/>
                </a:solidFill>
                <a:ea typeface="Calibri" panose="020F0502020204030204" pitchFamily="34" charset="0"/>
                <a:cs typeface="Times New Roman" panose="02020603050405020304" pitchFamily="18" charset="0"/>
              </a:rPr>
              <a:t>học</a:t>
            </a:r>
            <a:r>
              <a:rPr lang="en-US" sz="3200" b="1" dirty="0">
                <a:solidFill>
                  <a:srgbClr val="061DF8"/>
                </a:solidFill>
                <a:ea typeface="Calibri" panose="020F0502020204030204" pitchFamily="34" charset="0"/>
                <a:cs typeface="Times New Roman" panose="02020603050405020304" pitchFamily="18" charset="0"/>
              </a:rPr>
              <a:t> </a:t>
            </a:r>
            <a:r>
              <a:rPr lang="en-US" sz="3200" b="1" dirty="0" err="1">
                <a:solidFill>
                  <a:srgbClr val="061DF8"/>
                </a:solidFill>
                <a:ea typeface="Calibri" panose="020F0502020204030204" pitchFamily="34" charset="0"/>
                <a:cs typeface="Times New Roman" panose="02020603050405020304" pitchFamily="18" charset="0"/>
              </a:rPr>
              <a:t>này</a:t>
            </a:r>
            <a:r>
              <a:rPr lang="en-US" sz="3200" b="1" dirty="0">
                <a:solidFill>
                  <a:srgbClr val="061DF8"/>
                </a:solidFill>
                <a:ea typeface="Calibri" panose="020F0502020204030204" pitchFamily="34" charset="0"/>
                <a:cs typeface="Times New Roman" panose="02020603050405020304" pitchFamily="18" charset="0"/>
              </a:rPr>
              <a:t>, </a:t>
            </a:r>
            <a:r>
              <a:rPr lang="en-US" sz="3200" b="1" dirty="0" err="1">
                <a:solidFill>
                  <a:srgbClr val="061DF8"/>
                </a:solidFill>
                <a:ea typeface="Calibri" panose="020F0502020204030204" pitchFamily="34" charset="0"/>
                <a:cs typeface="Times New Roman" panose="02020603050405020304" pitchFamily="18" charset="0"/>
              </a:rPr>
              <a:t>chúng</a:t>
            </a:r>
            <a:r>
              <a:rPr lang="en-US" sz="3200" b="1" dirty="0">
                <a:solidFill>
                  <a:srgbClr val="061DF8"/>
                </a:solidFill>
                <a:ea typeface="Calibri" panose="020F0502020204030204" pitchFamily="34" charset="0"/>
                <a:cs typeface="Times New Roman" panose="02020603050405020304" pitchFamily="18" charset="0"/>
              </a:rPr>
              <a:t> </a:t>
            </a:r>
            <a:r>
              <a:rPr lang="en-US" sz="3200" b="1" dirty="0" err="1">
                <a:solidFill>
                  <a:srgbClr val="061DF8"/>
                </a:solidFill>
                <a:ea typeface="Calibri" panose="020F0502020204030204" pitchFamily="34" charset="0"/>
                <a:cs typeface="Times New Roman" panose="02020603050405020304" pitchFamily="18" charset="0"/>
              </a:rPr>
              <a:t>em</a:t>
            </a:r>
            <a:r>
              <a:rPr lang="en-US" sz="3200" b="1" dirty="0">
                <a:solidFill>
                  <a:srgbClr val="061DF8"/>
                </a:solidFill>
                <a:ea typeface="Calibri" panose="020F0502020204030204" pitchFamily="34" charset="0"/>
                <a:cs typeface="Times New Roman" panose="02020603050405020304" pitchFamily="18" charset="0"/>
              </a:rPr>
              <a:t> </a:t>
            </a:r>
            <a:r>
              <a:rPr lang="en-US" sz="3200" b="1" dirty="0" err="1">
                <a:solidFill>
                  <a:srgbClr val="061DF8"/>
                </a:solidFill>
                <a:ea typeface="Calibri" panose="020F0502020204030204" pitchFamily="34" charset="0"/>
                <a:cs typeface="Times New Roman" panose="02020603050405020304" pitchFamily="18" charset="0"/>
              </a:rPr>
              <a:t>mới</a:t>
            </a:r>
            <a:r>
              <a:rPr lang="en-US" sz="3200" b="1" dirty="0">
                <a:solidFill>
                  <a:srgbClr val="061DF8"/>
                </a:solidFill>
                <a:ea typeface="Calibri" panose="020F0502020204030204" pitchFamily="34" charset="0"/>
                <a:cs typeface="Times New Roman" panose="02020603050405020304" pitchFamily="18" charset="0"/>
              </a:rPr>
              <a:t> </a:t>
            </a:r>
            <a:r>
              <a:rPr lang="en-US" sz="3200" b="1" dirty="0" err="1">
                <a:solidFill>
                  <a:srgbClr val="061DF8"/>
                </a:solidFill>
                <a:ea typeface="Calibri" panose="020F0502020204030204" pitchFamily="34" charset="0"/>
                <a:cs typeface="Times New Roman" panose="02020603050405020304" pitchFamily="18" charset="0"/>
              </a:rPr>
              <a:t>nhận</a:t>
            </a:r>
            <a:r>
              <a:rPr lang="en-US" sz="3200" b="1" dirty="0">
                <a:solidFill>
                  <a:srgbClr val="061DF8"/>
                </a:solidFill>
                <a:ea typeface="Calibri" panose="020F0502020204030204" pitchFamily="34" charset="0"/>
                <a:cs typeface="Times New Roman" panose="02020603050405020304" pitchFamily="18" charset="0"/>
              </a:rPr>
              <a:t> </a:t>
            </a:r>
            <a:r>
              <a:rPr lang="en-US" sz="3200" b="1" dirty="0" err="1">
                <a:solidFill>
                  <a:srgbClr val="061DF8"/>
                </a:solidFill>
                <a:ea typeface="Calibri" panose="020F0502020204030204" pitchFamily="34" charset="0"/>
                <a:cs typeface="Times New Roman" panose="02020603050405020304" pitchFamily="18" charset="0"/>
              </a:rPr>
              <a:t>ra.</a:t>
            </a:r>
            <a:endParaRPr lang="vi-VN" sz="3200" dirty="0">
              <a:solidFill>
                <a:srgbClr val="061DF8"/>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085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786638" y="136554"/>
            <a:ext cx="9962935" cy="914875"/>
            <a:chOff x="770612" y="-6603"/>
            <a:chExt cx="10376717" cy="12726835"/>
          </a:xfrm>
        </p:grpSpPr>
        <p:sp>
          <p:nvSpPr>
            <p:cNvPr id="3" name="Freeform 3"/>
            <p:cNvSpPr/>
            <p:nvPr/>
          </p:nvSpPr>
          <p:spPr>
            <a:xfrm>
              <a:off x="770612" y="-6603"/>
              <a:ext cx="10376717" cy="12726835"/>
            </a:xfrm>
            <a:custGeom>
              <a:avLst/>
              <a:gdLst/>
              <a:ahLst/>
              <a:cxnLst/>
              <a:rect l="l" t="t" r="r" b="b"/>
              <a:pathLst>
                <a:path w="11924330" h="12726834">
                  <a:moveTo>
                    <a:pt x="11296553" y="12672357"/>
                  </a:moveTo>
                  <a:cubicBezTo>
                    <a:pt x="11296553" y="12672357"/>
                    <a:pt x="10565678" y="12726834"/>
                    <a:pt x="8953587" y="12724214"/>
                  </a:cubicBezTo>
                  <a:cubicBezTo>
                    <a:pt x="4405049" y="12722051"/>
                    <a:pt x="1057074" y="12714226"/>
                    <a:pt x="1057074" y="12714226"/>
                  </a:cubicBezTo>
                  <a:cubicBezTo>
                    <a:pt x="812932" y="12705392"/>
                    <a:pt x="449110" y="12684161"/>
                    <a:pt x="282371" y="12625984"/>
                  </a:cubicBezTo>
                  <a:cubicBezTo>
                    <a:pt x="4469" y="12529021"/>
                    <a:pt x="0" y="12355742"/>
                    <a:pt x="0" y="10122443"/>
                  </a:cubicBezTo>
                  <a:cubicBezTo>
                    <a:pt x="8536" y="491230"/>
                    <a:pt x="0" y="345608"/>
                    <a:pt x="77597" y="223930"/>
                  </a:cubicBezTo>
                  <a:cubicBezTo>
                    <a:pt x="217372" y="4759"/>
                    <a:pt x="519255" y="4073"/>
                    <a:pt x="937909" y="4073"/>
                  </a:cubicBezTo>
                  <a:cubicBezTo>
                    <a:pt x="937909" y="4073"/>
                    <a:pt x="2496527" y="15681"/>
                    <a:pt x="7276388" y="7673"/>
                  </a:cubicBezTo>
                  <a:cubicBezTo>
                    <a:pt x="10346751" y="0"/>
                    <a:pt x="11063484" y="6979"/>
                    <a:pt x="11063484" y="6979"/>
                  </a:cubicBezTo>
                  <a:cubicBezTo>
                    <a:pt x="11431791" y="14458"/>
                    <a:pt x="11570051" y="42638"/>
                    <a:pt x="11767792" y="165219"/>
                  </a:cubicBezTo>
                  <a:cubicBezTo>
                    <a:pt x="11918808" y="258836"/>
                    <a:pt x="11924330" y="476157"/>
                    <a:pt x="11915191" y="10122327"/>
                  </a:cubicBezTo>
                  <a:cubicBezTo>
                    <a:pt x="11915189" y="12473707"/>
                    <a:pt x="11872406" y="12622295"/>
                    <a:pt x="11296553" y="12672357"/>
                  </a:cubicBezTo>
                  <a:close/>
                </a:path>
              </a:pathLst>
            </a:custGeom>
            <a:solidFill>
              <a:srgbClr val="FFE9DB"/>
            </a:solidFill>
          </p:spPr>
          <p:txBody>
            <a:bodyPr anchor="ctr"/>
            <a:lstStyle/>
            <a:p>
              <a:pPr algn="ctr"/>
              <a:r>
                <a:rPr lang="vi-VN" sz="2933" b="1" dirty="0">
                  <a:latin typeface="Arial" panose="020B0604020202020204" pitchFamily="34" charset="0"/>
                  <a:ea typeface="Calibri" panose="020F0502020204030204" pitchFamily="34" charset="0"/>
                  <a:cs typeface="Arial" panose="020B0604020202020204" pitchFamily="34" charset="0"/>
                </a:rPr>
                <a:t>Câu 4. </a:t>
              </a:r>
              <a:r>
                <a:rPr lang="vi-VN" sz="2933" dirty="0">
                  <a:latin typeface="Arial" panose="020B0604020202020204" pitchFamily="34" charset="0"/>
                  <a:ea typeface="Calibri" panose="020F0502020204030204" pitchFamily="34" charset="0"/>
                  <a:cs typeface="Arial" panose="020B0604020202020204" pitchFamily="34" charset="0"/>
                </a:rPr>
                <a:t>Hai dòng cuối bài muốn nói với em điều gì?</a:t>
              </a:r>
              <a:endParaRPr lang="vi-VN" sz="2933" dirty="0">
                <a:latin typeface="Arial" panose="020B0604020202020204" pitchFamily="34" charset="0"/>
                <a:cs typeface="Arial" panose="020B0604020202020204" pitchFamily="34" charset="0"/>
              </a:endParaRPr>
            </a:p>
          </p:txBody>
        </p:sp>
      </p:grpSp>
      <p:sp>
        <p:nvSpPr>
          <p:cNvPr id="19" name="TextBox 18">
            <a:extLst>
              <a:ext uri="{FF2B5EF4-FFF2-40B4-BE49-F238E27FC236}">
                <a16:creationId xmlns:a16="http://schemas.microsoft.com/office/drawing/2014/main" id="{3AC9A8EC-AA66-E165-1806-6622AAF9FA4B}"/>
              </a:ext>
            </a:extLst>
          </p:cNvPr>
          <p:cNvSpPr txBox="1"/>
          <p:nvPr/>
        </p:nvSpPr>
        <p:spPr>
          <a:xfrm>
            <a:off x="628650" y="2830957"/>
            <a:ext cx="11328399" cy="3244158"/>
          </a:xfrm>
          <a:prstGeom prst="rect">
            <a:avLst/>
          </a:prstGeom>
          <a:noFill/>
        </p:spPr>
        <p:txBody>
          <a:bodyPr wrap="square">
            <a:spAutoFit/>
          </a:bodyPr>
          <a:lstStyle/>
          <a:p>
            <a:pPr marL="381019" indent="-381019" algn="just">
              <a:lnSpc>
                <a:spcPct val="150000"/>
              </a:lnSpc>
              <a:buFont typeface="Arial" panose="020B0604020202020204" pitchFamily="34" charset="0"/>
              <a:buChar char="•"/>
            </a:pPr>
            <a:r>
              <a:rPr lang="vi-VN" sz="2800" b="1" dirty="0">
                <a:solidFill>
                  <a:srgbClr val="061DF8"/>
                </a:solidFill>
                <a:latin typeface="Arial" panose="020B0604020202020204" pitchFamily="34" charset="0"/>
                <a:ea typeface="Calibri" panose="020F0502020204030204" pitchFamily="34" charset="0"/>
                <a:cs typeface="Arial" panose="020B0604020202020204" pitchFamily="34" charset="0"/>
              </a:rPr>
              <a:t>Thầy cô là người luôn yêu thương học sinh. </a:t>
            </a:r>
          </a:p>
          <a:p>
            <a:pPr marL="381019" indent="-381019" algn="just">
              <a:lnSpc>
                <a:spcPct val="150000"/>
              </a:lnSpc>
              <a:buFont typeface="Arial" panose="020B0604020202020204" pitchFamily="34" charset="0"/>
              <a:buChar char="•"/>
            </a:pPr>
            <a:r>
              <a:rPr lang="vi-VN" sz="2800" b="1" dirty="0">
                <a:solidFill>
                  <a:srgbClr val="061DF8"/>
                </a:solidFill>
                <a:latin typeface="Arial" panose="020B0604020202020204" pitchFamily="34" charset="0"/>
                <a:ea typeface="Calibri" panose="020F0502020204030204" pitchFamily="34" charset="0"/>
                <a:cs typeface="Arial" panose="020B0604020202020204" pitchFamily="34" charset="0"/>
              </a:rPr>
              <a:t>Vì vậy, chúng ta cần thể hiện tình yêu thương và sự biết ơn thầy cô bằng cách chăm ngoan để mỗi khi nghĩ về thầy cô, chúng ta không phải ân hận, nuối tiếc về những phút giây </a:t>
            </a:r>
            <a:r>
              <a:rPr lang="en-US" sz="2800" b="1" dirty="0">
                <a:solidFill>
                  <a:srgbClr val="061DF8"/>
                </a:solidFill>
                <a:latin typeface="Arial" panose="020B0604020202020204" pitchFamily="34" charset="0"/>
                <a:ea typeface="Calibri" panose="020F0502020204030204" pitchFamily="34" charset="0"/>
                <a:cs typeface="Arial" panose="020B0604020202020204" pitchFamily="34" charset="0"/>
              </a:rPr>
              <a:t>“</a:t>
            </a:r>
            <a:r>
              <a:rPr lang="en-US" sz="2800" b="1" dirty="0" err="1">
                <a:solidFill>
                  <a:srgbClr val="061DF8"/>
                </a:solidFill>
                <a:latin typeface="Arial" panose="020B0604020202020204" pitchFamily="34" charset="0"/>
                <a:ea typeface="Calibri" panose="020F0502020204030204" pitchFamily="34" charset="0"/>
                <a:cs typeface="Arial" panose="020B0604020202020204" pitchFamily="34" charset="0"/>
              </a:rPr>
              <a:t>lười</a:t>
            </a:r>
            <a:r>
              <a:rPr lang="vi-VN" sz="2800" b="1" dirty="0">
                <a:solidFill>
                  <a:srgbClr val="061DF8"/>
                </a:solidFill>
                <a:latin typeface="Arial" panose="020B0604020202020204" pitchFamily="34" charset="0"/>
                <a:ea typeface="Calibri" panose="020F0502020204030204" pitchFamily="34" charset="0"/>
                <a:cs typeface="Arial" panose="020B0604020202020204" pitchFamily="34" charset="0"/>
              </a:rPr>
              <a:t>, nghịch" khiến thầy cô buồn.</a:t>
            </a:r>
            <a:endParaRPr lang="vi-VN" sz="2800" b="1" dirty="0">
              <a:solidFill>
                <a:srgbClr val="061DF8"/>
              </a:solidFill>
              <a:latin typeface="Arial" panose="020B0604020202020204" pitchFamily="34" charset="0"/>
              <a:cs typeface="Arial" panose="020B0604020202020204" pitchFamily="34" charset="0"/>
            </a:endParaRPr>
          </a:p>
        </p:txBody>
      </p:sp>
      <p:sp>
        <p:nvSpPr>
          <p:cNvPr id="4" name="Google Shape;3100;p50">
            <a:extLst>
              <a:ext uri="{FF2B5EF4-FFF2-40B4-BE49-F238E27FC236}">
                <a16:creationId xmlns:a16="http://schemas.microsoft.com/office/drawing/2014/main" id="{22B0DBCC-D807-6B68-7262-8EEE9EA78821}"/>
              </a:ext>
            </a:extLst>
          </p:cNvPr>
          <p:cNvSpPr/>
          <p:nvPr/>
        </p:nvSpPr>
        <p:spPr>
          <a:xfrm>
            <a:off x="1131714" y="1193558"/>
            <a:ext cx="9055639" cy="1569764"/>
          </a:xfrm>
          <a:prstGeom prst="roundRect">
            <a:avLst>
              <a:gd name="adj" fmla="val 27829"/>
            </a:avLst>
          </a:prstGeom>
          <a:solidFill>
            <a:srgbClr val="FFFFFF">
              <a:alpha val="70950"/>
            </a:srgbClr>
          </a:solidFill>
          <a:ln w="28575" cap="flat" cmpd="sng">
            <a:solidFill>
              <a:schemeClr val="accent6">
                <a:lumMod val="50000"/>
              </a:schemeClr>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6">
                  <a:lumMod val="50000"/>
                </a:schemeClr>
              </a:solidFill>
            </a:endParaRPr>
          </a:p>
        </p:txBody>
      </p:sp>
      <p:sp>
        <p:nvSpPr>
          <p:cNvPr id="7" name="Rectangle 6">
            <a:extLst>
              <a:ext uri="{FF2B5EF4-FFF2-40B4-BE49-F238E27FC236}">
                <a16:creationId xmlns:a16="http://schemas.microsoft.com/office/drawing/2014/main" id="{2E8025A2-687B-FCB7-38D1-6F1635AD8C7D}"/>
              </a:ext>
            </a:extLst>
          </p:cNvPr>
          <p:cNvSpPr/>
          <p:nvPr/>
        </p:nvSpPr>
        <p:spPr>
          <a:xfrm>
            <a:off x="1793257" y="1294231"/>
            <a:ext cx="8605486" cy="1179810"/>
          </a:xfrm>
          <a:prstGeom prst="rect">
            <a:avLst/>
          </a:prstGeom>
        </p:spPr>
        <p:txBody>
          <a:bodyPr wrap="square">
            <a:spAutoFit/>
          </a:bodyPr>
          <a:lstStyle/>
          <a:p>
            <a:pPr algn="just">
              <a:spcAft>
                <a:spcPts val="800"/>
              </a:spcAft>
            </a:pPr>
            <a:r>
              <a:rPr lang="en-US" sz="3200" b="1" dirty="0">
                <a:solidFill>
                  <a:schemeClr val="accent6">
                    <a:lumMod val="50000"/>
                  </a:schemeClr>
                </a:solidFill>
                <a:ea typeface="Calibri" panose="020F0502020204030204" pitchFamily="34" charset="0"/>
                <a:cs typeface="Times New Roman" panose="02020603050405020304" pitchFamily="18" charset="0"/>
              </a:rPr>
              <a:t>Ai </a:t>
            </a:r>
            <a:r>
              <a:rPr lang="en-US" sz="3200" b="1" dirty="0" err="1">
                <a:solidFill>
                  <a:schemeClr val="accent6">
                    <a:lumMod val="50000"/>
                  </a:schemeClr>
                </a:solidFill>
                <a:ea typeface="Calibri" panose="020F0502020204030204" pitchFamily="34" charset="0"/>
                <a:cs typeface="Times New Roman" panose="02020603050405020304" pitchFamily="18" charset="0"/>
              </a:rPr>
              <a:t>cũng</a:t>
            </a:r>
            <a:r>
              <a:rPr lang="en-US" sz="3200" b="1" dirty="0">
                <a:solidFill>
                  <a:schemeClr val="accent6">
                    <a:lumMod val="50000"/>
                  </a:schemeClr>
                </a:solidFill>
                <a:ea typeface="Calibri" panose="020F0502020204030204" pitchFamily="34" charset="0"/>
                <a:cs typeface="Times New Roman" panose="02020603050405020304" pitchFamily="18" charset="0"/>
              </a:rPr>
              <a:t> </a:t>
            </a:r>
            <a:r>
              <a:rPr lang="en-US" sz="3200" b="1" dirty="0" err="1">
                <a:solidFill>
                  <a:schemeClr val="accent6">
                    <a:lumMod val="50000"/>
                  </a:schemeClr>
                </a:solidFill>
                <a:ea typeface="Calibri" panose="020F0502020204030204" pitchFamily="34" charset="0"/>
                <a:cs typeface="Times New Roman" panose="02020603050405020304" pitchFamily="18" charset="0"/>
              </a:rPr>
              <a:t>cố</a:t>
            </a:r>
            <a:r>
              <a:rPr lang="en-US" sz="3200" b="1" dirty="0">
                <a:solidFill>
                  <a:schemeClr val="accent6">
                    <a:lumMod val="50000"/>
                  </a:schemeClr>
                </a:solidFill>
                <a:ea typeface="Calibri" panose="020F0502020204030204" pitchFamily="34" charset="0"/>
                <a:cs typeface="Times New Roman" panose="02020603050405020304" pitchFamily="18" charset="0"/>
              </a:rPr>
              <a:t> </a:t>
            </a:r>
            <a:r>
              <a:rPr lang="en-US" sz="3200" b="1" dirty="0" err="1">
                <a:solidFill>
                  <a:schemeClr val="accent6">
                    <a:lumMod val="50000"/>
                  </a:schemeClr>
                </a:solidFill>
                <a:ea typeface="Calibri" panose="020F0502020204030204" pitchFamily="34" charset="0"/>
                <a:cs typeface="Times New Roman" panose="02020603050405020304" pitchFamily="18" charset="0"/>
              </a:rPr>
              <a:t>ngoan</a:t>
            </a:r>
            <a:r>
              <a:rPr lang="en-US" sz="3200" b="1" dirty="0">
                <a:solidFill>
                  <a:schemeClr val="accent6">
                    <a:lumMod val="50000"/>
                  </a:schemeClr>
                </a:solidFill>
                <a:ea typeface="Calibri" panose="020F0502020204030204" pitchFamily="34" charset="0"/>
                <a:cs typeface="Times New Roman" panose="02020603050405020304" pitchFamily="18" charset="0"/>
              </a:rPr>
              <a:t> </a:t>
            </a:r>
            <a:r>
              <a:rPr lang="en-US" sz="3200" b="1" dirty="0" err="1">
                <a:solidFill>
                  <a:schemeClr val="accent6">
                    <a:lumMod val="50000"/>
                  </a:schemeClr>
                </a:solidFill>
                <a:ea typeface="Calibri" panose="020F0502020204030204" pitchFamily="34" charset="0"/>
                <a:cs typeface="Times New Roman" panose="02020603050405020304" pitchFamily="18" charset="0"/>
              </a:rPr>
              <a:t>hơn</a:t>
            </a:r>
            <a:r>
              <a:rPr lang="en-US" sz="3200" b="1" dirty="0">
                <a:solidFill>
                  <a:schemeClr val="accent6">
                    <a:lumMod val="50000"/>
                  </a:schemeClr>
                </a:solidFill>
                <a:ea typeface="Calibri" panose="020F0502020204030204" pitchFamily="34" charset="0"/>
                <a:cs typeface="Times New Roman" panose="02020603050405020304" pitchFamily="18" charset="0"/>
              </a:rPr>
              <a:t> </a:t>
            </a:r>
            <a:r>
              <a:rPr lang="en-US" sz="3200" b="1" dirty="0" err="1">
                <a:solidFill>
                  <a:schemeClr val="accent6">
                    <a:lumMod val="50000"/>
                  </a:schemeClr>
                </a:solidFill>
                <a:ea typeface="Calibri" panose="020F0502020204030204" pitchFamily="34" charset="0"/>
                <a:cs typeface="Times New Roman" panose="02020603050405020304" pitchFamily="18" charset="0"/>
              </a:rPr>
              <a:t>mà</a:t>
            </a:r>
            <a:r>
              <a:rPr lang="en-US" sz="3200" b="1" dirty="0">
                <a:solidFill>
                  <a:schemeClr val="accent6">
                    <a:lumMod val="50000"/>
                  </a:schemeClr>
                </a:solidFill>
                <a:ea typeface="Calibri" panose="020F0502020204030204" pitchFamily="34" charset="0"/>
                <a:cs typeface="Times New Roman" panose="02020603050405020304" pitchFamily="18" charset="0"/>
              </a:rPr>
              <a:t> </a:t>
            </a:r>
            <a:r>
              <a:rPr lang="en-US" sz="3200" b="1" dirty="0" err="1">
                <a:solidFill>
                  <a:schemeClr val="accent6">
                    <a:lumMod val="50000"/>
                  </a:schemeClr>
                </a:solidFill>
                <a:ea typeface="Calibri" panose="020F0502020204030204" pitchFamily="34" charset="0"/>
                <a:cs typeface="Times New Roman" panose="02020603050405020304" pitchFamily="18" charset="0"/>
              </a:rPr>
              <a:t>không</a:t>
            </a:r>
            <a:r>
              <a:rPr lang="en-US" sz="3200" b="1" dirty="0">
                <a:solidFill>
                  <a:schemeClr val="accent6">
                    <a:lumMod val="50000"/>
                  </a:schemeClr>
                </a:solidFill>
                <a:ea typeface="Calibri" panose="020F0502020204030204" pitchFamily="34" charset="0"/>
                <a:cs typeface="Times New Roman" panose="02020603050405020304" pitchFamily="18" charset="0"/>
              </a:rPr>
              <a:t> </a:t>
            </a:r>
            <a:r>
              <a:rPr lang="en-US" sz="3200" b="1" dirty="0" err="1">
                <a:solidFill>
                  <a:schemeClr val="accent6">
                    <a:lumMod val="50000"/>
                  </a:schemeClr>
                </a:solidFill>
                <a:ea typeface="Calibri" panose="020F0502020204030204" pitchFamily="34" charset="0"/>
                <a:cs typeface="Times New Roman" panose="02020603050405020304" pitchFamily="18" charset="0"/>
              </a:rPr>
              <a:t>bù</a:t>
            </a:r>
            <a:r>
              <a:rPr lang="en-US" sz="3200" b="1" dirty="0">
                <a:solidFill>
                  <a:schemeClr val="accent6">
                    <a:lumMod val="50000"/>
                  </a:schemeClr>
                </a:solidFill>
                <a:ea typeface="Calibri" panose="020F0502020204030204" pitchFamily="34" charset="0"/>
                <a:cs typeface="Times New Roman" panose="02020603050405020304" pitchFamily="18" charset="0"/>
              </a:rPr>
              <a:t> </a:t>
            </a:r>
            <a:r>
              <a:rPr lang="en-US" sz="3200" b="1" dirty="0" err="1">
                <a:solidFill>
                  <a:schemeClr val="accent6">
                    <a:lumMod val="50000"/>
                  </a:schemeClr>
                </a:solidFill>
                <a:ea typeface="Calibri" panose="020F0502020204030204" pitchFamily="34" charset="0"/>
                <a:cs typeface="Times New Roman" panose="02020603050405020304" pitchFamily="18" charset="0"/>
              </a:rPr>
              <a:t>đắp</a:t>
            </a:r>
            <a:r>
              <a:rPr lang="en-US" sz="3200" b="1" dirty="0">
                <a:solidFill>
                  <a:schemeClr val="accent6">
                    <a:lumMod val="50000"/>
                  </a:schemeClr>
                </a:solidFill>
                <a:ea typeface="Calibri" panose="020F0502020204030204" pitchFamily="34" charset="0"/>
                <a:cs typeface="Times New Roman" panose="02020603050405020304" pitchFamily="18" charset="0"/>
              </a:rPr>
              <a:t> </a:t>
            </a:r>
            <a:r>
              <a:rPr lang="en-US" sz="3200" b="1" dirty="0" err="1">
                <a:solidFill>
                  <a:schemeClr val="accent6">
                    <a:lumMod val="50000"/>
                  </a:schemeClr>
                </a:solidFill>
                <a:ea typeface="Calibri" panose="020F0502020204030204" pitchFamily="34" charset="0"/>
                <a:cs typeface="Times New Roman" panose="02020603050405020304" pitchFamily="18" charset="0"/>
              </a:rPr>
              <a:t>được</a:t>
            </a:r>
            <a:endParaRPr lang="en-US" sz="3200" b="1" dirty="0">
              <a:solidFill>
                <a:schemeClr val="accent6">
                  <a:lumMod val="50000"/>
                </a:schemeClr>
              </a:solidFill>
              <a:ea typeface="Calibri" panose="020F0502020204030204" pitchFamily="34" charset="0"/>
              <a:cs typeface="Times New Roman" panose="02020603050405020304" pitchFamily="18" charset="0"/>
            </a:endParaRPr>
          </a:p>
          <a:p>
            <a:pPr algn="just">
              <a:spcAft>
                <a:spcPts val="800"/>
              </a:spcAft>
            </a:pPr>
            <a:r>
              <a:rPr lang="en-US" sz="3200" b="1" dirty="0" err="1">
                <a:solidFill>
                  <a:schemeClr val="accent6">
                    <a:lumMod val="50000"/>
                  </a:schemeClr>
                </a:solidFill>
                <a:ea typeface="Calibri" panose="020F0502020204030204" pitchFamily="34" charset="0"/>
                <a:cs typeface="Times New Roman" panose="02020603050405020304" pitchFamily="18" charset="0"/>
              </a:rPr>
              <a:t>Những</a:t>
            </a:r>
            <a:r>
              <a:rPr lang="en-US" sz="3200" b="1" dirty="0">
                <a:solidFill>
                  <a:schemeClr val="accent6">
                    <a:lumMod val="50000"/>
                  </a:schemeClr>
                </a:solidFill>
                <a:ea typeface="Calibri" panose="020F0502020204030204" pitchFamily="34" charset="0"/>
                <a:cs typeface="Times New Roman" panose="02020603050405020304" pitchFamily="18" charset="0"/>
              </a:rPr>
              <a:t> </a:t>
            </a:r>
            <a:r>
              <a:rPr lang="en-US" sz="3200" b="1" dirty="0" err="1">
                <a:solidFill>
                  <a:schemeClr val="accent6">
                    <a:lumMod val="50000"/>
                  </a:schemeClr>
                </a:solidFill>
                <a:ea typeface="Calibri" panose="020F0502020204030204" pitchFamily="34" charset="0"/>
                <a:cs typeface="Times New Roman" panose="02020603050405020304" pitchFamily="18" charset="0"/>
              </a:rPr>
              <a:t>phút</a:t>
            </a:r>
            <a:r>
              <a:rPr lang="en-US" sz="3200" b="1" dirty="0">
                <a:solidFill>
                  <a:schemeClr val="accent6">
                    <a:lumMod val="50000"/>
                  </a:schemeClr>
                </a:solidFill>
                <a:ea typeface="Calibri" panose="020F0502020204030204" pitchFamily="34" charset="0"/>
                <a:cs typeface="Times New Roman" panose="02020603050405020304" pitchFamily="18" charset="0"/>
              </a:rPr>
              <a:t> </a:t>
            </a:r>
            <a:r>
              <a:rPr lang="en-US" sz="3200" b="1" dirty="0" err="1">
                <a:solidFill>
                  <a:schemeClr val="accent6">
                    <a:lumMod val="50000"/>
                  </a:schemeClr>
                </a:solidFill>
                <a:ea typeface="Calibri" panose="020F0502020204030204" pitchFamily="34" charset="0"/>
                <a:cs typeface="Times New Roman" panose="02020603050405020304" pitchFamily="18" charset="0"/>
              </a:rPr>
              <a:t>giây</a:t>
            </a:r>
            <a:r>
              <a:rPr lang="en-US" sz="3200" b="1" dirty="0">
                <a:solidFill>
                  <a:schemeClr val="accent6">
                    <a:lumMod val="50000"/>
                  </a:schemeClr>
                </a:solidFill>
                <a:ea typeface="Calibri" panose="020F0502020204030204" pitchFamily="34" charset="0"/>
                <a:cs typeface="Times New Roman" panose="02020603050405020304" pitchFamily="18" charset="0"/>
              </a:rPr>
              <a:t> </a:t>
            </a:r>
            <a:r>
              <a:rPr lang="en-US" sz="3200" b="1" dirty="0" err="1">
                <a:solidFill>
                  <a:schemeClr val="accent6">
                    <a:lumMod val="50000"/>
                  </a:schemeClr>
                </a:solidFill>
                <a:ea typeface="Calibri" panose="020F0502020204030204" pitchFamily="34" charset="0"/>
                <a:cs typeface="Times New Roman" panose="02020603050405020304" pitchFamily="18" charset="0"/>
              </a:rPr>
              <a:t>lười</a:t>
            </a:r>
            <a:r>
              <a:rPr lang="en-US" sz="3200" b="1" dirty="0">
                <a:solidFill>
                  <a:schemeClr val="accent6">
                    <a:lumMod val="50000"/>
                  </a:schemeClr>
                </a:solidFill>
                <a:ea typeface="Calibri" panose="020F0502020204030204" pitchFamily="34" charset="0"/>
                <a:cs typeface="Times New Roman" panose="02020603050405020304" pitchFamily="18" charset="0"/>
              </a:rPr>
              <a:t>, </a:t>
            </a:r>
            <a:r>
              <a:rPr lang="en-US" sz="3200" b="1" dirty="0" err="1">
                <a:solidFill>
                  <a:schemeClr val="accent6">
                    <a:lumMod val="50000"/>
                  </a:schemeClr>
                </a:solidFill>
                <a:ea typeface="Calibri" panose="020F0502020204030204" pitchFamily="34" charset="0"/>
                <a:cs typeface="Times New Roman" panose="02020603050405020304" pitchFamily="18" charset="0"/>
              </a:rPr>
              <a:t>nghịch</a:t>
            </a:r>
            <a:r>
              <a:rPr lang="en-US" sz="3200" b="1" dirty="0">
                <a:solidFill>
                  <a:schemeClr val="accent6">
                    <a:lumMod val="50000"/>
                  </a:schemeClr>
                </a:solidFill>
                <a:ea typeface="Calibri" panose="020F0502020204030204" pitchFamily="34" charset="0"/>
                <a:cs typeface="Times New Roman" panose="02020603050405020304" pitchFamily="18" charset="0"/>
              </a:rPr>
              <a:t> </a:t>
            </a:r>
            <a:r>
              <a:rPr lang="en-US" sz="3200" b="1" dirty="0" err="1">
                <a:solidFill>
                  <a:schemeClr val="accent6">
                    <a:lumMod val="50000"/>
                  </a:schemeClr>
                </a:solidFill>
                <a:ea typeface="Calibri" panose="020F0502020204030204" pitchFamily="34" charset="0"/>
                <a:cs typeface="Times New Roman" panose="02020603050405020304" pitchFamily="18" charset="0"/>
              </a:rPr>
              <a:t>để</a:t>
            </a:r>
            <a:r>
              <a:rPr lang="en-US" sz="3200" b="1" dirty="0">
                <a:solidFill>
                  <a:schemeClr val="accent6">
                    <a:lumMod val="50000"/>
                  </a:schemeClr>
                </a:solidFill>
                <a:ea typeface="Calibri" panose="020F0502020204030204" pitchFamily="34" charset="0"/>
                <a:cs typeface="Times New Roman" panose="02020603050405020304" pitchFamily="18" charset="0"/>
              </a:rPr>
              <a:t> </a:t>
            </a:r>
            <a:r>
              <a:rPr lang="en-US" sz="3200" b="1" dirty="0" err="1">
                <a:solidFill>
                  <a:schemeClr val="accent6">
                    <a:lumMod val="50000"/>
                  </a:schemeClr>
                </a:solidFill>
                <a:ea typeface="Calibri" panose="020F0502020204030204" pitchFamily="34" charset="0"/>
                <a:cs typeface="Times New Roman" panose="02020603050405020304" pitchFamily="18" charset="0"/>
              </a:rPr>
              <a:t>cô</a:t>
            </a:r>
            <a:r>
              <a:rPr lang="en-US" sz="3200" b="1" dirty="0">
                <a:solidFill>
                  <a:schemeClr val="accent6">
                    <a:lumMod val="50000"/>
                  </a:schemeClr>
                </a:solidFill>
                <a:ea typeface="Calibri" panose="020F0502020204030204" pitchFamily="34" charset="0"/>
                <a:cs typeface="Times New Roman" panose="02020603050405020304" pitchFamily="18" charset="0"/>
              </a:rPr>
              <a:t> </a:t>
            </a:r>
            <a:r>
              <a:rPr lang="en-US" sz="3200" b="1" dirty="0" err="1">
                <a:solidFill>
                  <a:schemeClr val="accent6">
                    <a:lumMod val="50000"/>
                  </a:schemeClr>
                </a:solidFill>
                <a:ea typeface="Calibri" panose="020F0502020204030204" pitchFamily="34" charset="0"/>
                <a:cs typeface="Times New Roman" panose="02020603050405020304" pitchFamily="18" charset="0"/>
              </a:rPr>
              <a:t>buồn</a:t>
            </a:r>
            <a:r>
              <a:rPr lang="en-US" sz="3200" b="1" dirty="0">
                <a:solidFill>
                  <a:schemeClr val="accent6">
                    <a:lumMod val="50000"/>
                  </a:schemeClr>
                </a:solidFill>
                <a:ea typeface="Calibri" panose="020F0502020204030204" pitchFamily="34" charset="0"/>
                <a:cs typeface="Times New Roman" panose="02020603050405020304" pitchFamily="18" charset="0"/>
              </a:rPr>
              <a:t>.</a:t>
            </a:r>
            <a:endParaRPr lang="vi-VN" sz="3200" dirty="0">
              <a:solidFill>
                <a:schemeClr val="accent6">
                  <a:lumMod val="5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134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animBg="1"/>
      <p:bldP spid="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15295-3CA7-17D7-EEF8-A33C236BD9AA}"/>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B45FA954-055A-BB7B-BE90-4E5DA683F9F0}"/>
              </a:ext>
            </a:extLst>
          </p:cNvPr>
          <p:cNvSpPr/>
          <p:nvPr/>
        </p:nvSpPr>
        <p:spPr>
          <a:xfrm>
            <a:off x="427672" y="226988"/>
            <a:ext cx="11336655"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D6F4FF"/>
              </a:solidFill>
              <a:effectLst/>
              <a:uLnTx/>
              <a:uFillTx/>
              <a:latin typeface="Calibri" panose="020F0502020204030204"/>
              <a:ea typeface="+mn-ea"/>
              <a:cs typeface="+mn-cs"/>
              <a:sym typeface="Arial" panose="020B0604020202020204"/>
            </a:endParaRPr>
          </a:p>
        </p:txBody>
      </p:sp>
      <p:sp>
        <p:nvSpPr>
          <p:cNvPr id="6" name="Google Shape;12140;p6">
            <a:extLst>
              <a:ext uri="{FF2B5EF4-FFF2-40B4-BE49-F238E27FC236}">
                <a16:creationId xmlns:a16="http://schemas.microsoft.com/office/drawing/2014/main" id="{E0357D2B-9859-8D9F-7DE9-2C30949D8171}"/>
              </a:ext>
            </a:extLst>
          </p:cNvPr>
          <p:cNvSpPr txBox="1"/>
          <p:nvPr/>
        </p:nvSpPr>
        <p:spPr>
          <a:xfrm>
            <a:off x="1615439" y="1527831"/>
            <a:ext cx="6457950" cy="1141520"/>
          </a:xfrm>
          <a:prstGeom prst="rect">
            <a:avLst/>
          </a:prstGeom>
          <a:noFill/>
          <a:ln>
            <a:noFill/>
          </a:ln>
        </p:spPr>
        <p:txBody>
          <a:bodyPr spcFirstLastPara="1" wrap="square" lIns="91425" tIns="91425" rIns="91425" bIns="91425" anchor="ctr" anchorCtr="0">
            <a:no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Buổi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cuối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cùng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Title 4">
            <a:extLst>
              <a:ext uri="{FF2B5EF4-FFF2-40B4-BE49-F238E27FC236}">
                <a16:creationId xmlns:a16="http://schemas.microsoft.com/office/drawing/2014/main" id="{F419576D-D4E6-8064-C976-89410093EC5D}"/>
              </a:ext>
            </a:extLst>
          </p:cNvPr>
          <p:cNvSpPr txBox="1">
            <a:spLocks/>
          </p:cNvSpPr>
          <p:nvPr/>
        </p:nvSpPr>
        <p:spPr>
          <a:xfrm>
            <a:off x="1363979" y="38875"/>
            <a:ext cx="9144000" cy="1022535"/>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lnSpc>
                <a:spcPct val="160000"/>
              </a:lnSpc>
            </a:pPr>
            <a:r>
              <a:rPr lang="en-US" sz="3200" b="1" dirty="0" err="1">
                <a:latin typeface="Times New Roman" panose="02020603050405020304" pitchFamily="18" charset="0"/>
                <a:cs typeface="Times New Roman" panose="02020603050405020304" pitchFamily="18" charset="0"/>
              </a:rPr>
              <a:t>Thứ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ngày</a:t>
            </a:r>
            <a:r>
              <a:rPr lang="en-US" sz="3200" b="1" dirty="0">
                <a:latin typeface="Times New Roman" panose="02020603050405020304" pitchFamily="18" charset="0"/>
                <a:cs typeface="Times New Roman" panose="02020603050405020304" pitchFamily="18" charset="0"/>
              </a:rPr>
              <a:t> 16 </a:t>
            </a:r>
            <a:r>
              <a:rPr lang="en-US" sz="3200" b="1" dirty="0" err="1">
                <a:latin typeface="Times New Roman" panose="02020603050405020304" pitchFamily="18" charset="0"/>
                <a:cs typeface="Times New Roman" panose="02020603050405020304" pitchFamily="18" charset="0"/>
              </a:rPr>
              <a:t>tháng</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2025</a:t>
            </a:r>
          </a:p>
        </p:txBody>
      </p:sp>
      <p:sp>
        <p:nvSpPr>
          <p:cNvPr id="5" name="Title 4">
            <a:extLst>
              <a:ext uri="{FF2B5EF4-FFF2-40B4-BE49-F238E27FC236}">
                <a16:creationId xmlns:a16="http://schemas.microsoft.com/office/drawing/2014/main" id="{FBB83B78-1F01-FA0C-2536-99062D9FA07A}"/>
              </a:ext>
            </a:extLst>
          </p:cNvPr>
          <p:cNvSpPr txBox="1">
            <a:spLocks/>
          </p:cNvSpPr>
          <p:nvPr/>
        </p:nvSpPr>
        <p:spPr>
          <a:xfrm>
            <a:off x="4450055" y="1128424"/>
            <a:ext cx="2434999" cy="572979"/>
          </a:xfrm>
          <a:prstGeom prst="rect">
            <a:avLst/>
          </a:prstGeom>
          <a:noFill/>
          <a:ln w="9525">
            <a:noFill/>
          </a:ln>
        </p:spPr>
        <p:txBody>
          <a:bodyPr anchor="ctr" anchorCtr="0">
            <a:normAutofit fontScale="92500" lnSpcReduction="20000"/>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r>
              <a:rPr lang="en-US" sz="4000" u="sng" dirty="0" err="1">
                <a:latin typeface="Times New Roman" panose="02020603050405020304" pitchFamily="18" charset="0"/>
                <a:cs typeface="Times New Roman" panose="02020603050405020304" pitchFamily="18" charset="0"/>
              </a:rPr>
              <a:t>Tiếng</a:t>
            </a:r>
            <a:r>
              <a:rPr lang="en-US" sz="4000" u="sng" dirty="0">
                <a:latin typeface="Times New Roman" panose="02020603050405020304" pitchFamily="18" charset="0"/>
                <a:cs typeface="Times New Roman" panose="02020603050405020304" pitchFamily="18" charset="0"/>
              </a:rPr>
              <a:t> </a:t>
            </a:r>
            <a:r>
              <a:rPr lang="en-US" sz="4000" u="sng" dirty="0" err="1">
                <a:latin typeface="Times New Roman" panose="02020603050405020304" pitchFamily="18" charset="0"/>
                <a:cs typeface="Times New Roman" panose="02020603050405020304" pitchFamily="18" charset="0"/>
              </a:rPr>
              <a:t>Việt</a:t>
            </a:r>
            <a:endParaRPr lang="en-US" sz="4000" u="sng" dirty="0">
              <a:latin typeface="Times New Roman" panose="02020603050405020304" pitchFamily="18" charset="0"/>
              <a:cs typeface="Times New Roman" panose="02020603050405020304" pitchFamily="18" charset="0"/>
            </a:endParaRPr>
          </a:p>
        </p:txBody>
      </p:sp>
      <p:pic>
        <p:nvPicPr>
          <p:cNvPr id="8" name="Picture 7" descr="C:\Users\Admin\Desktop\hình.jpg">
            <a:extLst>
              <a:ext uri="{FF2B5EF4-FFF2-40B4-BE49-F238E27FC236}">
                <a16:creationId xmlns:a16="http://schemas.microsoft.com/office/drawing/2014/main" id="{FB3D177F-2846-68D7-9184-ADB84BA1EE30}"/>
              </a:ext>
            </a:extLst>
          </p:cNvPr>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40172" t="34724" r="47641" b="55938"/>
          <a:stretch/>
        </p:blipFill>
        <p:spPr bwMode="auto">
          <a:xfrm>
            <a:off x="1363979" y="1608515"/>
            <a:ext cx="723265" cy="738505"/>
          </a:xfrm>
          <a:prstGeom prst="rect">
            <a:avLst/>
          </a:prstGeom>
          <a:noFill/>
          <a:ln>
            <a:noFill/>
          </a:ln>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28473585-5F66-1D2F-A761-5D295BB26283}"/>
              </a:ext>
            </a:extLst>
          </p:cNvPr>
          <p:cNvSpPr/>
          <p:nvPr/>
        </p:nvSpPr>
        <p:spPr>
          <a:xfrm>
            <a:off x="643055" y="2749852"/>
            <a:ext cx="2165111" cy="584775"/>
          </a:xfrm>
          <a:prstGeom prst="rect">
            <a:avLst/>
          </a:prstGeom>
        </p:spPr>
        <p:txBody>
          <a:bodyPr wrap="square">
            <a:spAutoFit/>
          </a:bodyPr>
          <a:lstStyle/>
          <a:p>
            <a:r>
              <a:rPr lang="en-US" sz="3200" b="1" u="sng" dirty="0" err="1">
                <a:solidFill>
                  <a:srgbClr val="00B050"/>
                </a:solidFill>
                <a:latin typeface="Times New Roman" panose="02020603050405020304" pitchFamily="18" charset="0"/>
                <a:cs typeface="Times New Roman" panose="02020603050405020304" pitchFamily="18" charset="0"/>
              </a:rPr>
              <a:t>Nội</a:t>
            </a:r>
            <a:r>
              <a:rPr lang="en-US" sz="3200" b="1" u="sng" dirty="0">
                <a:solidFill>
                  <a:srgbClr val="00B050"/>
                </a:solidFill>
                <a:latin typeface="Times New Roman" panose="02020603050405020304" pitchFamily="18" charset="0"/>
                <a:cs typeface="Times New Roman" panose="02020603050405020304" pitchFamily="18" charset="0"/>
              </a:rPr>
              <a:t> dung</a:t>
            </a:r>
            <a:r>
              <a:rPr lang="en-US" sz="3200" b="1" dirty="0">
                <a:solidFill>
                  <a:srgbClr val="00B050"/>
                </a:solidFill>
                <a:latin typeface="Times New Roman" panose="02020603050405020304" pitchFamily="18" charset="0"/>
                <a:cs typeface="Times New Roman" panose="02020603050405020304" pitchFamily="18" charset="0"/>
              </a:rPr>
              <a:t>:</a:t>
            </a:r>
          </a:p>
        </p:txBody>
      </p:sp>
      <p:sp>
        <p:nvSpPr>
          <p:cNvPr id="4" name="Google Shape;12140;p6">
            <a:extLst>
              <a:ext uri="{FF2B5EF4-FFF2-40B4-BE49-F238E27FC236}">
                <a16:creationId xmlns:a16="http://schemas.microsoft.com/office/drawing/2014/main" id="{8EA4A583-F595-4E10-DD02-3A0D453CC250}"/>
              </a:ext>
            </a:extLst>
          </p:cNvPr>
          <p:cNvSpPr txBox="1"/>
          <p:nvPr/>
        </p:nvSpPr>
        <p:spPr>
          <a:xfrm>
            <a:off x="2629051" y="2782543"/>
            <a:ext cx="8919894" cy="2200275"/>
          </a:xfrm>
          <a:prstGeom prst="rect">
            <a:avLst/>
          </a:prstGeom>
          <a:noFill/>
          <a:ln>
            <a:noFill/>
          </a:ln>
        </p:spPr>
        <p:txBody>
          <a:bodyPr spcFirstLastPara="1" wrap="square" lIns="91425" tIns="91425" rIns="91425" bIns="91425" anchor="ctr" anchorCtr="0">
            <a:noAutofit/>
          </a:bodyPr>
          <a:lstStyle/>
          <a:p>
            <a:pPr algn="just"/>
            <a:r>
              <a:rPr lang="en-US" sz="3600" b="1" dirty="0" err="1">
                <a:solidFill>
                  <a:srgbClr val="00AA48"/>
                </a:solidFill>
                <a:latin typeface="Times New Roman" panose="02020603050405020304" pitchFamily="18" charset="0"/>
                <a:cs typeface="Times New Roman" panose="02020603050405020304" pitchFamily="18" charset="0"/>
              </a:rPr>
              <a:t>Bài</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thơ</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nói</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về</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cảm</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xúc</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của</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học</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sinh</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trong</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buổi</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học</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cuối</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cùng</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với</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cô</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giáo</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trước</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khi</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cô</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nghỉ</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hưu</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thể</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hiện</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tình</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yêu</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thương</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cô</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và</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mong</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muốn</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chăm</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ngoan</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hơn</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để</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cô</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vui</a:t>
            </a:r>
            <a:r>
              <a:rPr lang="en-US" sz="3600" b="1" dirty="0">
                <a:solidFill>
                  <a:srgbClr val="00AA48"/>
                </a:solidFill>
                <a:latin typeface="Times New Roman" panose="02020603050405020304" pitchFamily="18" charset="0"/>
                <a:cs typeface="Times New Roman" panose="02020603050405020304" pitchFamily="18" charset="0"/>
              </a:rPr>
              <a:t> </a:t>
            </a:r>
            <a:r>
              <a:rPr lang="en-US" sz="3600" b="1" dirty="0" err="1">
                <a:solidFill>
                  <a:srgbClr val="00AA48"/>
                </a:solidFill>
                <a:latin typeface="Times New Roman" panose="02020603050405020304" pitchFamily="18" charset="0"/>
                <a:cs typeface="Times New Roman" panose="02020603050405020304" pitchFamily="18" charset="0"/>
              </a:rPr>
              <a:t>lòng</a:t>
            </a:r>
            <a:r>
              <a:rPr lang="en-US" sz="3600" b="1" dirty="0">
                <a:solidFill>
                  <a:srgbClr val="00AA48"/>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526788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61DF8"/>
        </a:solidFill>
        <a:effectLst/>
      </p:bgPr>
    </p:bg>
    <p:spTree>
      <p:nvGrpSpPr>
        <p:cNvPr id="1" name=""/>
        <p:cNvGrpSpPr/>
        <p:nvPr/>
      </p:nvGrpSpPr>
      <p:grpSpPr>
        <a:xfrm>
          <a:off x="0" y="0"/>
          <a:ext cx="0" cy="0"/>
          <a:chOff x="0" y="0"/>
          <a:chExt cx="0" cy="0"/>
        </a:xfrm>
      </p:grpSpPr>
      <p:grpSp>
        <p:nvGrpSpPr>
          <p:cNvPr id="2" name="Group 2"/>
          <p:cNvGrpSpPr/>
          <p:nvPr/>
        </p:nvGrpSpPr>
        <p:grpSpPr>
          <a:xfrm>
            <a:off x="4836255" y="326364"/>
            <a:ext cx="7379856" cy="5881292"/>
            <a:chOff x="0" y="0"/>
            <a:chExt cx="14015245" cy="9260152"/>
          </a:xfrm>
        </p:grpSpPr>
        <p:grpSp>
          <p:nvGrpSpPr>
            <p:cNvPr id="3" name="Group 3"/>
            <p:cNvGrpSpPr/>
            <p:nvPr/>
          </p:nvGrpSpPr>
          <p:grpSpPr>
            <a:xfrm>
              <a:off x="275441" y="408033"/>
              <a:ext cx="13739804" cy="8852119"/>
              <a:chOff x="0" y="0"/>
              <a:chExt cx="15927885" cy="10261829"/>
            </a:xfrm>
          </p:grpSpPr>
          <p:sp>
            <p:nvSpPr>
              <p:cNvPr id="4" name="Freeform 4"/>
              <p:cNvSpPr/>
              <p:nvPr/>
            </p:nvSpPr>
            <p:spPr>
              <a:xfrm>
                <a:off x="0" y="-4073"/>
                <a:ext cx="15934275" cy="10268432"/>
              </a:xfrm>
              <a:custGeom>
                <a:avLst/>
                <a:gdLst/>
                <a:ahLst/>
                <a:cxnLst/>
                <a:rect l="l" t="t" r="r" b="b"/>
                <a:pathLst>
                  <a:path w="15934275" h="10268432">
                    <a:moveTo>
                      <a:pt x="15306498" y="10213954"/>
                    </a:moveTo>
                    <a:cubicBezTo>
                      <a:pt x="15306498" y="10213954"/>
                      <a:pt x="14575623" y="10268432"/>
                      <a:pt x="12388032" y="10265811"/>
                    </a:cubicBezTo>
                    <a:cubicBezTo>
                      <a:pt x="5753382" y="10263648"/>
                      <a:pt x="1057074" y="10255823"/>
                      <a:pt x="1057074" y="10255823"/>
                    </a:cubicBezTo>
                    <a:cubicBezTo>
                      <a:pt x="812932" y="10246990"/>
                      <a:pt x="449110" y="10225758"/>
                      <a:pt x="282371" y="10167581"/>
                    </a:cubicBezTo>
                    <a:cubicBezTo>
                      <a:pt x="4469" y="10070618"/>
                      <a:pt x="0" y="9897340"/>
                      <a:pt x="0" y="8098259"/>
                    </a:cubicBezTo>
                    <a:cubicBezTo>
                      <a:pt x="8536" y="491230"/>
                      <a:pt x="0" y="345608"/>
                      <a:pt x="77597" y="223930"/>
                    </a:cubicBezTo>
                    <a:cubicBezTo>
                      <a:pt x="217372" y="4759"/>
                      <a:pt x="519255" y="4073"/>
                      <a:pt x="937909" y="4073"/>
                    </a:cubicBezTo>
                    <a:cubicBezTo>
                      <a:pt x="937909" y="4073"/>
                      <a:pt x="2969549" y="15681"/>
                      <a:pt x="9941614" y="7673"/>
                    </a:cubicBezTo>
                    <a:cubicBezTo>
                      <a:pt x="14356696" y="0"/>
                      <a:pt x="15073429" y="6979"/>
                      <a:pt x="15073429" y="6979"/>
                    </a:cubicBezTo>
                    <a:cubicBezTo>
                      <a:pt x="15441737" y="14458"/>
                      <a:pt x="15579996" y="42638"/>
                      <a:pt x="15777736" y="165219"/>
                    </a:cubicBezTo>
                    <a:cubicBezTo>
                      <a:pt x="15928753" y="258836"/>
                      <a:pt x="15934275" y="476157"/>
                      <a:pt x="15925135" y="8098168"/>
                    </a:cubicBezTo>
                    <a:cubicBezTo>
                      <a:pt x="15925135" y="10015305"/>
                      <a:pt x="15882350" y="10163892"/>
                      <a:pt x="15306498" y="10213954"/>
                    </a:cubicBezTo>
                    <a:close/>
                  </a:path>
                </a:pathLst>
              </a:custGeom>
              <a:solidFill>
                <a:srgbClr val="5C0601"/>
              </a:solidFill>
            </p:spPr>
            <p:txBody>
              <a:bodyPr/>
              <a:lstStyle/>
              <a:p>
                <a:endParaRPr lang="en-US"/>
              </a:p>
            </p:txBody>
          </p:sp>
        </p:grpSp>
        <p:grpSp>
          <p:nvGrpSpPr>
            <p:cNvPr id="5" name="Group 5"/>
            <p:cNvGrpSpPr/>
            <p:nvPr/>
          </p:nvGrpSpPr>
          <p:grpSpPr>
            <a:xfrm>
              <a:off x="0" y="0"/>
              <a:ext cx="13739804" cy="8996130"/>
              <a:chOff x="0" y="0"/>
              <a:chExt cx="15927885" cy="10428775"/>
            </a:xfrm>
          </p:grpSpPr>
          <p:sp>
            <p:nvSpPr>
              <p:cNvPr id="6" name="Freeform 6"/>
              <p:cNvSpPr/>
              <p:nvPr/>
            </p:nvSpPr>
            <p:spPr>
              <a:xfrm>
                <a:off x="0" y="-4073"/>
                <a:ext cx="15934275" cy="10435378"/>
              </a:xfrm>
              <a:custGeom>
                <a:avLst/>
                <a:gdLst/>
                <a:ahLst/>
                <a:cxnLst/>
                <a:rect l="l" t="t" r="r" b="b"/>
                <a:pathLst>
                  <a:path w="15934275" h="10435378">
                    <a:moveTo>
                      <a:pt x="15306498" y="10380900"/>
                    </a:moveTo>
                    <a:cubicBezTo>
                      <a:pt x="15306498" y="10380900"/>
                      <a:pt x="14575623" y="10435378"/>
                      <a:pt x="12388032" y="10432757"/>
                    </a:cubicBezTo>
                    <a:cubicBezTo>
                      <a:pt x="5753382" y="10430594"/>
                      <a:pt x="1057074" y="10422770"/>
                      <a:pt x="1057074" y="10422770"/>
                    </a:cubicBezTo>
                    <a:cubicBezTo>
                      <a:pt x="812932" y="10413935"/>
                      <a:pt x="449110" y="10392705"/>
                      <a:pt x="282371" y="10334527"/>
                    </a:cubicBezTo>
                    <a:cubicBezTo>
                      <a:pt x="4469" y="10237564"/>
                      <a:pt x="0" y="10064285"/>
                      <a:pt x="0" y="8235718"/>
                    </a:cubicBezTo>
                    <a:cubicBezTo>
                      <a:pt x="8536" y="491230"/>
                      <a:pt x="0" y="345608"/>
                      <a:pt x="77597" y="223930"/>
                    </a:cubicBezTo>
                    <a:cubicBezTo>
                      <a:pt x="217372" y="4759"/>
                      <a:pt x="519255" y="4073"/>
                      <a:pt x="937909" y="4073"/>
                    </a:cubicBezTo>
                    <a:cubicBezTo>
                      <a:pt x="937909" y="4073"/>
                      <a:pt x="2969549" y="15681"/>
                      <a:pt x="9941614" y="7673"/>
                    </a:cubicBezTo>
                    <a:cubicBezTo>
                      <a:pt x="14356696" y="0"/>
                      <a:pt x="15073429" y="6979"/>
                      <a:pt x="15073429" y="6979"/>
                    </a:cubicBezTo>
                    <a:cubicBezTo>
                      <a:pt x="15441737" y="14458"/>
                      <a:pt x="15579996" y="42638"/>
                      <a:pt x="15777736" y="165219"/>
                    </a:cubicBezTo>
                    <a:cubicBezTo>
                      <a:pt x="15928753" y="258836"/>
                      <a:pt x="15934275" y="476157"/>
                      <a:pt x="15925135" y="8235625"/>
                    </a:cubicBezTo>
                    <a:cubicBezTo>
                      <a:pt x="15925135" y="10182250"/>
                      <a:pt x="15882350" y="10330838"/>
                      <a:pt x="15306498" y="10380900"/>
                    </a:cubicBezTo>
                    <a:close/>
                  </a:path>
                </a:pathLst>
              </a:custGeom>
              <a:solidFill>
                <a:srgbClr val="AD6357"/>
              </a:solidFill>
            </p:spPr>
            <p:txBody>
              <a:bodyPr/>
              <a:lstStyle/>
              <a:p>
                <a:endParaRPr lang="en-US"/>
              </a:p>
            </p:txBody>
          </p:sp>
        </p:grpSp>
      </p:grpSp>
      <p:grpSp>
        <p:nvGrpSpPr>
          <p:cNvPr id="7" name="Group 7"/>
          <p:cNvGrpSpPr/>
          <p:nvPr/>
        </p:nvGrpSpPr>
        <p:grpSpPr>
          <a:xfrm>
            <a:off x="317981" y="328246"/>
            <a:ext cx="4503916" cy="5878241"/>
            <a:chOff x="0" y="0"/>
            <a:chExt cx="9777196" cy="12720232"/>
          </a:xfrm>
        </p:grpSpPr>
        <p:sp>
          <p:nvSpPr>
            <p:cNvPr id="8" name="Freeform 8"/>
            <p:cNvSpPr/>
            <p:nvPr/>
          </p:nvSpPr>
          <p:spPr>
            <a:xfrm>
              <a:off x="0" y="-4073"/>
              <a:ext cx="9783587" cy="12726834"/>
            </a:xfrm>
            <a:custGeom>
              <a:avLst/>
              <a:gdLst/>
              <a:ahLst/>
              <a:cxnLst/>
              <a:rect l="l" t="t" r="r" b="b"/>
              <a:pathLst>
                <a:path w="9783587" h="12726834">
                  <a:moveTo>
                    <a:pt x="9155809" y="12672357"/>
                  </a:moveTo>
                  <a:cubicBezTo>
                    <a:pt x="9155809" y="12672357"/>
                    <a:pt x="8424935" y="12726834"/>
                    <a:pt x="7120079" y="12724214"/>
                  </a:cubicBezTo>
                  <a:cubicBezTo>
                    <a:pt x="3685229" y="12722051"/>
                    <a:pt x="1057074" y="12714226"/>
                    <a:pt x="1057074" y="12714226"/>
                  </a:cubicBezTo>
                  <a:cubicBezTo>
                    <a:pt x="812932" y="12705392"/>
                    <a:pt x="449110" y="12684161"/>
                    <a:pt x="282371" y="12625984"/>
                  </a:cubicBezTo>
                  <a:cubicBezTo>
                    <a:pt x="4469" y="12529021"/>
                    <a:pt x="0" y="12355742"/>
                    <a:pt x="0" y="10122443"/>
                  </a:cubicBezTo>
                  <a:cubicBezTo>
                    <a:pt x="8536" y="491230"/>
                    <a:pt x="0" y="345608"/>
                    <a:pt x="77597" y="223930"/>
                  </a:cubicBezTo>
                  <a:cubicBezTo>
                    <a:pt x="217372" y="4759"/>
                    <a:pt x="519255" y="4073"/>
                    <a:pt x="937909" y="4073"/>
                  </a:cubicBezTo>
                  <a:cubicBezTo>
                    <a:pt x="937909" y="4073"/>
                    <a:pt x="2244001" y="15681"/>
                    <a:pt x="5853535" y="7673"/>
                  </a:cubicBezTo>
                  <a:cubicBezTo>
                    <a:pt x="8206007" y="0"/>
                    <a:pt x="8922740" y="6979"/>
                    <a:pt x="8922740" y="6979"/>
                  </a:cubicBezTo>
                  <a:cubicBezTo>
                    <a:pt x="9291048" y="14458"/>
                    <a:pt x="9429307" y="42638"/>
                    <a:pt x="9627048" y="165219"/>
                  </a:cubicBezTo>
                  <a:cubicBezTo>
                    <a:pt x="9778064" y="258836"/>
                    <a:pt x="9783587" y="476157"/>
                    <a:pt x="9774447" y="10122327"/>
                  </a:cubicBezTo>
                  <a:cubicBezTo>
                    <a:pt x="9774445" y="12473707"/>
                    <a:pt x="9731662" y="12622295"/>
                    <a:pt x="9155809" y="12672357"/>
                  </a:cubicBezTo>
                  <a:close/>
                </a:path>
              </a:pathLst>
            </a:custGeom>
            <a:solidFill>
              <a:srgbClr val="FFE9DB"/>
            </a:solidFill>
          </p:spPr>
          <p:txBody>
            <a:bodyPr/>
            <a:lstStyle/>
            <a:p>
              <a:endParaRPr lang="en-US"/>
            </a:p>
          </p:txBody>
        </p:sp>
      </p:grpSp>
      <p:sp>
        <p:nvSpPr>
          <p:cNvPr id="18" name="TextBox 18"/>
          <p:cNvSpPr txBox="1"/>
          <p:nvPr/>
        </p:nvSpPr>
        <p:spPr>
          <a:xfrm>
            <a:off x="5040614" y="595933"/>
            <a:ext cx="6617632" cy="4883325"/>
          </a:xfrm>
          <a:prstGeom prst="rect">
            <a:avLst/>
          </a:prstGeom>
        </p:spPr>
        <p:txBody>
          <a:bodyPr wrap="square" lIns="0" tIns="0" rIns="0" bIns="0" rtlCol="0" anchor="t">
            <a:spAutoFit/>
          </a:bodyPr>
          <a:lstStyle/>
          <a:p>
            <a:pPr algn="just">
              <a:lnSpc>
                <a:spcPct val="150000"/>
              </a:lnSpc>
            </a:pPr>
            <a:r>
              <a:rPr lang="vi-VN" sz="3600" b="1" dirty="0">
                <a:solidFill>
                  <a:schemeClr val="bg1"/>
                </a:solidFill>
                <a:latin typeface="Arial" panose="020B0604020202020204" pitchFamily="34" charset="0"/>
                <a:ea typeface="Calibri" panose="020F0502020204030204" pitchFamily="34" charset="0"/>
                <a:cs typeface="Arial" panose="020B0604020202020204" pitchFamily="34" charset="0"/>
              </a:rPr>
              <a:t>Luyện đọc, chú ý ngắt nghỉ hơi đúng ở những câu văn dài, nhấn giọng từ ngữ quan trọng và thể hiện tình cảm, cảm xúc phù hợp khi đọc bài "Buổi học cuối cùng".</a:t>
            </a:r>
            <a:endParaRPr lang="vi-VN" sz="3600" b="1" dirty="0">
              <a:solidFill>
                <a:schemeClr val="bg1"/>
              </a:solidFill>
              <a:latin typeface="Arial" panose="020B0604020202020204" pitchFamily="34" charset="0"/>
              <a:cs typeface="Arial" panose="020B0604020202020204" pitchFamily="34" charset="0"/>
            </a:endParaRPr>
          </a:p>
        </p:txBody>
      </p:sp>
      <p:sp>
        <p:nvSpPr>
          <p:cNvPr id="35" name="Freeform 58">
            <a:extLst>
              <a:ext uri="{FF2B5EF4-FFF2-40B4-BE49-F238E27FC236}">
                <a16:creationId xmlns:a16="http://schemas.microsoft.com/office/drawing/2014/main" id="{C3993403-3849-FB4D-AB74-0FA38A7AFB0F}"/>
              </a:ext>
            </a:extLst>
          </p:cNvPr>
          <p:cNvSpPr/>
          <p:nvPr/>
        </p:nvSpPr>
        <p:spPr>
          <a:xfrm>
            <a:off x="923217" y="1682962"/>
            <a:ext cx="3240967" cy="5175038"/>
          </a:xfrm>
          <a:custGeom>
            <a:avLst/>
            <a:gdLst/>
            <a:ahLst/>
            <a:cxnLst/>
            <a:rect l="l" t="t" r="r" b="b"/>
            <a:pathLst>
              <a:path w="639752" h="1184726">
                <a:moveTo>
                  <a:pt x="0" y="0"/>
                </a:moveTo>
                <a:lnTo>
                  <a:pt x="639751" y="0"/>
                </a:lnTo>
                <a:lnTo>
                  <a:pt x="639751" y="1184725"/>
                </a:lnTo>
                <a:lnTo>
                  <a:pt x="0" y="11847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sz="800">
              <a:latin typeface="Arial" panose="020B0604020202020204" pitchFamily="34" charset="0"/>
              <a:cs typeface="Arial" panose="020B0604020202020204" pitchFamily="34" charset="0"/>
            </a:endParaRPr>
          </a:p>
        </p:txBody>
      </p:sp>
      <p:sp>
        <p:nvSpPr>
          <p:cNvPr id="9" name="Title 4">
            <a:extLst>
              <a:ext uri="{FF2B5EF4-FFF2-40B4-BE49-F238E27FC236}">
                <a16:creationId xmlns:a16="http://schemas.microsoft.com/office/drawing/2014/main" id="{594BB1DB-CE73-25EE-13F5-B3B210CBCBF6}"/>
              </a:ext>
            </a:extLst>
          </p:cNvPr>
          <p:cNvSpPr txBox="1">
            <a:spLocks/>
          </p:cNvSpPr>
          <p:nvPr/>
        </p:nvSpPr>
        <p:spPr>
          <a:xfrm>
            <a:off x="533754" y="583282"/>
            <a:ext cx="3630430" cy="681926"/>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4000" b="1" dirty="0">
                <a:latin typeface="Times New Roman" panose="02020603050405020304" pitchFamily="18" charset="0"/>
                <a:cs typeface="Times New Roman" panose="02020603050405020304" pitchFamily="18" charset="0"/>
              </a:rPr>
              <a:t>3. </a:t>
            </a: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nâng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cao</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61DF8"/>
        </a:solidFill>
        <a:effectLst/>
      </p:bgPr>
    </p:bg>
    <p:spTree>
      <p:nvGrpSpPr>
        <p:cNvPr id="1" name=""/>
        <p:cNvGrpSpPr/>
        <p:nvPr/>
      </p:nvGrpSpPr>
      <p:grpSpPr>
        <a:xfrm>
          <a:off x="0" y="0"/>
          <a:ext cx="0" cy="0"/>
          <a:chOff x="0" y="0"/>
          <a:chExt cx="0" cy="0"/>
        </a:xfrm>
      </p:grpSpPr>
      <p:grpSp>
        <p:nvGrpSpPr>
          <p:cNvPr id="2" name="Group 2"/>
          <p:cNvGrpSpPr/>
          <p:nvPr/>
        </p:nvGrpSpPr>
        <p:grpSpPr>
          <a:xfrm>
            <a:off x="175846" y="199292"/>
            <a:ext cx="11863753" cy="5818178"/>
            <a:chOff x="0" y="0"/>
            <a:chExt cx="25793620" cy="11269962"/>
          </a:xfrm>
        </p:grpSpPr>
        <p:sp>
          <p:nvSpPr>
            <p:cNvPr id="3" name="Freeform 3"/>
            <p:cNvSpPr/>
            <p:nvPr/>
          </p:nvSpPr>
          <p:spPr>
            <a:xfrm>
              <a:off x="0" y="-4073"/>
              <a:ext cx="25800011" cy="11276565"/>
            </a:xfrm>
            <a:custGeom>
              <a:avLst/>
              <a:gdLst/>
              <a:ahLst/>
              <a:cxnLst/>
              <a:rect l="l" t="t" r="r" b="b"/>
              <a:pathLst>
                <a:path w="25800011" h="11276565">
                  <a:moveTo>
                    <a:pt x="25172233" y="11222087"/>
                  </a:moveTo>
                  <a:cubicBezTo>
                    <a:pt x="25172233" y="11222087"/>
                    <a:pt x="24441358" y="11276565"/>
                    <a:pt x="20837855" y="11273944"/>
                  </a:cubicBezTo>
                  <a:cubicBezTo>
                    <a:pt x="9070709" y="11271781"/>
                    <a:pt x="1057074" y="11263956"/>
                    <a:pt x="1057074" y="11263956"/>
                  </a:cubicBezTo>
                  <a:cubicBezTo>
                    <a:pt x="812932" y="11255122"/>
                    <a:pt x="449110" y="11233891"/>
                    <a:pt x="282371" y="11175714"/>
                  </a:cubicBezTo>
                  <a:cubicBezTo>
                    <a:pt x="4469" y="11078751"/>
                    <a:pt x="0" y="10905472"/>
                    <a:pt x="0" y="8928329"/>
                  </a:cubicBezTo>
                  <a:cubicBezTo>
                    <a:pt x="8536" y="491230"/>
                    <a:pt x="0" y="345608"/>
                    <a:pt x="77597" y="223930"/>
                  </a:cubicBezTo>
                  <a:cubicBezTo>
                    <a:pt x="217372" y="4759"/>
                    <a:pt x="519255" y="4073"/>
                    <a:pt x="937909" y="4073"/>
                  </a:cubicBezTo>
                  <a:cubicBezTo>
                    <a:pt x="937909" y="4073"/>
                    <a:pt x="4133332" y="15681"/>
                    <a:pt x="16498914" y="7673"/>
                  </a:cubicBezTo>
                  <a:cubicBezTo>
                    <a:pt x="24222430" y="0"/>
                    <a:pt x="24939165" y="6979"/>
                    <a:pt x="24939165" y="6979"/>
                  </a:cubicBezTo>
                  <a:cubicBezTo>
                    <a:pt x="25307472" y="14458"/>
                    <a:pt x="25445732" y="42638"/>
                    <a:pt x="25643472" y="165219"/>
                  </a:cubicBezTo>
                  <a:cubicBezTo>
                    <a:pt x="25794489" y="258836"/>
                    <a:pt x="25800011" y="476157"/>
                    <a:pt x="25790871" y="8928228"/>
                  </a:cubicBezTo>
                  <a:cubicBezTo>
                    <a:pt x="25790869" y="11023438"/>
                    <a:pt x="25748086" y="11172025"/>
                    <a:pt x="25172233" y="11222087"/>
                  </a:cubicBezTo>
                  <a:close/>
                </a:path>
              </a:pathLst>
            </a:custGeom>
            <a:solidFill>
              <a:srgbClr val="AD6357"/>
            </a:solidFill>
          </p:spPr>
          <p:txBody>
            <a:bodyPr/>
            <a:lstStyle/>
            <a:p>
              <a:endParaRPr lang="en-US"/>
            </a:p>
          </p:txBody>
        </p:sp>
      </p:grpSp>
      <p:grpSp>
        <p:nvGrpSpPr>
          <p:cNvPr id="4" name="Group 4"/>
          <p:cNvGrpSpPr/>
          <p:nvPr/>
        </p:nvGrpSpPr>
        <p:grpSpPr>
          <a:xfrm>
            <a:off x="756946" y="1682044"/>
            <a:ext cx="3154654" cy="3011929"/>
            <a:chOff x="0" y="0"/>
            <a:chExt cx="12105655" cy="6983163"/>
          </a:xfrm>
        </p:grpSpPr>
        <p:sp>
          <p:nvSpPr>
            <p:cNvPr id="5" name="Freeform 5"/>
            <p:cNvSpPr/>
            <p:nvPr/>
          </p:nvSpPr>
          <p:spPr>
            <a:xfrm>
              <a:off x="0" y="-4073"/>
              <a:ext cx="12112046" cy="6989766"/>
            </a:xfrm>
            <a:custGeom>
              <a:avLst/>
              <a:gdLst/>
              <a:ahLst/>
              <a:cxnLst/>
              <a:rect l="l" t="t" r="r" b="b"/>
              <a:pathLst>
                <a:path w="12112046" h="6989766">
                  <a:moveTo>
                    <a:pt x="11484269" y="6935288"/>
                  </a:moveTo>
                  <a:cubicBezTo>
                    <a:pt x="11484269" y="6935288"/>
                    <a:pt x="10753394" y="6989766"/>
                    <a:pt x="9114362" y="6987144"/>
                  </a:cubicBezTo>
                  <a:cubicBezTo>
                    <a:pt x="4468168" y="6984982"/>
                    <a:pt x="1057074" y="6977157"/>
                    <a:pt x="1057074" y="6977157"/>
                  </a:cubicBezTo>
                  <a:cubicBezTo>
                    <a:pt x="812932" y="6968323"/>
                    <a:pt x="449110" y="6947093"/>
                    <a:pt x="282371" y="6888916"/>
                  </a:cubicBezTo>
                  <a:cubicBezTo>
                    <a:pt x="4469" y="6791952"/>
                    <a:pt x="0" y="6618673"/>
                    <a:pt x="0" y="5398691"/>
                  </a:cubicBezTo>
                  <a:cubicBezTo>
                    <a:pt x="8536" y="491230"/>
                    <a:pt x="0" y="345608"/>
                    <a:pt x="77597" y="223930"/>
                  </a:cubicBezTo>
                  <a:cubicBezTo>
                    <a:pt x="217372" y="4759"/>
                    <a:pt x="519255" y="4073"/>
                    <a:pt x="937909" y="4073"/>
                  </a:cubicBezTo>
                  <a:cubicBezTo>
                    <a:pt x="937909" y="4073"/>
                    <a:pt x="2518671" y="15681"/>
                    <a:pt x="7401154" y="7673"/>
                  </a:cubicBezTo>
                  <a:cubicBezTo>
                    <a:pt x="10534466" y="0"/>
                    <a:pt x="11251199" y="6979"/>
                    <a:pt x="11251199" y="6979"/>
                  </a:cubicBezTo>
                  <a:cubicBezTo>
                    <a:pt x="11619507" y="14458"/>
                    <a:pt x="11757767" y="42638"/>
                    <a:pt x="11955507" y="165219"/>
                  </a:cubicBezTo>
                  <a:cubicBezTo>
                    <a:pt x="12106524" y="258836"/>
                    <a:pt x="12112046" y="476157"/>
                    <a:pt x="12102906" y="5398633"/>
                  </a:cubicBezTo>
                  <a:cubicBezTo>
                    <a:pt x="12102905" y="6736639"/>
                    <a:pt x="12060121" y="6885226"/>
                    <a:pt x="11484269" y="6935288"/>
                  </a:cubicBezTo>
                  <a:close/>
                </a:path>
              </a:pathLst>
            </a:custGeom>
            <a:solidFill>
              <a:srgbClr val="FFE9DB"/>
            </a:solidFill>
          </p:spPr>
          <p:txBody>
            <a:bodyPr lIns="240000" rIns="240000" anchor="ctr"/>
            <a:lstStyle/>
            <a:p>
              <a:pPr algn="just">
                <a:lnSpc>
                  <a:spcPct val="150000"/>
                </a:lnSpc>
              </a:pPr>
              <a:r>
                <a:rPr lang="vi-VN" sz="2667" dirty="0">
                  <a:solidFill>
                    <a:srgbClr val="000000"/>
                  </a:solidFill>
                  <a:latin typeface="Arial" panose="020B0604020202020204" pitchFamily="34" charset="0"/>
                  <a:ea typeface="Calibri" panose="020F0502020204030204" pitchFamily="34" charset="0"/>
                  <a:cs typeface="Arial" panose="020B0604020202020204" pitchFamily="34" charset="0"/>
                </a:rPr>
                <a:t>Giọng đọc da diết ở các câu mở đầu đoạn thơ</a:t>
              </a:r>
              <a:endParaRPr lang="vi-VN" sz="2667" dirty="0">
                <a:latin typeface="Arial" panose="020B0604020202020204" pitchFamily="34" charset="0"/>
                <a:cs typeface="Arial" panose="020B0604020202020204" pitchFamily="34" charset="0"/>
              </a:endParaRPr>
            </a:p>
          </p:txBody>
        </p:sp>
      </p:grpSp>
      <p:grpSp>
        <p:nvGrpSpPr>
          <p:cNvPr id="6" name="Group 6"/>
          <p:cNvGrpSpPr/>
          <p:nvPr/>
        </p:nvGrpSpPr>
        <p:grpSpPr>
          <a:xfrm>
            <a:off x="4136773" y="1680287"/>
            <a:ext cx="7301039" cy="3014777"/>
            <a:chOff x="-3485065" y="-4073"/>
            <a:chExt cx="15597111" cy="6989766"/>
          </a:xfrm>
        </p:grpSpPr>
        <p:sp>
          <p:nvSpPr>
            <p:cNvPr id="7" name="Freeform 7"/>
            <p:cNvSpPr/>
            <p:nvPr/>
          </p:nvSpPr>
          <p:spPr>
            <a:xfrm>
              <a:off x="-3485065" y="-4073"/>
              <a:ext cx="15597111" cy="6989766"/>
            </a:xfrm>
            <a:custGeom>
              <a:avLst/>
              <a:gdLst/>
              <a:ahLst/>
              <a:cxnLst/>
              <a:rect l="l" t="t" r="r" b="b"/>
              <a:pathLst>
                <a:path w="12112046" h="6989766">
                  <a:moveTo>
                    <a:pt x="11484269" y="6935288"/>
                  </a:moveTo>
                  <a:cubicBezTo>
                    <a:pt x="11484269" y="6935288"/>
                    <a:pt x="10753394" y="6989766"/>
                    <a:pt x="9114362" y="6987144"/>
                  </a:cubicBezTo>
                  <a:cubicBezTo>
                    <a:pt x="4468168" y="6984982"/>
                    <a:pt x="1057074" y="6977157"/>
                    <a:pt x="1057074" y="6977157"/>
                  </a:cubicBezTo>
                  <a:cubicBezTo>
                    <a:pt x="812932" y="6968323"/>
                    <a:pt x="449110" y="6947093"/>
                    <a:pt x="282371" y="6888916"/>
                  </a:cubicBezTo>
                  <a:cubicBezTo>
                    <a:pt x="4469" y="6791952"/>
                    <a:pt x="0" y="6618673"/>
                    <a:pt x="0" y="5398691"/>
                  </a:cubicBezTo>
                  <a:cubicBezTo>
                    <a:pt x="8536" y="491230"/>
                    <a:pt x="0" y="345608"/>
                    <a:pt x="77597" y="223930"/>
                  </a:cubicBezTo>
                  <a:cubicBezTo>
                    <a:pt x="217372" y="4759"/>
                    <a:pt x="519255" y="4073"/>
                    <a:pt x="937909" y="4073"/>
                  </a:cubicBezTo>
                  <a:cubicBezTo>
                    <a:pt x="937909" y="4073"/>
                    <a:pt x="2518671" y="15681"/>
                    <a:pt x="7401154" y="7673"/>
                  </a:cubicBezTo>
                  <a:cubicBezTo>
                    <a:pt x="10534466" y="0"/>
                    <a:pt x="11251199" y="6979"/>
                    <a:pt x="11251199" y="6979"/>
                  </a:cubicBezTo>
                  <a:cubicBezTo>
                    <a:pt x="11619507" y="14458"/>
                    <a:pt x="11757767" y="42638"/>
                    <a:pt x="11955507" y="165219"/>
                  </a:cubicBezTo>
                  <a:cubicBezTo>
                    <a:pt x="12106524" y="258836"/>
                    <a:pt x="12112046" y="476157"/>
                    <a:pt x="12102906" y="5398633"/>
                  </a:cubicBezTo>
                  <a:cubicBezTo>
                    <a:pt x="12102905" y="6736639"/>
                    <a:pt x="12060121" y="6885226"/>
                    <a:pt x="11484269" y="6935288"/>
                  </a:cubicBezTo>
                  <a:close/>
                </a:path>
              </a:pathLst>
            </a:custGeom>
            <a:solidFill>
              <a:srgbClr val="FFE9DB"/>
            </a:solidFill>
          </p:spPr>
          <p:txBody>
            <a:bodyPr lIns="240000" rIns="240000" anchor="ctr"/>
            <a:lstStyle/>
            <a:p>
              <a:pPr algn="just">
                <a:lnSpc>
                  <a:spcPct val="150000"/>
                </a:lnSpc>
              </a:pPr>
              <a:r>
                <a:rPr lang="vi-VN" sz="2667" dirty="0">
                  <a:solidFill>
                    <a:srgbClr val="000000"/>
                  </a:solidFill>
                  <a:latin typeface="Arial" panose="020B0604020202020204" pitchFamily="34" charset="0"/>
                  <a:ea typeface="Calibri" panose="020F0502020204030204" pitchFamily="34" charset="0"/>
                  <a:cs typeface="Arial" panose="020B0604020202020204" pitchFamily="34" charset="0"/>
                </a:rPr>
                <a:t>Nhấn giọng thể hiện sự đột ngột, tiếc nuối khi đọc những câu thơ có các từ: </a:t>
              </a:r>
              <a:r>
                <a:rPr lang="vi-VN" sz="2667" i="1" dirty="0">
                  <a:solidFill>
                    <a:srgbClr val="000000"/>
                  </a:solidFill>
                  <a:latin typeface="Arial" panose="020B0604020202020204" pitchFamily="34" charset="0"/>
                  <a:ea typeface="Calibri" panose="020F0502020204030204" pitchFamily="34" charset="0"/>
                  <a:cs typeface="Arial" panose="020B0604020202020204" pitchFamily="34" charset="0"/>
                </a:rPr>
                <a:t>bỗng (trang nghiêm), bàn con trai, bàn con gái, cũng (nơ hồng), vẫn, sao...</a:t>
              </a:r>
              <a:endParaRPr lang="vi-VN" sz="2667" i="1" dirty="0">
                <a:latin typeface="Arial" panose="020B0604020202020204" pitchFamily="34" charset="0"/>
                <a:cs typeface="Arial" panose="020B0604020202020204" pitchFamily="34" charset="0"/>
              </a:endParaRPr>
            </a:p>
          </p:txBody>
        </p:sp>
      </p:grpSp>
      <p:sp>
        <p:nvSpPr>
          <p:cNvPr id="14" name="Freeform 13">
            <a:extLst>
              <a:ext uri="{FF2B5EF4-FFF2-40B4-BE49-F238E27FC236}">
                <a16:creationId xmlns:a16="http://schemas.microsoft.com/office/drawing/2014/main" id="{98EF9191-C322-61EA-F50B-E002F917F17E}"/>
              </a:ext>
            </a:extLst>
          </p:cNvPr>
          <p:cNvSpPr/>
          <p:nvPr/>
        </p:nvSpPr>
        <p:spPr>
          <a:xfrm>
            <a:off x="3209923" y="4445001"/>
            <a:ext cx="5772155" cy="2636943"/>
          </a:xfrm>
          <a:custGeom>
            <a:avLst/>
            <a:gdLst/>
            <a:ahLst/>
            <a:cxnLst/>
            <a:rect l="l" t="t" r="r" b="b"/>
            <a:pathLst>
              <a:path w="1964190" h="1122044">
                <a:moveTo>
                  <a:pt x="0" y="0"/>
                </a:moveTo>
                <a:lnTo>
                  <a:pt x="1964190" y="0"/>
                </a:lnTo>
                <a:lnTo>
                  <a:pt x="1964190" y="1122044"/>
                </a:lnTo>
                <a:lnTo>
                  <a:pt x="0" y="1122044"/>
                </a:lnTo>
                <a:lnTo>
                  <a:pt x="0" y="0"/>
                </a:lnTo>
                <a:close/>
              </a:path>
            </a:pathLst>
          </a:custGeom>
          <a:blipFill>
            <a:blip r:embed="rId2">
              <a:extLst>
                <a:ext uri="{96DAC541-7B7A-43D3-8B79-37D633B846F1}">
                  <asvg:svgBlip xmlns:asvg="http://schemas.microsoft.com/office/drawing/2016/SVG/main" r:embed="rId3"/>
                </a:ext>
              </a:extLst>
            </a:blip>
            <a:stretch>
              <a:fillRect t="-25044"/>
            </a:stretch>
          </a:blipFill>
        </p:spPr>
        <p:txBody>
          <a:bodyPr/>
          <a:lstStyle/>
          <a:p>
            <a:endParaRPr lang="vi-VN"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4"/>
          <p:cNvSpPr txBox="1">
            <a:spLocks/>
          </p:cNvSpPr>
          <p:nvPr/>
        </p:nvSpPr>
        <p:spPr>
          <a:xfrm>
            <a:off x="3969572" y="19170"/>
            <a:ext cx="6992470" cy="688490"/>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endParaRPr lang="vi-VN" dirty="0">
              <a:solidFill>
                <a:srgbClr val="FF0000"/>
              </a:solidFill>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 </a:t>
            </a:r>
            <a:r>
              <a:rPr lang="vi-VN" sz="3200" b="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Buổi học cuối cùng</a:t>
            </a:r>
            <a:br>
              <a:rPr lang="vi-VN" dirty="0"/>
            </a:b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 name="Title 4">
            <a:extLst>
              <a:ext uri="{FF2B5EF4-FFF2-40B4-BE49-F238E27FC236}">
                <a16:creationId xmlns:a16="http://schemas.microsoft.com/office/drawing/2014/main" id="{C37F0B4C-1FCA-B57A-E1B7-7AA5DA00B729}"/>
              </a:ext>
            </a:extLst>
          </p:cNvPr>
          <p:cNvSpPr txBox="1">
            <a:spLocks/>
          </p:cNvSpPr>
          <p:nvPr/>
        </p:nvSpPr>
        <p:spPr>
          <a:xfrm>
            <a:off x="3125993" y="776893"/>
            <a:ext cx="8679628" cy="6127999"/>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2600" dirty="0" err="1">
                <a:latin typeface="Times New Roman" panose="02020603050405020304" pitchFamily="18" charset="0"/>
                <a:cs typeface="Times New Roman" panose="02020603050405020304" pitchFamily="18" charset="0"/>
              </a:rPr>
              <a:t>Buổi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cùng</a:t>
            </a:r>
            <a:r>
              <a:rPr lang="en-US" sz="2600" dirty="0">
                <a:latin typeface="Times New Roman" panose="02020603050405020304" pitchFamily="18" charset="0"/>
                <a:cs typeface="Times New Roman" panose="02020603050405020304" pitchFamily="18" charset="0"/>
              </a:rPr>
              <a:t>,</a:t>
            </a:r>
            <a:r>
              <a:rPr lang="en-US" sz="2600" dirty="0">
                <a:solidFill>
                  <a:srgbClr val="FF0000"/>
                </a:solidFill>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mai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hưu</a:t>
            </a:r>
            <a:r>
              <a:rPr lang="en-US" sz="2600" dirty="0">
                <a:solidFill>
                  <a:srgbClr val="FF0000"/>
                </a:solidFill>
                <a:latin typeface="Times New Roman" panose="02020603050405020304" pitchFamily="18" charset="0"/>
                <a:cs typeface="Times New Roman" panose="02020603050405020304" pitchFamily="18" charset="0"/>
              </a:rPr>
              <a:t>//</a:t>
            </a:r>
          </a:p>
          <a:p>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lớp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em</a:t>
            </a:r>
            <a:r>
              <a:rPr lang="en-US" sz="2600" dirty="0">
                <a:solidFill>
                  <a:srgbClr val="FF0000"/>
                </a:solidFill>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bỗng</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trang</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nghiêm</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trước</a:t>
            </a:r>
            <a:r>
              <a:rPr lang="en-US" sz="2600" dirty="0">
                <a:solidFill>
                  <a:srgbClr val="FF0000"/>
                </a:solidFill>
                <a:latin typeface="Times New Roman" panose="02020603050405020304" pitchFamily="18" charset="0"/>
                <a:cs typeface="Times New Roman" panose="02020603050405020304" pitchFamily="18" charset="0"/>
              </a:rPr>
              <a:t>//</a:t>
            </a:r>
          </a:p>
          <a:p>
            <a:r>
              <a:rPr lang="en-US" sz="2600" dirty="0" err="1">
                <a:solidFill>
                  <a:srgbClr val="3333FF"/>
                </a:solidFill>
                <a:latin typeface="Times New Roman" panose="02020603050405020304" pitchFamily="18" charset="0"/>
                <a:cs typeface="Times New Roman" panose="02020603050405020304" pitchFamily="18" charset="0"/>
              </a:rPr>
              <a:t>Bàn</a:t>
            </a:r>
            <a:r>
              <a:rPr lang="en-US" sz="2600" dirty="0">
                <a:solidFill>
                  <a:srgbClr val="3333FF"/>
                </a:solidFill>
                <a:latin typeface="Times New Roman" panose="02020603050405020304" pitchFamily="18" charset="0"/>
                <a:cs typeface="Times New Roman" panose="02020603050405020304" pitchFamily="18" charset="0"/>
              </a:rPr>
              <a:t> con </a:t>
            </a:r>
            <a:r>
              <a:rPr lang="en-US" sz="2600" dirty="0" err="1">
                <a:solidFill>
                  <a:srgbClr val="3333FF"/>
                </a:solidFill>
                <a:latin typeface="Times New Roman" panose="02020603050405020304" pitchFamily="18" charset="0"/>
                <a:cs typeface="Times New Roman" panose="02020603050405020304" pitchFamily="18" charset="0"/>
              </a:rPr>
              <a:t>trai</a:t>
            </a:r>
            <a:r>
              <a:rPr lang="en-US" sz="2600" dirty="0">
                <a:solidFill>
                  <a:srgbClr val="FF0000"/>
                </a:solidFill>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nghịch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đùa</a:t>
            </a:r>
            <a:r>
              <a:rPr lang="en-US" sz="2600" dirty="0">
                <a:latin typeface="Times New Roman" panose="02020603050405020304" pitchFamily="18" charset="0"/>
                <a:cs typeface="Times New Roman" panose="02020603050405020304" pitchFamily="18" charset="0"/>
              </a:rPr>
              <a:t>,</a:t>
            </a:r>
            <a:r>
              <a:rPr lang="en-US" sz="2600" dirty="0">
                <a:solidFill>
                  <a:srgbClr val="FF0000"/>
                </a:solidFill>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gõ</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thước</a:t>
            </a:r>
            <a:r>
              <a:rPr lang="en-US" sz="2600" dirty="0">
                <a:solidFill>
                  <a:srgbClr val="FF0000"/>
                </a:solidFill>
                <a:latin typeface="Times New Roman" panose="02020603050405020304" pitchFamily="18" charset="0"/>
                <a:cs typeface="Times New Roman" panose="02020603050405020304" pitchFamily="18" charset="0"/>
              </a:rPr>
              <a:t>//</a:t>
            </a:r>
          </a:p>
          <a:p>
            <a:r>
              <a:rPr lang="en-US" sz="2600" dirty="0" err="1">
                <a:solidFill>
                  <a:srgbClr val="3333FF"/>
                </a:solidFill>
                <a:latin typeface="Times New Roman" panose="02020603050405020304" pitchFamily="18" charset="0"/>
                <a:cs typeface="Times New Roman" panose="02020603050405020304" pitchFamily="18" charset="0"/>
              </a:rPr>
              <a:t>Bàn</a:t>
            </a:r>
            <a:r>
              <a:rPr lang="en-US" sz="2600" dirty="0">
                <a:solidFill>
                  <a:srgbClr val="3333FF"/>
                </a:solidFill>
                <a:latin typeface="Times New Roman" panose="02020603050405020304" pitchFamily="18" charset="0"/>
                <a:cs typeface="Times New Roman" panose="02020603050405020304" pitchFamily="18" charset="0"/>
              </a:rPr>
              <a:t> con </a:t>
            </a:r>
            <a:r>
              <a:rPr lang="en-US" sz="2600" dirty="0" err="1">
                <a:solidFill>
                  <a:srgbClr val="3333FF"/>
                </a:solidFill>
                <a:latin typeface="Times New Roman" panose="02020603050405020304" pitchFamily="18" charset="0"/>
                <a:cs typeface="Times New Roman" panose="02020603050405020304" pitchFamily="18" charset="0"/>
              </a:rPr>
              <a:t>gái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lặng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yên</a:t>
            </a:r>
            <a:r>
              <a:rPr lang="en-US" sz="2600" dirty="0">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bím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tóc</a:t>
            </a:r>
            <a:r>
              <a:rPr lang="en-US" sz="2600" dirty="0">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cũng</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nơ</a:t>
            </a:r>
            <a:r>
              <a:rPr lang="en-US" sz="2600" dirty="0">
                <a:solidFill>
                  <a:srgbClr val="3333FF"/>
                </a:solidFill>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hồng</a:t>
            </a:r>
            <a:r>
              <a:rPr lang="en-US" sz="2600" dirty="0">
                <a:latin typeface="Times New Roman" panose="02020603050405020304" pitchFamily="18" charset="0"/>
                <a:cs typeface="Times New Roman" panose="02020603050405020304" pitchFamily="18" charset="0"/>
              </a:rPr>
              <a:t>.</a:t>
            </a:r>
            <a:r>
              <a:rPr lang="en-US" sz="2600" dirty="0">
                <a:solidFill>
                  <a:srgbClr val="FF0000"/>
                </a:solidFill>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 </a:t>
            </a:r>
          </a:p>
          <a:p>
            <a:r>
              <a:rPr lang="en-US" sz="2600" dirty="0" err="1">
                <a:latin typeface="Times New Roman" panose="02020603050405020304" pitchFamily="18" charset="0"/>
                <a:cs typeface="Times New Roman" panose="02020603050405020304" pitchFamily="18" charset="0"/>
              </a:rPr>
              <a:t>Cô</a:t>
            </a:r>
            <a:r>
              <a:rPr lang="en-US" sz="2600" dirty="0">
                <a:latin typeface="Times New Roman" panose="02020603050405020304" pitchFamily="18" charset="0"/>
                <a:cs typeface="Times New Roman" panose="02020603050405020304" pitchFamily="18" charset="0"/>
              </a:rPr>
              <a:t> </a:t>
            </a:r>
            <a:r>
              <a:rPr lang="en-US" sz="2600" dirty="0" err="1">
                <a:solidFill>
                  <a:srgbClr val="3333FF"/>
                </a:solidFill>
                <a:latin typeface="Times New Roman" panose="02020603050405020304" pitchFamily="18" charset="0"/>
                <a:cs typeface="Times New Roman" panose="02020603050405020304" pitchFamily="18" charset="0"/>
              </a:rPr>
              <a:t>vẫn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a:t>
            </a:r>
            <a:r>
              <a:rPr lang="en-US" sz="2600" dirty="0">
                <a:latin typeface="Times New Roman" panose="02020603050405020304" pitchFamily="18" charset="0"/>
                <a:cs typeface="Times New Roman" panose="02020603050405020304" pitchFamily="18" charset="0"/>
              </a:rPr>
              <a:t>,</a:t>
            </a:r>
            <a:r>
              <a:rPr lang="en-US" sz="2600" dirty="0">
                <a:solidFill>
                  <a:srgbClr val="FF0000"/>
                </a:solidFill>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râm</a:t>
            </a:r>
            <a:r>
              <a:rPr lang="en-US" sz="2600" dirty="0">
                <a:solidFill>
                  <a:srgbClr val="FF0000"/>
                </a:solidFill>
                <a:latin typeface="Times New Roman" panose="02020603050405020304" pitchFamily="18" charset="0"/>
                <a:cs typeface="Times New Roman" panose="02020603050405020304" pitchFamily="18" charset="0"/>
              </a:rPr>
              <a:t>//</a:t>
            </a:r>
          </a:p>
          <a:p>
            <a:r>
              <a:rPr lang="en-US" sz="2600" dirty="0" err="1">
                <a:latin typeface="Times New Roman" panose="02020603050405020304" pitchFamily="18" charset="0"/>
                <a:cs typeface="Times New Roman" panose="02020603050405020304" pitchFamily="18" charset="0"/>
              </a:rPr>
              <a:t>Bàn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tay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gầy</a:t>
            </a:r>
            <a:r>
              <a:rPr lang="en-US" sz="2600" dirty="0">
                <a:latin typeface="Times New Roman" panose="02020603050405020304" pitchFamily="18" charset="0"/>
                <a:cs typeface="Times New Roman" panose="02020603050405020304" pitchFamily="18" charset="0"/>
              </a:rPr>
              <a:t>,</a:t>
            </a:r>
            <a:r>
              <a:rPr lang="en-US" sz="2600" dirty="0">
                <a:solidFill>
                  <a:srgbClr val="FF0000"/>
                </a:solidFill>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đầy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phấn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trắng</a:t>
            </a:r>
            <a:r>
              <a:rPr lang="en-US" sz="2600" dirty="0">
                <a:solidFill>
                  <a:srgbClr val="FF0000"/>
                </a:solidFill>
                <a:latin typeface="Times New Roman" panose="02020603050405020304" pitchFamily="18" charset="0"/>
                <a:cs typeface="Times New Roman" panose="02020603050405020304" pitchFamily="18" charset="0"/>
              </a:rPr>
              <a:t>//</a:t>
            </a:r>
          </a:p>
          <a:p>
            <a:r>
              <a:rPr lang="en-US" sz="2600" dirty="0" err="1">
                <a:latin typeface="Times New Roman" panose="02020603050405020304" pitchFamily="18" charset="0"/>
                <a:cs typeface="Times New Roman" panose="02020603050405020304" pitchFamily="18" charset="0"/>
              </a:rPr>
              <a:t>Giọng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nói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êm</a:t>
            </a:r>
            <a:r>
              <a:rPr lang="en-US" sz="2600" dirty="0">
                <a:latin typeface="Times New Roman" panose="02020603050405020304" pitchFamily="18" charset="0"/>
                <a:cs typeface="Times New Roman" panose="02020603050405020304" pitchFamily="18" charset="0"/>
              </a:rPr>
              <a:t>,</a:t>
            </a:r>
            <a:r>
              <a:rPr lang="en-US" sz="2600" dirty="0">
                <a:solidFill>
                  <a:srgbClr val="FF0000"/>
                </a:solidFill>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nụ</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giọt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solidFill>
                  <a:srgbClr val="FF0000"/>
                </a:solidFill>
                <a:latin typeface="Times New Roman" panose="02020603050405020304" pitchFamily="18" charset="0"/>
                <a:cs typeface="Times New Roman" panose="02020603050405020304" pitchFamily="18" charset="0"/>
              </a:rPr>
              <a:t>//</a:t>
            </a:r>
          </a:p>
          <a:p>
            <a:r>
              <a:rPr lang="en-US" sz="2600" dirty="0">
                <a:solidFill>
                  <a:srgbClr val="3333FF"/>
                </a:solidFill>
                <a:latin typeface="Times New Roman" panose="02020603050405020304" pitchFamily="18" charset="0"/>
                <a:cs typeface="Times New Roman" panose="02020603050405020304" pitchFamily="18" charset="0"/>
              </a:rPr>
              <a:t>Sao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buổi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này</a:t>
            </a:r>
            <a:r>
              <a:rPr lang="en-US" sz="2600" dirty="0">
                <a:latin typeface="Times New Roman" panose="02020603050405020304" pitchFamily="18" charset="0"/>
                <a:cs typeface="Times New Roman" panose="02020603050405020304" pitchFamily="18" charset="0"/>
              </a:rPr>
              <a:t>,</a:t>
            </a:r>
            <a:r>
              <a:rPr lang="en-US" sz="2600" dirty="0">
                <a:solidFill>
                  <a:srgbClr val="FF0000"/>
                </a:solidFill>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solidFill>
                  <a:srgbClr val="FF0000"/>
                </a:solidFill>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 </a:t>
            </a:r>
          </a:p>
          <a:p>
            <a:r>
              <a:rPr lang="en-US" sz="2600" dirty="0" err="1">
                <a:solidFill>
                  <a:srgbClr val="061DF8"/>
                </a:solidFill>
                <a:latin typeface="Times New Roman" panose="02020603050405020304" pitchFamily="18" charset="0"/>
                <a:cs typeface="Times New Roman" panose="02020603050405020304" pitchFamily="18" charset="0"/>
              </a:rPr>
              <a:t>Buổi</a:t>
            </a:r>
            <a:r>
              <a:rPr lang="en-US" sz="2600" dirty="0">
                <a:solidFill>
                  <a:srgbClr val="061DF8"/>
                </a:solidFill>
                <a:latin typeface="Times New Roman" panose="02020603050405020304" pitchFamily="18" charset="0"/>
                <a:cs typeface="Times New Roman" panose="02020603050405020304" pitchFamily="18" charset="0"/>
              </a:rPr>
              <a:t> </a:t>
            </a:r>
            <a:r>
              <a:rPr lang="en-US" sz="2600" dirty="0" err="1">
                <a:solidFill>
                  <a:srgbClr val="061DF8"/>
                </a:solidFill>
                <a:latin typeface="Times New Roman" panose="02020603050405020304" pitchFamily="18" charset="0"/>
                <a:cs typeface="Times New Roman" panose="02020603050405020304" pitchFamily="18" charset="0"/>
              </a:rPr>
              <a:t>học</a:t>
            </a:r>
            <a:r>
              <a:rPr lang="en-US" sz="2600" dirty="0">
                <a:solidFill>
                  <a:srgbClr val="061DF8"/>
                </a:solidFill>
                <a:latin typeface="Times New Roman" panose="02020603050405020304" pitchFamily="18" charset="0"/>
                <a:cs typeface="Times New Roman" panose="02020603050405020304" pitchFamily="18" charset="0"/>
              </a:rPr>
              <a:t> </a:t>
            </a:r>
            <a:r>
              <a:rPr lang="en-US" sz="2600" dirty="0" err="1">
                <a:solidFill>
                  <a:srgbClr val="061DF8"/>
                </a:solidFill>
                <a:latin typeface="Times New Roman" panose="02020603050405020304" pitchFamily="18" charset="0"/>
                <a:cs typeface="Times New Roman" panose="02020603050405020304" pitchFamily="18" charset="0"/>
              </a:rPr>
              <a:t>cuối</a:t>
            </a:r>
            <a:r>
              <a:rPr lang="en-US" sz="2600" dirty="0">
                <a:solidFill>
                  <a:srgbClr val="061DF8"/>
                </a:solidFill>
                <a:latin typeface="Times New Roman" panose="02020603050405020304" pitchFamily="18" charset="0"/>
                <a:cs typeface="Times New Roman" panose="02020603050405020304" pitchFamily="18" charset="0"/>
              </a:rPr>
              <a:t> </a:t>
            </a:r>
            <a:r>
              <a:rPr lang="en-US" sz="2600" dirty="0" err="1">
                <a:solidFill>
                  <a:srgbClr val="061DF8"/>
                </a:solidFill>
                <a:latin typeface="Times New Roman" panose="02020603050405020304" pitchFamily="18" charset="0"/>
                <a:cs typeface="Times New Roman" panose="02020603050405020304" pitchFamily="18" charset="0"/>
              </a:rPr>
              <a:t>cùng</a:t>
            </a:r>
            <a:r>
              <a:rPr lang="en-US" sz="2600" dirty="0">
                <a:latin typeface="Times New Roman" panose="02020603050405020304" pitchFamily="18" charset="0"/>
                <a:cs typeface="Times New Roman" panose="02020603050405020304" pitchFamily="18" charset="0"/>
              </a:rPr>
              <a:t>,</a:t>
            </a:r>
            <a:r>
              <a:rPr lang="en-US" sz="2600" dirty="0">
                <a:solidFill>
                  <a:srgbClr val="FF0000"/>
                </a:solidFill>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xa</a:t>
            </a:r>
            <a:r>
              <a:rPr lang="en-US" sz="2600" dirty="0">
                <a:solidFill>
                  <a:srgbClr val="FF0000"/>
                </a:solidFill>
                <a:latin typeface="Times New Roman" panose="02020603050405020304" pitchFamily="18" charset="0"/>
                <a:cs typeface="Times New Roman" panose="02020603050405020304" pitchFamily="18" charset="0"/>
              </a:rPr>
              <a:t>//</a:t>
            </a:r>
          </a:p>
          <a:p>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lớp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em</a:t>
            </a:r>
            <a:r>
              <a:rPr lang="en-US" sz="2600" dirty="0">
                <a:solidFill>
                  <a:srgbClr val="FF0000"/>
                </a:solidFill>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bỗng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nghiêm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trước</a:t>
            </a:r>
            <a:r>
              <a:rPr lang="en-US" sz="2600" dirty="0">
                <a:solidFill>
                  <a:srgbClr val="FF0000"/>
                </a:solidFill>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Ai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ngoan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bù</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solidFill>
                  <a:srgbClr val="FF0000"/>
                </a:solidFill>
                <a:latin typeface="Times New Roman" panose="02020603050405020304" pitchFamily="18" charset="0"/>
                <a:cs typeface="Times New Roman" panose="02020603050405020304" pitchFamily="18" charset="0"/>
              </a:rPr>
              <a:t>//</a:t>
            </a:r>
          </a:p>
          <a:p>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phút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lười</a:t>
            </a:r>
            <a:r>
              <a:rPr lang="en-US" sz="2600" dirty="0">
                <a:latin typeface="Times New Roman" panose="02020603050405020304" pitchFamily="18" charset="0"/>
                <a:cs typeface="Times New Roman" panose="02020603050405020304" pitchFamily="18" charset="0"/>
              </a:rPr>
              <a: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nghịch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buồn</a:t>
            </a:r>
            <a:r>
              <a:rPr lang="en-US" sz="2600" dirty="0">
                <a:latin typeface="Times New Roman" panose="02020603050405020304" pitchFamily="18" charset="0"/>
                <a:cs typeface="Times New Roman" panose="02020603050405020304" pitchFamily="18" charset="0"/>
              </a:rPr>
              <a:t>.</a:t>
            </a:r>
            <a:r>
              <a:rPr lang="en-US" sz="2600" dirty="0">
                <a:solidFill>
                  <a:srgbClr val="FF0000"/>
                </a:solidFill>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Nguyễn</a:t>
            </a:r>
            <a:r>
              <a:rPr lang="en-US" sz="2600" dirty="0">
                <a:latin typeface="Times New Roman" panose="02020603050405020304" pitchFamily="18" charset="0"/>
                <a:cs typeface="Times New Roman" panose="02020603050405020304" pitchFamily="18" charset="0"/>
              </a:rPr>
              <a:t> Thị Mai</a:t>
            </a:r>
            <a:r>
              <a:rPr lang="vi-VN" sz="2600" dirty="0">
                <a:latin typeface="Times New Roman" panose="02020603050405020304" pitchFamily="18" charset="0"/>
                <a:cs typeface="Times New Roman" panose="02020603050405020304" pitchFamily="18" charset="0"/>
              </a:rPr>
              <a:t>   </a:t>
            </a:r>
            <a:br>
              <a:rPr lang="vi-VN" sz="2600" dirty="0"/>
            </a:br>
            <a:endParaRPr lang="en-US" sz="2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1447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FCE82-955C-40FB-0E01-30770ADA84B3}"/>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E57E0F4-555D-32FD-5445-3C446C3025EF}"/>
              </a:ext>
            </a:extLst>
          </p:cNvPr>
          <p:cNvSpPr/>
          <p:nvPr/>
        </p:nvSpPr>
        <p:spPr>
          <a:xfrm>
            <a:off x="504825" y="226988"/>
            <a:ext cx="11182350"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D6F4FF"/>
              </a:solidFill>
              <a:effectLst/>
              <a:uLnTx/>
              <a:uFillTx/>
              <a:latin typeface="Calibri" panose="020F0502020204030204"/>
              <a:ea typeface="+mn-ea"/>
              <a:cs typeface="+mn-cs"/>
              <a:sym typeface="Arial" panose="020B0604020202020204"/>
            </a:endParaRPr>
          </a:p>
        </p:txBody>
      </p:sp>
      <p:sp>
        <p:nvSpPr>
          <p:cNvPr id="5" name="Google Shape;12140;p6">
            <a:extLst>
              <a:ext uri="{FF2B5EF4-FFF2-40B4-BE49-F238E27FC236}">
                <a16:creationId xmlns:a16="http://schemas.microsoft.com/office/drawing/2014/main" id="{89CC1E7A-C6E1-48E4-3F19-D31F7237492D}"/>
              </a:ext>
            </a:extLst>
          </p:cNvPr>
          <p:cNvSpPr txBox="1"/>
          <p:nvPr/>
        </p:nvSpPr>
        <p:spPr>
          <a:xfrm>
            <a:off x="293077" y="91439"/>
            <a:ext cx="11605846" cy="6766561"/>
          </a:xfrm>
          <a:prstGeom prst="rect">
            <a:avLst/>
          </a:prstGeom>
          <a:solidFill>
            <a:schemeClr val="bg1"/>
          </a:solidFill>
          <a:ln>
            <a:noFill/>
          </a:ln>
        </p:spPr>
        <p:txBody>
          <a:bodyPr spcFirstLastPara="1" wrap="square" lIns="91425" tIns="91425" rIns="91425" bIns="91425" anchor="ctr" anchorCtr="0">
            <a:noAutofit/>
          </a:bodyPr>
          <a:lstStyle/>
          <a:p>
            <a:pPr algn="ctr">
              <a:buClr>
                <a:srgbClr val="191919"/>
              </a:buClr>
              <a:buSzPts val="6000"/>
              <a:buFont typeface="Braah One"/>
              <a:buNone/>
            </a:pPr>
            <a:r>
              <a:rPr lang="en-US" sz="2400" b="1" kern="0" dirty="0">
                <a:solidFill>
                  <a:srgbClr val="FF0000"/>
                </a:solidFill>
                <a:latin typeface="Times New Roman" panose="02020603050405020304" pitchFamily="18" charset="0"/>
                <a:ea typeface="Arial"/>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ea typeface="Arial"/>
                <a:cs typeface="Times New Roman" panose="02020603050405020304" pitchFamily="18" charset="0"/>
                <a:sym typeface="Arial"/>
              </a:rPr>
              <a:t>Buổi</a:t>
            </a:r>
            <a:r>
              <a:rPr lang="en-US" sz="3200" b="1" kern="0" dirty="0">
                <a:solidFill>
                  <a:srgbClr val="FF0000"/>
                </a:solidFill>
                <a:latin typeface="Times New Roman" panose="02020603050405020304" pitchFamily="18" charset="0"/>
                <a:ea typeface="Arial"/>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ea typeface="Arial"/>
                <a:cs typeface="Times New Roman" panose="02020603050405020304" pitchFamily="18" charset="0"/>
                <a:sym typeface="Arial"/>
              </a:rPr>
              <a:t>học</a:t>
            </a:r>
            <a:r>
              <a:rPr lang="en-US" sz="3200" b="1" kern="0" dirty="0">
                <a:solidFill>
                  <a:srgbClr val="FF0000"/>
                </a:solidFill>
                <a:latin typeface="Times New Roman" panose="02020603050405020304" pitchFamily="18" charset="0"/>
                <a:ea typeface="Arial"/>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ea typeface="Arial"/>
                <a:cs typeface="Times New Roman" panose="02020603050405020304" pitchFamily="18" charset="0"/>
                <a:sym typeface="Arial"/>
              </a:rPr>
              <a:t>cuối</a:t>
            </a:r>
            <a:r>
              <a:rPr lang="en-US" sz="3200" b="1" kern="0" dirty="0">
                <a:solidFill>
                  <a:srgbClr val="FF0000"/>
                </a:solidFill>
                <a:latin typeface="Times New Roman" panose="02020603050405020304" pitchFamily="18" charset="0"/>
                <a:ea typeface="Arial"/>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ea typeface="Arial"/>
                <a:cs typeface="Times New Roman" panose="02020603050405020304" pitchFamily="18" charset="0"/>
                <a:sym typeface="Arial"/>
              </a:rPr>
              <a:t>cùng</a:t>
            </a:r>
            <a:endParaRPr lang="en-US" sz="3200" b="1" kern="0" dirty="0">
              <a:solidFill>
                <a:srgbClr val="FF0000"/>
              </a:solidFill>
              <a:latin typeface="Times New Roman" panose="02020603050405020304" pitchFamily="18" charset="0"/>
              <a:ea typeface="Arial"/>
              <a:cs typeface="Times New Roman" panose="02020603050405020304" pitchFamily="18" charset="0"/>
              <a:sym typeface="Arial"/>
            </a:endParaRPr>
          </a:p>
          <a:p>
            <a:pPr algn="ctr">
              <a:buClr>
                <a:srgbClr val="191919"/>
              </a:buClr>
              <a:buSzPts val="6000"/>
              <a:buFont typeface="Braah One"/>
              <a:buNone/>
            </a:pPr>
            <a:endParaRPr lang="en-US" sz="3200" b="1" kern="0" dirty="0">
              <a:solidFill>
                <a:srgbClr val="FF0000"/>
              </a:solidFill>
              <a:latin typeface="Times New Roman" panose="02020603050405020304" pitchFamily="18" charset="0"/>
              <a:ea typeface="Arial"/>
              <a:cs typeface="Times New Roman" panose="02020603050405020304" pitchFamily="18" charset="0"/>
              <a:sym typeface="Arial"/>
            </a:endParaRPr>
          </a:p>
          <a:p>
            <a:pPr lvl="6" algn="just"/>
            <a:r>
              <a:rPr lang="vi-VN" sz="3200" b="1" i="0" dirty="0">
                <a:solidFill>
                  <a:srgbClr val="061DF8"/>
                </a:solidFill>
                <a:effectLst/>
                <a:latin typeface="Times New Roman" panose="02020603050405020304" pitchFamily="18" charset="0"/>
                <a:cs typeface="Times New Roman" panose="02020603050405020304" pitchFamily="18" charset="0"/>
              </a:rPr>
              <a:t>Buổi học cuối cùng</a:t>
            </a:r>
            <a:r>
              <a:rPr lang="vi-VN" sz="3200" i="0" dirty="0">
                <a:solidFill>
                  <a:srgbClr val="061DF8"/>
                </a:solidFill>
                <a:effectLst/>
                <a:latin typeface="Times New Roman" panose="02020603050405020304" pitchFamily="18" charset="0"/>
                <a:cs typeface="Times New Roman" panose="02020603050405020304" pitchFamily="18" charset="0"/>
              </a:rPr>
              <a:t>,</a:t>
            </a:r>
            <a:r>
              <a:rPr lang="en-US" sz="3200" i="0" dirty="0">
                <a:solidFill>
                  <a:srgbClr val="061DF8"/>
                </a:solidFill>
                <a:effectLst/>
                <a:latin typeface="Times New Roman" panose="02020603050405020304" pitchFamily="18" charset="0"/>
                <a:cs typeface="Times New Roman" panose="02020603050405020304" pitchFamily="18" charset="0"/>
              </a:rPr>
              <a:t>/</a:t>
            </a:r>
            <a:r>
              <a:rPr lang="vi-VN" sz="3200" i="0" dirty="0">
                <a:solidFill>
                  <a:srgbClr val="061DF8"/>
                </a:solidFill>
                <a:effectLst/>
                <a:latin typeface="Times New Roman" panose="02020603050405020304" pitchFamily="18" charset="0"/>
                <a:cs typeface="Times New Roman" panose="02020603050405020304" pitchFamily="18" charset="0"/>
              </a:rPr>
              <a:t> mai cô giáo về hưu</a:t>
            </a:r>
            <a:r>
              <a:rPr lang="en-US" sz="3200" i="0" dirty="0">
                <a:solidFill>
                  <a:srgbClr val="061DF8"/>
                </a:solidFill>
                <a:effectLst/>
                <a:latin typeface="Times New Roman" panose="02020603050405020304" pitchFamily="18" charset="0"/>
                <a:cs typeface="Times New Roman" panose="02020603050405020304" pitchFamily="18" charset="0"/>
              </a:rPr>
              <a:t>//</a:t>
            </a:r>
            <a:endParaRPr lang="vi-VN" sz="3200" i="0" dirty="0">
              <a:solidFill>
                <a:srgbClr val="061DF8"/>
              </a:solidFill>
              <a:effectLst/>
              <a:latin typeface="Times New Roman" panose="02020603050405020304" pitchFamily="18" charset="0"/>
              <a:cs typeface="Times New Roman" panose="02020603050405020304" pitchFamily="18" charset="0"/>
            </a:endParaRPr>
          </a:p>
          <a:p>
            <a:pPr lvl="6" algn="just"/>
            <a:r>
              <a:rPr lang="vi-VN" sz="3200" i="0" dirty="0">
                <a:solidFill>
                  <a:srgbClr val="061DF8"/>
                </a:solidFill>
                <a:effectLst/>
                <a:latin typeface="Times New Roman" panose="02020603050405020304" pitchFamily="18" charset="0"/>
                <a:cs typeface="Times New Roman" panose="02020603050405020304" pitchFamily="18" charset="0"/>
              </a:rPr>
              <a:t>Cả lớp em</a:t>
            </a:r>
            <a:r>
              <a:rPr lang="en-US" sz="3200" i="0" dirty="0">
                <a:solidFill>
                  <a:srgbClr val="061DF8"/>
                </a:solidFill>
                <a:effectLst/>
                <a:latin typeface="Times New Roman" panose="02020603050405020304" pitchFamily="18" charset="0"/>
                <a:cs typeface="Times New Roman" panose="02020603050405020304" pitchFamily="18" charset="0"/>
              </a:rPr>
              <a:t>/</a:t>
            </a:r>
            <a:r>
              <a:rPr lang="vi-VN" sz="3200" i="0" dirty="0">
                <a:solidFill>
                  <a:srgbClr val="061DF8"/>
                </a:solidFill>
                <a:effectLst/>
                <a:latin typeface="Times New Roman" panose="02020603050405020304" pitchFamily="18" charset="0"/>
                <a:cs typeface="Times New Roman" panose="02020603050405020304" pitchFamily="18" charset="0"/>
              </a:rPr>
              <a:t> </a:t>
            </a:r>
            <a:r>
              <a:rPr lang="vi-VN" sz="3200" b="1" i="0" dirty="0">
                <a:solidFill>
                  <a:srgbClr val="061DF8"/>
                </a:solidFill>
                <a:effectLst/>
                <a:latin typeface="Times New Roman" panose="02020603050405020304" pitchFamily="18" charset="0"/>
                <a:cs typeface="Times New Roman" panose="02020603050405020304" pitchFamily="18" charset="0"/>
              </a:rPr>
              <a:t>bỗng trang nghiêm </a:t>
            </a:r>
            <a:r>
              <a:rPr lang="vi-VN" sz="3200" i="0" dirty="0">
                <a:solidFill>
                  <a:srgbClr val="061DF8"/>
                </a:solidFill>
                <a:effectLst/>
                <a:latin typeface="Times New Roman" panose="02020603050405020304" pitchFamily="18" charset="0"/>
                <a:cs typeface="Times New Roman" panose="02020603050405020304" pitchFamily="18" charset="0"/>
              </a:rPr>
              <a:t>hơn trước</a:t>
            </a:r>
            <a:r>
              <a:rPr lang="en-US" sz="3200" i="0" dirty="0">
                <a:solidFill>
                  <a:srgbClr val="061DF8"/>
                </a:solidFill>
                <a:effectLst/>
                <a:latin typeface="Times New Roman" panose="02020603050405020304" pitchFamily="18" charset="0"/>
                <a:cs typeface="Times New Roman" panose="02020603050405020304" pitchFamily="18" charset="0"/>
              </a:rPr>
              <a:t>//</a:t>
            </a:r>
            <a:endParaRPr lang="vi-VN" sz="3200" i="0" dirty="0">
              <a:solidFill>
                <a:srgbClr val="061DF8"/>
              </a:solidFill>
              <a:effectLst/>
              <a:latin typeface="Times New Roman" panose="02020603050405020304" pitchFamily="18" charset="0"/>
              <a:cs typeface="Times New Roman" panose="02020603050405020304" pitchFamily="18" charset="0"/>
            </a:endParaRPr>
          </a:p>
          <a:p>
            <a:pPr lvl="6" algn="just"/>
            <a:r>
              <a:rPr lang="vi-VN" sz="3200" b="1" i="0" dirty="0">
                <a:solidFill>
                  <a:srgbClr val="061DF8"/>
                </a:solidFill>
                <a:effectLst/>
                <a:latin typeface="Times New Roman" panose="02020603050405020304" pitchFamily="18" charset="0"/>
                <a:cs typeface="Times New Roman" panose="02020603050405020304" pitchFamily="18" charset="0"/>
              </a:rPr>
              <a:t>Bàn con trai</a:t>
            </a:r>
            <a:r>
              <a:rPr lang="en-US" sz="3200" i="0" dirty="0">
                <a:solidFill>
                  <a:srgbClr val="061DF8"/>
                </a:solidFill>
                <a:effectLst/>
                <a:latin typeface="Times New Roman" panose="02020603050405020304" pitchFamily="18" charset="0"/>
                <a:cs typeface="Times New Roman" panose="02020603050405020304" pitchFamily="18" charset="0"/>
              </a:rPr>
              <a:t>/</a:t>
            </a:r>
            <a:r>
              <a:rPr lang="vi-VN" sz="3200" i="0" dirty="0">
                <a:solidFill>
                  <a:srgbClr val="061DF8"/>
                </a:solidFill>
                <a:effectLst/>
                <a:latin typeface="Times New Roman" panose="02020603050405020304" pitchFamily="18" charset="0"/>
                <a:cs typeface="Times New Roman" panose="02020603050405020304" pitchFamily="18" charset="0"/>
              </a:rPr>
              <a:t> không </a:t>
            </a:r>
            <a:r>
              <a:rPr lang="en-US" sz="3200" i="0" dirty="0" err="1">
                <a:solidFill>
                  <a:srgbClr val="061DF8"/>
                </a:solidFill>
                <a:effectLst/>
                <a:latin typeface="Times New Roman" panose="02020603050405020304" pitchFamily="18" charset="0"/>
                <a:cs typeface="Times New Roman" panose="02020603050405020304" pitchFamily="18" charset="0"/>
              </a:rPr>
              <a:t>nghịch</a:t>
            </a:r>
            <a:r>
              <a:rPr lang="en-US" sz="3200" i="0" dirty="0">
                <a:solidFill>
                  <a:srgbClr val="061DF8"/>
                </a:solidFill>
                <a:effectLst/>
                <a:latin typeface="Times New Roman" panose="02020603050405020304" pitchFamily="18" charset="0"/>
                <a:cs typeface="Times New Roman" panose="02020603050405020304" pitchFamily="18" charset="0"/>
              </a:rPr>
              <a:t> </a:t>
            </a:r>
            <a:r>
              <a:rPr lang="vi-VN" sz="3200" i="0" dirty="0">
                <a:solidFill>
                  <a:srgbClr val="061DF8"/>
                </a:solidFill>
                <a:effectLst/>
                <a:latin typeface="Times New Roman" panose="02020603050405020304" pitchFamily="18" charset="0"/>
                <a:cs typeface="Times New Roman" panose="02020603050405020304" pitchFamily="18" charset="0"/>
              </a:rPr>
              <a:t>đùa,</a:t>
            </a:r>
            <a:r>
              <a:rPr lang="en-US" sz="3200" i="0" dirty="0">
                <a:solidFill>
                  <a:srgbClr val="061DF8"/>
                </a:solidFill>
                <a:effectLst/>
                <a:latin typeface="Times New Roman" panose="02020603050405020304" pitchFamily="18" charset="0"/>
                <a:cs typeface="Times New Roman" panose="02020603050405020304" pitchFamily="18" charset="0"/>
              </a:rPr>
              <a:t>/</a:t>
            </a:r>
            <a:r>
              <a:rPr lang="vi-VN" sz="3200" i="0" dirty="0">
                <a:solidFill>
                  <a:srgbClr val="061DF8"/>
                </a:solidFill>
                <a:effectLst/>
                <a:latin typeface="Times New Roman" panose="02020603050405020304" pitchFamily="18" charset="0"/>
                <a:cs typeface="Times New Roman" panose="02020603050405020304" pitchFamily="18" charset="0"/>
              </a:rPr>
              <a:t> gõ thước</a:t>
            </a:r>
            <a:r>
              <a:rPr lang="en-US" sz="3200" i="0" dirty="0">
                <a:solidFill>
                  <a:srgbClr val="061DF8"/>
                </a:solidFill>
                <a:effectLst/>
                <a:latin typeface="Times New Roman" panose="02020603050405020304" pitchFamily="18" charset="0"/>
                <a:cs typeface="Times New Roman" panose="02020603050405020304" pitchFamily="18" charset="0"/>
              </a:rPr>
              <a:t>//</a:t>
            </a:r>
            <a:endParaRPr lang="vi-VN" sz="3200" i="0" dirty="0">
              <a:solidFill>
                <a:srgbClr val="061DF8"/>
              </a:solidFill>
              <a:effectLst/>
              <a:latin typeface="Times New Roman" panose="02020603050405020304" pitchFamily="18" charset="0"/>
              <a:cs typeface="Times New Roman" panose="02020603050405020304" pitchFamily="18" charset="0"/>
            </a:endParaRPr>
          </a:p>
          <a:p>
            <a:pPr lvl="6" algn="just"/>
            <a:r>
              <a:rPr lang="vi-VN" sz="3200" b="1" i="0" dirty="0">
                <a:solidFill>
                  <a:srgbClr val="061DF8"/>
                </a:solidFill>
                <a:effectLst/>
                <a:latin typeface="Times New Roman" panose="02020603050405020304" pitchFamily="18" charset="0"/>
                <a:cs typeface="Times New Roman" panose="02020603050405020304" pitchFamily="18" charset="0"/>
              </a:rPr>
              <a:t>Bàn con gái</a:t>
            </a:r>
            <a:r>
              <a:rPr lang="en-US" sz="3200" i="0" dirty="0">
                <a:solidFill>
                  <a:srgbClr val="061DF8"/>
                </a:solidFill>
                <a:effectLst/>
                <a:latin typeface="Times New Roman" panose="02020603050405020304" pitchFamily="18" charset="0"/>
                <a:cs typeface="Times New Roman" panose="02020603050405020304" pitchFamily="18" charset="0"/>
              </a:rPr>
              <a:t>/ </a:t>
            </a:r>
            <a:r>
              <a:rPr lang="vi-VN" sz="3200" i="0" dirty="0">
                <a:solidFill>
                  <a:srgbClr val="061DF8"/>
                </a:solidFill>
                <a:effectLst/>
                <a:latin typeface="Times New Roman" panose="02020603050405020304" pitchFamily="18" charset="0"/>
                <a:cs typeface="Times New Roman" panose="02020603050405020304" pitchFamily="18" charset="0"/>
              </a:rPr>
              <a:t>lặng yên,</a:t>
            </a:r>
            <a:r>
              <a:rPr lang="en-US" sz="3200" i="0" dirty="0">
                <a:solidFill>
                  <a:srgbClr val="061DF8"/>
                </a:solidFill>
                <a:effectLst/>
                <a:latin typeface="Times New Roman" panose="02020603050405020304" pitchFamily="18" charset="0"/>
                <a:cs typeface="Times New Roman" panose="02020603050405020304" pitchFamily="18" charset="0"/>
              </a:rPr>
              <a:t>/</a:t>
            </a:r>
            <a:r>
              <a:rPr lang="vi-VN" sz="3200" i="0" dirty="0">
                <a:solidFill>
                  <a:srgbClr val="061DF8"/>
                </a:solidFill>
                <a:effectLst/>
                <a:latin typeface="Times New Roman" panose="02020603050405020304" pitchFamily="18" charset="0"/>
                <a:cs typeface="Times New Roman" panose="02020603050405020304" pitchFamily="18" charset="0"/>
              </a:rPr>
              <a:t> bím tóc </a:t>
            </a:r>
            <a:r>
              <a:rPr lang="vi-VN" sz="3200" b="1" i="0" dirty="0">
                <a:solidFill>
                  <a:srgbClr val="061DF8"/>
                </a:solidFill>
                <a:effectLst/>
                <a:latin typeface="Times New Roman" panose="02020603050405020304" pitchFamily="18" charset="0"/>
                <a:cs typeface="Times New Roman" panose="02020603050405020304" pitchFamily="18" charset="0"/>
              </a:rPr>
              <a:t>cũng nơ hồng</a:t>
            </a:r>
            <a:r>
              <a:rPr lang="vi-VN" sz="3200" i="0" dirty="0">
                <a:solidFill>
                  <a:srgbClr val="061DF8"/>
                </a:solidFill>
                <a:effectLst/>
                <a:latin typeface="Times New Roman" panose="02020603050405020304" pitchFamily="18" charset="0"/>
                <a:cs typeface="Times New Roman" panose="02020603050405020304" pitchFamily="18" charset="0"/>
              </a:rPr>
              <a:t>.</a:t>
            </a:r>
            <a:r>
              <a:rPr lang="en-US" sz="3200" i="0" dirty="0">
                <a:solidFill>
                  <a:srgbClr val="061DF8"/>
                </a:solidFill>
                <a:effectLst/>
                <a:latin typeface="Times New Roman" panose="02020603050405020304" pitchFamily="18" charset="0"/>
                <a:cs typeface="Times New Roman" panose="02020603050405020304" pitchFamily="18" charset="0"/>
              </a:rPr>
              <a:t>//</a:t>
            </a:r>
            <a:endParaRPr lang="vi-VN" sz="3200" i="0" dirty="0">
              <a:solidFill>
                <a:srgbClr val="061DF8"/>
              </a:solidFill>
              <a:effectLst/>
              <a:latin typeface="Times New Roman" panose="02020603050405020304" pitchFamily="18" charset="0"/>
              <a:cs typeface="Times New Roman" panose="02020603050405020304" pitchFamily="18" charset="0"/>
            </a:endParaRPr>
          </a:p>
          <a:p>
            <a:pPr lvl="6" algn="just"/>
            <a:endParaRPr lang="vi-VN" sz="3200" i="0" dirty="0">
              <a:solidFill>
                <a:srgbClr val="061DF8"/>
              </a:solidFill>
              <a:effectLst/>
              <a:latin typeface="Times New Roman" panose="02020603050405020304" pitchFamily="18" charset="0"/>
              <a:cs typeface="Times New Roman" panose="02020603050405020304" pitchFamily="18" charset="0"/>
            </a:endParaRPr>
          </a:p>
          <a:p>
            <a:pPr lvl="6"/>
            <a:r>
              <a:rPr lang="en-US" sz="3200" dirty="0" err="1">
                <a:solidFill>
                  <a:srgbClr val="061DF8"/>
                </a:solidFill>
                <a:latin typeface="Times New Roman" panose="02020603050405020304" pitchFamily="18" charset="0"/>
                <a:cs typeface="Times New Roman" panose="02020603050405020304" pitchFamily="18" charset="0"/>
              </a:rPr>
              <a:t>Cô</a:t>
            </a:r>
            <a:r>
              <a:rPr lang="en-US" sz="3200" dirty="0">
                <a:solidFill>
                  <a:srgbClr val="061DF8"/>
                </a:solidFill>
                <a:latin typeface="Times New Roman" panose="02020603050405020304" pitchFamily="18" charset="0"/>
                <a:cs typeface="Times New Roman" panose="02020603050405020304" pitchFamily="18" charset="0"/>
              </a:rPr>
              <a:t> </a:t>
            </a:r>
            <a:r>
              <a:rPr lang="en-US" sz="3200" b="1" dirty="0" err="1">
                <a:solidFill>
                  <a:srgbClr val="061DF8"/>
                </a:solidFill>
                <a:latin typeface="Times New Roman" panose="02020603050405020304" pitchFamily="18" charset="0"/>
                <a:cs typeface="Times New Roman" panose="02020603050405020304" pitchFamily="18" charset="0"/>
              </a:rPr>
              <a:t>vẫn</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là</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cô</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mái</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tóc</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hoa</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râm</a:t>
            </a:r>
            <a:r>
              <a:rPr lang="en-US" sz="3200" dirty="0">
                <a:solidFill>
                  <a:srgbClr val="061DF8"/>
                </a:solidFill>
                <a:latin typeface="Times New Roman" panose="02020603050405020304" pitchFamily="18" charset="0"/>
                <a:cs typeface="Times New Roman" panose="02020603050405020304" pitchFamily="18" charset="0"/>
              </a:rPr>
              <a:t>//</a:t>
            </a:r>
          </a:p>
          <a:p>
            <a:pPr lvl="6"/>
            <a:r>
              <a:rPr lang="en-US" sz="3200" dirty="0" err="1">
                <a:solidFill>
                  <a:srgbClr val="061DF8"/>
                </a:solidFill>
                <a:latin typeface="Times New Roman" panose="02020603050405020304" pitchFamily="18" charset="0"/>
                <a:cs typeface="Times New Roman" panose="02020603050405020304" pitchFamily="18" charset="0"/>
              </a:rPr>
              <a:t>Bàn</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tay</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xương</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gầy</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bám</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đầy</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phấn</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trắng</a:t>
            </a:r>
            <a:r>
              <a:rPr lang="en-US" sz="3200" dirty="0">
                <a:solidFill>
                  <a:srgbClr val="061DF8"/>
                </a:solidFill>
                <a:latin typeface="Times New Roman" panose="02020603050405020304" pitchFamily="18" charset="0"/>
                <a:cs typeface="Times New Roman" panose="02020603050405020304" pitchFamily="18" charset="0"/>
              </a:rPr>
              <a:t>//</a:t>
            </a:r>
          </a:p>
          <a:p>
            <a:pPr lvl="6"/>
            <a:r>
              <a:rPr lang="en-US" sz="3200" dirty="0" err="1">
                <a:solidFill>
                  <a:srgbClr val="061DF8"/>
                </a:solidFill>
                <a:latin typeface="Times New Roman" panose="02020603050405020304" pitchFamily="18" charset="0"/>
                <a:cs typeface="Times New Roman" panose="02020603050405020304" pitchFamily="18" charset="0"/>
              </a:rPr>
              <a:t>Giọng</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nói</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êm</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êm</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nụ</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cười</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như</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giọt</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nắng</a:t>
            </a:r>
            <a:r>
              <a:rPr lang="en-US" sz="3200" dirty="0">
                <a:solidFill>
                  <a:srgbClr val="061DF8"/>
                </a:solidFill>
                <a:latin typeface="Times New Roman" panose="02020603050405020304" pitchFamily="18" charset="0"/>
                <a:cs typeface="Times New Roman" panose="02020603050405020304" pitchFamily="18" charset="0"/>
              </a:rPr>
              <a:t>//</a:t>
            </a:r>
          </a:p>
          <a:p>
            <a:pPr lvl="6"/>
            <a:r>
              <a:rPr lang="en-US" sz="3200" b="1" dirty="0">
                <a:solidFill>
                  <a:srgbClr val="061DF8"/>
                </a:solidFill>
                <a:latin typeface="Times New Roman" panose="02020603050405020304" pitchFamily="18" charset="0"/>
                <a:cs typeface="Times New Roman" panose="02020603050405020304" pitchFamily="18" charset="0"/>
              </a:rPr>
              <a:t>Sao</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buổi</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học</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này</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chúng</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em</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mới</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nhận</a:t>
            </a:r>
            <a:r>
              <a:rPr lang="en-US" sz="3200" dirty="0">
                <a:solidFill>
                  <a:srgbClr val="061DF8"/>
                </a:solidFill>
                <a:latin typeface="Times New Roman" panose="02020603050405020304" pitchFamily="18" charset="0"/>
                <a:cs typeface="Times New Roman" panose="02020603050405020304" pitchFamily="18" charset="0"/>
              </a:rPr>
              <a:t> </a:t>
            </a:r>
            <a:r>
              <a:rPr lang="en-US" sz="3200" dirty="0" err="1">
                <a:solidFill>
                  <a:srgbClr val="061DF8"/>
                </a:solidFill>
                <a:latin typeface="Times New Roman" panose="02020603050405020304" pitchFamily="18" charset="0"/>
                <a:cs typeface="Times New Roman" panose="02020603050405020304" pitchFamily="18" charset="0"/>
              </a:rPr>
              <a:t>ra.</a:t>
            </a:r>
            <a:r>
              <a:rPr lang="en-US" sz="3200" dirty="0">
                <a:solidFill>
                  <a:srgbClr val="061DF8"/>
                </a:solidFill>
                <a:latin typeface="Times New Roman" panose="02020603050405020304" pitchFamily="18" charset="0"/>
                <a:cs typeface="Times New Roman" panose="02020603050405020304" pitchFamily="18" charset="0"/>
              </a:rPr>
              <a:t>//</a:t>
            </a:r>
          </a:p>
          <a:p>
            <a:pPr lvl="6" algn="just"/>
            <a:endParaRPr lang="en-US" sz="2600" b="0" i="0" dirty="0">
              <a:solidFill>
                <a:srgbClr val="000000"/>
              </a:solidFill>
              <a:effectLst/>
              <a:latin typeface="Times New Roman" panose="02020603050405020304" pitchFamily="18" charset="0"/>
              <a:cs typeface="Times New Roman" panose="02020603050405020304" pitchFamily="18" charset="0"/>
            </a:endParaRPr>
          </a:p>
          <a:p>
            <a:pPr algn="just"/>
            <a:endParaRPr lang="vi-VN" sz="2400"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11261675"/>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95ADCF-268A-B488-27D3-BB9BE355CA92}"/>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805DE14B-DFB4-59D6-3C96-310087368254}"/>
              </a:ext>
            </a:extLst>
          </p:cNvPr>
          <p:cNvSpPr txBox="1">
            <a:spLocks/>
          </p:cNvSpPr>
          <p:nvPr/>
        </p:nvSpPr>
        <p:spPr>
          <a:xfrm>
            <a:off x="1049997" y="3089335"/>
            <a:ext cx="3025636" cy="810584"/>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4000" dirty="0">
                <a:latin typeface="Times New Roman" panose="02020603050405020304" pitchFamily="18" charset="0"/>
                <a:cs typeface="Times New Roman" panose="02020603050405020304" pitchFamily="18" charset="0"/>
              </a:rPr>
              <a:t>	 </a:t>
            </a:r>
          </a:p>
          <a:p>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t>
            </a:r>
            <a:r>
              <a:rPr lang="en-US" sz="4000" b="1" dirty="0" err="1">
                <a:latin typeface="Times New Roman" panose="02020603050405020304" pitchFamily="18" charset="0"/>
                <a:cs typeface="Times New Roman" panose="02020603050405020304" pitchFamily="18" charset="0"/>
              </a:rPr>
              <a:t>ưu</a:t>
            </a:r>
            <a:br>
              <a:rPr lang="vi-VN" sz="4000" dirty="0">
                <a:latin typeface="Times New Roman" panose="02020603050405020304" pitchFamily="18" charset="0"/>
                <a:cs typeface="Times New Roman" panose="02020603050405020304" pitchFamily="18" charset="0"/>
              </a:rPr>
            </a:b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6D4B5633-CE82-994F-223B-F996B8CC3D65}"/>
              </a:ext>
            </a:extLst>
          </p:cNvPr>
          <p:cNvSpPr txBox="1">
            <a:spLocks/>
          </p:cNvSpPr>
          <p:nvPr/>
        </p:nvSpPr>
        <p:spPr>
          <a:xfrm>
            <a:off x="976739" y="3939290"/>
            <a:ext cx="3630430" cy="681926"/>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4000" b="1" dirty="0" err="1">
                <a:latin typeface="Times New Roman" panose="02020603050405020304" pitchFamily="18" charset="0"/>
                <a:cs typeface="Times New Roman" panose="02020603050405020304" pitchFamily="18" charset="0"/>
              </a:rPr>
              <a:t>tr</a:t>
            </a:r>
            <a:r>
              <a:rPr lang="en-US" sz="4000" dirty="0" err="1">
                <a:latin typeface="Times New Roman" panose="02020603050405020304" pitchFamily="18" charset="0"/>
                <a:cs typeface="Times New Roman" panose="02020603050405020304" pitchFamily="18" charset="0"/>
              </a:rPr>
              <a:t>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nghiêm</a:t>
            </a:r>
            <a:endParaRPr lang="en-US" sz="4000" dirty="0">
              <a:latin typeface="Times New Roman" panose="02020603050405020304" pitchFamily="18" charset="0"/>
              <a:cs typeface="Times New Roman" panose="02020603050405020304" pitchFamily="18" charset="0"/>
            </a:endParaRPr>
          </a:p>
        </p:txBody>
      </p:sp>
      <p:sp>
        <p:nvSpPr>
          <p:cNvPr id="8" name="Title 4">
            <a:extLst>
              <a:ext uri="{FF2B5EF4-FFF2-40B4-BE49-F238E27FC236}">
                <a16:creationId xmlns:a16="http://schemas.microsoft.com/office/drawing/2014/main" id="{87ABE79B-619F-8427-0304-401A57CDD11B}"/>
              </a:ext>
            </a:extLst>
          </p:cNvPr>
          <p:cNvSpPr txBox="1">
            <a:spLocks/>
          </p:cNvSpPr>
          <p:nvPr/>
        </p:nvSpPr>
        <p:spPr>
          <a:xfrm>
            <a:off x="1523999" y="0"/>
            <a:ext cx="9144000" cy="1022535"/>
          </a:xfrm>
          <a:prstGeom prst="rect">
            <a:avLst/>
          </a:prstGeom>
          <a:noFill/>
          <a:ln w="9525">
            <a:noFill/>
          </a:ln>
        </p:spPr>
        <p:txBody>
          <a:bodyPr anchor="ctr" anchorCtr="0">
            <a:norm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r>
              <a:rPr lang="en-US" b="1" dirty="0" err="1">
                <a:latin typeface="Times New Roman" panose="02020603050405020304" pitchFamily="18" charset="0"/>
                <a:cs typeface="Times New Roman" panose="02020603050405020304" pitchFamily="18" charset="0"/>
              </a:rPr>
              <a:t>Thứ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Năm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ngày</a:t>
            </a:r>
            <a:r>
              <a:rPr lang="en-US" b="1" dirty="0">
                <a:latin typeface="Times New Roman" panose="02020603050405020304" pitchFamily="18" charset="0"/>
                <a:cs typeface="Times New Roman" panose="02020603050405020304" pitchFamily="18" charset="0"/>
              </a:rPr>
              <a:t> 16 </a:t>
            </a:r>
            <a:r>
              <a:rPr lang="en-US" b="1" dirty="0" err="1">
                <a:latin typeface="Times New Roman" panose="02020603050405020304" pitchFamily="18" charset="0"/>
                <a:cs typeface="Times New Roman" panose="02020603050405020304" pitchFamily="18" charset="0"/>
              </a:rPr>
              <a:t>tháng</a:t>
            </a:r>
            <a:r>
              <a:rPr lang="en-US" b="1" dirty="0">
                <a:latin typeface="Times New Roman" panose="02020603050405020304" pitchFamily="18" charset="0"/>
                <a:cs typeface="Times New Roman" panose="02020603050405020304" pitchFamily="18" charset="0"/>
              </a:rPr>
              <a:t> 1 </a:t>
            </a:r>
            <a:r>
              <a:rPr lang="en-US" b="1" dirty="0" err="1">
                <a:latin typeface="Times New Roman" panose="02020603050405020304" pitchFamily="18" charset="0"/>
                <a:cs typeface="Times New Roman" panose="02020603050405020304" pitchFamily="18" charset="0"/>
              </a:rPr>
              <a:t>năm</a:t>
            </a:r>
            <a:r>
              <a:rPr lang="en-US" b="1" dirty="0">
                <a:latin typeface="Times New Roman" panose="02020603050405020304" pitchFamily="18" charset="0"/>
                <a:cs typeface="Times New Roman" panose="02020603050405020304" pitchFamily="18" charset="0"/>
              </a:rPr>
              <a:t> 2025</a:t>
            </a:r>
          </a:p>
        </p:txBody>
      </p:sp>
      <p:sp>
        <p:nvSpPr>
          <p:cNvPr id="9" name="Title 4">
            <a:extLst>
              <a:ext uri="{FF2B5EF4-FFF2-40B4-BE49-F238E27FC236}">
                <a16:creationId xmlns:a16="http://schemas.microsoft.com/office/drawing/2014/main" id="{B8F4EB73-2165-8D37-1C60-AC768C65D249}"/>
              </a:ext>
            </a:extLst>
          </p:cNvPr>
          <p:cNvSpPr txBox="1">
            <a:spLocks/>
          </p:cNvSpPr>
          <p:nvPr/>
        </p:nvSpPr>
        <p:spPr>
          <a:xfrm>
            <a:off x="4450055" y="907131"/>
            <a:ext cx="2434999" cy="572979"/>
          </a:xfrm>
          <a:prstGeom prst="rect">
            <a:avLst/>
          </a:prstGeom>
          <a:noFill/>
          <a:ln w="9525">
            <a:noFill/>
          </a:ln>
        </p:spPr>
        <p:txBody>
          <a:bodyPr anchor="ctr" anchorCtr="0">
            <a:normAutofit fontScale="92500" lnSpcReduction="20000"/>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r>
              <a:rPr lang="en-US" sz="4000" u="sng" dirty="0" err="1">
                <a:latin typeface="Times New Roman" panose="02020603050405020304" pitchFamily="18" charset="0"/>
                <a:cs typeface="Times New Roman" panose="02020603050405020304" pitchFamily="18" charset="0"/>
              </a:rPr>
              <a:t>Tiếng</a:t>
            </a:r>
            <a:r>
              <a:rPr lang="en-US" sz="4000" u="sng" dirty="0">
                <a:latin typeface="Times New Roman" panose="02020603050405020304" pitchFamily="18" charset="0"/>
                <a:cs typeface="Times New Roman" panose="02020603050405020304" pitchFamily="18" charset="0"/>
              </a:rPr>
              <a:t> </a:t>
            </a:r>
            <a:r>
              <a:rPr lang="en-US" sz="4000" u="sng" dirty="0" err="1">
                <a:latin typeface="Times New Roman" panose="02020603050405020304" pitchFamily="18" charset="0"/>
                <a:cs typeface="Times New Roman" panose="02020603050405020304" pitchFamily="18" charset="0"/>
              </a:rPr>
              <a:t>Việt</a:t>
            </a:r>
            <a:endParaRPr lang="en-US" sz="4000" u="sng" dirty="0">
              <a:latin typeface="Times New Roman" panose="02020603050405020304" pitchFamily="18" charset="0"/>
              <a:cs typeface="Times New Roman" panose="02020603050405020304" pitchFamily="18" charset="0"/>
            </a:endParaRPr>
          </a:p>
        </p:txBody>
      </p:sp>
      <p:sp>
        <p:nvSpPr>
          <p:cNvPr id="10" name="Title 4">
            <a:extLst>
              <a:ext uri="{FF2B5EF4-FFF2-40B4-BE49-F238E27FC236}">
                <a16:creationId xmlns:a16="http://schemas.microsoft.com/office/drawing/2014/main" id="{4EAD689E-B5EB-CBDE-0680-4BACAA683DDA}"/>
              </a:ext>
            </a:extLst>
          </p:cNvPr>
          <p:cNvSpPr txBox="1">
            <a:spLocks/>
          </p:cNvSpPr>
          <p:nvPr/>
        </p:nvSpPr>
        <p:spPr>
          <a:xfrm>
            <a:off x="2562815" y="1516842"/>
            <a:ext cx="6405968" cy="572979"/>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r>
              <a:rPr lang="en-US" sz="4000" b="1" dirty="0" err="1">
                <a:solidFill>
                  <a:srgbClr val="FF0000"/>
                </a:solidFill>
                <a:latin typeface="Times New Roman" panose="02020603050405020304" pitchFamily="18" charset="0"/>
                <a:cs typeface="Times New Roman" panose="02020603050405020304" pitchFamily="18" charset="0"/>
              </a:rPr>
              <a:t>Buổi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cuối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cùng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1" name="Title 4">
            <a:extLst>
              <a:ext uri="{FF2B5EF4-FFF2-40B4-BE49-F238E27FC236}">
                <a16:creationId xmlns:a16="http://schemas.microsoft.com/office/drawing/2014/main" id="{95CA7812-C2A2-E811-D244-E4AF5392909F}"/>
              </a:ext>
            </a:extLst>
          </p:cNvPr>
          <p:cNvSpPr txBox="1">
            <a:spLocks/>
          </p:cNvSpPr>
          <p:nvPr/>
        </p:nvSpPr>
        <p:spPr>
          <a:xfrm>
            <a:off x="1043963" y="1492413"/>
            <a:ext cx="2526224" cy="572979"/>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3200" b="1" u="sng" dirty="0" err="1">
                <a:solidFill>
                  <a:srgbClr val="404040"/>
                </a:solidFill>
                <a:latin typeface="Times New Roman" panose="02020603050405020304" pitchFamily="18" charset="0"/>
                <a:cs typeface="Times New Roman" panose="02020603050405020304" pitchFamily="18" charset="0"/>
              </a:rPr>
              <a:t>Bài</a:t>
            </a:r>
            <a:r>
              <a:rPr lang="en-US" sz="3200" b="1" u="sng" dirty="0">
                <a:solidFill>
                  <a:srgbClr val="404040"/>
                </a:solidFill>
                <a:latin typeface="Times New Roman" panose="02020603050405020304" pitchFamily="18" charset="0"/>
                <a:cs typeface="Times New Roman" panose="02020603050405020304" pitchFamily="18" charset="0"/>
              </a:rPr>
              <a:t> </a:t>
            </a:r>
            <a:r>
              <a:rPr lang="en-US" sz="3200" b="1" u="sng" dirty="0" err="1">
                <a:solidFill>
                  <a:srgbClr val="404040"/>
                </a:solidFill>
                <a:latin typeface="Times New Roman" panose="02020603050405020304" pitchFamily="18" charset="0"/>
                <a:cs typeface="Times New Roman" panose="02020603050405020304" pitchFamily="18" charset="0"/>
              </a:rPr>
              <a:t>đọc</a:t>
            </a:r>
            <a:r>
              <a:rPr lang="en-US" sz="3200" b="1" u="sng" dirty="0">
                <a:solidFill>
                  <a:srgbClr val="404040"/>
                </a:solidFill>
                <a:latin typeface="Times New Roman" panose="02020603050405020304" pitchFamily="18" charset="0"/>
                <a:cs typeface="Times New Roman" panose="02020603050405020304" pitchFamily="18" charset="0"/>
              </a:rPr>
              <a:t> 2:</a:t>
            </a:r>
          </a:p>
        </p:txBody>
      </p:sp>
      <p:pic>
        <p:nvPicPr>
          <p:cNvPr id="12" name="Picture 11" descr="C:\Users\Admin\Desktop\hình.jpg">
            <a:extLst>
              <a:ext uri="{FF2B5EF4-FFF2-40B4-BE49-F238E27FC236}">
                <a16:creationId xmlns:a16="http://schemas.microsoft.com/office/drawing/2014/main" id="{A20A7545-87FD-1801-34E3-7B33715C3B6E}"/>
              </a:ext>
            </a:extLst>
          </p:cNvPr>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40172" t="34724" r="47641" b="55938"/>
          <a:stretch/>
        </p:blipFill>
        <p:spPr bwMode="auto">
          <a:xfrm>
            <a:off x="320698" y="1409649"/>
            <a:ext cx="723265" cy="738505"/>
          </a:xfrm>
          <a:prstGeom prst="rect">
            <a:avLst/>
          </a:prstGeom>
          <a:noFill/>
          <a:ln>
            <a:noFill/>
          </a:ln>
          <a:extLst>
            <a:ext uri="{53640926-AAD7-44D8-BBD7-CCE9431645EC}">
              <a14:shadowObscured xmlns:a14="http://schemas.microsoft.com/office/drawing/2010/main"/>
            </a:ext>
          </a:extLst>
        </p:spPr>
      </p:pic>
      <p:sp>
        <p:nvSpPr>
          <p:cNvPr id="16" name="Title 4">
            <a:extLst>
              <a:ext uri="{FF2B5EF4-FFF2-40B4-BE49-F238E27FC236}">
                <a16:creationId xmlns:a16="http://schemas.microsoft.com/office/drawing/2014/main" id="{B079C769-48B9-3819-6577-A4A6BEEB3A03}"/>
              </a:ext>
            </a:extLst>
          </p:cNvPr>
          <p:cNvSpPr txBox="1">
            <a:spLocks/>
          </p:cNvSpPr>
          <p:nvPr/>
        </p:nvSpPr>
        <p:spPr>
          <a:xfrm>
            <a:off x="1093044" y="2163276"/>
            <a:ext cx="2428063" cy="1068177"/>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3200" b="1" u="sng" dirty="0" err="1">
                <a:solidFill>
                  <a:srgbClr val="002060"/>
                </a:solidFill>
                <a:latin typeface="Times New Roman" panose="02020603050405020304" pitchFamily="18" charset="0"/>
                <a:cs typeface="Times New Roman" panose="02020603050405020304" pitchFamily="18" charset="0"/>
              </a:rPr>
              <a:t>Luyện</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đọc</a:t>
            </a:r>
            <a:endParaRPr lang="en-US" sz="3200" u="sng" dirty="0">
              <a:solidFill>
                <a:srgbClr val="002060"/>
              </a:solidFill>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7BA13AE2-75EC-8611-C65B-B0593FBDB309}"/>
              </a:ext>
            </a:extLst>
          </p:cNvPr>
          <p:cNvCxnSpPr>
            <a:cxnSpLocks/>
          </p:cNvCxnSpPr>
          <p:nvPr/>
        </p:nvCxnSpPr>
        <p:spPr bwMode="auto">
          <a:xfrm>
            <a:off x="6047135" y="2414920"/>
            <a:ext cx="0" cy="2297757"/>
          </a:xfrm>
          <a:prstGeom prst="line">
            <a:avLst/>
          </a:prstGeom>
          <a:gradFill rotWithShape="0">
            <a:gsLst>
              <a:gs pos="0">
                <a:schemeClr val="accent1"/>
              </a:gs>
              <a:gs pos="100000">
                <a:schemeClr val="accent2"/>
              </a:gs>
            </a:gsLst>
            <a:lin ang="5400000" scaled="1"/>
          </a:gradFill>
          <a:ln w="41275" cap="flat" cmpd="sng" algn="ctr">
            <a:solidFill>
              <a:schemeClr val="accent1"/>
            </a:solidFill>
            <a:prstDash val="solid"/>
            <a:round/>
            <a:headEnd type="none" w="med" len="med"/>
            <a:tailEnd type="none" w="med" len="med"/>
          </a:ln>
        </p:spPr>
      </p:cxnSp>
      <p:sp>
        <p:nvSpPr>
          <p:cNvPr id="18" name="Title 4">
            <a:extLst>
              <a:ext uri="{FF2B5EF4-FFF2-40B4-BE49-F238E27FC236}">
                <a16:creationId xmlns:a16="http://schemas.microsoft.com/office/drawing/2014/main" id="{41DCFD02-C46F-EEF4-6476-C6F33461BB6B}"/>
              </a:ext>
            </a:extLst>
          </p:cNvPr>
          <p:cNvSpPr txBox="1">
            <a:spLocks/>
          </p:cNvSpPr>
          <p:nvPr/>
        </p:nvSpPr>
        <p:spPr>
          <a:xfrm>
            <a:off x="6576061" y="2169097"/>
            <a:ext cx="3419955" cy="960192"/>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3200" b="1" u="sng" dirty="0" err="1">
                <a:solidFill>
                  <a:srgbClr val="002060"/>
                </a:solidFill>
                <a:latin typeface="Times New Roman" panose="02020603050405020304" pitchFamily="18" charset="0"/>
                <a:cs typeface="Times New Roman" panose="02020603050405020304" pitchFamily="18" charset="0"/>
              </a:rPr>
              <a:t>Đọc</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hiểu</a:t>
            </a:r>
            <a:endParaRPr lang="en-US" sz="3200" u="sng" dirty="0">
              <a:solidFill>
                <a:srgbClr val="002060"/>
              </a:solidFill>
              <a:latin typeface="Times New Roman" panose="02020603050405020304" pitchFamily="18" charset="0"/>
              <a:cs typeface="Times New Roman" panose="02020603050405020304" pitchFamily="18" charset="0"/>
            </a:endParaRPr>
          </a:p>
        </p:txBody>
      </p:sp>
      <p:sp>
        <p:nvSpPr>
          <p:cNvPr id="19" name="Title 4">
            <a:extLst>
              <a:ext uri="{FF2B5EF4-FFF2-40B4-BE49-F238E27FC236}">
                <a16:creationId xmlns:a16="http://schemas.microsoft.com/office/drawing/2014/main" id="{73477CEB-FF62-4269-91E0-762F89231EA3}"/>
              </a:ext>
            </a:extLst>
          </p:cNvPr>
          <p:cNvSpPr txBox="1">
            <a:spLocks/>
          </p:cNvSpPr>
          <p:nvPr/>
        </p:nvSpPr>
        <p:spPr>
          <a:xfrm>
            <a:off x="6601661" y="3024104"/>
            <a:ext cx="3025636" cy="810584"/>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4000" dirty="0">
                <a:latin typeface="Times New Roman" panose="02020603050405020304" pitchFamily="18" charset="0"/>
                <a:cs typeface="Times New Roman" panose="02020603050405020304" pitchFamily="18" charset="0"/>
              </a:rPr>
              <a:t>	 </a:t>
            </a:r>
          </a:p>
          <a:p>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hưu</a:t>
            </a:r>
            <a:br>
              <a:rPr lang="vi-VN" sz="4000" dirty="0">
                <a:latin typeface="Times New Roman" panose="02020603050405020304" pitchFamily="18" charset="0"/>
                <a:cs typeface="Times New Roman" panose="02020603050405020304" pitchFamily="18" charset="0"/>
              </a:rPr>
            </a:b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20" name="Title 4">
            <a:extLst>
              <a:ext uri="{FF2B5EF4-FFF2-40B4-BE49-F238E27FC236}">
                <a16:creationId xmlns:a16="http://schemas.microsoft.com/office/drawing/2014/main" id="{1F4418B4-2191-4603-F62A-2BC4566E95B2}"/>
              </a:ext>
            </a:extLst>
          </p:cNvPr>
          <p:cNvSpPr txBox="1">
            <a:spLocks/>
          </p:cNvSpPr>
          <p:nvPr/>
        </p:nvSpPr>
        <p:spPr>
          <a:xfrm>
            <a:off x="6487653" y="3834688"/>
            <a:ext cx="2764271" cy="681926"/>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râm</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 name="Google Shape;12140;p6">
            <a:extLst>
              <a:ext uri="{FF2B5EF4-FFF2-40B4-BE49-F238E27FC236}">
                <a16:creationId xmlns:a16="http://schemas.microsoft.com/office/drawing/2014/main" id="{572A641A-CA7E-7754-9A99-596ED4A05555}"/>
              </a:ext>
            </a:extLst>
          </p:cNvPr>
          <p:cNvSpPr txBox="1"/>
          <p:nvPr/>
        </p:nvSpPr>
        <p:spPr>
          <a:xfrm>
            <a:off x="320698" y="4636482"/>
            <a:ext cx="11463632" cy="2200275"/>
          </a:xfrm>
          <a:prstGeom prst="rect">
            <a:avLst/>
          </a:prstGeom>
          <a:noFill/>
          <a:ln>
            <a:noFill/>
          </a:ln>
        </p:spPr>
        <p:txBody>
          <a:bodyPr spcFirstLastPara="1" wrap="square" lIns="91425" tIns="91425" rIns="91425" bIns="91425" anchor="ctr" anchorCtr="0">
            <a:noAutofit/>
          </a:bodyPr>
          <a:lstStyle/>
          <a:p>
            <a:pPr algn="just"/>
            <a:r>
              <a:rPr lang="en-US" sz="3600" u="sng" dirty="0" err="1">
                <a:latin typeface="Times New Roman" panose="02020603050405020304" pitchFamily="18" charset="0"/>
                <a:cs typeface="Times New Roman" panose="02020603050405020304" pitchFamily="18" charset="0"/>
              </a:rPr>
              <a:t>Nội</a:t>
            </a:r>
            <a:r>
              <a:rPr lang="en-US" sz="3600" u="sng" dirty="0">
                <a:latin typeface="Times New Roman" panose="02020603050405020304" pitchFamily="18" charset="0"/>
                <a:cs typeface="Times New Roman" panose="02020603050405020304" pitchFamily="18" charset="0"/>
              </a:rPr>
              <a:t> dung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buổi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hưu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muốn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lòng</a:t>
            </a:r>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4523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F0249-C2A2-5940-E28E-A05A82693A0A}"/>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9922857-77F4-F680-D9ED-39169770B0FC}"/>
              </a:ext>
            </a:extLst>
          </p:cNvPr>
          <p:cNvSpPr/>
          <p:nvPr/>
        </p:nvSpPr>
        <p:spPr>
          <a:xfrm>
            <a:off x="183434" y="75496"/>
            <a:ext cx="11336655"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191919"/>
              </a:buClr>
              <a:buSzPts val="6000"/>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buClr>
                <a:srgbClr val="191919"/>
              </a:buClr>
              <a:buSzPts val="6000"/>
            </a:pPr>
            <a:r>
              <a:rPr lang="en-US" sz="2000">
                <a:effectLst/>
                <a:latin typeface="Times New Roman" panose="02020603050405020304" pitchFamily="18" charset="0"/>
                <a:ea typeface="Calibri" panose="020F0502020204030204" pitchFamily="34" charset="0"/>
                <a:cs typeface="Times New Roman" panose="02020603050405020304" pitchFamily="18" charset="0"/>
              </a:rPr>
              <a:t>Em có kỉ niệm nào với ông bà hoặc anh chị em của mình không?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Google Shape;12140;p6">
            <a:extLst>
              <a:ext uri="{FF2B5EF4-FFF2-40B4-BE49-F238E27FC236}">
                <a16:creationId xmlns:a16="http://schemas.microsoft.com/office/drawing/2014/main" id="{8108EA74-6DEA-0851-F8EE-59F620774CA8}"/>
              </a:ext>
            </a:extLst>
          </p:cNvPr>
          <p:cNvSpPr txBox="1"/>
          <p:nvPr/>
        </p:nvSpPr>
        <p:spPr>
          <a:xfrm>
            <a:off x="910387" y="1012028"/>
            <a:ext cx="7823305" cy="1310555"/>
          </a:xfrm>
          <a:prstGeom prst="rect">
            <a:avLst/>
          </a:prstGeom>
          <a:noFill/>
          <a:ln>
            <a:noFill/>
          </a:ln>
        </p:spPr>
        <p:txBody>
          <a:bodyPr spcFirstLastPara="1" wrap="square" lIns="91425" tIns="91425" rIns="91425" bIns="91425" anchor="ctr" anchorCtr="0">
            <a:noAutofit/>
          </a:bodyPr>
          <a:lstStyle/>
          <a:p>
            <a:pPr algn="just">
              <a:lnSpc>
                <a:spcPct val="150000"/>
              </a:lnSpc>
              <a:buClr>
                <a:srgbClr val="191919"/>
              </a:buClr>
              <a:buSzPts val="6000"/>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Aft>
                <a:spcPts val="6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Qua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rút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 </a:t>
            </a:r>
          </a:p>
          <a:p>
            <a:pPr algn="just">
              <a:lnSpc>
                <a:spcPct val="150000"/>
              </a:lnSpc>
              <a:buClr>
                <a:srgbClr val="191919"/>
              </a:buClr>
              <a:buSzPts val="6000"/>
              <a:buFont typeface="Braah One"/>
              <a:buNone/>
            </a:pPr>
            <a:endParaRPr lang="vi-VN" sz="3200" kern="0" dirty="0">
              <a:solidFill>
                <a:srgbClr val="00B050"/>
              </a:solidFill>
              <a:latin typeface="UTM Avo" panose="02040603050506020204" pitchFamily="18" charset="0"/>
              <a:ea typeface="Arial"/>
              <a:cs typeface="Arial"/>
              <a:sym typeface="Arial"/>
            </a:endParaRPr>
          </a:p>
        </p:txBody>
      </p:sp>
      <p:sp>
        <p:nvSpPr>
          <p:cNvPr id="6" name="Google Shape;12140;p6">
            <a:extLst>
              <a:ext uri="{FF2B5EF4-FFF2-40B4-BE49-F238E27FC236}">
                <a16:creationId xmlns:a16="http://schemas.microsoft.com/office/drawing/2014/main" id="{F980C7FF-91D9-7C7E-9A14-CED6320AB587}"/>
              </a:ext>
            </a:extLst>
          </p:cNvPr>
          <p:cNvSpPr txBox="1"/>
          <p:nvPr/>
        </p:nvSpPr>
        <p:spPr>
          <a:xfrm>
            <a:off x="417919" y="1667305"/>
            <a:ext cx="7018427" cy="1310555"/>
          </a:xfrm>
          <a:prstGeom prst="rect">
            <a:avLst/>
          </a:prstGeom>
          <a:noFill/>
          <a:ln>
            <a:noFill/>
          </a:ln>
        </p:spPr>
        <p:txBody>
          <a:bodyPr spcFirstLastPara="1" wrap="square" lIns="91425" tIns="91425" rIns="91425" bIns="91425" anchor="ctr" anchorCtr="0">
            <a:noAutofit/>
          </a:bodyPr>
          <a:lstStyle/>
          <a:p>
            <a:pPr algn="just">
              <a:lnSpc>
                <a:spcPct val="150000"/>
              </a:lnSpc>
              <a:buClr>
                <a:srgbClr val="191919"/>
              </a:buClr>
              <a:buSzPts val="6000"/>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Em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gì</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dành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thầy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cô</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vi-VN" sz="3200" kern="0" dirty="0">
              <a:solidFill>
                <a:srgbClr val="00B050"/>
              </a:solidFill>
              <a:latin typeface="UTM Avo" panose="02040603050506020204" pitchFamily="18" charset="0"/>
              <a:ea typeface="Arial"/>
              <a:cs typeface="Arial"/>
              <a:sym typeface="Arial"/>
            </a:endParaRPr>
          </a:p>
        </p:txBody>
      </p:sp>
      <p:sp>
        <p:nvSpPr>
          <p:cNvPr id="8" name="Google Shape;12140;p6">
            <a:extLst>
              <a:ext uri="{FF2B5EF4-FFF2-40B4-BE49-F238E27FC236}">
                <a16:creationId xmlns:a16="http://schemas.microsoft.com/office/drawing/2014/main" id="{F1B3C019-A2C4-DDBA-67B1-8CF7020A1E74}"/>
              </a:ext>
            </a:extLst>
          </p:cNvPr>
          <p:cNvSpPr txBox="1"/>
          <p:nvPr/>
        </p:nvSpPr>
        <p:spPr>
          <a:xfrm>
            <a:off x="417919" y="2197177"/>
            <a:ext cx="6443997" cy="1310555"/>
          </a:xfrm>
          <a:prstGeom prst="rect">
            <a:avLst/>
          </a:prstGeom>
          <a:noFill/>
          <a:ln>
            <a:noFill/>
          </a:ln>
        </p:spPr>
        <p:txBody>
          <a:bodyPr spcFirstLastPara="1" wrap="square" lIns="91425" tIns="91425" rIns="91425" bIns="91425" anchor="ctr" anchorCtr="0">
            <a:noAutofit/>
          </a:bodyPr>
          <a:lstStyle/>
          <a:p>
            <a:pPr algn="just">
              <a:lnSpc>
                <a:spcPct val="150000"/>
              </a:lnSpc>
              <a:buClr>
                <a:srgbClr val="191919"/>
              </a:buClr>
              <a:buSzPts val="6000"/>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Em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a:t>
            </a:r>
          </a:p>
        </p:txBody>
      </p:sp>
      <p:pic>
        <p:nvPicPr>
          <p:cNvPr id="9" name="Picture 8">
            <a:extLst>
              <a:ext uri="{FF2B5EF4-FFF2-40B4-BE49-F238E27FC236}">
                <a16:creationId xmlns:a16="http://schemas.microsoft.com/office/drawing/2014/main" id="{512FF883-4A49-EE5C-AE69-BDD875A4A4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104" t="104" r="35190" b="-104"/>
          <a:stretch/>
        </p:blipFill>
        <p:spPr>
          <a:xfrm>
            <a:off x="7842861" y="453977"/>
            <a:ext cx="3591275" cy="55130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83492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6"/>
                                        </p:tgtEl>
                                        <p:attrNameLst>
                                          <p:attrName>ppt_x</p:attrName>
                                        </p:attrNameLst>
                                      </p:cBhvr>
                                      <p:tavLst>
                                        <p:tav tm="0">
                                          <p:val>
                                            <p:strVal val="ppt_x"/>
                                          </p:val>
                                        </p:tav>
                                        <p:tav tm="100000">
                                          <p:val>
                                            <p:strVal val="ppt_x"/>
                                          </p:val>
                                        </p:tav>
                                      </p:tavLst>
                                    </p:anim>
                                    <p:anim calcmode="lin" valueType="num">
                                      <p:cBhvr additive="base">
                                        <p:cTn id="15" dur="500"/>
                                        <p:tgtEl>
                                          <p:spTgt spid="6"/>
                                        </p:tgtEl>
                                        <p:attrNameLst>
                                          <p:attrName>ppt_y</p:attrName>
                                        </p:attrNameLst>
                                      </p:cBhvr>
                                      <p:tavLst>
                                        <p:tav tm="0">
                                          <p:val>
                                            <p:strVal val="ppt_y"/>
                                          </p:val>
                                        </p:tav>
                                        <p:tav tm="100000">
                                          <p:val>
                                            <p:strVal val="1+ppt_h/2"/>
                                          </p:val>
                                        </p:tav>
                                      </p:tavLst>
                                    </p:anim>
                                    <p:set>
                                      <p:cBhvr>
                                        <p:cTn id="16" dur="1" fill="hold">
                                          <p:stCondLst>
                                            <p:cond delay="499"/>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867431F-0204-CB30-3D33-D4DAED6524F9}"/>
              </a:ext>
            </a:extLst>
          </p:cNvPr>
          <p:cNvGrpSpPr/>
          <p:nvPr/>
        </p:nvGrpSpPr>
        <p:grpSpPr>
          <a:xfrm>
            <a:off x="5504272" y="946008"/>
            <a:ext cx="6001929" cy="5226192"/>
            <a:chOff x="8256407" y="2247900"/>
            <a:chExt cx="9002893" cy="7010400"/>
          </a:xfrm>
        </p:grpSpPr>
        <p:grpSp>
          <p:nvGrpSpPr>
            <p:cNvPr id="2" name="Group 2"/>
            <p:cNvGrpSpPr/>
            <p:nvPr/>
          </p:nvGrpSpPr>
          <p:grpSpPr>
            <a:xfrm>
              <a:off x="8256407" y="2247900"/>
              <a:ext cx="9002893" cy="7010400"/>
              <a:chOff x="0" y="0"/>
              <a:chExt cx="13915486" cy="12720232"/>
            </a:xfrm>
          </p:grpSpPr>
          <p:sp>
            <p:nvSpPr>
              <p:cNvPr id="3" name="Freeform 3"/>
              <p:cNvSpPr/>
              <p:nvPr/>
            </p:nvSpPr>
            <p:spPr>
              <a:xfrm>
                <a:off x="0" y="-4073"/>
                <a:ext cx="13921876" cy="12726834"/>
              </a:xfrm>
              <a:custGeom>
                <a:avLst/>
                <a:gdLst/>
                <a:ahLst/>
                <a:cxnLst/>
                <a:rect l="l" t="t" r="r" b="b"/>
                <a:pathLst>
                  <a:path w="13921876" h="12726834">
                    <a:moveTo>
                      <a:pt x="13294099" y="12672357"/>
                    </a:moveTo>
                    <a:cubicBezTo>
                      <a:pt x="13294099" y="12672357"/>
                      <a:pt x="12563224" y="12726834"/>
                      <a:pt x="10664449" y="12724214"/>
                    </a:cubicBezTo>
                    <a:cubicBezTo>
                      <a:pt x="5076718" y="12722051"/>
                      <a:pt x="1057074" y="12714226"/>
                      <a:pt x="1057074" y="12714226"/>
                    </a:cubicBezTo>
                    <a:cubicBezTo>
                      <a:pt x="812932" y="12705392"/>
                      <a:pt x="449110" y="12684161"/>
                      <a:pt x="282371" y="12625984"/>
                    </a:cubicBezTo>
                    <a:cubicBezTo>
                      <a:pt x="4469" y="12529021"/>
                      <a:pt x="0" y="12355742"/>
                      <a:pt x="0" y="10122443"/>
                    </a:cubicBezTo>
                    <a:cubicBezTo>
                      <a:pt x="8536" y="491230"/>
                      <a:pt x="0" y="345608"/>
                      <a:pt x="77597" y="223930"/>
                    </a:cubicBezTo>
                    <a:cubicBezTo>
                      <a:pt x="217372" y="4759"/>
                      <a:pt x="519255" y="4073"/>
                      <a:pt x="937909" y="4073"/>
                    </a:cubicBezTo>
                    <a:cubicBezTo>
                      <a:pt x="937909" y="4073"/>
                      <a:pt x="2732162" y="15681"/>
                      <a:pt x="8604066" y="7673"/>
                    </a:cubicBezTo>
                    <a:cubicBezTo>
                      <a:pt x="12344296" y="0"/>
                      <a:pt x="13061029" y="6979"/>
                      <a:pt x="13061029" y="6979"/>
                    </a:cubicBezTo>
                    <a:cubicBezTo>
                      <a:pt x="13429337" y="14458"/>
                      <a:pt x="13567597" y="42638"/>
                      <a:pt x="13765338" y="165219"/>
                    </a:cubicBezTo>
                    <a:cubicBezTo>
                      <a:pt x="13916354" y="258836"/>
                      <a:pt x="13921876" y="476157"/>
                      <a:pt x="13912737" y="10122327"/>
                    </a:cubicBezTo>
                    <a:cubicBezTo>
                      <a:pt x="13912735" y="12473707"/>
                      <a:pt x="13869952" y="12622295"/>
                      <a:pt x="13294099" y="12672357"/>
                    </a:cubicBezTo>
                    <a:close/>
                  </a:path>
                </a:pathLst>
              </a:custGeom>
              <a:solidFill>
                <a:srgbClr val="FFE9DB"/>
              </a:solidFill>
            </p:spPr>
            <p:txBody>
              <a:bodyPr/>
              <a:lstStyle/>
              <a:p>
                <a:endParaRPr lang="en-US"/>
              </a:p>
            </p:txBody>
          </p:sp>
        </p:grpSp>
        <p:pic>
          <p:nvPicPr>
            <p:cNvPr id="2050" name="Picture 2" descr="Zeszyty Png, Wektory, PSD i Clipart do pobrania za darmo | Pngtree">
              <a:extLst>
                <a:ext uri="{FF2B5EF4-FFF2-40B4-BE49-F238E27FC236}">
                  <a16:creationId xmlns:a16="http://schemas.microsoft.com/office/drawing/2014/main" id="{8D30EEC9-8C44-E006-C7DE-219A59E256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381"/>
            <a:stretch/>
          </p:blipFill>
          <p:spPr bwMode="auto">
            <a:xfrm>
              <a:off x="10612031" y="6288142"/>
              <a:ext cx="4295775" cy="29701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4"/>
          <p:cNvGrpSpPr/>
          <p:nvPr/>
        </p:nvGrpSpPr>
        <p:grpSpPr>
          <a:xfrm>
            <a:off x="410308" y="949569"/>
            <a:ext cx="4856290" cy="5222631"/>
            <a:chOff x="0" y="0"/>
            <a:chExt cx="10620592" cy="9683130"/>
          </a:xfrm>
        </p:grpSpPr>
        <p:sp>
          <p:nvSpPr>
            <p:cNvPr id="5" name="Freeform 5"/>
            <p:cNvSpPr/>
            <p:nvPr/>
          </p:nvSpPr>
          <p:spPr>
            <a:xfrm>
              <a:off x="0" y="-4073"/>
              <a:ext cx="10626982" cy="9689733"/>
            </a:xfrm>
            <a:custGeom>
              <a:avLst/>
              <a:gdLst/>
              <a:ahLst/>
              <a:cxnLst/>
              <a:rect l="l" t="t" r="r" b="b"/>
              <a:pathLst>
                <a:path w="10626982" h="9689733">
                  <a:moveTo>
                    <a:pt x="9999205" y="9635255"/>
                  </a:moveTo>
                  <a:cubicBezTo>
                    <a:pt x="9999205" y="9635255"/>
                    <a:pt x="9268330" y="9689733"/>
                    <a:pt x="7842432" y="9687111"/>
                  </a:cubicBezTo>
                  <a:cubicBezTo>
                    <a:pt x="3968819" y="9684949"/>
                    <a:pt x="1057074" y="9677124"/>
                    <a:pt x="1057074" y="9677124"/>
                  </a:cubicBezTo>
                  <a:cubicBezTo>
                    <a:pt x="812932" y="9668290"/>
                    <a:pt x="449110" y="9647060"/>
                    <a:pt x="282371" y="9588882"/>
                  </a:cubicBezTo>
                  <a:cubicBezTo>
                    <a:pt x="4469" y="9491919"/>
                    <a:pt x="0" y="9318640"/>
                    <a:pt x="0" y="7621773"/>
                  </a:cubicBezTo>
                  <a:cubicBezTo>
                    <a:pt x="8536" y="491230"/>
                    <a:pt x="0" y="345608"/>
                    <a:pt x="77597" y="223930"/>
                  </a:cubicBezTo>
                  <a:cubicBezTo>
                    <a:pt x="217372" y="4759"/>
                    <a:pt x="519255" y="4073"/>
                    <a:pt x="937909" y="4073"/>
                  </a:cubicBezTo>
                  <a:cubicBezTo>
                    <a:pt x="937909" y="4073"/>
                    <a:pt x="2343490" y="15681"/>
                    <a:pt x="6414101" y="7673"/>
                  </a:cubicBezTo>
                  <a:cubicBezTo>
                    <a:pt x="9049403" y="0"/>
                    <a:pt x="9766136" y="6979"/>
                    <a:pt x="9766136" y="6979"/>
                  </a:cubicBezTo>
                  <a:cubicBezTo>
                    <a:pt x="10134443" y="14458"/>
                    <a:pt x="10272703" y="42638"/>
                    <a:pt x="10470444" y="165219"/>
                  </a:cubicBezTo>
                  <a:cubicBezTo>
                    <a:pt x="10621460" y="258836"/>
                    <a:pt x="10626982" y="476157"/>
                    <a:pt x="10617843" y="7621688"/>
                  </a:cubicBezTo>
                  <a:cubicBezTo>
                    <a:pt x="10617841" y="9436605"/>
                    <a:pt x="10575058" y="9585193"/>
                    <a:pt x="9999205" y="9635255"/>
                  </a:cubicBezTo>
                  <a:close/>
                </a:path>
              </a:pathLst>
            </a:custGeom>
            <a:solidFill>
              <a:srgbClr val="5D2F28"/>
            </a:solidFill>
          </p:spPr>
          <p:txBody>
            <a:bodyPr/>
            <a:lstStyle/>
            <a:p>
              <a:endParaRPr lang="en-US"/>
            </a:p>
          </p:txBody>
        </p:sp>
      </p:grpSp>
      <p:sp>
        <p:nvSpPr>
          <p:cNvPr id="6" name="Freeform 6"/>
          <p:cNvSpPr/>
          <p:nvPr/>
        </p:nvSpPr>
        <p:spPr>
          <a:xfrm>
            <a:off x="1358777" y="4069552"/>
            <a:ext cx="3234844" cy="2102649"/>
          </a:xfrm>
          <a:custGeom>
            <a:avLst/>
            <a:gdLst/>
            <a:ahLst/>
            <a:cxnLst/>
            <a:rect l="l" t="t" r="r" b="b"/>
            <a:pathLst>
              <a:path w="4852266" h="3153973">
                <a:moveTo>
                  <a:pt x="0" y="0"/>
                </a:moveTo>
                <a:lnTo>
                  <a:pt x="4852266" y="0"/>
                </a:lnTo>
                <a:lnTo>
                  <a:pt x="4852266" y="3153973"/>
                </a:lnTo>
                <a:lnTo>
                  <a:pt x="0" y="31539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44223B7A-355D-0A79-A918-530938C9829A}"/>
              </a:ext>
            </a:extLst>
          </p:cNvPr>
          <p:cNvSpPr txBox="1"/>
          <p:nvPr/>
        </p:nvSpPr>
        <p:spPr>
          <a:xfrm>
            <a:off x="815347" y="1203412"/>
            <a:ext cx="3649422" cy="3313664"/>
          </a:xfrm>
          <a:prstGeom prst="rect">
            <a:avLst/>
          </a:prstGeom>
          <a:noFill/>
        </p:spPr>
        <p:txBody>
          <a:bodyPr wrap="square">
            <a:spAutoFit/>
          </a:bodyPr>
          <a:lstStyle/>
          <a:p>
            <a:pPr algn="just">
              <a:lnSpc>
                <a:spcPct val="150000"/>
              </a:lnSpc>
            </a:pPr>
            <a:r>
              <a:rPr lang="vi-VN" sz="3600" dirty="0">
                <a:solidFill>
                  <a:schemeClr val="bg1"/>
                </a:solidFill>
                <a:latin typeface="Arial" panose="020B0604020202020204" pitchFamily="34" charset="0"/>
                <a:ea typeface="Calibri" panose="020F0502020204030204" pitchFamily="34" charset="0"/>
                <a:cs typeface="Arial" panose="020B0604020202020204" pitchFamily="34" charset="0"/>
              </a:rPr>
              <a:t>Đọc, tìm hiểu và chuẩn bị cho tiết học sau Tra từ điển.</a:t>
            </a:r>
            <a:endParaRPr lang="vi-VN" sz="36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81B2EA1-F124-3674-DFD8-555F116E3B49}"/>
              </a:ext>
            </a:extLst>
          </p:cNvPr>
          <p:cNvSpPr txBox="1"/>
          <p:nvPr/>
        </p:nvSpPr>
        <p:spPr>
          <a:xfrm>
            <a:off x="5745966" y="1203412"/>
            <a:ext cx="5521293" cy="3244158"/>
          </a:xfrm>
          <a:prstGeom prst="rect">
            <a:avLst/>
          </a:prstGeom>
          <a:noFill/>
        </p:spPr>
        <p:txBody>
          <a:bodyPr wrap="square">
            <a:spAutoFit/>
          </a:bodyPr>
          <a:lstStyle/>
          <a:p>
            <a:pPr algn="just">
              <a:lnSpc>
                <a:spcPct val="150000"/>
              </a:lnSpc>
            </a:pPr>
            <a:r>
              <a:rPr lang="vi-VN" sz="2800" dirty="0">
                <a:solidFill>
                  <a:srgbClr val="000000"/>
                </a:solidFill>
                <a:latin typeface="Arial" panose="020B0604020202020204" pitchFamily="34" charset="0"/>
                <a:ea typeface="Calibri" panose="020F0502020204030204" pitchFamily="34" charset="0"/>
                <a:cs typeface="Arial" panose="020B0604020202020204" pitchFamily="34" charset="0"/>
              </a:rPr>
              <a:t>Chuẩn bị một quyển Từ điển tiếng Việt hoặc Sổ tay từ ngữ Tiếng Việt 4 (NXB Đại học Huế) để tìm nghĩa của 1 – 2 từ trong bài đọc.</a:t>
            </a:r>
            <a:endParaRPr lang="vi-VN" sz="280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21D30-D313-0CEA-368D-086C49F86939}"/>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B776749-DF95-14E2-B9ED-D8659E140795}"/>
              </a:ext>
            </a:extLst>
          </p:cNvPr>
          <p:cNvSpPr/>
          <p:nvPr/>
        </p:nvSpPr>
        <p:spPr>
          <a:xfrm>
            <a:off x="504825" y="226988"/>
            <a:ext cx="11182350"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3200" b="1" i="0" u="none" strike="noStrike" kern="0" cap="none" spc="0" normalizeH="0" baseline="0" noProof="0" dirty="0">
              <a:ln>
                <a:noFill/>
              </a:ln>
              <a:solidFill>
                <a:srgbClr val="D6F4FF"/>
              </a:solidFill>
              <a:effectLst/>
              <a:uLnTx/>
              <a:uFillTx/>
              <a:latin typeface="Calibri" panose="020F0502020204030204"/>
              <a:ea typeface="+mn-ea"/>
              <a:cs typeface="+mn-cs"/>
              <a:sym typeface="Arial" panose="020B0604020202020204"/>
            </a:endParaRPr>
          </a:p>
        </p:txBody>
      </p:sp>
      <p:sp>
        <p:nvSpPr>
          <p:cNvPr id="3" name="Google Shape;12137;p6">
            <a:extLst>
              <a:ext uri="{FF2B5EF4-FFF2-40B4-BE49-F238E27FC236}">
                <a16:creationId xmlns:a16="http://schemas.microsoft.com/office/drawing/2014/main" id="{DDCCD987-CC95-1477-3F2D-9B8FF6B8CADA}"/>
              </a:ext>
            </a:extLst>
          </p:cNvPr>
          <p:cNvSpPr txBox="1">
            <a:spLocks/>
          </p:cNvSpPr>
          <p:nvPr/>
        </p:nvSpPr>
        <p:spPr>
          <a:xfrm>
            <a:off x="-563994" y="401722"/>
            <a:ext cx="7738333" cy="7202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pPr lvl="0">
              <a:buClr>
                <a:srgbClr val="191919"/>
              </a:buClr>
            </a:pPr>
            <a:endParaRPr lang="en-US" sz="3200" b="1" kern="0" dirty="0">
              <a:solidFill>
                <a:srgbClr val="333289"/>
              </a:solidFill>
              <a:latin typeface="UTM Avo" panose="02040603050506020204" pitchFamily="18" charset="0"/>
              <a:ea typeface="Arial"/>
              <a:cs typeface="Arial"/>
              <a:sym typeface="Arial"/>
            </a:endParaRPr>
          </a:p>
        </p:txBody>
      </p:sp>
      <p:sp>
        <p:nvSpPr>
          <p:cNvPr id="6" name="Google Shape;12032;p2">
            <a:extLst>
              <a:ext uri="{FF2B5EF4-FFF2-40B4-BE49-F238E27FC236}">
                <a16:creationId xmlns:a16="http://schemas.microsoft.com/office/drawing/2014/main" id="{43A8CE82-00A3-08E2-5B48-B4A06E7CB3A5}"/>
              </a:ext>
            </a:extLst>
          </p:cNvPr>
          <p:cNvSpPr txBox="1">
            <a:spLocks/>
          </p:cNvSpPr>
          <p:nvPr/>
        </p:nvSpPr>
        <p:spPr>
          <a:xfrm>
            <a:off x="1985198" y="68299"/>
            <a:ext cx="8678804" cy="90244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raah One"/>
              <a:buNone/>
              <a:defRPr sz="3000" b="0" i="0" u="none" strike="noStrike" cap="none">
                <a:solidFill>
                  <a:schemeClr val="lt1"/>
                </a:solidFill>
                <a:latin typeface="Braah One"/>
                <a:ea typeface="Braah One"/>
                <a:cs typeface="Braah One"/>
                <a:sym typeface="Braah One"/>
              </a:defRPr>
            </a:lvl1pPr>
            <a:lvl2pPr marR="0" lvl="1"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2pPr>
            <a:lvl3pPr marR="0" lvl="2"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3pPr>
            <a:lvl4pPr marR="0" lvl="3"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4pPr>
            <a:lvl5pPr marR="0" lvl="4"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5pPr>
            <a:lvl6pPr marR="0" lvl="5"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6pPr>
            <a:lvl7pPr marR="0" lvl="6"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7pPr>
            <a:lvl8pPr marR="0" lvl="7"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8pPr>
            <a:lvl9pPr marR="0" lvl="8"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9pPr>
          </a:lstStyle>
          <a:p>
            <a:pPr lvl="0">
              <a:buClr>
                <a:srgbClr val="191919"/>
              </a:buClr>
            </a:pPr>
            <a:r>
              <a:rPr lang="en-US" sz="3200" b="1" kern="0" dirty="0" err="1">
                <a:solidFill>
                  <a:srgbClr val="00B050"/>
                </a:solidFill>
                <a:latin typeface="UTM Avo" panose="02040603050506020204" pitchFamily="18" charset="0"/>
                <a:ea typeface="Arial"/>
                <a:cs typeface="Arial"/>
                <a:sym typeface="Arial"/>
              </a:rPr>
              <a:t>Thứ</a:t>
            </a:r>
            <a:r>
              <a:rPr lang="en-US" sz="3200" b="1" kern="0" dirty="0">
                <a:solidFill>
                  <a:srgbClr val="00B050"/>
                </a:solidFill>
                <a:latin typeface="UTM Avo" panose="02040603050506020204" pitchFamily="18" charset="0"/>
                <a:ea typeface="Arial"/>
                <a:cs typeface="Arial"/>
                <a:sym typeface="Arial"/>
              </a:rPr>
              <a:t> </a:t>
            </a:r>
            <a:r>
              <a:rPr lang="en-US" sz="3200" b="1" kern="0" dirty="0" err="1">
                <a:solidFill>
                  <a:srgbClr val="00B050"/>
                </a:solidFill>
                <a:latin typeface="UTM Avo" panose="02040603050506020204" pitchFamily="18" charset="0"/>
                <a:ea typeface="Arial"/>
                <a:cs typeface="Arial"/>
                <a:sym typeface="Arial"/>
              </a:rPr>
              <a:t>Năm</a:t>
            </a:r>
            <a:r>
              <a:rPr lang="en-US" sz="3200" b="1" kern="0" dirty="0">
                <a:solidFill>
                  <a:srgbClr val="00B050"/>
                </a:solidFill>
                <a:latin typeface="UTM Avo" panose="02040603050506020204" pitchFamily="18" charset="0"/>
                <a:ea typeface="Arial"/>
                <a:cs typeface="Arial"/>
                <a:sym typeface="Arial"/>
              </a:rPr>
              <a:t> </a:t>
            </a:r>
            <a:r>
              <a:rPr lang="en-US" sz="3200" b="1" kern="0" dirty="0" err="1">
                <a:solidFill>
                  <a:srgbClr val="00B050"/>
                </a:solidFill>
                <a:latin typeface="UTM Avo" panose="02040603050506020204" pitchFamily="18" charset="0"/>
                <a:ea typeface="Arial"/>
                <a:cs typeface="Arial"/>
                <a:sym typeface="Arial"/>
              </a:rPr>
              <a:t>ngày</a:t>
            </a:r>
            <a:r>
              <a:rPr lang="en-US" sz="3200" b="1" kern="0" dirty="0">
                <a:solidFill>
                  <a:srgbClr val="00B050"/>
                </a:solidFill>
                <a:latin typeface="UTM Avo" panose="02040603050506020204" pitchFamily="18" charset="0"/>
                <a:ea typeface="Arial"/>
                <a:cs typeface="Arial"/>
                <a:sym typeface="Arial"/>
              </a:rPr>
              <a:t> 16 </a:t>
            </a:r>
            <a:r>
              <a:rPr lang="en-US" sz="3200" b="1" kern="0" dirty="0" err="1">
                <a:solidFill>
                  <a:srgbClr val="00B050"/>
                </a:solidFill>
                <a:latin typeface="UTM Avo" panose="02040603050506020204" pitchFamily="18" charset="0"/>
                <a:ea typeface="Arial"/>
                <a:cs typeface="Arial"/>
                <a:sym typeface="Arial"/>
              </a:rPr>
              <a:t>tháng</a:t>
            </a:r>
            <a:r>
              <a:rPr lang="en-US" sz="3200" b="1" kern="0" dirty="0">
                <a:solidFill>
                  <a:srgbClr val="00B050"/>
                </a:solidFill>
                <a:latin typeface="UTM Avo" panose="02040603050506020204" pitchFamily="18" charset="0"/>
                <a:ea typeface="Arial"/>
                <a:cs typeface="Arial"/>
                <a:sym typeface="Arial"/>
              </a:rPr>
              <a:t> 1 </a:t>
            </a:r>
            <a:r>
              <a:rPr lang="en-US" sz="3200" b="1" kern="0" dirty="0" err="1">
                <a:solidFill>
                  <a:srgbClr val="00B050"/>
                </a:solidFill>
                <a:latin typeface="UTM Avo" panose="02040603050506020204" pitchFamily="18" charset="0"/>
                <a:ea typeface="Arial"/>
                <a:cs typeface="Arial"/>
                <a:sym typeface="Arial"/>
              </a:rPr>
              <a:t>năm</a:t>
            </a:r>
            <a:r>
              <a:rPr lang="en-US" sz="3200" b="1" kern="0" dirty="0">
                <a:solidFill>
                  <a:srgbClr val="00B050"/>
                </a:solidFill>
                <a:latin typeface="UTM Avo" panose="02040603050506020204" pitchFamily="18" charset="0"/>
                <a:ea typeface="Arial"/>
                <a:cs typeface="Arial"/>
                <a:sym typeface="Arial"/>
              </a:rPr>
              <a:t> 2025</a:t>
            </a:r>
          </a:p>
        </p:txBody>
      </p:sp>
      <p:sp>
        <p:nvSpPr>
          <p:cNvPr id="4" name="Google Shape;12032;p2">
            <a:extLst>
              <a:ext uri="{FF2B5EF4-FFF2-40B4-BE49-F238E27FC236}">
                <a16:creationId xmlns:a16="http://schemas.microsoft.com/office/drawing/2014/main" id="{01B66297-73B1-2AC0-0E3A-E10EF6349D5B}"/>
              </a:ext>
            </a:extLst>
          </p:cNvPr>
          <p:cNvSpPr txBox="1">
            <a:spLocks/>
          </p:cNvSpPr>
          <p:nvPr/>
        </p:nvSpPr>
        <p:spPr>
          <a:xfrm>
            <a:off x="1527998" y="822240"/>
            <a:ext cx="8678804" cy="720288"/>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raah One"/>
              <a:buNone/>
              <a:defRPr sz="3000" b="0" i="0" u="none" strike="noStrike" cap="none">
                <a:solidFill>
                  <a:schemeClr val="lt1"/>
                </a:solidFill>
                <a:latin typeface="Braah One"/>
                <a:ea typeface="Braah One"/>
                <a:cs typeface="Braah One"/>
                <a:sym typeface="Braah One"/>
              </a:defRPr>
            </a:lvl1pPr>
            <a:lvl2pPr marR="0" lvl="1"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2pPr>
            <a:lvl3pPr marR="0" lvl="2"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3pPr>
            <a:lvl4pPr marR="0" lvl="3"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4pPr>
            <a:lvl5pPr marR="0" lvl="4"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5pPr>
            <a:lvl6pPr marR="0" lvl="5"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6pPr>
            <a:lvl7pPr marR="0" lvl="6"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7pPr>
            <a:lvl8pPr marR="0" lvl="7"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8pPr>
            <a:lvl9pPr marR="0" lvl="8"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9pPr>
          </a:lstStyle>
          <a:p>
            <a:pPr lvl="0">
              <a:buClr>
                <a:srgbClr val="191919"/>
              </a:buClr>
            </a:pPr>
            <a:r>
              <a:rPr lang="en-US" sz="3200" b="1" u="sng" kern="0" dirty="0" err="1">
                <a:solidFill>
                  <a:srgbClr val="00B050"/>
                </a:solidFill>
                <a:latin typeface="UTM Avo" panose="02040603050506020204" pitchFamily="18" charset="0"/>
                <a:ea typeface="Arial"/>
                <a:cs typeface="Arial"/>
                <a:sym typeface="Arial"/>
              </a:rPr>
              <a:t>Tiếng</a:t>
            </a:r>
            <a:r>
              <a:rPr lang="en-US" sz="3200" b="1" u="sng" kern="0" dirty="0">
                <a:solidFill>
                  <a:srgbClr val="00B050"/>
                </a:solidFill>
                <a:latin typeface="UTM Avo" panose="02040603050506020204" pitchFamily="18" charset="0"/>
                <a:ea typeface="Arial"/>
                <a:cs typeface="Arial"/>
                <a:sym typeface="Arial"/>
              </a:rPr>
              <a:t> </a:t>
            </a:r>
            <a:r>
              <a:rPr lang="en-US" sz="3200" b="1" u="sng" kern="0" dirty="0" err="1">
                <a:solidFill>
                  <a:srgbClr val="00B050"/>
                </a:solidFill>
                <a:latin typeface="UTM Avo" panose="02040603050506020204" pitchFamily="18" charset="0"/>
                <a:ea typeface="Arial"/>
                <a:cs typeface="Arial"/>
                <a:sym typeface="Arial"/>
              </a:rPr>
              <a:t>Việt</a:t>
            </a:r>
            <a:endParaRPr lang="en-US" sz="3200" b="1" u="sng" kern="0" dirty="0">
              <a:solidFill>
                <a:srgbClr val="00B050"/>
              </a:solidFill>
              <a:latin typeface="UTM Avo" panose="02040603050506020204" pitchFamily="18" charset="0"/>
              <a:ea typeface="Arial"/>
              <a:cs typeface="Arial"/>
              <a:sym typeface="Arial"/>
            </a:endParaRPr>
          </a:p>
        </p:txBody>
      </p:sp>
      <p:sp>
        <p:nvSpPr>
          <p:cNvPr id="5" name="Google Shape;12032;p2">
            <a:extLst>
              <a:ext uri="{FF2B5EF4-FFF2-40B4-BE49-F238E27FC236}">
                <a16:creationId xmlns:a16="http://schemas.microsoft.com/office/drawing/2014/main" id="{0D1C1C54-8A96-B0ED-3A0A-ACB509E1B29A}"/>
              </a:ext>
            </a:extLst>
          </p:cNvPr>
          <p:cNvSpPr txBox="1">
            <a:spLocks/>
          </p:cNvSpPr>
          <p:nvPr/>
        </p:nvSpPr>
        <p:spPr>
          <a:xfrm>
            <a:off x="927735" y="1280699"/>
            <a:ext cx="2708910" cy="90244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raah One"/>
              <a:buNone/>
              <a:defRPr sz="3000" b="0" i="0" u="none" strike="noStrike" cap="none">
                <a:solidFill>
                  <a:schemeClr val="lt1"/>
                </a:solidFill>
                <a:latin typeface="Braah One"/>
                <a:ea typeface="Braah One"/>
                <a:cs typeface="Braah One"/>
                <a:sym typeface="Braah One"/>
              </a:defRPr>
            </a:lvl1pPr>
            <a:lvl2pPr marR="0" lvl="1"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2pPr>
            <a:lvl3pPr marR="0" lvl="2"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3pPr>
            <a:lvl4pPr marR="0" lvl="3"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4pPr>
            <a:lvl5pPr marR="0" lvl="4"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5pPr>
            <a:lvl6pPr marR="0" lvl="5"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6pPr>
            <a:lvl7pPr marR="0" lvl="6"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7pPr>
            <a:lvl8pPr marR="0" lvl="7"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8pPr>
            <a:lvl9pPr marR="0" lvl="8"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9pPr>
          </a:lstStyle>
          <a:p>
            <a:pPr lvl="0">
              <a:buClr>
                <a:srgbClr val="191919"/>
              </a:buClr>
            </a:pPr>
            <a:r>
              <a:rPr lang="en-US" sz="3200" b="1" kern="0" dirty="0" err="1">
                <a:solidFill>
                  <a:srgbClr val="FF0000"/>
                </a:solidFill>
                <a:latin typeface="UTM Avo" panose="02040603050506020204" pitchFamily="18" charset="0"/>
                <a:ea typeface="Arial"/>
                <a:cs typeface="Arial"/>
                <a:sym typeface="Arial"/>
              </a:rPr>
              <a:t>Khởi</a:t>
            </a:r>
            <a:r>
              <a:rPr lang="en-US" sz="3200" b="1" kern="0" dirty="0">
                <a:solidFill>
                  <a:srgbClr val="FF0000"/>
                </a:solidFill>
                <a:latin typeface="UTM Avo" panose="02040603050506020204" pitchFamily="18" charset="0"/>
                <a:ea typeface="Arial"/>
                <a:cs typeface="Arial"/>
                <a:sym typeface="Arial"/>
              </a:rPr>
              <a:t> </a:t>
            </a:r>
            <a:r>
              <a:rPr lang="en-US" sz="3200" b="1" kern="0" dirty="0" err="1">
                <a:solidFill>
                  <a:srgbClr val="FF0000"/>
                </a:solidFill>
                <a:latin typeface="UTM Avo" panose="02040603050506020204" pitchFamily="18" charset="0"/>
                <a:ea typeface="Arial"/>
                <a:cs typeface="Arial"/>
                <a:sym typeface="Arial"/>
              </a:rPr>
              <a:t>động</a:t>
            </a:r>
            <a:endParaRPr lang="en-US" sz="3200" b="1" kern="0" dirty="0">
              <a:solidFill>
                <a:srgbClr val="FF0000"/>
              </a:solidFill>
              <a:latin typeface="UTM Avo" panose="02040603050506020204" pitchFamily="18" charset="0"/>
              <a:ea typeface="Arial"/>
              <a:cs typeface="Arial"/>
              <a:sym typeface="Arial"/>
            </a:endParaRPr>
          </a:p>
        </p:txBody>
      </p:sp>
      <p:sp>
        <p:nvSpPr>
          <p:cNvPr id="7" name="Google Shape;12032;p2">
            <a:extLst>
              <a:ext uri="{FF2B5EF4-FFF2-40B4-BE49-F238E27FC236}">
                <a16:creationId xmlns:a16="http://schemas.microsoft.com/office/drawing/2014/main" id="{84A9A1E0-D1B1-0369-A611-412C3FAFE312}"/>
              </a:ext>
            </a:extLst>
          </p:cNvPr>
          <p:cNvSpPr txBox="1">
            <a:spLocks/>
          </p:cNvSpPr>
          <p:nvPr/>
        </p:nvSpPr>
        <p:spPr>
          <a:xfrm>
            <a:off x="996315" y="1963046"/>
            <a:ext cx="10416540" cy="1341357"/>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raah One"/>
              <a:buNone/>
              <a:defRPr sz="3000" b="0" i="0" u="none" strike="noStrike" cap="none">
                <a:solidFill>
                  <a:schemeClr val="lt1"/>
                </a:solidFill>
                <a:latin typeface="Braah One"/>
                <a:ea typeface="Braah One"/>
                <a:cs typeface="Braah One"/>
                <a:sym typeface="Braah One"/>
              </a:defRPr>
            </a:lvl1pPr>
            <a:lvl2pPr marR="0" lvl="1"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2pPr>
            <a:lvl3pPr marR="0" lvl="2"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3pPr>
            <a:lvl4pPr marR="0" lvl="3"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4pPr>
            <a:lvl5pPr marR="0" lvl="4"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5pPr>
            <a:lvl6pPr marR="0" lvl="5"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6pPr>
            <a:lvl7pPr marR="0" lvl="6"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7pPr>
            <a:lvl8pPr marR="0" lvl="7"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8pPr>
            <a:lvl9pPr marR="0" lvl="8"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9pPr>
          </a:lstStyle>
          <a:p>
            <a:pPr algn="just"/>
            <a:r>
              <a:rPr lang="en-US" sz="3600" dirty="0">
                <a:solidFill>
                  <a:schemeClr val="tx1"/>
                </a:solidFill>
                <a:latin typeface="Times New Roman" panose="02020603050405020304" pitchFamily="18" charset="0"/>
                <a:cs typeface="Times New Roman" panose="02020603050405020304" pitchFamily="18" charset="0"/>
              </a:rPr>
              <a:t>2. </a:t>
            </a:r>
            <a:r>
              <a:rPr lang="nl-NL"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Qua bài đọc </a:t>
            </a:r>
            <a:r>
              <a:rPr lang="nl-NL" sz="36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Món quà</a:t>
            </a:r>
            <a:r>
              <a:rPr lang="nl-NL"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em hiểu nội dung câu chuyện nói về điều gì?</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Google Shape;12032;p2">
            <a:extLst>
              <a:ext uri="{FF2B5EF4-FFF2-40B4-BE49-F238E27FC236}">
                <a16:creationId xmlns:a16="http://schemas.microsoft.com/office/drawing/2014/main" id="{FCB76E8F-5F95-0E8F-0A3C-486A3AF26DD8}"/>
              </a:ext>
            </a:extLst>
          </p:cNvPr>
          <p:cNvSpPr txBox="1">
            <a:spLocks/>
          </p:cNvSpPr>
          <p:nvPr/>
        </p:nvSpPr>
        <p:spPr>
          <a:xfrm>
            <a:off x="824865" y="3314574"/>
            <a:ext cx="10587990" cy="2164674"/>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raah One"/>
              <a:buNone/>
              <a:defRPr sz="3000" b="0" i="0" u="none" strike="noStrike" cap="none">
                <a:solidFill>
                  <a:schemeClr val="lt1"/>
                </a:solidFill>
                <a:latin typeface="Braah One"/>
                <a:ea typeface="Braah One"/>
                <a:cs typeface="Braah One"/>
                <a:sym typeface="Braah One"/>
              </a:defRPr>
            </a:lvl1pPr>
            <a:lvl2pPr marR="0" lvl="1"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2pPr>
            <a:lvl3pPr marR="0" lvl="2"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3pPr>
            <a:lvl4pPr marR="0" lvl="3"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4pPr>
            <a:lvl5pPr marR="0" lvl="4"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5pPr>
            <a:lvl6pPr marR="0" lvl="5"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6pPr>
            <a:lvl7pPr marR="0" lvl="6"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7pPr>
            <a:lvl8pPr marR="0" lvl="7"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8pPr>
            <a:lvl9pPr marR="0" lvl="8"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9pPr>
          </a:lstStyle>
          <a:p>
            <a:pPr algn="just"/>
            <a:r>
              <a:rPr lang="en-US" sz="3600" dirty="0">
                <a:solidFill>
                  <a:schemeClr val="tx1"/>
                </a:solidFill>
                <a:latin typeface="Times New Roman" panose="02020603050405020304" pitchFamily="18" charset="0"/>
                <a:cs typeface="Times New Roman" panose="02020603050405020304" pitchFamily="18" charset="0"/>
              </a:rPr>
              <a:t>Ca </a:t>
            </a:r>
            <a:r>
              <a:rPr lang="en-US" sz="3600" dirty="0" err="1">
                <a:solidFill>
                  <a:schemeClr val="tx1"/>
                </a:solidFill>
                <a:latin typeface="Times New Roman" panose="02020603050405020304" pitchFamily="18" charset="0"/>
                <a:cs typeface="Times New Roman" panose="02020603050405020304" pitchFamily="18" charset="0"/>
              </a:rPr>
              <a:t>ngợi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tấm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lòng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nhân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ái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bạn</a:t>
            </a:r>
            <a:r>
              <a:rPr lang="en-US" sz="3600" dirty="0">
                <a:solidFill>
                  <a:schemeClr val="tx1"/>
                </a:solidFill>
                <a:latin typeface="Times New Roman" panose="02020603050405020304" pitchFamily="18" charset="0"/>
                <a:cs typeface="Times New Roman" panose="02020603050405020304" pitchFamily="18" charset="0"/>
              </a:rPr>
              <a:t> Chi. </a:t>
            </a:r>
            <a:r>
              <a:rPr lang="en-US" sz="3600" dirty="0" err="1">
                <a:solidFill>
                  <a:schemeClr val="tx1"/>
                </a:solidFill>
                <a:latin typeface="Times New Roman" panose="02020603050405020304" pitchFamily="18" charset="0"/>
                <a:cs typeface="Times New Roman" panose="02020603050405020304" pitchFamily="18" charset="0"/>
              </a:rPr>
              <a:t>Chính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sự</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yêu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thương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cảm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Chi </a:t>
            </a:r>
            <a:r>
              <a:rPr lang="en-US" sz="3600" dirty="0" err="1">
                <a:solidFill>
                  <a:schemeClr val="tx1"/>
                </a:solidFill>
                <a:latin typeface="Times New Roman" panose="02020603050405020304" pitchFamily="18" charset="0"/>
                <a:cs typeface="Times New Roman" panose="02020603050405020304" pitchFamily="18" charset="0"/>
              </a:rPr>
              <a:t>là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niềm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vui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sợi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dây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gắn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kết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tình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bạn</a:t>
            </a:r>
            <a:r>
              <a:rPr lang="en-US" sz="36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7534678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2" name="bai-hoc-dau-tien-thanhthao-1289812913.mp3">
            <a:hlinkClick r:id="" action="ppaction://media"/>
            <a:extLst>
              <a:ext uri="{FF2B5EF4-FFF2-40B4-BE49-F238E27FC236}">
                <a16:creationId xmlns:a16="http://schemas.microsoft.com/office/drawing/2014/main" id="{08E2B9C2-2242-80AC-07DD-02FEE0D87746}"/>
              </a:ext>
            </a:extLst>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2089151" y="5876926"/>
            <a:ext cx="7286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7" name="12 Cam Ly - Nguoi Thay.mp3">
            <a:hlinkClick r:id="" action="ppaction://media"/>
            <a:extLst>
              <a:ext uri="{FF2B5EF4-FFF2-40B4-BE49-F238E27FC236}">
                <a16:creationId xmlns:a16="http://schemas.microsoft.com/office/drawing/2014/main" id="{2DCDE6A1-3D03-A1AF-5452-CDC6A9DEAEFD}"/>
              </a:ext>
            </a:extLst>
          </p:cNvPr>
          <p:cNvPicPr>
            <a:picLocks noRot="1" noChangeAspect="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1752600" y="6354764"/>
            <a:ext cx="5032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phao hoa">
            <a:extLst>
              <a:ext uri="{FF2B5EF4-FFF2-40B4-BE49-F238E27FC236}">
                <a16:creationId xmlns:a16="http://schemas.microsoft.com/office/drawing/2014/main" id="{606AE103-4CFB-BBDD-58A7-63FEA49676E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phao hoa">
            <a:extLst>
              <a:ext uri="{FF2B5EF4-FFF2-40B4-BE49-F238E27FC236}">
                <a16:creationId xmlns:a16="http://schemas.microsoft.com/office/drawing/2014/main" id="{8D4A082C-3C97-E676-BC35-58543657CAD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0525" y="-30163"/>
            <a:ext cx="1148715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2">
            <a:extLst>
              <a:ext uri="{FF2B5EF4-FFF2-40B4-BE49-F238E27FC236}">
                <a16:creationId xmlns:a16="http://schemas.microsoft.com/office/drawing/2014/main" id="{C25E79C3-06DA-C1DC-152B-DEA23C9B459E}"/>
              </a:ext>
            </a:extLst>
          </p:cNvPr>
          <p:cNvSpPr txBox="1">
            <a:spLocks noChangeArrowheads="1"/>
          </p:cNvSpPr>
          <p:nvPr/>
        </p:nvSpPr>
        <p:spPr bwMode="auto">
          <a:xfrm>
            <a:off x="1981200" y="5181600"/>
            <a:ext cx="1581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rgbClr val="FF33CC"/>
                </a:solidFill>
              </a:rPr>
              <a:t>           </a:t>
            </a:r>
          </a:p>
        </p:txBody>
      </p:sp>
      <p:sp>
        <p:nvSpPr>
          <p:cNvPr id="40967" name="WordArt 5" descr="75%">
            <a:extLst>
              <a:ext uri="{FF2B5EF4-FFF2-40B4-BE49-F238E27FC236}">
                <a16:creationId xmlns:a16="http://schemas.microsoft.com/office/drawing/2014/main" id="{D056F328-C5DD-7E00-9A64-2E18F823C0E8}"/>
              </a:ext>
            </a:extLst>
          </p:cNvPr>
          <p:cNvSpPr>
            <a:spLocks noChangeArrowheads="1" noChangeShapeType="1" noTextEdit="1"/>
          </p:cNvSpPr>
          <p:nvPr/>
        </p:nvSpPr>
        <p:spPr bwMode="auto">
          <a:xfrm>
            <a:off x="942974" y="504824"/>
            <a:ext cx="10582275" cy="5318125"/>
          </a:xfrm>
          <a:prstGeom prst="rect">
            <a:avLst/>
          </a:prstGeom>
        </p:spPr>
        <p:txBody>
          <a:bodyPr wrap="none" fromWordArt="1">
            <a:prstTxWarp prst="textCanUp">
              <a:avLst>
                <a:gd name="adj" fmla="val 85713"/>
              </a:avLst>
            </a:prstTxWarp>
          </a:bodyPr>
          <a:lstStyle/>
          <a:p>
            <a:pPr algn="ctr"/>
            <a:r>
              <a:rPr lang="en-US" sz="3600" kern="10" dirty="0" err="1">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Chúc</a:t>
            </a:r>
            <a:r>
              <a:rPr lang="en-US" sz="3600" kern="10" dirty="0">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quý</a:t>
            </a:r>
            <a:r>
              <a:rPr lang="en-US" sz="3600" kern="10" dirty="0">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thầy</a:t>
            </a:r>
            <a:r>
              <a:rPr lang="en-US" sz="3600" kern="10" dirty="0">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cô</a:t>
            </a:r>
            <a:r>
              <a:rPr lang="en-US" sz="3600" kern="10" dirty="0">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nhiều</a:t>
            </a:r>
            <a:r>
              <a:rPr lang="en-US" sz="3600" kern="10" dirty="0">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sức</a:t>
            </a:r>
            <a:r>
              <a:rPr lang="en-US" sz="3600" kern="10" dirty="0">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khỏe</a:t>
            </a:r>
            <a:endParaRPr lang="en-US" sz="3600" kern="10" dirty="0">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a:p>
            <a:pPr algn="ctr"/>
            <a:r>
              <a:rPr lang="en-US" sz="3600" kern="10" dirty="0" err="1">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Chúc</a:t>
            </a:r>
            <a:r>
              <a:rPr lang="en-US" sz="3600" kern="10" dirty="0">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các</a:t>
            </a:r>
            <a:r>
              <a:rPr lang="en-US" sz="3600" kern="10" dirty="0">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em</a:t>
            </a:r>
            <a:r>
              <a:rPr lang="en-US" sz="3600" kern="10" dirty="0">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học</a:t>
            </a:r>
            <a:r>
              <a:rPr lang="en-US" sz="3600" kern="10" dirty="0">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tốt</a:t>
            </a:r>
            <a:endParaRPr lang="en-US" sz="3600" kern="10" dirty="0">
              <a:ln w="19050">
                <a:solidFill>
                  <a:srgbClr val="FF3399"/>
                </a:solidFill>
                <a:round/>
                <a:headEnd/>
                <a:tailEnd/>
              </a:ln>
              <a:solidFill>
                <a:srgbClr val="C0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grpSp>
        <p:nvGrpSpPr>
          <p:cNvPr id="25608" name="Group 5">
            <a:extLst>
              <a:ext uri="{FF2B5EF4-FFF2-40B4-BE49-F238E27FC236}">
                <a16:creationId xmlns:a16="http://schemas.microsoft.com/office/drawing/2014/main" id="{00DC8D82-7DE1-9D5F-33D0-71A5CA57C48C}"/>
              </a:ext>
            </a:extLst>
          </p:cNvPr>
          <p:cNvGrpSpPr>
            <a:grpSpLocks/>
          </p:cNvGrpSpPr>
          <p:nvPr/>
        </p:nvGrpSpPr>
        <p:grpSpPr bwMode="auto">
          <a:xfrm>
            <a:off x="1524000" y="4724400"/>
            <a:ext cx="2057400" cy="2133600"/>
            <a:chOff x="2332" y="1554"/>
            <a:chExt cx="1105" cy="1218"/>
          </a:xfrm>
        </p:grpSpPr>
        <p:sp>
          <p:nvSpPr>
            <p:cNvPr id="26034" name="Freeform 6">
              <a:extLst>
                <a:ext uri="{FF2B5EF4-FFF2-40B4-BE49-F238E27FC236}">
                  <a16:creationId xmlns:a16="http://schemas.microsoft.com/office/drawing/2014/main" id="{6BC27FCD-6D55-7010-8489-05C068D9314A}"/>
                </a:ext>
              </a:extLst>
            </p:cNvPr>
            <p:cNvSpPr>
              <a:spLocks/>
            </p:cNvSpPr>
            <p:nvPr/>
          </p:nvSpPr>
          <p:spPr bwMode="auto">
            <a:xfrm>
              <a:off x="2450" y="2113"/>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5" name="Freeform 7">
              <a:extLst>
                <a:ext uri="{FF2B5EF4-FFF2-40B4-BE49-F238E27FC236}">
                  <a16:creationId xmlns:a16="http://schemas.microsoft.com/office/drawing/2014/main" id="{C9975EC8-CC8D-DC1E-0C97-3D32EBF4C62F}"/>
                </a:ext>
              </a:extLst>
            </p:cNvPr>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6" name="Freeform 8">
              <a:extLst>
                <a:ext uri="{FF2B5EF4-FFF2-40B4-BE49-F238E27FC236}">
                  <a16:creationId xmlns:a16="http://schemas.microsoft.com/office/drawing/2014/main" id="{F0563296-D2BB-DE82-EC09-CDF91C3F2A5A}"/>
                </a:ext>
              </a:extLst>
            </p:cNvPr>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7" name="Freeform 9">
              <a:extLst>
                <a:ext uri="{FF2B5EF4-FFF2-40B4-BE49-F238E27FC236}">
                  <a16:creationId xmlns:a16="http://schemas.microsoft.com/office/drawing/2014/main" id="{5369C70F-5C1B-9977-6D8F-A2BED856456B}"/>
                </a:ext>
              </a:extLst>
            </p:cNvPr>
            <p:cNvSpPr>
              <a:spLocks/>
            </p:cNvSpPr>
            <p:nvPr/>
          </p:nvSpPr>
          <p:spPr bwMode="auto">
            <a:xfrm>
              <a:off x="2359" y="2051"/>
              <a:ext cx="89" cy="73"/>
            </a:xfrm>
            <a:custGeom>
              <a:avLst/>
              <a:gdLst>
                <a:gd name="T0" fmla="*/ 1 w 177"/>
                <a:gd name="T1" fmla="*/ 1 h 146"/>
                <a:gd name="T2" fmla="*/ 1 w 177"/>
                <a:gd name="T3" fmla="*/ 1 h 146"/>
                <a:gd name="T4" fmla="*/ 1 w 177"/>
                <a:gd name="T5" fmla="*/ 1 h 146"/>
                <a:gd name="T6" fmla="*/ 1 w 177"/>
                <a:gd name="T7" fmla="*/ 1 h 146"/>
                <a:gd name="T8" fmla="*/ 1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1 h 146"/>
                <a:gd name="T34" fmla="*/ 1 w 177"/>
                <a:gd name="T35" fmla="*/ 1 h 146"/>
                <a:gd name="T36" fmla="*/ 1 w 177"/>
                <a:gd name="T37" fmla="*/ 1 h 146"/>
                <a:gd name="T38" fmla="*/ 1 w 177"/>
                <a:gd name="T39" fmla="*/ 1 h 146"/>
                <a:gd name="T40" fmla="*/ 1 w 177"/>
                <a:gd name="T41" fmla="*/ 1 h 146"/>
                <a:gd name="T42" fmla="*/ 1 w 177"/>
                <a:gd name="T43" fmla="*/ 1 h 146"/>
                <a:gd name="T44" fmla="*/ 1 w 177"/>
                <a:gd name="T45" fmla="*/ 1 h 146"/>
                <a:gd name="T46" fmla="*/ 1 w 177"/>
                <a:gd name="T47" fmla="*/ 1 h 146"/>
                <a:gd name="T48" fmla="*/ 1 w 177"/>
                <a:gd name="T49" fmla="*/ 1 h 146"/>
                <a:gd name="T50" fmla="*/ 1 w 177"/>
                <a:gd name="T51" fmla="*/ 1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8" name="Freeform 10">
              <a:extLst>
                <a:ext uri="{FF2B5EF4-FFF2-40B4-BE49-F238E27FC236}">
                  <a16:creationId xmlns:a16="http://schemas.microsoft.com/office/drawing/2014/main" id="{BE6BBB96-5FCF-3C8A-C3B4-3B73F8DF1942}"/>
                </a:ext>
              </a:extLst>
            </p:cNvPr>
            <p:cNvSpPr>
              <a:spLocks/>
            </p:cNvSpPr>
            <p:nvPr/>
          </p:nvSpPr>
          <p:spPr bwMode="auto">
            <a:xfrm>
              <a:off x="2359" y="2133"/>
              <a:ext cx="89" cy="71"/>
            </a:xfrm>
            <a:custGeom>
              <a:avLst/>
              <a:gdLst>
                <a:gd name="T0" fmla="*/ 1 w 178"/>
                <a:gd name="T1" fmla="*/ 0 h 143"/>
                <a:gd name="T2" fmla="*/ 1 w 178"/>
                <a:gd name="T3" fmla="*/ 0 h 143"/>
                <a:gd name="T4" fmla="*/ 1 w 178"/>
                <a:gd name="T5" fmla="*/ 0 h 143"/>
                <a:gd name="T6" fmla="*/ 1 w 178"/>
                <a:gd name="T7" fmla="*/ 0 h 143"/>
                <a:gd name="T8" fmla="*/ 1 w 178"/>
                <a:gd name="T9" fmla="*/ 0 h 143"/>
                <a:gd name="T10" fmla="*/ 1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0 h 143"/>
                <a:gd name="T38" fmla="*/ 1 w 178"/>
                <a:gd name="T39" fmla="*/ 0 h 143"/>
                <a:gd name="T40" fmla="*/ 1 w 178"/>
                <a:gd name="T41" fmla="*/ 0 h 143"/>
                <a:gd name="T42" fmla="*/ 1 w 178"/>
                <a:gd name="T43" fmla="*/ 0 h 143"/>
                <a:gd name="T44" fmla="*/ 1 w 178"/>
                <a:gd name="T45" fmla="*/ 0 h 143"/>
                <a:gd name="T46" fmla="*/ 1 w 178"/>
                <a:gd name="T47" fmla="*/ 0 h 143"/>
                <a:gd name="T48" fmla="*/ 1 w 178"/>
                <a:gd name="T49" fmla="*/ 0 h 143"/>
                <a:gd name="T50" fmla="*/ 1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9" name="Freeform 11">
              <a:extLst>
                <a:ext uri="{FF2B5EF4-FFF2-40B4-BE49-F238E27FC236}">
                  <a16:creationId xmlns:a16="http://schemas.microsoft.com/office/drawing/2014/main" id="{E0CA9FE3-2E5E-67CC-D6D8-2128A0B62035}"/>
                </a:ext>
              </a:extLst>
            </p:cNvPr>
            <p:cNvSpPr>
              <a:spLocks/>
            </p:cNvSpPr>
            <p:nvPr/>
          </p:nvSpPr>
          <p:spPr bwMode="auto">
            <a:xfrm>
              <a:off x="2432" y="2151"/>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0 h 181"/>
                <a:gd name="T16" fmla="*/ 1 w 132"/>
                <a:gd name="T17" fmla="*/ 0 h 181"/>
                <a:gd name="T18" fmla="*/ 1 w 132"/>
                <a:gd name="T19" fmla="*/ 0 h 181"/>
                <a:gd name="T20" fmla="*/ 1 w 132"/>
                <a:gd name="T21" fmla="*/ 0 h 181"/>
                <a:gd name="T22" fmla="*/ 1 w 132"/>
                <a:gd name="T23" fmla="*/ 0 h 181"/>
                <a:gd name="T24" fmla="*/ 1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0" name="Freeform 12">
              <a:extLst>
                <a:ext uri="{FF2B5EF4-FFF2-40B4-BE49-F238E27FC236}">
                  <a16:creationId xmlns:a16="http://schemas.microsoft.com/office/drawing/2014/main" id="{CB08287E-E9DB-55EB-432E-8B629D777E34}"/>
                </a:ext>
              </a:extLst>
            </p:cNvPr>
            <p:cNvSpPr>
              <a:spLocks/>
            </p:cNvSpPr>
            <p:nvPr/>
          </p:nvSpPr>
          <p:spPr bwMode="auto">
            <a:xfrm>
              <a:off x="2482" y="2132"/>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1 h 144"/>
                <a:gd name="T14" fmla="*/ 0 w 177"/>
                <a:gd name="T15" fmla="*/ 1 h 144"/>
                <a:gd name="T16" fmla="*/ 0 w 177"/>
                <a:gd name="T17" fmla="*/ 1 h 144"/>
                <a:gd name="T18" fmla="*/ 0 w 177"/>
                <a:gd name="T19" fmla="*/ 1 h 144"/>
                <a:gd name="T20" fmla="*/ 0 w 177"/>
                <a:gd name="T21" fmla="*/ 1 h 144"/>
                <a:gd name="T22" fmla="*/ 0 w 177"/>
                <a:gd name="T23" fmla="*/ 1 h 144"/>
                <a:gd name="T24" fmla="*/ 0 w 177"/>
                <a:gd name="T25" fmla="*/ 1 h 144"/>
                <a:gd name="T26" fmla="*/ 0 w 177"/>
                <a:gd name="T27" fmla="*/ 1 h 144"/>
                <a:gd name="T28" fmla="*/ 0 w 177"/>
                <a:gd name="T29" fmla="*/ 1 h 144"/>
                <a:gd name="T30" fmla="*/ 0 w 177"/>
                <a:gd name="T31" fmla="*/ 1 h 144"/>
                <a:gd name="T32" fmla="*/ 0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1" name="Freeform 13">
              <a:extLst>
                <a:ext uri="{FF2B5EF4-FFF2-40B4-BE49-F238E27FC236}">
                  <a16:creationId xmlns:a16="http://schemas.microsoft.com/office/drawing/2014/main" id="{8A88A625-C5FD-B71C-1EBD-162424B6F4E3}"/>
                </a:ext>
              </a:extLst>
            </p:cNvPr>
            <p:cNvSpPr>
              <a:spLocks/>
            </p:cNvSpPr>
            <p:nvPr/>
          </p:nvSpPr>
          <p:spPr bwMode="auto">
            <a:xfrm>
              <a:off x="2481" y="2051"/>
              <a:ext cx="90" cy="72"/>
            </a:xfrm>
            <a:custGeom>
              <a:avLst/>
              <a:gdLst>
                <a:gd name="T0" fmla="*/ 0 w 180"/>
                <a:gd name="T1" fmla="*/ 1 h 143"/>
                <a:gd name="T2" fmla="*/ 1 w 180"/>
                <a:gd name="T3" fmla="*/ 1 h 143"/>
                <a:gd name="T4" fmla="*/ 1 w 180"/>
                <a:gd name="T5" fmla="*/ 1 h 143"/>
                <a:gd name="T6" fmla="*/ 1 w 180"/>
                <a:gd name="T7" fmla="*/ 1 h 143"/>
                <a:gd name="T8" fmla="*/ 1 w 180"/>
                <a:gd name="T9" fmla="*/ 1 h 143"/>
                <a:gd name="T10" fmla="*/ 1 w 180"/>
                <a:gd name="T11" fmla="*/ 1 h 143"/>
                <a:gd name="T12" fmla="*/ 1 w 180"/>
                <a:gd name="T13" fmla="*/ 1 h 143"/>
                <a:gd name="T14" fmla="*/ 1 w 180"/>
                <a:gd name="T15" fmla="*/ 1 h 143"/>
                <a:gd name="T16" fmla="*/ 1 w 180"/>
                <a:gd name="T17" fmla="*/ 1 h 143"/>
                <a:gd name="T18" fmla="*/ 1 w 180"/>
                <a:gd name="T19" fmla="*/ 1 h 143"/>
                <a:gd name="T20" fmla="*/ 1 w 180"/>
                <a:gd name="T21" fmla="*/ 1 h 143"/>
                <a:gd name="T22" fmla="*/ 1 w 180"/>
                <a:gd name="T23" fmla="*/ 1 h 143"/>
                <a:gd name="T24" fmla="*/ 1 w 180"/>
                <a:gd name="T25" fmla="*/ 1 h 143"/>
                <a:gd name="T26" fmla="*/ 1 w 180"/>
                <a:gd name="T27" fmla="*/ 1 h 143"/>
                <a:gd name="T28" fmla="*/ 1 w 180"/>
                <a:gd name="T29" fmla="*/ 1 h 143"/>
                <a:gd name="T30" fmla="*/ 1 w 180"/>
                <a:gd name="T31" fmla="*/ 1 h 143"/>
                <a:gd name="T32" fmla="*/ 1 w 180"/>
                <a:gd name="T33" fmla="*/ 1 h 143"/>
                <a:gd name="T34" fmla="*/ 1 w 180"/>
                <a:gd name="T35" fmla="*/ 1 h 143"/>
                <a:gd name="T36" fmla="*/ 1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2" name="Freeform 14">
              <a:extLst>
                <a:ext uri="{FF2B5EF4-FFF2-40B4-BE49-F238E27FC236}">
                  <a16:creationId xmlns:a16="http://schemas.microsoft.com/office/drawing/2014/main" id="{CF35251F-4290-B5D9-E360-7C3145A6037B}"/>
                </a:ext>
              </a:extLst>
            </p:cNvPr>
            <p:cNvSpPr>
              <a:spLocks/>
            </p:cNvSpPr>
            <p:nvPr/>
          </p:nvSpPr>
          <p:spPr bwMode="auto">
            <a:xfrm>
              <a:off x="2654" y="1594"/>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3" name="Freeform 15">
              <a:extLst>
                <a:ext uri="{FF2B5EF4-FFF2-40B4-BE49-F238E27FC236}">
                  <a16:creationId xmlns:a16="http://schemas.microsoft.com/office/drawing/2014/main" id="{7E3C0685-F6C2-6EFE-3E20-7C56FF6E3216}"/>
                </a:ext>
              </a:extLst>
            </p:cNvPr>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4" name="Freeform 16">
              <a:extLst>
                <a:ext uri="{FF2B5EF4-FFF2-40B4-BE49-F238E27FC236}">
                  <a16:creationId xmlns:a16="http://schemas.microsoft.com/office/drawing/2014/main" id="{9BDA6B69-AB64-04D3-4B29-98A6DF785773}"/>
                </a:ext>
              </a:extLst>
            </p:cNvPr>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5" name="Freeform 17">
              <a:extLst>
                <a:ext uri="{FF2B5EF4-FFF2-40B4-BE49-F238E27FC236}">
                  <a16:creationId xmlns:a16="http://schemas.microsoft.com/office/drawing/2014/main" id="{98116252-6128-5FD6-786A-081480044E6C}"/>
                </a:ext>
              </a:extLst>
            </p:cNvPr>
            <p:cNvSpPr>
              <a:spLocks/>
            </p:cNvSpPr>
            <p:nvPr/>
          </p:nvSpPr>
          <p:spPr bwMode="auto">
            <a:xfrm>
              <a:off x="2618" y="1569"/>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6" name="Freeform 18">
              <a:extLst>
                <a:ext uri="{FF2B5EF4-FFF2-40B4-BE49-F238E27FC236}">
                  <a16:creationId xmlns:a16="http://schemas.microsoft.com/office/drawing/2014/main" id="{44C82ADB-DAE4-AD36-D308-6101C50AA6F3}"/>
                </a:ext>
              </a:extLst>
            </p:cNvPr>
            <p:cNvSpPr>
              <a:spLocks/>
            </p:cNvSpPr>
            <p:nvPr/>
          </p:nvSpPr>
          <p:spPr bwMode="auto">
            <a:xfrm>
              <a:off x="2618" y="1602"/>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7" name="Freeform 19">
              <a:extLst>
                <a:ext uri="{FF2B5EF4-FFF2-40B4-BE49-F238E27FC236}">
                  <a16:creationId xmlns:a16="http://schemas.microsoft.com/office/drawing/2014/main" id="{B79A45BB-F2AB-95A6-2E24-2BF1B57B40E6}"/>
                </a:ext>
              </a:extLst>
            </p:cNvPr>
            <p:cNvSpPr>
              <a:spLocks/>
            </p:cNvSpPr>
            <p:nvPr/>
          </p:nvSpPr>
          <p:spPr bwMode="auto">
            <a:xfrm>
              <a:off x="2647" y="1610"/>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8" name="Freeform 20">
              <a:extLst>
                <a:ext uri="{FF2B5EF4-FFF2-40B4-BE49-F238E27FC236}">
                  <a16:creationId xmlns:a16="http://schemas.microsoft.com/office/drawing/2014/main" id="{91044A61-EBC7-F7FF-414D-61A4B2AA2917}"/>
                </a:ext>
              </a:extLst>
            </p:cNvPr>
            <p:cNvSpPr>
              <a:spLocks/>
            </p:cNvSpPr>
            <p:nvPr/>
          </p:nvSpPr>
          <p:spPr bwMode="auto">
            <a:xfrm>
              <a:off x="2667" y="1602"/>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9" name="Freeform 21">
              <a:extLst>
                <a:ext uri="{FF2B5EF4-FFF2-40B4-BE49-F238E27FC236}">
                  <a16:creationId xmlns:a16="http://schemas.microsoft.com/office/drawing/2014/main" id="{4EBC852B-8573-8069-8315-202F298ED163}"/>
                </a:ext>
              </a:extLst>
            </p:cNvPr>
            <p:cNvSpPr>
              <a:spLocks/>
            </p:cNvSpPr>
            <p:nvPr/>
          </p:nvSpPr>
          <p:spPr bwMode="auto">
            <a:xfrm>
              <a:off x="2667" y="1569"/>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0" name="Freeform 22">
              <a:extLst>
                <a:ext uri="{FF2B5EF4-FFF2-40B4-BE49-F238E27FC236}">
                  <a16:creationId xmlns:a16="http://schemas.microsoft.com/office/drawing/2014/main" id="{6F22CBD8-31F0-E0D1-32FD-42B2C3D9C7AF}"/>
                </a:ext>
              </a:extLst>
            </p:cNvPr>
            <p:cNvSpPr>
              <a:spLocks/>
            </p:cNvSpPr>
            <p:nvPr/>
          </p:nvSpPr>
          <p:spPr bwMode="auto">
            <a:xfrm>
              <a:off x="3368" y="2439"/>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1" name="Freeform 23">
              <a:extLst>
                <a:ext uri="{FF2B5EF4-FFF2-40B4-BE49-F238E27FC236}">
                  <a16:creationId xmlns:a16="http://schemas.microsoft.com/office/drawing/2014/main" id="{7BF1EBF9-DAAD-87F2-8B0D-6AE62741A8C6}"/>
                </a:ext>
              </a:extLst>
            </p:cNvPr>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2" name="Freeform 24">
              <a:extLst>
                <a:ext uri="{FF2B5EF4-FFF2-40B4-BE49-F238E27FC236}">
                  <a16:creationId xmlns:a16="http://schemas.microsoft.com/office/drawing/2014/main" id="{28DCB4E3-DE85-06C1-D2A7-B50949D1CA91}"/>
                </a:ext>
              </a:extLst>
            </p:cNvPr>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3" name="Freeform 25">
              <a:extLst>
                <a:ext uri="{FF2B5EF4-FFF2-40B4-BE49-F238E27FC236}">
                  <a16:creationId xmlns:a16="http://schemas.microsoft.com/office/drawing/2014/main" id="{A0715DFA-7C4C-A2A1-84E0-13840EF5DD84}"/>
                </a:ext>
              </a:extLst>
            </p:cNvPr>
            <p:cNvSpPr>
              <a:spLocks/>
            </p:cNvSpPr>
            <p:nvPr/>
          </p:nvSpPr>
          <p:spPr bwMode="auto">
            <a:xfrm>
              <a:off x="3331" y="2414"/>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4" name="Freeform 26">
              <a:extLst>
                <a:ext uri="{FF2B5EF4-FFF2-40B4-BE49-F238E27FC236}">
                  <a16:creationId xmlns:a16="http://schemas.microsoft.com/office/drawing/2014/main" id="{BDC9CD96-C596-B7A8-41C2-A0EE9D5463C6}"/>
                </a:ext>
              </a:extLst>
            </p:cNvPr>
            <p:cNvSpPr>
              <a:spLocks/>
            </p:cNvSpPr>
            <p:nvPr/>
          </p:nvSpPr>
          <p:spPr bwMode="auto">
            <a:xfrm>
              <a:off x="3331" y="2447"/>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5" name="Freeform 27">
              <a:extLst>
                <a:ext uri="{FF2B5EF4-FFF2-40B4-BE49-F238E27FC236}">
                  <a16:creationId xmlns:a16="http://schemas.microsoft.com/office/drawing/2014/main" id="{286B8C27-B744-DF54-3D13-9600D33220C2}"/>
                </a:ext>
              </a:extLst>
            </p:cNvPr>
            <p:cNvSpPr>
              <a:spLocks/>
            </p:cNvSpPr>
            <p:nvPr/>
          </p:nvSpPr>
          <p:spPr bwMode="auto">
            <a:xfrm>
              <a:off x="3361" y="2454"/>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6" name="Freeform 28">
              <a:extLst>
                <a:ext uri="{FF2B5EF4-FFF2-40B4-BE49-F238E27FC236}">
                  <a16:creationId xmlns:a16="http://schemas.microsoft.com/office/drawing/2014/main" id="{20FE209A-CCF6-CAF3-0641-837000295484}"/>
                </a:ext>
              </a:extLst>
            </p:cNvPr>
            <p:cNvSpPr>
              <a:spLocks/>
            </p:cNvSpPr>
            <p:nvPr/>
          </p:nvSpPr>
          <p:spPr bwMode="auto">
            <a:xfrm>
              <a:off x="3381" y="2447"/>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7" name="Freeform 29">
              <a:extLst>
                <a:ext uri="{FF2B5EF4-FFF2-40B4-BE49-F238E27FC236}">
                  <a16:creationId xmlns:a16="http://schemas.microsoft.com/office/drawing/2014/main" id="{B7188449-C4E3-681C-14C0-B38526C277EF}"/>
                </a:ext>
              </a:extLst>
            </p:cNvPr>
            <p:cNvSpPr>
              <a:spLocks/>
            </p:cNvSpPr>
            <p:nvPr/>
          </p:nvSpPr>
          <p:spPr bwMode="auto">
            <a:xfrm>
              <a:off x="3380" y="2414"/>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8" name="Freeform 30">
              <a:extLst>
                <a:ext uri="{FF2B5EF4-FFF2-40B4-BE49-F238E27FC236}">
                  <a16:creationId xmlns:a16="http://schemas.microsoft.com/office/drawing/2014/main" id="{E072D0A5-FC24-2144-98BE-3E3D01A44AF2}"/>
                </a:ext>
              </a:extLst>
            </p:cNvPr>
            <p:cNvSpPr>
              <a:spLocks/>
            </p:cNvSpPr>
            <p:nvPr/>
          </p:nvSpPr>
          <p:spPr bwMode="auto">
            <a:xfrm>
              <a:off x="2672" y="2420"/>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9" name="Freeform 31">
              <a:extLst>
                <a:ext uri="{FF2B5EF4-FFF2-40B4-BE49-F238E27FC236}">
                  <a16:creationId xmlns:a16="http://schemas.microsoft.com/office/drawing/2014/main" id="{09FC7FEF-4976-0C1C-B55A-E0DAAEC349A6}"/>
                </a:ext>
              </a:extLst>
            </p:cNvPr>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0" name="Freeform 32">
              <a:extLst>
                <a:ext uri="{FF2B5EF4-FFF2-40B4-BE49-F238E27FC236}">
                  <a16:creationId xmlns:a16="http://schemas.microsoft.com/office/drawing/2014/main" id="{E7ECBB86-CE98-96F3-675D-2C8F52DBB9E4}"/>
                </a:ext>
              </a:extLst>
            </p:cNvPr>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1" name="Freeform 33">
              <a:extLst>
                <a:ext uri="{FF2B5EF4-FFF2-40B4-BE49-F238E27FC236}">
                  <a16:creationId xmlns:a16="http://schemas.microsoft.com/office/drawing/2014/main" id="{4B89F502-8B20-7CF9-DBCB-D22C6B1300AA}"/>
                </a:ext>
              </a:extLst>
            </p:cNvPr>
            <p:cNvSpPr>
              <a:spLocks/>
            </p:cNvSpPr>
            <p:nvPr/>
          </p:nvSpPr>
          <p:spPr bwMode="auto">
            <a:xfrm>
              <a:off x="2635" y="2396"/>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2" name="Freeform 34">
              <a:extLst>
                <a:ext uri="{FF2B5EF4-FFF2-40B4-BE49-F238E27FC236}">
                  <a16:creationId xmlns:a16="http://schemas.microsoft.com/office/drawing/2014/main" id="{AD9E54EC-9B1A-5133-BEB1-108A2CEA152D}"/>
                </a:ext>
              </a:extLst>
            </p:cNvPr>
            <p:cNvSpPr>
              <a:spLocks/>
            </p:cNvSpPr>
            <p:nvPr/>
          </p:nvSpPr>
          <p:spPr bwMode="auto">
            <a:xfrm>
              <a:off x="2635" y="2428"/>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3" name="Freeform 35">
              <a:extLst>
                <a:ext uri="{FF2B5EF4-FFF2-40B4-BE49-F238E27FC236}">
                  <a16:creationId xmlns:a16="http://schemas.microsoft.com/office/drawing/2014/main" id="{1523B841-D4BA-618B-0B3C-F60E89CD8051}"/>
                </a:ext>
              </a:extLst>
            </p:cNvPr>
            <p:cNvSpPr>
              <a:spLocks/>
            </p:cNvSpPr>
            <p:nvPr/>
          </p:nvSpPr>
          <p:spPr bwMode="auto">
            <a:xfrm>
              <a:off x="2664" y="2435"/>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4" name="Freeform 36">
              <a:extLst>
                <a:ext uri="{FF2B5EF4-FFF2-40B4-BE49-F238E27FC236}">
                  <a16:creationId xmlns:a16="http://schemas.microsoft.com/office/drawing/2014/main" id="{F106F41B-42FD-D63A-94D5-70B9BDCD4254}"/>
                </a:ext>
              </a:extLst>
            </p:cNvPr>
            <p:cNvSpPr>
              <a:spLocks/>
            </p:cNvSpPr>
            <p:nvPr/>
          </p:nvSpPr>
          <p:spPr bwMode="auto">
            <a:xfrm>
              <a:off x="2684" y="2428"/>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5" name="Freeform 37">
              <a:extLst>
                <a:ext uri="{FF2B5EF4-FFF2-40B4-BE49-F238E27FC236}">
                  <a16:creationId xmlns:a16="http://schemas.microsoft.com/office/drawing/2014/main" id="{D828B101-A5A6-201C-DDFC-76D0596A0B3E}"/>
                </a:ext>
              </a:extLst>
            </p:cNvPr>
            <p:cNvSpPr>
              <a:spLocks/>
            </p:cNvSpPr>
            <p:nvPr/>
          </p:nvSpPr>
          <p:spPr bwMode="auto">
            <a:xfrm>
              <a:off x="2684" y="2395"/>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6" name="Freeform 38">
              <a:extLst>
                <a:ext uri="{FF2B5EF4-FFF2-40B4-BE49-F238E27FC236}">
                  <a16:creationId xmlns:a16="http://schemas.microsoft.com/office/drawing/2014/main" id="{749477D5-CBC6-8FED-2512-4FF644876F87}"/>
                </a:ext>
              </a:extLst>
            </p:cNvPr>
            <p:cNvSpPr>
              <a:spLocks/>
            </p:cNvSpPr>
            <p:nvPr/>
          </p:nvSpPr>
          <p:spPr bwMode="auto">
            <a:xfrm>
              <a:off x="2471" y="1815"/>
              <a:ext cx="72" cy="84"/>
            </a:xfrm>
            <a:custGeom>
              <a:avLst/>
              <a:gdLst>
                <a:gd name="T0" fmla="*/ 1 w 144"/>
                <a:gd name="T1" fmla="*/ 0 h 167"/>
                <a:gd name="T2" fmla="*/ 1 w 144"/>
                <a:gd name="T3" fmla="*/ 1 h 167"/>
                <a:gd name="T4" fmla="*/ 1 w 144"/>
                <a:gd name="T5" fmla="*/ 1 h 167"/>
                <a:gd name="T6" fmla="*/ 1 w 144"/>
                <a:gd name="T7" fmla="*/ 1 h 167"/>
                <a:gd name="T8" fmla="*/ 1 w 144"/>
                <a:gd name="T9" fmla="*/ 1 h 167"/>
                <a:gd name="T10" fmla="*/ 1 w 144"/>
                <a:gd name="T11" fmla="*/ 1 h 167"/>
                <a:gd name="T12" fmla="*/ 1 w 144"/>
                <a:gd name="T13" fmla="*/ 1 h 167"/>
                <a:gd name="T14" fmla="*/ 1 w 144"/>
                <a:gd name="T15" fmla="*/ 1 h 167"/>
                <a:gd name="T16" fmla="*/ 1 w 144"/>
                <a:gd name="T17" fmla="*/ 1 h 167"/>
                <a:gd name="T18" fmla="*/ 1 w 144"/>
                <a:gd name="T19" fmla="*/ 1 h 167"/>
                <a:gd name="T20" fmla="*/ 1 w 144"/>
                <a:gd name="T21" fmla="*/ 1 h 167"/>
                <a:gd name="T22" fmla="*/ 0 w 144"/>
                <a:gd name="T23" fmla="*/ 1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1 w 144"/>
                <a:gd name="T43" fmla="*/ 1 h 167"/>
                <a:gd name="T44" fmla="*/ 1 w 144"/>
                <a:gd name="T45" fmla="*/ 1 h 167"/>
                <a:gd name="T46" fmla="*/ 1 w 144"/>
                <a:gd name="T47" fmla="*/ 1 h 167"/>
                <a:gd name="T48" fmla="*/ 1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7" name="Freeform 39">
              <a:extLst>
                <a:ext uri="{FF2B5EF4-FFF2-40B4-BE49-F238E27FC236}">
                  <a16:creationId xmlns:a16="http://schemas.microsoft.com/office/drawing/2014/main" id="{6094FEE4-F2FD-B1DD-E85C-4131BD1DD994}"/>
                </a:ext>
              </a:extLst>
            </p:cNvPr>
            <p:cNvSpPr>
              <a:spLocks/>
            </p:cNvSpPr>
            <p:nvPr/>
          </p:nvSpPr>
          <p:spPr bwMode="auto">
            <a:xfrm>
              <a:off x="2436" y="1811"/>
              <a:ext cx="102" cy="40"/>
            </a:xfrm>
            <a:custGeom>
              <a:avLst/>
              <a:gdLst>
                <a:gd name="T0" fmla="*/ 1 w 204"/>
                <a:gd name="T1" fmla="*/ 0 h 82"/>
                <a:gd name="T2" fmla="*/ 1 w 204"/>
                <a:gd name="T3" fmla="*/ 0 h 82"/>
                <a:gd name="T4" fmla="*/ 1 w 204"/>
                <a:gd name="T5" fmla="*/ 0 h 82"/>
                <a:gd name="T6" fmla="*/ 1 w 204"/>
                <a:gd name="T7" fmla="*/ 0 h 82"/>
                <a:gd name="T8" fmla="*/ 1 w 204"/>
                <a:gd name="T9" fmla="*/ 0 h 82"/>
                <a:gd name="T10" fmla="*/ 1 w 204"/>
                <a:gd name="T11" fmla="*/ 0 h 82"/>
                <a:gd name="T12" fmla="*/ 1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1 w 204"/>
                <a:gd name="T55" fmla="*/ 0 h 82"/>
                <a:gd name="T56" fmla="*/ 1 w 204"/>
                <a:gd name="T57" fmla="*/ 0 h 82"/>
                <a:gd name="T58" fmla="*/ 1 w 204"/>
                <a:gd name="T59" fmla="*/ 0 h 82"/>
                <a:gd name="T60" fmla="*/ 1 w 204"/>
                <a:gd name="T61" fmla="*/ 0 h 82"/>
                <a:gd name="T62" fmla="*/ 1 w 204"/>
                <a:gd name="T63" fmla="*/ 0 h 82"/>
                <a:gd name="T64" fmla="*/ 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8" name="Freeform 40">
              <a:extLst>
                <a:ext uri="{FF2B5EF4-FFF2-40B4-BE49-F238E27FC236}">
                  <a16:creationId xmlns:a16="http://schemas.microsoft.com/office/drawing/2014/main" id="{31E2F365-8220-4D4D-8FCD-EF97EEE271FB}"/>
                </a:ext>
              </a:extLst>
            </p:cNvPr>
            <p:cNvSpPr>
              <a:spLocks/>
            </p:cNvSpPr>
            <p:nvPr/>
          </p:nvSpPr>
          <p:spPr bwMode="auto">
            <a:xfrm>
              <a:off x="2534" y="1815"/>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1 h 208"/>
                <a:gd name="T14" fmla="*/ 1 w 84"/>
                <a:gd name="T15" fmla="*/ 1 h 208"/>
                <a:gd name="T16" fmla="*/ 1 w 84"/>
                <a:gd name="T17" fmla="*/ 1 h 208"/>
                <a:gd name="T18" fmla="*/ 1 w 84"/>
                <a:gd name="T19" fmla="*/ 1 h 208"/>
                <a:gd name="T20" fmla="*/ 1 w 84"/>
                <a:gd name="T21" fmla="*/ 1 h 208"/>
                <a:gd name="T22" fmla="*/ 1 w 84"/>
                <a:gd name="T23" fmla="*/ 1 h 208"/>
                <a:gd name="T24" fmla="*/ 1 w 84"/>
                <a:gd name="T25" fmla="*/ 1 h 208"/>
                <a:gd name="T26" fmla="*/ 0 w 84"/>
                <a:gd name="T27" fmla="*/ 1 h 208"/>
                <a:gd name="T28" fmla="*/ 1 w 84"/>
                <a:gd name="T29" fmla="*/ 1 h 208"/>
                <a:gd name="T30" fmla="*/ 1 w 84"/>
                <a:gd name="T31" fmla="*/ 1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9" name="Freeform 41">
              <a:extLst>
                <a:ext uri="{FF2B5EF4-FFF2-40B4-BE49-F238E27FC236}">
                  <a16:creationId xmlns:a16="http://schemas.microsoft.com/office/drawing/2014/main" id="{D6086ADB-34C3-E756-C812-E4D8FE3C2901}"/>
                </a:ext>
              </a:extLst>
            </p:cNvPr>
            <p:cNvSpPr>
              <a:spLocks/>
            </p:cNvSpPr>
            <p:nvPr/>
          </p:nvSpPr>
          <p:spPr bwMode="auto">
            <a:xfrm>
              <a:off x="2551" y="1812"/>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1 w 144"/>
                <a:gd name="T13" fmla="*/ 0 h 170"/>
                <a:gd name="T14" fmla="*/ 1 w 144"/>
                <a:gd name="T15" fmla="*/ 0 h 170"/>
                <a:gd name="T16" fmla="*/ 1 w 144"/>
                <a:gd name="T17" fmla="*/ 0 h 170"/>
                <a:gd name="T18" fmla="*/ 1 w 144"/>
                <a:gd name="T19" fmla="*/ 0 h 170"/>
                <a:gd name="T20" fmla="*/ 1 w 144"/>
                <a:gd name="T21" fmla="*/ 0 h 170"/>
                <a:gd name="T22" fmla="*/ 1 w 144"/>
                <a:gd name="T23" fmla="*/ 0 h 170"/>
                <a:gd name="T24" fmla="*/ 1 w 144"/>
                <a:gd name="T25" fmla="*/ 0 h 170"/>
                <a:gd name="T26" fmla="*/ 1 w 144"/>
                <a:gd name="T27" fmla="*/ 0 h 170"/>
                <a:gd name="T28" fmla="*/ 1 w 144"/>
                <a:gd name="T29" fmla="*/ 0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0" name="Freeform 42">
              <a:extLst>
                <a:ext uri="{FF2B5EF4-FFF2-40B4-BE49-F238E27FC236}">
                  <a16:creationId xmlns:a16="http://schemas.microsoft.com/office/drawing/2014/main" id="{6E8F5CF0-8A9B-8DC2-C048-6EFE6D77FD6B}"/>
                </a:ext>
              </a:extLst>
            </p:cNvPr>
            <p:cNvSpPr>
              <a:spLocks/>
            </p:cNvSpPr>
            <p:nvPr/>
          </p:nvSpPr>
          <p:spPr bwMode="auto">
            <a:xfrm>
              <a:off x="2558" y="1793"/>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0 w 199"/>
                <a:gd name="T19" fmla="*/ 0 h 103"/>
                <a:gd name="T20" fmla="*/ 0 w 199"/>
                <a:gd name="T21" fmla="*/ 0 h 103"/>
                <a:gd name="T22" fmla="*/ 0 w 199"/>
                <a:gd name="T23" fmla="*/ 0 h 103"/>
                <a:gd name="T24" fmla="*/ 0 w 199"/>
                <a:gd name="T25" fmla="*/ 0 h 103"/>
                <a:gd name="T26" fmla="*/ 0 w 199"/>
                <a:gd name="T27" fmla="*/ 0 h 103"/>
                <a:gd name="T28" fmla="*/ 0 w 199"/>
                <a:gd name="T29" fmla="*/ 0 h 103"/>
                <a:gd name="T30" fmla="*/ 0 w 199"/>
                <a:gd name="T31" fmla="*/ 0 h 103"/>
                <a:gd name="T32" fmla="*/ 0 w 199"/>
                <a:gd name="T33" fmla="*/ 0 h 103"/>
                <a:gd name="T34" fmla="*/ 0 w 199"/>
                <a:gd name="T35" fmla="*/ 0 h 103"/>
                <a:gd name="T36" fmla="*/ 0 w 199"/>
                <a:gd name="T37" fmla="*/ 0 h 103"/>
                <a:gd name="T38" fmla="*/ 0 w 199"/>
                <a:gd name="T39" fmla="*/ 0 h 103"/>
                <a:gd name="T40" fmla="*/ 0 w 199"/>
                <a:gd name="T41" fmla="*/ 0 h 103"/>
                <a:gd name="T42" fmla="*/ 0 w 199"/>
                <a:gd name="T43" fmla="*/ 0 h 103"/>
                <a:gd name="T44" fmla="*/ 0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1" name="Freeform 43">
              <a:extLst>
                <a:ext uri="{FF2B5EF4-FFF2-40B4-BE49-F238E27FC236}">
                  <a16:creationId xmlns:a16="http://schemas.microsoft.com/office/drawing/2014/main" id="{147ACC9F-31F4-69BD-7051-012470696643}"/>
                </a:ext>
              </a:extLst>
            </p:cNvPr>
            <p:cNvSpPr>
              <a:spLocks/>
            </p:cNvSpPr>
            <p:nvPr/>
          </p:nvSpPr>
          <p:spPr bwMode="auto">
            <a:xfrm>
              <a:off x="2631" y="2659"/>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1 h 195"/>
                <a:gd name="T12" fmla="*/ 0 w 107"/>
                <a:gd name="T13" fmla="*/ 1 h 195"/>
                <a:gd name="T14" fmla="*/ 0 w 107"/>
                <a:gd name="T15" fmla="*/ 1 h 195"/>
                <a:gd name="T16" fmla="*/ 0 w 107"/>
                <a:gd name="T17" fmla="*/ 1 h 195"/>
                <a:gd name="T18" fmla="*/ 0 w 107"/>
                <a:gd name="T19" fmla="*/ 1 h 195"/>
                <a:gd name="T20" fmla="*/ 0 w 107"/>
                <a:gd name="T21" fmla="*/ 1 h 195"/>
                <a:gd name="T22" fmla="*/ 0 w 107"/>
                <a:gd name="T23" fmla="*/ 1 h 195"/>
                <a:gd name="T24" fmla="*/ 0 w 107"/>
                <a:gd name="T25" fmla="*/ 1 h 195"/>
                <a:gd name="T26" fmla="*/ 0 w 107"/>
                <a:gd name="T27" fmla="*/ 1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2" name="Freeform 44">
              <a:extLst>
                <a:ext uri="{FF2B5EF4-FFF2-40B4-BE49-F238E27FC236}">
                  <a16:creationId xmlns:a16="http://schemas.microsoft.com/office/drawing/2014/main" id="{39E9ED03-6F86-385E-8236-92969381ABA0}"/>
                </a:ext>
              </a:extLst>
            </p:cNvPr>
            <p:cNvSpPr>
              <a:spLocks/>
            </p:cNvSpPr>
            <p:nvPr/>
          </p:nvSpPr>
          <p:spPr bwMode="auto">
            <a:xfrm>
              <a:off x="2581" y="2656"/>
              <a:ext cx="91" cy="63"/>
            </a:xfrm>
            <a:custGeom>
              <a:avLst/>
              <a:gdLst>
                <a:gd name="T0" fmla="*/ 0 w 183"/>
                <a:gd name="T1" fmla="*/ 0 h 126"/>
                <a:gd name="T2" fmla="*/ 0 w 183"/>
                <a:gd name="T3" fmla="*/ 1 h 126"/>
                <a:gd name="T4" fmla="*/ 0 w 183"/>
                <a:gd name="T5" fmla="*/ 1 h 126"/>
                <a:gd name="T6" fmla="*/ 0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0 w 183"/>
                <a:gd name="T39" fmla="*/ 1 h 126"/>
                <a:gd name="T40" fmla="*/ 0 w 183"/>
                <a:gd name="T41" fmla="*/ 1 h 126"/>
                <a:gd name="T42" fmla="*/ 0 w 183"/>
                <a:gd name="T43" fmla="*/ 1 h 126"/>
                <a:gd name="T44" fmla="*/ 0 w 183"/>
                <a:gd name="T45" fmla="*/ 1 h 126"/>
                <a:gd name="T46" fmla="*/ 0 w 183"/>
                <a:gd name="T47" fmla="*/ 1 h 126"/>
                <a:gd name="T48" fmla="*/ 0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3" name="Freeform 45">
              <a:extLst>
                <a:ext uri="{FF2B5EF4-FFF2-40B4-BE49-F238E27FC236}">
                  <a16:creationId xmlns:a16="http://schemas.microsoft.com/office/drawing/2014/main" id="{93719A75-2FDB-DD71-9A13-D6A4320915D1}"/>
                </a:ext>
              </a:extLst>
            </p:cNvPr>
            <p:cNvSpPr>
              <a:spLocks/>
            </p:cNvSpPr>
            <p:nvPr/>
          </p:nvSpPr>
          <p:spPr bwMode="auto">
            <a:xfrm>
              <a:off x="2681" y="2658"/>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0 h 197"/>
                <a:gd name="T14" fmla="*/ 1 w 102"/>
                <a:gd name="T15" fmla="*/ 0 h 197"/>
                <a:gd name="T16" fmla="*/ 1 w 102"/>
                <a:gd name="T17" fmla="*/ 0 h 197"/>
                <a:gd name="T18" fmla="*/ 1 w 102"/>
                <a:gd name="T19" fmla="*/ 0 h 197"/>
                <a:gd name="T20" fmla="*/ 1 w 102"/>
                <a:gd name="T21" fmla="*/ 0 h 197"/>
                <a:gd name="T22" fmla="*/ 1 w 102"/>
                <a:gd name="T23" fmla="*/ 0 h 197"/>
                <a:gd name="T24" fmla="*/ 1 w 102"/>
                <a:gd name="T25" fmla="*/ 0 h 197"/>
                <a:gd name="T26" fmla="*/ 1 w 102"/>
                <a:gd name="T27" fmla="*/ 0 h 197"/>
                <a:gd name="T28" fmla="*/ 1 w 102"/>
                <a:gd name="T29" fmla="*/ 0 h 197"/>
                <a:gd name="T30" fmla="*/ 1 w 102"/>
                <a:gd name="T31" fmla="*/ 0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4" name="Freeform 46">
              <a:extLst>
                <a:ext uri="{FF2B5EF4-FFF2-40B4-BE49-F238E27FC236}">
                  <a16:creationId xmlns:a16="http://schemas.microsoft.com/office/drawing/2014/main" id="{8AB59F6F-0A47-1BBD-7F77-F8BCCD641148}"/>
                </a:ext>
              </a:extLst>
            </p:cNvPr>
            <p:cNvSpPr>
              <a:spLocks/>
            </p:cNvSpPr>
            <p:nvPr/>
          </p:nvSpPr>
          <p:spPr bwMode="auto">
            <a:xfrm>
              <a:off x="2684" y="2652"/>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1 w 180"/>
                <a:gd name="T11" fmla="*/ 0 h 129"/>
                <a:gd name="T12" fmla="*/ 1 w 180"/>
                <a:gd name="T13" fmla="*/ 0 h 129"/>
                <a:gd name="T14" fmla="*/ 1 w 180"/>
                <a:gd name="T15" fmla="*/ 0 h 129"/>
                <a:gd name="T16" fmla="*/ 1 w 180"/>
                <a:gd name="T17" fmla="*/ 0 h 129"/>
                <a:gd name="T18" fmla="*/ 1 w 180"/>
                <a:gd name="T19" fmla="*/ 0 h 129"/>
                <a:gd name="T20" fmla="*/ 1 w 180"/>
                <a:gd name="T21" fmla="*/ 0 h 129"/>
                <a:gd name="T22" fmla="*/ 1 w 180"/>
                <a:gd name="T23" fmla="*/ 0 h 129"/>
                <a:gd name="T24" fmla="*/ 1 w 180"/>
                <a:gd name="T25" fmla="*/ 0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5" name="Freeform 47">
              <a:extLst>
                <a:ext uri="{FF2B5EF4-FFF2-40B4-BE49-F238E27FC236}">
                  <a16:creationId xmlns:a16="http://schemas.microsoft.com/office/drawing/2014/main" id="{381A17C1-6EB1-8649-DFEF-2CA61B880430}"/>
                </a:ext>
              </a:extLst>
            </p:cNvPr>
            <p:cNvSpPr>
              <a:spLocks/>
            </p:cNvSpPr>
            <p:nvPr/>
          </p:nvSpPr>
          <p:spPr bwMode="auto">
            <a:xfrm>
              <a:off x="2688" y="2614"/>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1 w 206"/>
                <a:gd name="T21" fmla="*/ 0 h 85"/>
                <a:gd name="T22" fmla="*/ 1 w 206"/>
                <a:gd name="T23" fmla="*/ 0 h 85"/>
                <a:gd name="T24" fmla="*/ 1 w 206"/>
                <a:gd name="T25" fmla="*/ 0 h 85"/>
                <a:gd name="T26" fmla="*/ 1 w 206"/>
                <a:gd name="T27" fmla="*/ 0 h 85"/>
                <a:gd name="T28" fmla="*/ 1 w 206"/>
                <a:gd name="T29" fmla="*/ 0 h 85"/>
                <a:gd name="T30" fmla="*/ 1 w 206"/>
                <a:gd name="T31" fmla="*/ 0 h 85"/>
                <a:gd name="T32" fmla="*/ 1 w 206"/>
                <a:gd name="T33" fmla="*/ 0 h 85"/>
                <a:gd name="T34" fmla="*/ 1 w 206"/>
                <a:gd name="T35" fmla="*/ 0 h 85"/>
                <a:gd name="T36" fmla="*/ 1 w 206"/>
                <a:gd name="T37" fmla="*/ 0 h 85"/>
                <a:gd name="T38" fmla="*/ 1 w 206"/>
                <a:gd name="T39" fmla="*/ 0 h 85"/>
                <a:gd name="T40" fmla="*/ 1 w 206"/>
                <a:gd name="T41" fmla="*/ 0 h 85"/>
                <a:gd name="T42" fmla="*/ 1 w 206"/>
                <a:gd name="T43" fmla="*/ 0 h 85"/>
                <a:gd name="T44" fmla="*/ 1 w 206"/>
                <a:gd name="T45" fmla="*/ 0 h 85"/>
                <a:gd name="T46" fmla="*/ 1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6" name="Freeform 48">
              <a:extLst>
                <a:ext uri="{FF2B5EF4-FFF2-40B4-BE49-F238E27FC236}">
                  <a16:creationId xmlns:a16="http://schemas.microsoft.com/office/drawing/2014/main" id="{B3324124-AB05-370F-D267-C460CAA962C0}"/>
                </a:ext>
              </a:extLst>
            </p:cNvPr>
            <p:cNvSpPr>
              <a:spLocks/>
            </p:cNvSpPr>
            <p:nvPr/>
          </p:nvSpPr>
          <p:spPr bwMode="auto">
            <a:xfrm>
              <a:off x="2360" y="2408"/>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1 w 147"/>
                <a:gd name="T15" fmla="*/ 0 h 95"/>
                <a:gd name="T16" fmla="*/ 1 w 147"/>
                <a:gd name="T17" fmla="*/ 0 h 95"/>
                <a:gd name="T18" fmla="*/ 1 w 147"/>
                <a:gd name="T19" fmla="*/ 0 h 95"/>
                <a:gd name="T20" fmla="*/ 1 w 147"/>
                <a:gd name="T21" fmla="*/ 0 h 95"/>
                <a:gd name="T22" fmla="*/ 1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7" name="Freeform 49">
              <a:extLst>
                <a:ext uri="{FF2B5EF4-FFF2-40B4-BE49-F238E27FC236}">
                  <a16:creationId xmlns:a16="http://schemas.microsoft.com/office/drawing/2014/main" id="{64FBDCD7-B838-9C1B-A4FF-B5988AF80196}"/>
                </a:ext>
              </a:extLst>
            </p:cNvPr>
            <p:cNvSpPr>
              <a:spLocks/>
            </p:cNvSpPr>
            <p:nvPr/>
          </p:nvSpPr>
          <p:spPr bwMode="auto">
            <a:xfrm>
              <a:off x="2357" y="2414"/>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1 h 154"/>
                <a:gd name="T18" fmla="*/ 0 w 87"/>
                <a:gd name="T19" fmla="*/ 1 h 154"/>
                <a:gd name="T20" fmla="*/ 0 w 87"/>
                <a:gd name="T21" fmla="*/ 1 h 154"/>
                <a:gd name="T22" fmla="*/ 0 w 87"/>
                <a:gd name="T23" fmla="*/ 1 h 154"/>
                <a:gd name="T24" fmla="*/ 0 w 87"/>
                <a:gd name="T25" fmla="*/ 1 h 154"/>
                <a:gd name="T26" fmla="*/ 0 w 87"/>
                <a:gd name="T27" fmla="*/ 1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8" name="Freeform 50">
              <a:extLst>
                <a:ext uri="{FF2B5EF4-FFF2-40B4-BE49-F238E27FC236}">
                  <a16:creationId xmlns:a16="http://schemas.microsoft.com/office/drawing/2014/main" id="{96A43F20-E144-04D7-91B0-9FA247B7AB24}"/>
                </a:ext>
              </a:extLst>
            </p:cNvPr>
            <p:cNvSpPr>
              <a:spLocks/>
            </p:cNvSpPr>
            <p:nvPr/>
          </p:nvSpPr>
          <p:spPr bwMode="auto">
            <a:xfrm>
              <a:off x="2359" y="2373"/>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1 w 161"/>
                <a:gd name="T15" fmla="*/ 0 h 69"/>
                <a:gd name="T16" fmla="*/ 1 w 161"/>
                <a:gd name="T17" fmla="*/ 0 h 69"/>
                <a:gd name="T18" fmla="*/ 1 w 161"/>
                <a:gd name="T19" fmla="*/ 0 h 69"/>
                <a:gd name="T20" fmla="*/ 1 w 161"/>
                <a:gd name="T21" fmla="*/ 0 h 69"/>
                <a:gd name="T22" fmla="*/ 1 w 161"/>
                <a:gd name="T23" fmla="*/ 0 h 69"/>
                <a:gd name="T24" fmla="*/ 1 w 161"/>
                <a:gd name="T25" fmla="*/ 0 h 69"/>
                <a:gd name="T26" fmla="*/ 1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9" name="Freeform 51">
              <a:extLst>
                <a:ext uri="{FF2B5EF4-FFF2-40B4-BE49-F238E27FC236}">
                  <a16:creationId xmlns:a16="http://schemas.microsoft.com/office/drawing/2014/main" id="{706A5F24-0D95-747E-DABC-A3F61891A4E0}"/>
                </a:ext>
              </a:extLst>
            </p:cNvPr>
            <p:cNvSpPr>
              <a:spLocks/>
            </p:cNvSpPr>
            <p:nvPr/>
          </p:nvSpPr>
          <p:spPr bwMode="auto">
            <a:xfrm>
              <a:off x="2356" y="2338"/>
              <a:ext cx="57" cy="66"/>
            </a:xfrm>
            <a:custGeom>
              <a:avLst/>
              <a:gdLst>
                <a:gd name="T0" fmla="*/ 0 w 114"/>
                <a:gd name="T1" fmla="*/ 0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0 h 133"/>
                <a:gd name="T48" fmla="*/ 0 w 114"/>
                <a:gd name="T49" fmla="*/ 0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0" name="Freeform 52">
              <a:extLst>
                <a:ext uri="{FF2B5EF4-FFF2-40B4-BE49-F238E27FC236}">
                  <a16:creationId xmlns:a16="http://schemas.microsoft.com/office/drawing/2014/main" id="{6BDFB15F-C068-106A-75E6-0CA5CC163B9F}"/>
                </a:ext>
              </a:extLst>
            </p:cNvPr>
            <p:cNvSpPr>
              <a:spLocks/>
            </p:cNvSpPr>
            <p:nvPr/>
          </p:nvSpPr>
          <p:spPr bwMode="auto">
            <a:xfrm>
              <a:off x="2332" y="2318"/>
              <a:ext cx="35" cy="82"/>
            </a:xfrm>
            <a:custGeom>
              <a:avLst/>
              <a:gdLst>
                <a:gd name="T0" fmla="*/ 1 w 70"/>
                <a:gd name="T1" fmla="*/ 1 h 163"/>
                <a:gd name="T2" fmla="*/ 1 w 70"/>
                <a:gd name="T3" fmla="*/ 1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1 h 163"/>
                <a:gd name="T40" fmla="*/ 1 w 70"/>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1" name="Freeform 53">
              <a:extLst>
                <a:ext uri="{FF2B5EF4-FFF2-40B4-BE49-F238E27FC236}">
                  <a16:creationId xmlns:a16="http://schemas.microsoft.com/office/drawing/2014/main" id="{DD4A5579-A4B1-3869-ED5A-41212008490F}"/>
                </a:ext>
              </a:extLst>
            </p:cNvPr>
            <p:cNvSpPr>
              <a:spLocks/>
            </p:cNvSpPr>
            <p:nvPr/>
          </p:nvSpPr>
          <p:spPr bwMode="auto">
            <a:xfrm>
              <a:off x="2376" y="1599"/>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0 w 361"/>
                <a:gd name="T17" fmla="*/ 1 h 348"/>
                <a:gd name="T18" fmla="*/ 0 w 361"/>
                <a:gd name="T19" fmla="*/ 1 h 348"/>
                <a:gd name="T20" fmla="*/ 0 w 361"/>
                <a:gd name="T21" fmla="*/ 1 h 348"/>
                <a:gd name="T22" fmla="*/ 0 w 361"/>
                <a:gd name="T23" fmla="*/ 1 h 348"/>
                <a:gd name="T24" fmla="*/ 0 w 361"/>
                <a:gd name="T25" fmla="*/ 1 h 348"/>
                <a:gd name="T26" fmla="*/ 0 w 361"/>
                <a:gd name="T27" fmla="*/ 1 h 348"/>
                <a:gd name="T28" fmla="*/ 0 w 361"/>
                <a:gd name="T29" fmla="*/ 1 h 348"/>
                <a:gd name="T30" fmla="*/ 0 w 361"/>
                <a:gd name="T31" fmla="*/ 1 h 348"/>
                <a:gd name="T32" fmla="*/ 0 w 361"/>
                <a:gd name="T33" fmla="*/ 1 h 348"/>
                <a:gd name="T34" fmla="*/ 0 w 361"/>
                <a:gd name="T35" fmla="*/ 1 h 348"/>
                <a:gd name="T36" fmla="*/ 0 w 361"/>
                <a:gd name="T37" fmla="*/ 1 h 348"/>
                <a:gd name="T38" fmla="*/ 0 w 361"/>
                <a:gd name="T39" fmla="*/ 1 h 348"/>
                <a:gd name="T40" fmla="*/ 0 w 361"/>
                <a:gd name="T41" fmla="*/ 1 h 348"/>
                <a:gd name="T42" fmla="*/ 0 w 361"/>
                <a:gd name="T43" fmla="*/ 1 h 348"/>
                <a:gd name="T44" fmla="*/ 0 w 361"/>
                <a:gd name="T45" fmla="*/ 1 h 348"/>
                <a:gd name="T46" fmla="*/ 0 w 361"/>
                <a:gd name="T47" fmla="*/ 1 h 348"/>
                <a:gd name="T48" fmla="*/ 0 w 361"/>
                <a:gd name="T49" fmla="*/ 1 h 348"/>
                <a:gd name="T50" fmla="*/ 0 w 361"/>
                <a:gd name="T51" fmla="*/ 1 h 348"/>
                <a:gd name="T52" fmla="*/ 0 w 361"/>
                <a:gd name="T53" fmla="*/ 1 h 348"/>
                <a:gd name="T54" fmla="*/ 0 w 361"/>
                <a:gd name="T55" fmla="*/ 1 h 348"/>
                <a:gd name="T56" fmla="*/ 0 w 361"/>
                <a:gd name="T57" fmla="*/ 1 h 348"/>
                <a:gd name="T58" fmla="*/ 0 w 361"/>
                <a:gd name="T59" fmla="*/ 1 h 348"/>
                <a:gd name="T60" fmla="*/ 0 w 361"/>
                <a:gd name="T61" fmla="*/ 1 h 348"/>
                <a:gd name="T62" fmla="*/ 0 w 361"/>
                <a:gd name="T63" fmla="*/ 1 h 348"/>
                <a:gd name="T64" fmla="*/ 0 w 361"/>
                <a:gd name="T65" fmla="*/ 1 h 348"/>
                <a:gd name="T66" fmla="*/ 0 w 361"/>
                <a:gd name="T67" fmla="*/ 1 h 348"/>
                <a:gd name="T68" fmla="*/ 0 w 361"/>
                <a:gd name="T69" fmla="*/ 1 h 348"/>
                <a:gd name="T70" fmla="*/ 0 w 361"/>
                <a:gd name="T71" fmla="*/ 1 h 348"/>
                <a:gd name="T72" fmla="*/ 0 w 361"/>
                <a:gd name="T73" fmla="*/ 1 h 348"/>
                <a:gd name="T74" fmla="*/ 0 w 361"/>
                <a:gd name="T75" fmla="*/ 1 h 348"/>
                <a:gd name="T76" fmla="*/ 0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2" name="Freeform 54">
              <a:extLst>
                <a:ext uri="{FF2B5EF4-FFF2-40B4-BE49-F238E27FC236}">
                  <a16:creationId xmlns:a16="http://schemas.microsoft.com/office/drawing/2014/main" id="{861F471A-0336-45AE-F1D5-CFA35FDF972E}"/>
                </a:ext>
              </a:extLst>
            </p:cNvPr>
            <p:cNvSpPr>
              <a:spLocks/>
            </p:cNvSpPr>
            <p:nvPr/>
          </p:nvSpPr>
          <p:spPr bwMode="auto">
            <a:xfrm>
              <a:off x="2332" y="2439"/>
              <a:ext cx="63" cy="171"/>
            </a:xfrm>
            <a:custGeom>
              <a:avLst/>
              <a:gdLst>
                <a:gd name="T0" fmla="*/ 1 w 126"/>
                <a:gd name="T1" fmla="*/ 0 h 343"/>
                <a:gd name="T2" fmla="*/ 1 w 126"/>
                <a:gd name="T3" fmla="*/ 0 h 343"/>
                <a:gd name="T4" fmla="*/ 1 w 126"/>
                <a:gd name="T5" fmla="*/ 0 h 343"/>
                <a:gd name="T6" fmla="*/ 0 w 126"/>
                <a:gd name="T7" fmla="*/ 0 h 343"/>
                <a:gd name="T8" fmla="*/ 1 w 126"/>
                <a:gd name="T9" fmla="*/ 0 h 343"/>
                <a:gd name="T10" fmla="*/ 1 w 126"/>
                <a:gd name="T11" fmla="*/ 0 h 343"/>
                <a:gd name="T12" fmla="*/ 1 w 126"/>
                <a:gd name="T13" fmla="*/ 0 h 343"/>
                <a:gd name="T14" fmla="*/ 1 w 126"/>
                <a:gd name="T15" fmla="*/ 0 h 343"/>
                <a:gd name="T16" fmla="*/ 1 w 126"/>
                <a:gd name="T17" fmla="*/ 0 h 343"/>
                <a:gd name="T18" fmla="*/ 1 w 126"/>
                <a:gd name="T19" fmla="*/ 0 h 343"/>
                <a:gd name="T20" fmla="*/ 1 w 126"/>
                <a:gd name="T21" fmla="*/ 0 h 343"/>
                <a:gd name="T22" fmla="*/ 1 w 126"/>
                <a:gd name="T23" fmla="*/ 0 h 343"/>
                <a:gd name="T24" fmla="*/ 1 w 126"/>
                <a:gd name="T25" fmla="*/ 0 h 343"/>
                <a:gd name="T26" fmla="*/ 1 w 126"/>
                <a:gd name="T27" fmla="*/ 0 h 343"/>
                <a:gd name="T28" fmla="*/ 1 w 126"/>
                <a:gd name="T29" fmla="*/ 0 h 343"/>
                <a:gd name="T30" fmla="*/ 1 w 126"/>
                <a:gd name="T31" fmla="*/ 0 h 343"/>
                <a:gd name="T32" fmla="*/ 1 w 126"/>
                <a:gd name="T33" fmla="*/ 0 h 343"/>
                <a:gd name="T34" fmla="*/ 1 w 126"/>
                <a:gd name="T35" fmla="*/ 0 h 343"/>
                <a:gd name="T36" fmla="*/ 1 w 126"/>
                <a:gd name="T37" fmla="*/ 0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3" name="Freeform 55">
              <a:extLst>
                <a:ext uri="{FF2B5EF4-FFF2-40B4-BE49-F238E27FC236}">
                  <a16:creationId xmlns:a16="http://schemas.microsoft.com/office/drawing/2014/main" id="{967AC618-6C06-3884-C8FE-3BE81E6614BD}"/>
                </a:ext>
              </a:extLst>
            </p:cNvPr>
            <p:cNvSpPr>
              <a:spLocks/>
            </p:cNvSpPr>
            <p:nvPr/>
          </p:nvSpPr>
          <p:spPr bwMode="auto">
            <a:xfrm>
              <a:off x="2684" y="2480"/>
              <a:ext cx="165" cy="80"/>
            </a:xfrm>
            <a:custGeom>
              <a:avLst/>
              <a:gdLst>
                <a:gd name="T0" fmla="*/ 0 w 332"/>
                <a:gd name="T1" fmla="*/ 1 h 160"/>
                <a:gd name="T2" fmla="*/ 0 w 332"/>
                <a:gd name="T3" fmla="*/ 1 h 160"/>
                <a:gd name="T4" fmla="*/ 0 w 332"/>
                <a:gd name="T5" fmla="*/ 1 h 160"/>
                <a:gd name="T6" fmla="*/ 0 w 332"/>
                <a:gd name="T7" fmla="*/ 1 h 160"/>
                <a:gd name="T8" fmla="*/ 0 w 332"/>
                <a:gd name="T9" fmla="*/ 1 h 160"/>
                <a:gd name="T10" fmla="*/ 0 w 332"/>
                <a:gd name="T11" fmla="*/ 1 h 160"/>
                <a:gd name="T12" fmla="*/ 0 w 332"/>
                <a:gd name="T13" fmla="*/ 1 h 160"/>
                <a:gd name="T14" fmla="*/ 0 w 332"/>
                <a:gd name="T15" fmla="*/ 1 h 160"/>
                <a:gd name="T16" fmla="*/ 0 w 332"/>
                <a:gd name="T17" fmla="*/ 1 h 160"/>
                <a:gd name="T18" fmla="*/ 0 w 332"/>
                <a:gd name="T19" fmla="*/ 1 h 160"/>
                <a:gd name="T20" fmla="*/ 0 w 332"/>
                <a:gd name="T21" fmla="*/ 1 h 160"/>
                <a:gd name="T22" fmla="*/ 0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0 w 332"/>
                <a:gd name="T47" fmla="*/ 1 h 160"/>
                <a:gd name="T48" fmla="*/ 0 w 332"/>
                <a:gd name="T49" fmla="*/ 1 h 160"/>
                <a:gd name="T50" fmla="*/ 0 w 332"/>
                <a:gd name="T51" fmla="*/ 1 h 160"/>
                <a:gd name="T52" fmla="*/ 0 w 332"/>
                <a:gd name="T53" fmla="*/ 1 h 160"/>
                <a:gd name="T54" fmla="*/ 0 w 332"/>
                <a:gd name="T55" fmla="*/ 1 h 160"/>
                <a:gd name="T56" fmla="*/ 0 w 332"/>
                <a:gd name="T57" fmla="*/ 1 h 160"/>
                <a:gd name="T58" fmla="*/ 0 w 332"/>
                <a:gd name="T59" fmla="*/ 1 h 160"/>
                <a:gd name="T60" fmla="*/ 0 w 332"/>
                <a:gd name="T61" fmla="*/ 1 h 160"/>
                <a:gd name="T62" fmla="*/ 0 w 332"/>
                <a:gd name="T63" fmla="*/ 1 h 160"/>
                <a:gd name="T64" fmla="*/ 0 w 332"/>
                <a:gd name="T65" fmla="*/ 1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4" name="Freeform 56">
              <a:extLst>
                <a:ext uri="{FF2B5EF4-FFF2-40B4-BE49-F238E27FC236}">
                  <a16:creationId xmlns:a16="http://schemas.microsoft.com/office/drawing/2014/main" id="{DDD4F07A-31DF-D714-EF17-945AAC23AF64}"/>
                </a:ext>
              </a:extLst>
            </p:cNvPr>
            <p:cNvSpPr>
              <a:spLocks/>
            </p:cNvSpPr>
            <p:nvPr/>
          </p:nvSpPr>
          <p:spPr bwMode="auto">
            <a:xfrm>
              <a:off x="2464" y="1984"/>
              <a:ext cx="186" cy="670"/>
            </a:xfrm>
            <a:custGeom>
              <a:avLst/>
              <a:gdLst>
                <a:gd name="T0" fmla="*/ 0 w 373"/>
                <a:gd name="T1" fmla="*/ 1 h 1340"/>
                <a:gd name="T2" fmla="*/ 0 w 373"/>
                <a:gd name="T3" fmla="*/ 1 h 1340"/>
                <a:gd name="T4" fmla="*/ 0 w 373"/>
                <a:gd name="T5" fmla="*/ 1 h 1340"/>
                <a:gd name="T6" fmla="*/ 0 w 373"/>
                <a:gd name="T7" fmla="*/ 1 h 1340"/>
                <a:gd name="T8" fmla="*/ 0 w 373"/>
                <a:gd name="T9" fmla="*/ 1 h 1340"/>
                <a:gd name="T10" fmla="*/ 0 w 373"/>
                <a:gd name="T11" fmla="*/ 1 h 1340"/>
                <a:gd name="T12" fmla="*/ 0 w 373"/>
                <a:gd name="T13" fmla="*/ 1 h 1340"/>
                <a:gd name="T14" fmla="*/ 0 w 373"/>
                <a:gd name="T15" fmla="*/ 1 h 1340"/>
                <a:gd name="T16" fmla="*/ 0 w 373"/>
                <a:gd name="T17" fmla="*/ 1 h 1340"/>
                <a:gd name="T18" fmla="*/ 0 w 373"/>
                <a:gd name="T19" fmla="*/ 1 h 1340"/>
                <a:gd name="T20" fmla="*/ 0 w 373"/>
                <a:gd name="T21" fmla="*/ 1 h 1340"/>
                <a:gd name="T22" fmla="*/ 0 w 373"/>
                <a:gd name="T23" fmla="*/ 1 h 1340"/>
                <a:gd name="T24" fmla="*/ 0 w 373"/>
                <a:gd name="T25" fmla="*/ 1 h 1340"/>
                <a:gd name="T26" fmla="*/ 0 w 373"/>
                <a:gd name="T27" fmla="*/ 1 h 1340"/>
                <a:gd name="T28" fmla="*/ 0 w 373"/>
                <a:gd name="T29" fmla="*/ 1 h 1340"/>
                <a:gd name="T30" fmla="*/ 0 w 373"/>
                <a:gd name="T31" fmla="*/ 1 h 1340"/>
                <a:gd name="T32" fmla="*/ 0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0 w 373"/>
                <a:gd name="T61" fmla="*/ 1 h 1340"/>
                <a:gd name="T62" fmla="*/ 0 w 373"/>
                <a:gd name="T63" fmla="*/ 1 h 1340"/>
                <a:gd name="T64" fmla="*/ 0 w 373"/>
                <a:gd name="T65" fmla="*/ 1 h 1340"/>
                <a:gd name="T66" fmla="*/ 0 w 373"/>
                <a:gd name="T67" fmla="*/ 1 h 1340"/>
                <a:gd name="T68" fmla="*/ 0 w 373"/>
                <a:gd name="T69" fmla="*/ 1 h 1340"/>
                <a:gd name="T70" fmla="*/ 0 w 373"/>
                <a:gd name="T71" fmla="*/ 1 h 1340"/>
                <a:gd name="T72" fmla="*/ 0 w 373"/>
                <a:gd name="T73" fmla="*/ 1 h 1340"/>
                <a:gd name="T74" fmla="*/ 0 w 373"/>
                <a:gd name="T75" fmla="*/ 1 h 1340"/>
                <a:gd name="T76" fmla="*/ 0 w 373"/>
                <a:gd name="T77" fmla="*/ 1 h 1340"/>
                <a:gd name="T78" fmla="*/ 0 w 373"/>
                <a:gd name="T79" fmla="*/ 1 h 1340"/>
                <a:gd name="T80" fmla="*/ 0 w 373"/>
                <a:gd name="T81" fmla="*/ 1 h 1340"/>
                <a:gd name="T82" fmla="*/ 0 w 373"/>
                <a:gd name="T83" fmla="*/ 1 h 1340"/>
                <a:gd name="T84" fmla="*/ 0 w 373"/>
                <a:gd name="T85" fmla="*/ 1 h 1340"/>
                <a:gd name="T86" fmla="*/ 0 w 373"/>
                <a:gd name="T87" fmla="*/ 1 h 1340"/>
                <a:gd name="T88" fmla="*/ 0 w 373"/>
                <a:gd name="T89" fmla="*/ 1 h 1340"/>
                <a:gd name="T90" fmla="*/ 0 w 373"/>
                <a:gd name="T91" fmla="*/ 1 h 1340"/>
                <a:gd name="T92" fmla="*/ 0 w 373"/>
                <a:gd name="T93" fmla="*/ 1 h 1340"/>
                <a:gd name="T94" fmla="*/ 0 w 373"/>
                <a:gd name="T95" fmla="*/ 1 h 1340"/>
                <a:gd name="T96" fmla="*/ 0 w 373"/>
                <a:gd name="T97" fmla="*/ 1 h 1340"/>
                <a:gd name="T98" fmla="*/ 0 w 373"/>
                <a:gd name="T99" fmla="*/ 1 h 1340"/>
                <a:gd name="T100" fmla="*/ 0 w 373"/>
                <a:gd name="T101" fmla="*/ 1 h 1340"/>
                <a:gd name="T102" fmla="*/ 0 w 373"/>
                <a:gd name="T103" fmla="*/ 1 h 1340"/>
                <a:gd name="T104" fmla="*/ 0 w 373"/>
                <a:gd name="T105" fmla="*/ 1 h 1340"/>
                <a:gd name="T106" fmla="*/ 0 w 373"/>
                <a:gd name="T107" fmla="*/ 1 h 1340"/>
                <a:gd name="T108" fmla="*/ 0 w 373"/>
                <a:gd name="T109" fmla="*/ 1 h 1340"/>
                <a:gd name="T110" fmla="*/ 0 w 373"/>
                <a:gd name="T111" fmla="*/ 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5" name="Freeform 57">
              <a:extLst>
                <a:ext uri="{FF2B5EF4-FFF2-40B4-BE49-F238E27FC236}">
                  <a16:creationId xmlns:a16="http://schemas.microsoft.com/office/drawing/2014/main" id="{99802D7E-71B8-8BF4-EB09-82331F5BBD41}"/>
                </a:ext>
              </a:extLst>
            </p:cNvPr>
            <p:cNvSpPr>
              <a:spLocks/>
            </p:cNvSpPr>
            <p:nvPr/>
          </p:nvSpPr>
          <p:spPr bwMode="auto">
            <a:xfrm>
              <a:off x="2886" y="2685"/>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6" name="Freeform 58">
              <a:extLst>
                <a:ext uri="{FF2B5EF4-FFF2-40B4-BE49-F238E27FC236}">
                  <a16:creationId xmlns:a16="http://schemas.microsoft.com/office/drawing/2014/main" id="{323F8DDA-83AC-987E-3762-FBAC79D422C7}"/>
                </a:ext>
              </a:extLst>
            </p:cNvPr>
            <p:cNvSpPr>
              <a:spLocks/>
            </p:cNvSpPr>
            <p:nvPr/>
          </p:nvSpPr>
          <p:spPr bwMode="auto">
            <a:xfrm>
              <a:off x="2905" y="2708"/>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7" name="Freeform 59">
              <a:extLst>
                <a:ext uri="{FF2B5EF4-FFF2-40B4-BE49-F238E27FC236}">
                  <a16:creationId xmlns:a16="http://schemas.microsoft.com/office/drawing/2014/main" id="{A5AF91AB-7873-1847-BE1F-B6DD06BD2FBC}"/>
                </a:ext>
              </a:extLst>
            </p:cNvPr>
            <p:cNvSpPr>
              <a:spLocks/>
            </p:cNvSpPr>
            <p:nvPr/>
          </p:nvSpPr>
          <p:spPr bwMode="auto">
            <a:xfrm>
              <a:off x="2366" y="2699"/>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8" name="Freeform 60">
              <a:extLst>
                <a:ext uri="{FF2B5EF4-FFF2-40B4-BE49-F238E27FC236}">
                  <a16:creationId xmlns:a16="http://schemas.microsoft.com/office/drawing/2014/main" id="{B8E763D5-4D03-EEAA-242B-D444828348E4}"/>
                </a:ext>
              </a:extLst>
            </p:cNvPr>
            <p:cNvSpPr>
              <a:spLocks/>
            </p:cNvSpPr>
            <p:nvPr/>
          </p:nvSpPr>
          <p:spPr bwMode="auto">
            <a:xfrm>
              <a:off x="2385" y="2721"/>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9" name="Freeform 61">
              <a:extLst>
                <a:ext uri="{FF2B5EF4-FFF2-40B4-BE49-F238E27FC236}">
                  <a16:creationId xmlns:a16="http://schemas.microsoft.com/office/drawing/2014/main" id="{FD989A40-626E-93FC-4E0D-341726D6FA8C}"/>
                </a:ext>
              </a:extLst>
            </p:cNvPr>
            <p:cNvSpPr>
              <a:spLocks/>
            </p:cNvSpPr>
            <p:nvPr/>
          </p:nvSpPr>
          <p:spPr bwMode="auto">
            <a:xfrm>
              <a:off x="2400" y="1686"/>
              <a:ext cx="68" cy="74"/>
            </a:xfrm>
            <a:custGeom>
              <a:avLst/>
              <a:gdLst>
                <a:gd name="T0" fmla="*/ 1 w 136"/>
                <a:gd name="T1" fmla="*/ 0 h 149"/>
                <a:gd name="T2" fmla="*/ 1 w 136"/>
                <a:gd name="T3" fmla="*/ 0 h 149"/>
                <a:gd name="T4" fmla="*/ 1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0 h 149"/>
                <a:gd name="T46" fmla="*/ 1 w 136"/>
                <a:gd name="T47" fmla="*/ 0 h 149"/>
                <a:gd name="T48" fmla="*/ 1 w 136"/>
                <a:gd name="T49" fmla="*/ 0 h 149"/>
                <a:gd name="T50" fmla="*/ 1 w 136"/>
                <a:gd name="T51" fmla="*/ 0 h 149"/>
                <a:gd name="T52" fmla="*/ 1 w 136"/>
                <a:gd name="T53" fmla="*/ 0 h 149"/>
                <a:gd name="T54" fmla="*/ 1 w 136"/>
                <a:gd name="T55" fmla="*/ 0 h 149"/>
                <a:gd name="T56" fmla="*/ 1 w 136"/>
                <a:gd name="T57" fmla="*/ 0 h 149"/>
                <a:gd name="T58" fmla="*/ 1 w 136"/>
                <a:gd name="T59" fmla="*/ 0 h 149"/>
                <a:gd name="T60" fmla="*/ 1 w 136"/>
                <a:gd name="T61" fmla="*/ 0 h 149"/>
                <a:gd name="T62" fmla="*/ 1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90" name="Freeform 62">
              <a:extLst>
                <a:ext uri="{FF2B5EF4-FFF2-40B4-BE49-F238E27FC236}">
                  <a16:creationId xmlns:a16="http://schemas.microsoft.com/office/drawing/2014/main" id="{1A397538-90D2-189F-5D00-5147843F9C84}"/>
                </a:ext>
              </a:extLst>
            </p:cNvPr>
            <p:cNvSpPr>
              <a:spLocks/>
            </p:cNvSpPr>
            <p:nvPr/>
          </p:nvSpPr>
          <p:spPr bwMode="auto">
            <a:xfrm>
              <a:off x="2423" y="1713"/>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91" name="Freeform 63">
              <a:extLst>
                <a:ext uri="{FF2B5EF4-FFF2-40B4-BE49-F238E27FC236}">
                  <a16:creationId xmlns:a16="http://schemas.microsoft.com/office/drawing/2014/main" id="{2556F9CF-AA35-A44E-D324-5D55969F033C}"/>
                </a:ext>
              </a:extLst>
            </p:cNvPr>
            <p:cNvSpPr>
              <a:spLocks/>
            </p:cNvSpPr>
            <p:nvPr/>
          </p:nvSpPr>
          <p:spPr bwMode="auto">
            <a:xfrm>
              <a:off x="3282" y="2529"/>
              <a:ext cx="64" cy="90"/>
            </a:xfrm>
            <a:custGeom>
              <a:avLst/>
              <a:gdLst>
                <a:gd name="T0" fmla="*/ 0 w 129"/>
                <a:gd name="T1" fmla="*/ 0 h 181"/>
                <a:gd name="T2" fmla="*/ 0 w 129"/>
                <a:gd name="T3" fmla="*/ 0 h 181"/>
                <a:gd name="T4" fmla="*/ 0 w 129"/>
                <a:gd name="T5" fmla="*/ 0 h 181"/>
                <a:gd name="T6" fmla="*/ 0 w 129"/>
                <a:gd name="T7" fmla="*/ 0 h 181"/>
                <a:gd name="T8" fmla="*/ 0 w 129"/>
                <a:gd name="T9" fmla="*/ 0 h 181"/>
                <a:gd name="T10" fmla="*/ 0 w 129"/>
                <a:gd name="T11" fmla="*/ 0 h 181"/>
                <a:gd name="T12" fmla="*/ 0 w 129"/>
                <a:gd name="T13" fmla="*/ 0 h 181"/>
                <a:gd name="T14" fmla="*/ 0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0 h 181"/>
                <a:gd name="T40" fmla="*/ 0 w 129"/>
                <a:gd name="T41" fmla="*/ 0 h 181"/>
                <a:gd name="T42" fmla="*/ 0 w 129"/>
                <a:gd name="T43" fmla="*/ 0 h 181"/>
                <a:gd name="T44" fmla="*/ 0 w 129"/>
                <a:gd name="T45" fmla="*/ 0 h 181"/>
                <a:gd name="T46" fmla="*/ 0 w 129"/>
                <a:gd name="T47" fmla="*/ 0 h 181"/>
                <a:gd name="T48" fmla="*/ 0 w 129"/>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92" name="Freeform 64">
              <a:extLst>
                <a:ext uri="{FF2B5EF4-FFF2-40B4-BE49-F238E27FC236}">
                  <a16:creationId xmlns:a16="http://schemas.microsoft.com/office/drawing/2014/main" id="{37BADD6E-64C4-3BBC-A59E-E7015A094E74}"/>
                </a:ext>
              </a:extLst>
            </p:cNvPr>
            <p:cNvSpPr>
              <a:spLocks/>
            </p:cNvSpPr>
            <p:nvPr/>
          </p:nvSpPr>
          <p:spPr bwMode="auto">
            <a:xfrm>
              <a:off x="3251" y="2513"/>
              <a:ext cx="45" cy="103"/>
            </a:xfrm>
            <a:custGeom>
              <a:avLst/>
              <a:gdLst>
                <a:gd name="T0" fmla="*/ 1 w 90"/>
                <a:gd name="T1" fmla="*/ 1 h 206"/>
                <a:gd name="T2" fmla="*/ 1 w 90"/>
                <a:gd name="T3" fmla="*/ 1 h 206"/>
                <a:gd name="T4" fmla="*/ 1 w 90"/>
                <a:gd name="T5" fmla="*/ 1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1 h 206"/>
                <a:gd name="T40" fmla="*/ 1 w 90"/>
                <a:gd name="T41" fmla="*/ 1 h 206"/>
                <a:gd name="T42" fmla="*/ 1 w 90"/>
                <a:gd name="T43" fmla="*/ 1 h 206"/>
                <a:gd name="T44" fmla="*/ 1 w 90"/>
                <a:gd name="T45" fmla="*/ 1 h 206"/>
                <a:gd name="T46" fmla="*/ 1 w 90"/>
                <a:gd name="T47" fmla="*/ 1 h 206"/>
                <a:gd name="T48" fmla="*/ 1 w 90"/>
                <a:gd name="T49" fmla="*/ 1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93" name="Freeform 65">
              <a:extLst>
                <a:ext uri="{FF2B5EF4-FFF2-40B4-BE49-F238E27FC236}">
                  <a16:creationId xmlns:a16="http://schemas.microsoft.com/office/drawing/2014/main" id="{85556D55-623C-4E6D-7553-7BB34015843A}"/>
                </a:ext>
              </a:extLst>
            </p:cNvPr>
            <p:cNvSpPr>
              <a:spLocks/>
            </p:cNvSpPr>
            <p:nvPr/>
          </p:nvSpPr>
          <p:spPr bwMode="auto">
            <a:xfrm>
              <a:off x="3283" y="2583"/>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0 w 201"/>
                <a:gd name="T21" fmla="*/ 1 h 99"/>
                <a:gd name="T22" fmla="*/ 0 w 201"/>
                <a:gd name="T23" fmla="*/ 1 h 99"/>
                <a:gd name="T24" fmla="*/ 0 w 201"/>
                <a:gd name="T25" fmla="*/ 1 h 99"/>
                <a:gd name="T26" fmla="*/ 0 w 201"/>
                <a:gd name="T27" fmla="*/ 1 h 99"/>
                <a:gd name="T28" fmla="*/ 0 w 201"/>
                <a:gd name="T29" fmla="*/ 1 h 99"/>
                <a:gd name="T30" fmla="*/ 0 w 201"/>
                <a:gd name="T31" fmla="*/ 1 h 99"/>
                <a:gd name="T32" fmla="*/ 0 w 201"/>
                <a:gd name="T33" fmla="*/ 1 h 99"/>
                <a:gd name="T34" fmla="*/ 0 w 201"/>
                <a:gd name="T35" fmla="*/ 1 h 99"/>
                <a:gd name="T36" fmla="*/ 0 w 201"/>
                <a:gd name="T37" fmla="*/ 1 h 99"/>
                <a:gd name="T38" fmla="*/ 0 w 201"/>
                <a:gd name="T39" fmla="*/ 1 h 99"/>
                <a:gd name="T40" fmla="*/ 0 w 201"/>
                <a:gd name="T41" fmla="*/ 0 h 99"/>
                <a:gd name="T42" fmla="*/ 0 w 201"/>
                <a:gd name="T43" fmla="*/ 1 h 99"/>
                <a:gd name="T44" fmla="*/ 0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94" name="Freeform 66">
              <a:extLst>
                <a:ext uri="{FF2B5EF4-FFF2-40B4-BE49-F238E27FC236}">
                  <a16:creationId xmlns:a16="http://schemas.microsoft.com/office/drawing/2014/main" id="{41CAEA2E-4A00-717E-39C6-BC69E259FB69}"/>
                </a:ext>
              </a:extLst>
            </p:cNvPr>
            <p:cNvSpPr>
              <a:spLocks/>
            </p:cNvSpPr>
            <p:nvPr/>
          </p:nvSpPr>
          <p:spPr bwMode="auto">
            <a:xfrm>
              <a:off x="3281" y="2628"/>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1 w 198"/>
                <a:gd name="T13" fmla="*/ 1 h 100"/>
                <a:gd name="T14" fmla="*/ 1 w 198"/>
                <a:gd name="T15" fmla="*/ 1 h 100"/>
                <a:gd name="T16" fmla="*/ 1 w 198"/>
                <a:gd name="T17" fmla="*/ 1 h 100"/>
                <a:gd name="T18" fmla="*/ 1 w 198"/>
                <a:gd name="T19" fmla="*/ 1 h 100"/>
                <a:gd name="T20" fmla="*/ 1 w 198"/>
                <a:gd name="T21" fmla="*/ 1 h 100"/>
                <a:gd name="T22" fmla="*/ 1 w 198"/>
                <a:gd name="T23" fmla="*/ 1 h 100"/>
                <a:gd name="T24" fmla="*/ 1 w 198"/>
                <a:gd name="T25" fmla="*/ 1 h 100"/>
                <a:gd name="T26" fmla="*/ 1 w 198"/>
                <a:gd name="T27" fmla="*/ 1 h 100"/>
                <a:gd name="T28" fmla="*/ 1 w 198"/>
                <a:gd name="T29" fmla="*/ 1 h 100"/>
                <a:gd name="T30" fmla="*/ 1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95" name="Freeform 67">
              <a:extLst>
                <a:ext uri="{FF2B5EF4-FFF2-40B4-BE49-F238E27FC236}">
                  <a16:creationId xmlns:a16="http://schemas.microsoft.com/office/drawing/2014/main" id="{2BB6CD11-DDF6-0BD7-67D7-F3119F174D5E}"/>
                </a:ext>
              </a:extLst>
            </p:cNvPr>
            <p:cNvSpPr>
              <a:spLocks/>
            </p:cNvSpPr>
            <p:nvPr/>
          </p:nvSpPr>
          <p:spPr bwMode="auto">
            <a:xfrm>
              <a:off x="3273" y="2637"/>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1 h 174"/>
                <a:gd name="T12" fmla="*/ 1 w 136"/>
                <a:gd name="T13" fmla="*/ 1 h 174"/>
                <a:gd name="T14" fmla="*/ 1 w 136"/>
                <a:gd name="T15" fmla="*/ 1 h 174"/>
                <a:gd name="T16" fmla="*/ 1 w 136"/>
                <a:gd name="T17" fmla="*/ 1 h 174"/>
                <a:gd name="T18" fmla="*/ 1 w 136"/>
                <a:gd name="T19" fmla="*/ 1 h 174"/>
                <a:gd name="T20" fmla="*/ 1 w 136"/>
                <a:gd name="T21" fmla="*/ 1 h 174"/>
                <a:gd name="T22" fmla="*/ 1 w 136"/>
                <a:gd name="T23" fmla="*/ 1 h 174"/>
                <a:gd name="T24" fmla="*/ 1 w 136"/>
                <a:gd name="T25" fmla="*/ 1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96" name="Freeform 68">
              <a:extLst>
                <a:ext uri="{FF2B5EF4-FFF2-40B4-BE49-F238E27FC236}">
                  <a16:creationId xmlns:a16="http://schemas.microsoft.com/office/drawing/2014/main" id="{84798B4E-86C4-32A8-4D18-DBAC61714856}"/>
                </a:ext>
              </a:extLst>
            </p:cNvPr>
            <p:cNvSpPr>
              <a:spLocks/>
            </p:cNvSpPr>
            <p:nvPr/>
          </p:nvSpPr>
          <p:spPr bwMode="auto">
            <a:xfrm>
              <a:off x="3028" y="2593"/>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0 w 469"/>
                <a:gd name="T19" fmla="*/ 0 h 163"/>
                <a:gd name="T20" fmla="*/ 0 w 469"/>
                <a:gd name="T21" fmla="*/ 0 h 163"/>
                <a:gd name="T22" fmla="*/ 0 w 469"/>
                <a:gd name="T23" fmla="*/ 0 h 163"/>
                <a:gd name="T24" fmla="*/ 0 w 469"/>
                <a:gd name="T25" fmla="*/ 0 h 163"/>
                <a:gd name="T26" fmla="*/ 0 w 469"/>
                <a:gd name="T27" fmla="*/ 0 h 163"/>
                <a:gd name="T28" fmla="*/ 0 w 469"/>
                <a:gd name="T29" fmla="*/ 0 h 163"/>
                <a:gd name="T30" fmla="*/ 0 w 469"/>
                <a:gd name="T31" fmla="*/ 0 h 163"/>
                <a:gd name="T32" fmla="*/ 0 w 469"/>
                <a:gd name="T33" fmla="*/ 0 h 163"/>
                <a:gd name="T34" fmla="*/ 0 w 469"/>
                <a:gd name="T35" fmla="*/ 0 h 163"/>
                <a:gd name="T36" fmla="*/ 0 w 469"/>
                <a:gd name="T37" fmla="*/ 0 h 163"/>
                <a:gd name="T38" fmla="*/ 0 w 469"/>
                <a:gd name="T39" fmla="*/ 0 h 163"/>
                <a:gd name="T40" fmla="*/ 0 w 469"/>
                <a:gd name="T41" fmla="*/ 0 h 163"/>
                <a:gd name="T42" fmla="*/ 0 w 469"/>
                <a:gd name="T43" fmla="*/ 0 h 163"/>
                <a:gd name="T44" fmla="*/ 0 w 469"/>
                <a:gd name="T45" fmla="*/ 0 h 163"/>
                <a:gd name="T46" fmla="*/ 0 w 469"/>
                <a:gd name="T47" fmla="*/ 0 h 163"/>
                <a:gd name="T48" fmla="*/ 0 w 469"/>
                <a:gd name="T49" fmla="*/ 0 h 163"/>
                <a:gd name="T50" fmla="*/ 0 w 469"/>
                <a:gd name="T51" fmla="*/ 0 h 163"/>
                <a:gd name="T52" fmla="*/ 0 w 469"/>
                <a:gd name="T53" fmla="*/ 0 h 163"/>
                <a:gd name="T54" fmla="*/ 0 w 469"/>
                <a:gd name="T55" fmla="*/ 0 h 163"/>
                <a:gd name="T56" fmla="*/ 0 w 469"/>
                <a:gd name="T57" fmla="*/ 0 h 163"/>
                <a:gd name="T58" fmla="*/ 0 w 469"/>
                <a:gd name="T59" fmla="*/ 0 h 163"/>
                <a:gd name="T60" fmla="*/ 0 w 469"/>
                <a:gd name="T61" fmla="*/ 0 h 163"/>
                <a:gd name="T62" fmla="*/ 0 w 469"/>
                <a:gd name="T63" fmla="*/ 0 h 163"/>
                <a:gd name="T64" fmla="*/ 0 w 469"/>
                <a:gd name="T65" fmla="*/ 0 h 163"/>
                <a:gd name="T66" fmla="*/ 0 w 469"/>
                <a:gd name="T67" fmla="*/ 0 h 163"/>
                <a:gd name="T68" fmla="*/ 0 w 469"/>
                <a:gd name="T69" fmla="*/ 0 h 163"/>
                <a:gd name="T70" fmla="*/ 0 w 469"/>
                <a:gd name="T71" fmla="*/ 0 h 163"/>
                <a:gd name="T72" fmla="*/ 0 w 469"/>
                <a:gd name="T73" fmla="*/ 0 h 163"/>
                <a:gd name="T74" fmla="*/ 0 w 469"/>
                <a:gd name="T75" fmla="*/ 0 h 163"/>
                <a:gd name="T76" fmla="*/ 0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97" name="Freeform 69">
              <a:extLst>
                <a:ext uri="{FF2B5EF4-FFF2-40B4-BE49-F238E27FC236}">
                  <a16:creationId xmlns:a16="http://schemas.microsoft.com/office/drawing/2014/main" id="{2F06BFE2-04CD-254B-A41B-50F21D801E54}"/>
                </a:ext>
              </a:extLst>
            </p:cNvPr>
            <p:cNvSpPr>
              <a:spLocks/>
            </p:cNvSpPr>
            <p:nvPr/>
          </p:nvSpPr>
          <p:spPr bwMode="auto">
            <a:xfrm>
              <a:off x="3125" y="2508"/>
              <a:ext cx="71" cy="73"/>
            </a:xfrm>
            <a:custGeom>
              <a:avLst/>
              <a:gdLst>
                <a:gd name="T0" fmla="*/ 1 w 142"/>
                <a:gd name="T1" fmla="*/ 1 h 145"/>
                <a:gd name="T2" fmla="*/ 1 w 142"/>
                <a:gd name="T3" fmla="*/ 1 h 145"/>
                <a:gd name="T4" fmla="*/ 1 w 142"/>
                <a:gd name="T5" fmla="*/ 1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1 w 142"/>
                <a:gd name="T45" fmla="*/ 1 h 145"/>
                <a:gd name="T46" fmla="*/ 1 w 142"/>
                <a:gd name="T47" fmla="*/ 1 h 145"/>
                <a:gd name="T48" fmla="*/ 1 w 142"/>
                <a:gd name="T49" fmla="*/ 1 h 145"/>
                <a:gd name="T50" fmla="*/ 1 w 142"/>
                <a:gd name="T51" fmla="*/ 1 h 145"/>
                <a:gd name="T52" fmla="*/ 1 w 142"/>
                <a:gd name="T53" fmla="*/ 1 h 145"/>
                <a:gd name="T54" fmla="*/ 1 w 142"/>
                <a:gd name="T55" fmla="*/ 1 h 145"/>
                <a:gd name="T56" fmla="*/ 1 w 142"/>
                <a:gd name="T57" fmla="*/ 1 h 145"/>
                <a:gd name="T58" fmla="*/ 1 w 142"/>
                <a:gd name="T59" fmla="*/ 1 h 145"/>
                <a:gd name="T60" fmla="*/ 1 w 142"/>
                <a:gd name="T61" fmla="*/ 1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98" name="Freeform 70">
              <a:extLst>
                <a:ext uri="{FF2B5EF4-FFF2-40B4-BE49-F238E27FC236}">
                  <a16:creationId xmlns:a16="http://schemas.microsoft.com/office/drawing/2014/main" id="{032E290C-B9EF-5434-642C-1ABD5EF384FF}"/>
                </a:ext>
              </a:extLst>
            </p:cNvPr>
            <p:cNvSpPr>
              <a:spLocks/>
            </p:cNvSpPr>
            <p:nvPr/>
          </p:nvSpPr>
          <p:spPr bwMode="auto">
            <a:xfrm>
              <a:off x="3149" y="2534"/>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99" name="Freeform 71">
              <a:extLst>
                <a:ext uri="{FF2B5EF4-FFF2-40B4-BE49-F238E27FC236}">
                  <a16:creationId xmlns:a16="http://schemas.microsoft.com/office/drawing/2014/main" id="{56F75EC8-B7C7-A6D6-CC0A-3DF854061D3B}"/>
                </a:ext>
              </a:extLst>
            </p:cNvPr>
            <p:cNvSpPr>
              <a:spLocks/>
            </p:cNvSpPr>
            <p:nvPr/>
          </p:nvSpPr>
          <p:spPr bwMode="auto">
            <a:xfrm>
              <a:off x="2944" y="2499"/>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00" name="Freeform 72">
              <a:extLst>
                <a:ext uri="{FF2B5EF4-FFF2-40B4-BE49-F238E27FC236}">
                  <a16:creationId xmlns:a16="http://schemas.microsoft.com/office/drawing/2014/main" id="{489B19D9-A4E8-5B90-B98D-1208D2A36341}"/>
                </a:ext>
              </a:extLst>
            </p:cNvPr>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01" name="Freeform 73">
              <a:extLst>
                <a:ext uri="{FF2B5EF4-FFF2-40B4-BE49-F238E27FC236}">
                  <a16:creationId xmlns:a16="http://schemas.microsoft.com/office/drawing/2014/main" id="{054FA841-687F-C407-BBA8-DE6B8D7A21A9}"/>
                </a:ext>
              </a:extLst>
            </p:cNvPr>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02" name="Freeform 74">
              <a:extLst>
                <a:ext uri="{FF2B5EF4-FFF2-40B4-BE49-F238E27FC236}">
                  <a16:creationId xmlns:a16="http://schemas.microsoft.com/office/drawing/2014/main" id="{BA955B19-F940-83CB-5B9E-BD7C9527F638}"/>
                </a:ext>
              </a:extLst>
            </p:cNvPr>
            <p:cNvSpPr>
              <a:spLocks/>
            </p:cNvSpPr>
            <p:nvPr/>
          </p:nvSpPr>
          <p:spPr bwMode="auto">
            <a:xfrm>
              <a:off x="2972" y="2447"/>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1 w 152"/>
                <a:gd name="T19" fmla="*/ 0 h 123"/>
                <a:gd name="T20" fmla="*/ 1 w 152"/>
                <a:gd name="T21" fmla="*/ 0 h 123"/>
                <a:gd name="T22" fmla="*/ 1 w 152"/>
                <a:gd name="T23" fmla="*/ 0 h 123"/>
                <a:gd name="T24" fmla="*/ 1 w 152"/>
                <a:gd name="T25" fmla="*/ 0 h 123"/>
                <a:gd name="T26" fmla="*/ 1 w 152"/>
                <a:gd name="T27" fmla="*/ 0 h 123"/>
                <a:gd name="T28" fmla="*/ 1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03" name="Freeform 75">
              <a:extLst>
                <a:ext uri="{FF2B5EF4-FFF2-40B4-BE49-F238E27FC236}">
                  <a16:creationId xmlns:a16="http://schemas.microsoft.com/office/drawing/2014/main" id="{EB6CED85-EFD0-3921-92C4-AB962F2CB772}"/>
                </a:ext>
              </a:extLst>
            </p:cNvPr>
            <p:cNvSpPr>
              <a:spLocks/>
            </p:cNvSpPr>
            <p:nvPr/>
          </p:nvSpPr>
          <p:spPr bwMode="auto">
            <a:xfrm>
              <a:off x="2972" y="2517"/>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0 w 153"/>
                <a:gd name="T25" fmla="*/ 1 h 122"/>
                <a:gd name="T26" fmla="*/ 0 w 153"/>
                <a:gd name="T27" fmla="*/ 1 h 122"/>
                <a:gd name="T28" fmla="*/ 0 w 153"/>
                <a:gd name="T29" fmla="*/ 1 h 122"/>
                <a:gd name="T30" fmla="*/ 0 w 153"/>
                <a:gd name="T31" fmla="*/ 1 h 122"/>
                <a:gd name="T32" fmla="*/ 0 w 153"/>
                <a:gd name="T33" fmla="*/ 1 h 122"/>
                <a:gd name="T34" fmla="*/ 0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04" name="Freeform 76">
              <a:extLst>
                <a:ext uri="{FF2B5EF4-FFF2-40B4-BE49-F238E27FC236}">
                  <a16:creationId xmlns:a16="http://schemas.microsoft.com/office/drawing/2014/main" id="{4377C70B-7A85-CFCC-47E9-1B1B0C729C57}"/>
                </a:ext>
              </a:extLst>
            </p:cNvPr>
            <p:cNvSpPr>
              <a:spLocks/>
            </p:cNvSpPr>
            <p:nvPr/>
          </p:nvSpPr>
          <p:spPr bwMode="auto">
            <a:xfrm>
              <a:off x="2930" y="2532"/>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1 h 156"/>
                <a:gd name="T16" fmla="*/ 0 w 112"/>
                <a:gd name="T17" fmla="*/ 1 h 156"/>
                <a:gd name="T18" fmla="*/ 0 w 112"/>
                <a:gd name="T19" fmla="*/ 1 h 156"/>
                <a:gd name="T20" fmla="*/ 0 w 112"/>
                <a:gd name="T21" fmla="*/ 1 h 156"/>
                <a:gd name="T22" fmla="*/ 0 w 112"/>
                <a:gd name="T23" fmla="*/ 1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05" name="Freeform 77">
              <a:extLst>
                <a:ext uri="{FF2B5EF4-FFF2-40B4-BE49-F238E27FC236}">
                  <a16:creationId xmlns:a16="http://schemas.microsoft.com/office/drawing/2014/main" id="{98BC3625-BB81-F3AE-2E95-9F4F86E152EB}"/>
                </a:ext>
              </a:extLst>
            </p:cNvPr>
            <p:cNvSpPr>
              <a:spLocks/>
            </p:cNvSpPr>
            <p:nvPr/>
          </p:nvSpPr>
          <p:spPr bwMode="auto">
            <a:xfrm>
              <a:off x="2868" y="2515"/>
              <a:ext cx="75" cy="62"/>
            </a:xfrm>
            <a:custGeom>
              <a:avLst/>
              <a:gdLst>
                <a:gd name="T0" fmla="*/ 0 w 151"/>
                <a:gd name="T1" fmla="*/ 1 h 123"/>
                <a:gd name="T2" fmla="*/ 0 w 151"/>
                <a:gd name="T3" fmla="*/ 1 h 123"/>
                <a:gd name="T4" fmla="*/ 0 w 151"/>
                <a:gd name="T5" fmla="*/ 1 h 123"/>
                <a:gd name="T6" fmla="*/ 0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0 w 151"/>
                <a:gd name="T47" fmla="*/ 1 h 123"/>
                <a:gd name="T48" fmla="*/ 0 w 151"/>
                <a:gd name="T49" fmla="*/ 1 h 123"/>
                <a:gd name="T50" fmla="*/ 0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06" name="Freeform 78">
              <a:extLst>
                <a:ext uri="{FF2B5EF4-FFF2-40B4-BE49-F238E27FC236}">
                  <a16:creationId xmlns:a16="http://schemas.microsoft.com/office/drawing/2014/main" id="{4449A18E-4697-4FF7-D62C-22BCFEC320D6}"/>
                </a:ext>
              </a:extLst>
            </p:cNvPr>
            <p:cNvSpPr>
              <a:spLocks/>
            </p:cNvSpPr>
            <p:nvPr/>
          </p:nvSpPr>
          <p:spPr bwMode="auto">
            <a:xfrm>
              <a:off x="2867" y="2446"/>
              <a:ext cx="76" cy="62"/>
            </a:xfrm>
            <a:custGeom>
              <a:avLst/>
              <a:gdLst>
                <a:gd name="T0" fmla="*/ 1 w 152"/>
                <a:gd name="T1" fmla="*/ 1 h 123"/>
                <a:gd name="T2" fmla="*/ 1 w 152"/>
                <a:gd name="T3" fmla="*/ 1 h 123"/>
                <a:gd name="T4" fmla="*/ 1 w 152"/>
                <a:gd name="T5" fmla="*/ 1 h 123"/>
                <a:gd name="T6" fmla="*/ 1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1 w 152"/>
                <a:gd name="T47" fmla="*/ 1 h 123"/>
                <a:gd name="T48" fmla="*/ 1 w 152"/>
                <a:gd name="T49" fmla="*/ 1 h 123"/>
                <a:gd name="T50" fmla="*/ 1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07" name="Freeform 79">
              <a:extLst>
                <a:ext uri="{FF2B5EF4-FFF2-40B4-BE49-F238E27FC236}">
                  <a16:creationId xmlns:a16="http://schemas.microsoft.com/office/drawing/2014/main" id="{C12A4671-A027-60BD-E382-2AB78317004A}"/>
                </a:ext>
              </a:extLst>
            </p:cNvPr>
            <p:cNvSpPr>
              <a:spLocks/>
            </p:cNvSpPr>
            <p:nvPr/>
          </p:nvSpPr>
          <p:spPr bwMode="auto">
            <a:xfrm>
              <a:off x="2555" y="2447"/>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1 w 136"/>
                <a:gd name="T27" fmla="*/ 1 h 148"/>
                <a:gd name="T28" fmla="*/ 1 w 136"/>
                <a:gd name="T29" fmla="*/ 1 h 148"/>
                <a:gd name="T30" fmla="*/ 1 w 136"/>
                <a:gd name="T31" fmla="*/ 1 h 148"/>
                <a:gd name="T32" fmla="*/ 1 w 136"/>
                <a:gd name="T33" fmla="*/ 1 h 148"/>
                <a:gd name="T34" fmla="*/ 1 w 136"/>
                <a:gd name="T35" fmla="*/ 1 h 148"/>
                <a:gd name="T36" fmla="*/ 1 w 136"/>
                <a:gd name="T37" fmla="*/ 1 h 148"/>
                <a:gd name="T38" fmla="*/ 1 w 136"/>
                <a:gd name="T39" fmla="*/ 1 h 148"/>
                <a:gd name="T40" fmla="*/ 1 w 136"/>
                <a:gd name="T41" fmla="*/ 1 h 148"/>
                <a:gd name="T42" fmla="*/ 1 w 136"/>
                <a:gd name="T43" fmla="*/ 1 h 148"/>
                <a:gd name="T44" fmla="*/ 1 w 136"/>
                <a:gd name="T45" fmla="*/ 1 h 148"/>
                <a:gd name="T46" fmla="*/ 1 w 136"/>
                <a:gd name="T47" fmla="*/ 1 h 148"/>
                <a:gd name="T48" fmla="*/ 1 w 136"/>
                <a:gd name="T49" fmla="*/ 1 h 148"/>
                <a:gd name="T50" fmla="*/ 1 w 136"/>
                <a:gd name="T51" fmla="*/ 1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08" name="Freeform 80">
              <a:extLst>
                <a:ext uri="{FF2B5EF4-FFF2-40B4-BE49-F238E27FC236}">
                  <a16:creationId xmlns:a16="http://schemas.microsoft.com/office/drawing/2014/main" id="{7102DC19-E4DB-6C7D-A4D4-4207F3F5D86A}"/>
                </a:ext>
              </a:extLst>
            </p:cNvPr>
            <p:cNvSpPr>
              <a:spLocks/>
            </p:cNvSpPr>
            <p:nvPr/>
          </p:nvSpPr>
          <p:spPr bwMode="auto">
            <a:xfrm>
              <a:off x="2579" y="2473"/>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09" name="Freeform 81">
              <a:extLst>
                <a:ext uri="{FF2B5EF4-FFF2-40B4-BE49-F238E27FC236}">
                  <a16:creationId xmlns:a16="http://schemas.microsoft.com/office/drawing/2014/main" id="{91103EF7-3DB5-4DDE-44DD-87FF47D4EF01}"/>
                </a:ext>
              </a:extLst>
            </p:cNvPr>
            <p:cNvSpPr>
              <a:spLocks/>
            </p:cNvSpPr>
            <p:nvPr/>
          </p:nvSpPr>
          <p:spPr bwMode="auto">
            <a:xfrm>
              <a:off x="2642" y="1923"/>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1 w 136"/>
                <a:gd name="T27" fmla="*/ 1 h 147"/>
                <a:gd name="T28" fmla="*/ 1 w 136"/>
                <a:gd name="T29" fmla="*/ 1 h 147"/>
                <a:gd name="T30" fmla="*/ 1 w 136"/>
                <a:gd name="T31" fmla="*/ 1 h 147"/>
                <a:gd name="T32" fmla="*/ 1 w 136"/>
                <a:gd name="T33" fmla="*/ 1 h 147"/>
                <a:gd name="T34" fmla="*/ 1 w 136"/>
                <a:gd name="T35" fmla="*/ 1 h 147"/>
                <a:gd name="T36" fmla="*/ 1 w 136"/>
                <a:gd name="T37" fmla="*/ 1 h 147"/>
                <a:gd name="T38" fmla="*/ 1 w 136"/>
                <a:gd name="T39" fmla="*/ 1 h 147"/>
                <a:gd name="T40" fmla="*/ 1 w 136"/>
                <a:gd name="T41" fmla="*/ 1 h 147"/>
                <a:gd name="T42" fmla="*/ 1 w 136"/>
                <a:gd name="T43" fmla="*/ 1 h 147"/>
                <a:gd name="T44" fmla="*/ 1 w 136"/>
                <a:gd name="T45" fmla="*/ 1 h 147"/>
                <a:gd name="T46" fmla="*/ 1 w 136"/>
                <a:gd name="T47" fmla="*/ 1 h 147"/>
                <a:gd name="T48" fmla="*/ 1 w 136"/>
                <a:gd name="T49" fmla="*/ 1 h 147"/>
                <a:gd name="T50" fmla="*/ 1 w 136"/>
                <a:gd name="T51" fmla="*/ 1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0" name="Freeform 82">
              <a:extLst>
                <a:ext uri="{FF2B5EF4-FFF2-40B4-BE49-F238E27FC236}">
                  <a16:creationId xmlns:a16="http://schemas.microsoft.com/office/drawing/2014/main" id="{F7E74CD5-47B1-E8AE-4D25-8EA5A944D1AD}"/>
                </a:ext>
              </a:extLst>
            </p:cNvPr>
            <p:cNvSpPr>
              <a:spLocks/>
            </p:cNvSpPr>
            <p:nvPr/>
          </p:nvSpPr>
          <p:spPr bwMode="auto">
            <a:xfrm>
              <a:off x="2667" y="1949"/>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1" name="Freeform 83">
              <a:extLst>
                <a:ext uri="{FF2B5EF4-FFF2-40B4-BE49-F238E27FC236}">
                  <a16:creationId xmlns:a16="http://schemas.microsoft.com/office/drawing/2014/main" id="{04BAC9C6-5E53-835E-527A-5C0104802AD2}"/>
                </a:ext>
              </a:extLst>
            </p:cNvPr>
            <p:cNvSpPr>
              <a:spLocks/>
            </p:cNvSpPr>
            <p:nvPr/>
          </p:nvSpPr>
          <p:spPr bwMode="auto">
            <a:xfrm>
              <a:off x="2593" y="1695"/>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2" name="Freeform 84">
              <a:extLst>
                <a:ext uri="{FF2B5EF4-FFF2-40B4-BE49-F238E27FC236}">
                  <a16:creationId xmlns:a16="http://schemas.microsoft.com/office/drawing/2014/main" id="{16588D9F-D66D-8572-076C-A11A88AEB1B1}"/>
                </a:ext>
              </a:extLst>
            </p:cNvPr>
            <p:cNvSpPr>
              <a:spLocks/>
            </p:cNvSpPr>
            <p:nvPr/>
          </p:nvSpPr>
          <p:spPr bwMode="auto">
            <a:xfrm>
              <a:off x="2601" y="170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3" name="Freeform 85">
              <a:extLst>
                <a:ext uri="{FF2B5EF4-FFF2-40B4-BE49-F238E27FC236}">
                  <a16:creationId xmlns:a16="http://schemas.microsoft.com/office/drawing/2014/main" id="{E46FF90A-7002-272D-2375-0200053D1456}"/>
                </a:ext>
              </a:extLst>
            </p:cNvPr>
            <p:cNvSpPr>
              <a:spLocks/>
            </p:cNvSpPr>
            <p:nvPr/>
          </p:nvSpPr>
          <p:spPr bwMode="auto">
            <a:xfrm>
              <a:off x="2352" y="181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4" name="Freeform 86">
              <a:extLst>
                <a:ext uri="{FF2B5EF4-FFF2-40B4-BE49-F238E27FC236}">
                  <a16:creationId xmlns:a16="http://schemas.microsoft.com/office/drawing/2014/main" id="{CA7504BB-AC8A-6F39-F61E-7D9B73FCE441}"/>
                </a:ext>
              </a:extLst>
            </p:cNvPr>
            <p:cNvSpPr>
              <a:spLocks/>
            </p:cNvSpPr>
            <p:nvPr/>
          </p:nvSpPr>
          <p:spPr bwMode="auto">
            <a:xfrm>
              <a:off x="2359" y="1819"/>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5" name="Freeform 87">
              <a:extLst>
                <a:ext uri="{FF2B5EF4-FFF2-40B4-BE49-F238E27FC236}">
                  <a16:creationId xmlns:a16="http://schemas.microsoft.com/office/drawing/2014/main" id="{09036DC5-A677-6DD0-0961-F2D2CE4F7A1A}"/>
                </a:ext>
              </a:extLst>
            </p:cNvPr>
            <p:cNvSpPr>
              <a:spLocks/>
            </p:cNvSpPr>
            <p:nvPr/>
          </p:nvSpPr>
          <p:spPr bwMode="auto">
            <a:xfrm>
              <a:off x="2336" y="1607"/>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6" name="Freeform 88">
              <a:extLst>
                <a:ext uri="{FF2B5EF4-FFF2-40B4-BE49-F238E27FC236}">
                  <a16:creationId xmlns:a16="http://schemas.microsoft.com/office/drawing/2014/main" id="{37D8DE32-EE40-A97D-EFFD-3E831261B684}"/>
                </a:ext>
              </a:extLst>
            </p:cNvPr>
            <p:cNvSpPr>
              <a:spLocks/>
            </p:cNvSpPr>
            <p:nvPr/>
          </p:nvSpPr>
          <p:spPr bwMode="auto">
            <a:xfrm>
              <a:off x="2343" y="161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7" name="Freeform 89">
              <a:extLst>
                <a:ext uri="{FF2B5EF4-FFF2-40B4-BE49-F238E27FC236}">
                  <a16:creationId xmlns:a16="http://schemas.microsoft.com/office/drawing/2014/main" id="{483690A3-71BD-01F6-9AC2-07E43961BAE8}"/>
                </a:ext>
              </a:extLst>
            </p:cNvPr>
            <p:cNvSpPr>
              <a:spLocks/>
            </p:cNvSpPr>
            <p:nvPr/>
          </p:nvSpPr>
          <p:spPr bwMode="auto">
            <a:xfrm>
              <a:off x="2456" y="192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8" name="Freeform 90">
              <a:extLst>
                <a:ext uri="{FF2B5EF4-FFF2-40B4-BE49-F238E27FC236}">
                  <a16:creationId xmlns:a16="http://schemas.microsoft.com/office/drawing/2014/main" id="{5CD4B7B3-9D0A-6A2B-7038-1665CF52567F}"/>
                </a:ext>
              </a:extLst>
            </p:cNvPr>
            <p:cNvSpPr>
              <a:spLocks/>
            </p:cNvSpPr>
            <p:nvPr/>
          </p:nvSpPr>
          <p:spPr bwMode="auto">
            <a:xfrm>
              <a:off x="2463" y="193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9" name="Freeform 91">
              <a:extLst>
                <a:ext uri="{FF2B5EF4-FFF2-40B4-BE49-F238E27FC236}">
                  <a16:creationId xmlns:a16="http://schemas.microsoft.com/office/drawing/2014/main" id="{2A48B87D-2E96-C0FB-AE3D-F113EE6C1337}"/>
                </a:ext>
              </a:extLst>
            </p:cNvPr>
            <p:cNvSpPr>
              <a:spLocks/>
            </p:cNvSpPr>
            <p:nvPr/>
          </p:nvSpPr>
          <p:spPr bwMode="auto">
            <a:xfrm>
              <a:off x="2357" y="1988"/>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0" name="Freeform 92">
              <a:extLst>
                <a:ext uri="{FF2B5EF4-FFF2-40B4-BE49-F238E27FC236}">
                  <a16:creationId xmlns:a16="http://schemas.microsoft.com/office/drawing/2014/main" id="{439BDB76-161C-897B-2E51-7017E63EC9BB}"/>
                </a:ext>
              </a:extLst>
            </p:cNvPr>
            <p:cNvSpPr>
              <a:spLocks/>
            </p:cNvSpPr>
            <p:nvPr/>
          </p:nvSpPr>
          <p:spPr bwMode="auto">
            <a:xfrm>
              <a:off x="2365" y="199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1" name="Freeform 93">
              <a:extLst>
                <a:ext uri="{FF2B5EF4-FFF2-40B4-BE49-F238E27FC236}">
                  <a16:creationId xmlns:a16="http://schemas.microsoft.com/office/drawing/2014/main" id="{F95D3B04-E149-F5F0-B6FB-BB796D7DC520}"/>
                </a:ext>
              </a:extLst>
            </p:cNvPr>
            <p:cNvSpPr>
              <a:spLocks/>
            </p:cNvSpPr>
            <p:nvPr/>
          </p:nvSpPr>
          <p:spPr bwMode="auto">
            <a:xfrm>
              <a:off x="2658" y="2044"/>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2" name="Freeform 94">
              <a:extLst>
                <a:ext uri="{FF2B5EF4-FFF2-40B4-BE49-F238E27FC236}">
                  <a16:creationId xmlns:a16="http://schemas.microsoft.com/office/drawing/2014/main" id="{8933F2F0-36FD-6683-A57A-31178A5DC480}"/>
                </a:ext>
              </a:extLst>
            </p:cNvPr>
            <p:cNvSpPr>
              <a:spLocks/>
            </p:cNvSpPr>
            <p:nvPr/>
          </p:nvSpPr>
          <p:spPr bwMode="auto">
            <a:xfrm>
              <a:off x="2666" y="205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3" name="Freeform 95">
              <a:extLst>
                <a:ext uri="{FF2B5EF4-FFF2-40B4-BE49-F238E27FC236}">
                  <a16:creationId xmlns:a16="http://schemas.microsoft.com/office/drawing/2014/main" id="{592BB6BF-C453-591A-80B7-17E94639DA31}"/>
                </a:ext>
              </a:extLst>
            </p:cNvPr>
            <p:cNvSpPr>
              <a:spLocks/>
            </p:cNvSpPr>
            <p:nvPr/>
          </p:nvSpPr>
          <p:spPr bwMode="auto">
            <a:xfrm>
              <a:off x="2674" y="178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4" name="Freeform 96">
              <a:extLst>
                <a:ext uri="{FF2B5EF4-FFF2-40B4-BE49-F238E27FC236}">
                  <a16:creationId xmlns:a16="http://schemas.microsoft.com/office/drawing/2014/main" id="{2908EEE9-D173-35A3-96AE-A68465527EB3}"/>
                </a:ext>
              </a:extLst>
            </p:cNvPr>
            <p:cNvSpPr>
              <a:spLocks/>
            </p:cNvSpPr>
            <p:nvPr/>
          </p:nvSpPr>
          <p:spPr bwMode="auto">
            <a:xfrm>
              <a:off x="2682" y="179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5" name="Freeform 97">
              <a:extLst>
                <a:ext uri="{FF2B5EF4-FFF2-40B4-BE49-F238E27FC236}">
                  <a16:creationId xmlns:a16="http://schemas.microsoft.com/office/drawing/2014/main" id="{5C812D9F-A906-6B84-1EC9-BE07BB2154F6}"/>
                </a:ext>
              </a:extLst>
            </p:cNvPr>
            <p:cNvSpPr>
              <a:spLocks/>
            </p:cNvSpPr>
            <p:nvPr/>
          </p:nvSpPr>
          <p:spPr bwMode="auto">
            <a:xfrm>
              <a:off x="2677" y="2164"/>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6" name="Freeform 98">
              <a:extLst>
                <a:ext uri="{FF2B5EF4-FFF2-40B4-BE49-F238E27FC236}">
                  <a16:creationId xmlns:a16="http://schemas.microsoft.com/office/drawing/2014/main" id="{79EF40E0-E816-F67F-F735-F7DDA1A4B525}"/>
                </a:ext>
              </a:extLst>
            </p:cNvPr>
            <p:cNvSpPr>
              <a:spLocks/>
            </p:cNvSpPr>
            <p:nvPr/>
          </p:nvSpPr>
          <p:spPr bwMode="auto">
            <a:xfrm>
              <a:off x="2685" y="2171"/>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7" name="Freeform 99">
              <a:extLst>
                <a:ext uri="{FF2B5EF4-FFF2-40B4-BE49-F238E27FC236}">
                  <a16:creationId xmlns:a16="http://schemas.microsoft.com/office/drawing/2014/main" id="{1F5C2024-9D2C-A908-1852-3ED8256EF872}"/>
                </a:ext>
              </a:extLst>
            </p:cNvPr>
            <p:cNvSpPr>
              <a:spLocks/>
            </p:cNvSpPr>
            <p:nvPr/>
          </p:nvSpPr>
          <p:spPr bwMode="auto">
            <a:xfrm>
              <a:off x="2539" y="2259"/>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8" name="Freeform 100">
              <a:extLst>
                <a:ext uri="{FF2B5EF4-FFF2-40B4-BE49-F238E27FC236}">
                  <a16:creationId xmlns:a16="http://schemas.microsoft.com/office/drawing/2014/main" id="{02A1D00C-9775-9B2E-76BB-C26FAAA5D3D4}"/>
                </a:ext>
              </a:extLst>
            </p:cNvPr>
            <p:cNvSpPr>
              <a:spLocks/>
            </p:cNvSpPr>
            <p:nvPr/>
          </p:nvSpPr>
          <p:spPr bwMode="auto">
            <a:xfrm>
              <a:off x="2546" y="226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9" name="Freeform 101">
              <a:extLst>
                <a:ext uri="{FF2B5EF4-FFF2-40B4-BE49-F238E27FC236}">
                  <a16:creationId xmlns:a16="http://schemas.microsoft.com/office/drawing/2014/main" id="{112F03FB-4A28-E828-ECDD-C424ED29B37E}"/>
                </a:ext>
              </a:extLst>
            </p:cNvPr>
            <p:cNvSpPr>
              <a:spLocks/>
            </p:cNvSpPr>
            <p:nvPr/>
          </p:nvSpPr>
          <p:spPr bwMode="auto">
            <a:xfrm>
              <a:off x="2416" y="229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30" name="Freeform 102">
              <a:extLst>
                <a:ext uri="{FF2B5EF4-FFF2-40B4-BE49-F238E27FC236}">
                  <a16:creationId xmlns:a16="http://schemas.microsoft.com/office/drawing/2014/main" id="{774B1A91-C62D-7BBA-9165-BA03FCB71244}"/>
                </a:ext>
              </a:extLst>
            </p:cNvPr>
            <p:cNvSpPr>
              <a:spLocks/>
            </p:cNvSpPr>
            <p:nvPr/>
          </p:nvSpPr>
          <p:spPr bwMode="auto">
            <a:xfrm>
              <a:off x="2423" y="229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31" name="Freeform 103">
              <a:extLst>
                <a:ext uri="{FF2B5EF4-FFF2-40B4-BE49-F238E27FC236}">
                  <a16:creationId xmlns:a16="http://schemas.microsoft.com/office/drawing/2014/main" id="{06C8AD56-4F60-FC87-26A2-723193302AAF}"/>
                </a:ext>
              </a:extLst>
            </p:cNvPr>
            <p:cNvSpPr>
              <a:spLocks/>
            </p:cNvSpPr>
            <p:nvPr/>
          </p:nvSpPr>
          <p:spPr bwMode="auto">
            <a:xfrm>
              <a:off x="2344" y="2212"/>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32" name="Freeform 104">
              <a:extLst>
                <a:ext uri="{FF2B5EF4-FFF2-40B4-BE49-F238E27FC236}">
                  <a16:creationId xmlns:a16="http://schemas.microsoft.com/office/drawing/2014/main" id="{7B17402B-B5DB-6F1A-152D-16B06F892ABA}"/>
                </a:ext>
              </a:extLst>
            </p:cNvPr>
            <p:cNvSpPr>
              <a:spLocks/>
            </p:cNvSpPr>
            <p:nvPr/>
          </p:nvSpPr>
          <p:spPr bwMode="auto">
            <a:xfrm>
              <a:off x="2351" y="2219"/>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33" name="Freeform 105">
              <a:extLst>
                <a:ext uri="{FF2B5EF4-FFF2-40B4-BE49-F238E27FC236}">
                  <a16:creationId xmlns:a16="http://schemas.microsoft.com/office/drawing/2014/main" id="{871478B5-B167-CBC2-294F-4636953A8636}"/>
                </a:ext>
              </a:extLst>
            </p:cNvPr>
            <p:cNvSpPr>
              <a:spLocks/>
            </p:cNvSpPr>
            <p:nvPr/>
          </p:nvSpPr>
          <p:spPr bwMode="auto">
            <a:xfrm>
              <a:off x="2458" y="240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34" name="Freeform 106">
              <a:extLst>
                <a:ext uri="{FF2B5EF4-FFF2-40B4-BE49-F238E27FC236}">
                  <a16:creationId xmlns:a16="http://schemas.microsoft.com/office/drawing/2014/main" id="{66928515-BC15-827A-451F-C2CE623C6FB6}"/>
                </a:ext>
              </a:extLst>
            </p:cNvPr>
            <p:cNvSpPr>
              <a:spLocks/>
            </p:cNvSpPr>
            <p:nvPr/>
          </p:nvSpPr>
          <p:spPr bwMode="auto">
            <a:xfrm>
              <a:off x="2466" y="241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35" name="Freeform 107">
              <a:extLst>
                <a:ext uri="{FF2B5EF4-FFF2-40B4-BE49-F238E27FC236}">
                  <a16:creationId xmlns:a16="http://schemas.microsoft.com/office/drawing/2014/main" id="{D0FFF070-1F4A-7585-387A-B616E0EC081F}"/>
                </a:ext>
              </a:extLst>
            </p:cNvPr>
            <p:cNvSpPr>
              <a:spLocks/>
            </p:cNvSpPr>
            <p:nvPr/>
          </p:nvSpPr>
          <p:spPr bwMode="auto">
            <a:xfrm>
              <a:off x="2403" y="253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36" name="Freeform 108">
              <a:extLst>
                <a:ext uri="{FF2B5EF4-FFF2-40B4-BE49-F238E27FC236}">
                  <a16:creationId xmlns:a16="http://schemas.microsoft.com/office/drawing/2014/main" id="{05CBB63E-8E30-FE11-F0BA-67C33B621AEB}"/>
                </a:ext>
              </a:extLst>
            </p:cNvPr>
            <p:cNvSpPr>
              <a:spLocks/>
            </p:cNvSpPr>
            <p:nvPr/>
          </p:nvSpPr>
          <p:spPr bwMode="auto">
            <a:xfrm>
              <a:off x="2410" y="254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37" name="Freeform 109">
              <a:extLst>
                <a:ext uri="{FF2B5EF4-FFF2-40B4-BE49-F238E27FC236}">
                  <a16:creationId xmlns:a16="http://schemas.microsoft.com/office/drawing/2014/main" id="{2C18B124-8A50-CDE7-2897-AC8A801EF7CB}"/>
                </a:ext>
              </a:extLst>
            </p:cNvPr>
            <p:cNvSpPr>
              <a:spLocks/>
            </p:cNvSpPr>
            <p:nvPr/>
          </p:nvSpPr>
          <p:spPr bwMode="auto">
            <a:xfrm>
              <a:off x="2480" y="2665"/>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38" name="Freeform 110">
              <a:extLst>
                <a:ext uri="{FF2B5EF4-FFF2-40B4-BE49-F238E27FC236}">
                  <a16:creationId xmlns:a16="http://schemas.microsoft.com/office/drawing/2014/main" id="{E7E4826E-D1BC-BF59-2BF7-A0ECF00D0718}"/>
                </a:ext>
              </a:extLst>
            </p:cNvPr>
            <p:cNvSpPr>
              <a:spLocks/>
            </p:cNvSpPr>
            <p:nvPr/>
          </p:nvSpPr>
          <p:spPr bwMode="auto">
            <a:xfrm>
              <a:off x="2487" y="2672"/>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39" name="Freeform 111">
              <a:extLst>
                <a:ext uri="{FF2B5EF4-FFF2-40B4-BE49-F238E27FC236}">
                  <a16:creationId xmlns:a16="http://schemas.microsoft.com/office/drawing/2014/main" id="{1E9198EB-E209-91BD-71F4-C86271499C66}"/>
                </a:ext>
              </a:extLst>
            </p:cNvPr>
            <p:cNvSpPr>
              <a:spLocks/>
            </p:cNvSpPr>
            <p:nvPr/>
          </p:nvSpPr>
          <p:spPr bwMode="auto">
            <a:xfrm>
              <a:off x="2624" y="258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40" name="Freeform 112">
              <a:extLst>
                <a:ext uri="{FF2B5EF4-FFF2-40B4-BE49-F238E27FC236}">
                  <a16:creationId xmlns:a16="http://schemas.microsoft.com/office/drawing/2014/main" id="{A527C1E9-3B65-54C9-EF13-26A3D0212FA8}"/>
                </a:ext>
              </a:extLst>
            </p:cNvPr>
            <p:cNvSpPr>
              <a:spLocks/>
            </p:cNvSpPr>
            <p:nvPr/>
          </p:nvSpPr>
          <p:spPr bwMode="auto">
            <a:xfrm>
              <a:off x="2631" y="2592"/>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41" name="Freeform 113">
              <a:extLst>
                <a:ext uri="{FF2B5EF4-FFF2-40B4-BE49-F238E27FC236}">
                  <a16:creationId xmlns:a16="http://schemas.microsoft.com/office/drawing/2014/main" id="{FDFE4D60-1934-2EC4-D6FD-30B10E3B31D9}"/>
                </a:ext>
              </a:extLst>
            </p:cNvPr>
            <p:cNvSpPr>
              <a:spLocks/>
            </p:cNvSpPr>
            <p:nvPr/>
          </p:nvSpPr>
          <p:spPr bwMode="auto">
            <a:xfrm>
              <a:off x="2621" y="233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42" name="Freeform 114">
              <a:extLst>
                <a:ext uri="{FF2B5EF4-FFF2-40B4-BE49-F238E27FC236}">
                  <a16:creationId xmlns:a16="http://schemas.microsoft.com/office/drawing/2014/main" id="{0B7E8FD2-FBB4-1F4B-E81C-BB50FFB224BE}"/>
                </a:ext>
              </a:extLst>
            </p:cNvPr>
            <p:cNvSpPr>
              <a:spLocks/>
            </p:cNvSpPr>
            <p:nvPr/>
          </p:nvSpPr>
          <p:spPr bwMode="auto">
            <a:xfrm>
              <a:off x="2628" y="234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43" name="Freeform 115">
              <a:extLst>
                <a:ext uri="{FF2B5EF4-FFF2-40B4-BE49-F238E27FC236}">
                  <a16:creationId xmlns:a16="http://schemas.microsoft.com/office/drawing/2014/main" id="{A7C6B555-ABA7-EAE2-A2E5-3C02AC04D1A0}"/>
                </a:ext>
              </a:extLst>
            </p:cNvPr>
            <p:cNvSpPr>
              <a:spLocks/>
            </p:cNvSpPr>
            <p:nvPr/>
          </p:nvSpPr>
          <p:spPr bwMode="auto">
            <a:xfrm>
              <a:off x="2709" y="2526"/>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44" name="Freeform 116">
              <a:extLst>
                <a:ext uri="{FF2B5EF4-FFF2-40B4-BE49-F238E27FC236}">
                  <a16:creationId xmlns:a16="http://schemas.microsoft.com/office/drawing/2014/main" id="{31BCF5EF-121E-E9EF-4C9E-55217EE7E45E}"/>
                </a:ext>
              </a:extLst>
            </p:cNvPr>
            <p:cNvSpPr>
              <a:spLocks/>
            </p:cNvSpPr>
            <p:nvPr/>
          </p:nvSpPr>
          <p:spPr bwMode="auto">
            <a:xfrm>
              <a:off x="2716" y="2533"/>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45" name="Freeform 117">
              <a:extLst>
                <a:ext uri="{FF2B5EF4-FFF2-40B4-BE49-F238E27FC236}">
                  <a16:creationId xmlns:a16="http://schemas.microsoft.com/office/drawing/2014/main" id="{766EF6F4-DE0E-06F8-461B-A4C12C17CEAC}"/>
                </a:ext>
              </a:extLst>
            </p:cNvPr>
            <p:cNvSpPr>
              <a:spLocks/>
            </p:cNvSpPr>
            <p:nvPr/>
          </p:nvSpPr>
          <p:spPr bwMode="auto">
            <a:xfrm>
              <a:off x="2821" y="2427"/>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46" name="Freeform 118">
              <a:extLst>
                <a:ext uri="{FF2B5EF4-FFF2-40B4-BE49-F238E27FC236}">
                  <a16:creationId xmlns:a16="http://schemas.microsoft.com/office/drawing/2014/main" id="{1555C42C-5993-0A77-BACC-DCD7646D072B}"/>
                </a:ext>
              </a:extLst>
            </p:cNvPr>
            <p:cNvSpPr>
              <a:spLocks/>
            </p:cNvSpPr>
            <p:nvPr/>
          </p:nvSpPr>
          <p:spPr bwMode="auto">
            <a:xfrm>
              <a:off x="2829" y="2435"/>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47" name="Freeform 119">
              <a:extLst>
                <a:ext uri="{FF2B5EF4-FFF2-40B4-BE49-F238E27FC236}">
                  <a16:creationId xmlns:a16="http://schemas.microsoft.com/office/drawing/2014/main" id="{657D70EC-FC99-B896-46D2-D7DA37B89FB3}"/>
                </a:ext>
              </a:extLst>
            </p:cNvPr>
            <p:cNvSpPr>
              <a:spLocks/>
            </p:cNvSpPr>
            <p:nvPr/>
          </p:nvSpPr>
          <p:spPr bwMode="auto">
            <a:xfrm>
              <a:off x="2818" y="26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48" name="Freeform 120">
              <a:extLst>
                <a:ext uri="{FF2B5EF4-FFF2-40B4-BE49-F238E27FC236}">
                  <a16:creationId xmlns:a16="http://schemas.microsoft.com/office/drawing/2014/main" id="{0042D508-38A0-49E8-D750-568D438958C4}"/>
                </a:ext>
              </a:extLst>
            </p:cNvPr>
            <p:cNvSpPr>
              <a:spLocks/>
            </p:cNvSpPr>
            <p:nvPr/>
          </p:nvSpPr>
          <p:spPr bwMode="auto">
            <a:xfrm>
              <a:off x="2826" y="2613"/>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49" name="Freeform 121">
              <a:extLst>
                <a:ext uri="{FF2B5EF4-FFF2-40B4-BE49-F238E27FC236}">
                  <a16:creationId xmlns:a16="http://schemas.microsoft.com/office/drawing/2014/main" id="{BAC9C900-7E4C-59C5-5AD0-4E3371CB70E7}"/>
                </a:ext>
              </a:extLst>
            </p:cNvPr>
            <p:cNvSpPr>
              <a:spLocks/>
            </p:cNvSpPr>
            <p:nvPr/>
          </p:nvSpPr>
          <p:spPr bwMode="auto">
            <a:xfrm>
              <a:off x="2802" y="2723"/>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50" name="Freeform 122">
              <a:extLst>
                <a:ext uri="{FF2B5EF4-FFF2-40B4-BE49-F238E27FC236}">
                  <a16:creationId xmlns:a16="http://schemas.microsoft.com/office/drawing/2014/main" id="{5247A739-394A-0C64-363D-3E89369C63E9}"/>
                </a:ext>
              </a:extLst>
            </p:cNvPr>
            <p:cNvSpPr>
              <a:spLocks/>
            </p:cNvSpPr>
            <p:nvPr/>
          </p:nvSpPr>
          <p:spPr bwMode="auto">
            <a:xfrm>
              <a:off x="2810" y="273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51" name="Freeform 123">
              <a:extLst>
                <a:ext uri="{FF2B5EF4-FFF2-40B4-BE49-F238E27FC236}">
                  <a16:creationId xmlns:a16="http://schemas.microsoft.com/office/drawing/2014/main" id="{20876C43-93F7-BAF5-84FF-2A2B0AC7C157}"/>
                </a:ext>
              </a:extLst>
            </p:cNvPr>
            <p:cNvSpPr>
              <a:spLocks/>
            </p:cNvSpPr>
            <p:nvPr/>
          </p:nvSpPr>
          <p:spPr bwMode="auto">
            <a:xfrm>
              <a:off x="3018" y="265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52" name="Freeform 124">
              <a:extLst>
                <a:ext uri="{FF2B5EF4-FFF2-40B4-BE49-F238E27FC236}">
                  <a16:creationId xmlns:a16="http://schemas.microsoft.com/office/drawing/2014/main" id="{70DE5E12-6BAB-3E3B-B5F3-4407B2457E70}"/>
                </a:ext>
              </a:extLst>
            </p:cNvPr>
            <p:cNvSpPr>
              <a:spLocks/>
            </p:cNvSpPr>
            <p:nvPr/>
          </p:nvSpPr>
          <p:spPr bwMode="auto">
            <a:xfrm>
              <a:off x="3025" y="266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53" name="Freeform 125">
              <a:extLst>
                <a:ext uri="{FF2B5EF4-FFF2-40B4-BE49-F238E27FC236}">
                  <a16:creationId xmlns:a16="http://schemas.microsoft.com/office/drawing/2014/main" id="{36B8B77C-0191-9709-8763-CF51F4763BEB}"/>
                </a:ext>
              </a:extLst>
            </p:cNvPr>
            <p:cNvSpPr>
              <a:spLocks/>
            </p:cNvSpPr>
            <p:nvPr/>
          </p:nvSpPr>
          <p:spPr bwMode="auto">
            <a:xfrm>
              <a:off x="3124" y="273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54" name="Freeform 126">
              <a:extLst>
                <a:ext uri="{FF2B5EF4-FFF2-40B4-BE49-F238E27FC236}">
                  <a16:creationId xmlns:a16="http://schemas.microsoft.com/office/drawing/2014/main" id="{92B20A87-5B09-0949-050C-7DF442CD6AFB}"/>
                </a:ext>
              </a:extLst>
            </p:cNvPr>
            <p:cNvSpPr>
              <a:spLocks/>
            </p:cNvSpPr>
            <p:nvPr/>
          </p:nvSpPr>
          <p:spPr bwMode="auto">
            <a:xfrm>
              <a:off x="3132" y="273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55" name="Freeform 127">
              <a:extLst>
                <a:ext uri="{FF2B5EF4-FFF2-40B4-BE49-F238E27FC236}">
                  <a16:creationId xmlns:a16="http://schemas.microsoft.com/office/drawing/2014/main" id="{6AFC0AA3-5311-E73A-6824-430D82A7F05E}"/>
                </a:ext>
              </a:extLst>
            </p:cNvPr>
            <p:cNvSpPr>
              <a:spLocks/>
            </p:cNvSpPr>
            <p:nvPr/>
          </p:nvSpPr>
          <p:spPr bwMode="auto">
            <a:xfrm>
              <a:off x="3079" y="2462"/>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56" name="Freeform 128">
              <a:extLst>
                <a:ext uri="{FF2B5EF4-FFF2-40B4-BE49-F238E27FC236}">
                  <a16:creationId xmlns:a16="http://schemas.microsoft.com/office/drawing/2014/main" id="{087ABF9B-EDD2-4B9B-A512-B1ADEB14A55F}"/>
                </a:ext>
              </a:extLst>
            </p:cNvPr>
            <p:cNvSpPr>
              <a:spLocks/>
            </p:cNvSpPr>
            <p:nvPr/>
          </p:nvSpPr>
          <p:spPr bwMode="auto">
            <a:xfrm>
              <a:off x="3087" y="2469"/>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57" name="Freeform 129">
              <a:extLst>
                <a:ext uri="{FF2B5EF4-FFF2-40B4-BE49-F238E27FC236}">
                  <a16:creationId xmlns:a16="http://schemas.microsoft.com/office/drawing/2014/main" id="{0DF96D40-481B-467C-E21B-F4B3367F9649}"/>
                </a:ext>
              </a:extLst>
            </p:cNvPr>
            <p:cNvSpPr>
              <a:spLocks/>
            </p:cNvSpPr>
            <p:nvPr/>
          </p:nvSpPr>
          <p:spPr bwMode="auto">
            <a:xfrm>
              <a:off x="3234" y="244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58" name="Freeform 130">
              <a:extLst>
                <a:ext uri="{FF2B5EF4-FFF2-40B4-BE49-F238E27FC236}">
                  <a16:creationId xmlns:a16="http://schemas.microsoft.com/office/drawing/2014/main" id="{4E3609B6-711C-80A3-853E-A91231E333FB}"/>
                </a:ext>
              </a:extLst>
            </p:cNvPr>
            <p:cNvSpPr>
              <a:spLocks/>
            </p:cNvSpPr>
            <p:nvPr/>
          </p:nvSpPr>
          <p:spPr bwMode="auto">
            <a:xfrm>
              <a:off x="3241" y="245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59" name="Freeform 131">
              <a:extLst>
                <a:ext uri="{FF2B5EF4-FFF2-40B4-BE49-F238E27FC236}">
                  <a16:creationId xmlns:a16="http://schemas.microsoft.com/office/drawing/2014/main" id="{33E7AE17-6A28-4A8E-B3CA-238B913DDD8A}"/>
                </a:ext>
              </a:extLst>
            </p:cNvPr>
            <p:cNvSpPr>
              <a:spLocks/>
            </p:cNvSpPr>
            <p:nvPr/>
          </p:nvSpPr>
          <p:spPr bwMode="auto">
            <a:xfrm>
              <a:off x="3207" y="259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60" name="Freeform 132">
              <a:extLst>
                <a:ext uri="{FF2B5EF4-FFF2-40B4-BE49-F238E27FC236}">
                  <a16:creationId xmlns:a16="http://schemas.microsoft.com/office/drawing/2014/main" id="{578CABEB-BC35-623E-9AB2-0F441F6227A9}"/>
                </a:ext>
              </a:extLst>
            </p:cNvPr>
            <p:cNvSpPr>
              <a:spLocks/>
            </p:cNvSpPr>
            <p:nvPr/>
          </p:nvSpPr>
          <p:spPr bwMode="auto">
            <a:xfrm>
              <a:off x="3215" y="25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61" name="Freeform 133">
              <a:extLst>
                <a:ext uri="{FF2B5EF4-FFF2-40B4-BE49-F238E27FC236}">
                  <a16:creationId xmlns:a16="http://schemas.microsoft.com/office/drawing/2014/main" id="{EB336BF4-A0C6-E1F6-FC34-3CD92E72ECA4}"/>
                </a:ext>
              </a:extLst>
            </p:cNvPr>
            <p:cNvSpPr>
              <a:spLocks/>
            </p:cNvSpPr>
            <p:nvPr/>
          </p:nvSpPr>
          <p:spPr bwMode="auto">
            <a:xfrm>
              <a:off x="3231" y="2715"/>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62" name="Freeform 134">
              <a:extLst>
                <a:ext uri="{FF2B5EF4-FFF2-40B4-BE49-F238E27FC236}">
                  <a16:creationId xmlns:a16="http://schemas.microsoft.com/office/drawing/2014/main" id="{68303C05-1915-220B-5871-6A8D504EEBCE}"/>
                </a:ext>
              </a:extLst>
            </p:cNvPr>
            <p:cNvSpPr>
              <a:spLocks/>
            </p:cNvSpPr>
            <p:nvPr/>
          </p:nvSpPr>
          <p:spPr bwMode="auto">
            <a:xfrm>
              <a:off x="3239" y="2723"/>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63" name="Freeform 135">
              <a:extLst>
                <a:ext uri="{FF2B5EF4-FFF2-40B4-BE49-F238E27FC236}">
                  <a16:creationId xmlns:a16="http://schemas.microsoft.com/office/drawing/2014/main" id="{F8D1393D-9B0B-63A0-6518-F47B3B8A8E5A}"/>
                </a:ext>
              </a:extLst>
            </p:cNvPr>
            <p:cNvSpPr>
              <a:spLocks/>
            </p:cNvSpPr>
            <p:nvPr/>
          </p:nvSpPr>
          <p:spPr bwMode="auto">
            <a:xfrm>
              <a:off x="3380" y="2742"/>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64" name="Freeform 136">
              <a:extLst>
                <a:ext uri="{FF2B5EF4-FFF2-40B4-BE49-F238E27FC236}">
                  <a16:creationId xmlns:a16="http://schemas.microsoft.com/office/drawing/2014/main" id="{CC3CE806-7EF4-FB9D-8230-A334402F452A}"/>
                </a:ext>
              </a:extLst>
            </p:cNvPr>
            <p:cNvSpPr>
              <a:spLocks/>
            </p:cNvSpPr>
            <p:nvPr/>
          </p:nvSpPr>
          <p:spPr bwMode="auto">
            <a:xfrm>
              <a:off x="3388" y="2750"/>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65" name="Freeform 137">
              <a:extLst>
                <a:ext uri="{FF2B5EF4-FFF2-40B4-BE49-F238E27FC236}">
                  <a16:creationId xmlns:a16="http://schemas.microsoft.com/office/drawing/2014/main" id="{A63C0508-CC2D-06DD-C163-02CECE85054E}"/>
                </a:ext>
              </a:extLst>
            </p:cNvPr>
            <p:cNvSpPr>
              <a:spLocks/>
            </p:cNvSpPr>
            <p:nvPr/>
          </p:nvSpPr>
          <p:spPr bwMode="auto">
            <a:xfrm>
              <a:off x="3407" y="264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66" name="Freeform 138">
              <a:extLst>
                <a:ext uri="{FF2B5EF4-FFF2-40B4-BE49-F238E27FC236}">
                  <a16:creationId xmlns:a16="http://schemas.microsoft.com/office/drawing/2014/main" id="{7BBA2A78-EC05-AE89-DA76-D63AC1D19028}"/>
                </a:ext>
              </a:extLst>
            </p:cNvPr>
            <p:cNvSpPr>
              <a:spLocks/>
            </p:cNvSpPr>
            <p:nvPr/>
          </p:nvSpPr>
          <p:spPr bwMode="auto">
            <a:xfrm>
              <a:off x="3414" y="2651"/>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67" name="Freeform 139">
              <a:extLst>
                <a:ext uri="{FF2B5EF4-FFF2-40B4-BE49-F238E27FC236}">
                  <a16:creationId xmlns:a16="http://schemas.microsoft.com/office/drawing/2014/main" id="{5C03892C-B98F-5D18-952F-9801A0686BDC}"/>
                </a:ext>
              </a:extLst>
            </p:cNvPr>
            <p:cNvSpPr>
              <a:spLocks/>
            </p:cNvSpPr>
            <p:nvPr/>
          </p:nvSpPr>
          <p:spPr bwMode="auto">
            <a:xfrm>
              <a:off x="3407" y="2515"/>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68" name="Freeform 140">
              <a:extLst>
                <a:ext uri="{FF2B5EF4-FFF2-40B4-BE49-F238E27FC236}">
                  <a16:creationId xmlns:a16="http://schemas.microsoft.com/office/drawing/2014/main" id="{9A2ED313-9E36-16D7-E216-384439738236}"/>
                </a:ext>
              </a:extLst>
            </p:cNvPr>
            <p:cNvSpPr>
              <a:spLocks/>
            </p:cNvSpPr>
            <p:nvPr/>
          </p:nvSpPr>
          <p:spPr bwMode="auto">
            <a:xfrm>
              <a:off x="3414" y="252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69" name="Freeform 141">
              <a:extLst>
                <a:ext uri="{FF2B5EF4-FFF2-40B4-BE49-F238E27FC236}">
                  <a16:creationId xmlns:a16="http://schemas.microsoft.com/office/drawing/2014/main" id="{F7051FC4-5DA3-F512-F4CC-5DF7BE263103}"/>
                </a:ext>
              </a:extLst>
            </p:cNvPr>
            <p:cNvSpPr>
              <a:spLocks/>
            </p:cNvSpPr>
            <p:nvPr/>
          </p:nvSpPr>
          <p:spPr bwMode="auto">
            <a:xfrm>
              <a:off x="2347" y="2643"/>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70" name="Freeform 142">
              <a:extLst>
                <a:ext uri="{FF2B5EF4-FFF2-40B4-BE49-F238E27FC236}">
                  <a16:creationId xmlns:a16="http://schemas.microsoft.com/office/drawing/2014/main" id="{D724EEE5-D206-0D46-00E6-B9805290D1FC}"/>
                </a:ext>
              </a:extLst>
            </p:cNvPr>
            <p:cNvSpPr>
              <a:spLocks/>
            </p:cNvSpPr>
            <p:nvPr/>
          </p:nvSpPr>
          <p:spPr bwMode="auto">
            <a:xfrm>
              <a:off x="2354" y="2651"/>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71" name="Freeform 143">
              <a:extLst>
                <a:ext uri="{FF2B5EF4-FFF2-40B4-BE49-F238E27FC236}">
                  <a16:creationId xmlns:a16="http://schemas.microsoft.com/office/drawing/2014/main" id="{5320E456-5187-06C2-6DB5-ED27DC8E29C0}"/>
                </a:ext>
              </a:extLst>
            </p:cNvPr>
            <p:cNvSpPr>
              <a:spLocks/>
            </p:cNvSpPr>
            <p:nvPr/>
          </p:nvSpPr>
          <p:spPr bwMode="auto">
            <a:xfrm>
              <a:off x="2485" y="156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72" name="Freeform 144">
              <a:extLst>
                <a:ext uri="{FF2B5EF4-FFF2-40B4-BE49-F238E27FC236}">
                  <a16:creationId xmlns:a16="http://schemas.microsoft.com/office/drawing/2014/main" id="{96F69F1B-52B9-0E69-3883-FBBF246FE751}"/>
                </a:ext>
              </a:extLst>
            </p:cNvPr>
            <p:cNvSpPr>
              <a:spLocks/>
            </p:cNvSpPr>
            <p:nvPr/>
          </p:nvSpPr>
          <p:spPr bwMode="auto">
            <a:xfrm>
              <a:off x="2492" y="157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5609" name="Group 5">
            <a:extLst>
              <a:ext uri="{FF2B5EF4-FFF2-40B4-BE49-F238E27FC236}">
                <a16:creationId xmlns:a16="http://schemas.microsoft.com/office/drawing/2014/main" id="{08733D34-D8CB-6541-CA2C-A1DABD321BF5}"/>
              </a:ext>
            </a:extLst>
          </p:cNvPr>
          <p:cNvGrpSpPr>
            <a:grpSpLocks/>
          </p:cNvGrpSpPr>
          <p:nvPr/>
        </p:nvGrpSpPr>
        <p:grpSpPr bwMode="auto">
          <a:xfrm rot="5400000">
            <a:off x="1638300" y="-114300"/>
            <a:ext cx="2133600" cy="2362200"/>
            <a:chOff x="2332" y="1554"/>
            <a:chExt cx="1105" cy="1218"/>
          </a:xfrm>
        </p:grpSpPr>
        <p:sp>
          <p:nvSpPr>
            <p:cNvPr id="25895" name="Freeform 6">
              <a:extLst>
                <a:ext uri="{FF2B5EF4-FFF2-40B4-BE49-F238E27FC236}">
                  <a16:creationId xmlns:a16="http://schemas.microsoft.com/office/drawing/2014/main" id="{D7E001FE-A86E-1186-CFA6-709D60F776FA}"/>
                </a:ext>
              </a:extLst>
            </p:cNvPr>
            <p:cNvSpPr>
              <a:spLocks/>
            </p:cNvSpPr>
            <p:nvPr/>
          </p:nvSpPr>
          <p:spPr bwMode="auto">
            <a:xfrm>
              <a:off x="2450" y="2113"/>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896" name="Freeform 7">
              <a:extLst>
                <a:ext uri="{FF2B5EF4-FFF2-40B4-BE49-F238E27FC236}">
                  <a16:creationId xmlns:a16="http://schemas.microsoft.com/office/drawing/2014/main" id="{CE0D020A-3999-183B-633B-7EDD548F6C4F}"/>
                </a:ext>
              </a:extLst>
            </p:cNvPr>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897" name="Freeform 8">
              <a:extLst>
                <a:ext uri="{FF2B5EF4-FFF2-40B4-BE49-F238E27FC236}">
                  <a16:creationId xmlns:a16="http://schemas.microsoft.com/office/drawing/2014/main" id="{DBB71E01-8B89-47D7-EC89-88B85143127F}"/>
                </a:ext>
              </a:extLst>
            </p:cNvPr>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898" name="Freeform 9">
              <a:extLst>
                <a:ext uri="{FF2B5EF4-FFF2-40B4-BE49-F238E27FC236}">
                  <a16:creationId xmlns:a16="http://schemas.microsoft.com/office/drawing/2014/main" id="{F669F3E1-9A70-6D2D-9C9F-71A7212FF6AD}"/>
                </a:ext>
              </a:extLst>
            </p:cNvPr>
            <p:cNvSpPr>
              <a:spLocks/>
            </p:cNvSpPr>
            <p:nvPr/>
          </p:nvSpPr>
          <p:spPr bwMode="auto">
            <a:xfrm>
              <a:off x="2359" y="2051"/>
              <a:ext cx="89" cy="73"/>
            </a:xfrm>
            <a:custGeom>
              <a:avLst/>
              <a:gdLst>
                <a:gd name="T0" fmla="*/ 1 w 177"/>
                <a:gd name="T1" fmla="*/ 1 h 146"/>
                <a:gd name="T2" fmla="*/ 1 w 177"/>
                <a:gd name="T3" fmla="*/ 1 h 146"/>
                <a:gd name="T4" fmla="*/ 1 w 177"/>
                <a:gd name="T5" fmla="*/ 1 h 146"/>
                <a:gd name="T6" fmla="*/ 1 w 177"/>
                <a:gd name="T7" fmla="*/ 1 h 146"/>
                <a:gd name="T8" fmla="*/ 1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1 h 146"/>
                <a:gd name="T34" fmla="*/ 1 w 177"/>
                <a:gd name="T35" fmla="*/ 1 h 146"/>
                <a:gd name="T36" fmla="*/ 1 w 177"/>
                <a:gd name="T37" fmla="*/ 1 h 146"/>
                <a:gd name="T38" fmla="*/ 1 w 177"/>
                <a:gd name="T39" fmla="*/ 1 h 146"/>
                <a:gd name="T40" fmla="*/ 1 w 177"/>
                <a:gd name="T41" fmla="*/ 1 h 146"/>
                <a:gd name="T42" fmla="*/ 1 w 177"/>
                <a:gd name="T43" fmla="*/ 1 h 146"/>
                <a:gd name="T44" fmla="*/ 1 w 177"/>
                <a:gd name="T45" fmla="*/ 1 h 146"/>
                <a:gd name="T46" fmla="*/ 1 w 177"/>
                <a:gd name="T47" fmla="*/ 1 h 146"/>
                <a:gd name="T48" fmla="*/ 1 w 177"/>
                <a:gd name="T49" fmla="*/ 1 h 146"/>
                <a:gd name="T50" fmla="*/ 1 w 177"/>
                <a:gd name="T51" fmla="*/ 1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899" name="Freeform 10">
              <a:extLst>
                <a:ext uri="{FF2B5EF4-FFF2-40B4-BE49-F238E27FC236}">
                  <a16:creationId xmlns:a16="http://schemas.microsoft.com/office/drawing/2014/main" id="{B0290B2F-C957-5164-18C4-18A3B711BE3A}"/>
                </a:ext>
              </a:extLst>
            </p:cNvPr>
            <p:cNvSpPr>
              <a:spLocks/>
            </p:cNvSpPr>
            <p:nvPr/>
          </p:nvSpPr>
          <p:spPr bwMode="auto">
            <a:xfrm>
              <a:off x="2359" y="2133"/>
              <a:ext cx="89" cy="71"/>
            </a:xfrm>
            <a:custGeom>
              <a:avLst/>
              <a:gdLst>
                <a:gd name="T0" fmla="*/ 1 w 178"/>
                <a:gd name="T1" fmla="*/ 0 h 143"/>
                <a:gd name="T2" fmla="*/ 1 w 178"/>
                <a:gd name="T3" fmla="*/ 0 h 143"/>
                <a:gd name="T4" fmla="*/ 1 w 178"/>
                <a:gd name="T5" fmla="*/ 0 h 143"/>
                <a:gd name="T6" fmla="*/ 1 w 178"/>
                <a:gd name="T7" fmla="*/ 0 h 143"/>
                <a:gd name="T8" fmla="*/ 1 w 178"/>
                <a:gd name="T9" fmla="*/ 0 h 143"/>
                <a:gd name="T10" fmla="*/ 1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0 h 143"/>
                <a:gd name="T38" fmla="*/ 1 w 178"/>
                <a:gd name="T39" fmla="*/ 0 h 143"/>
                <a:gd name="T40" fmla="*/ 1 w 178"/>
                <a:gd name="T41" fmla="*/ 0 h 143"/>
                <a:gd name="T42" fmla="*/ 1 w 178"/>
                <a:gd name="T43" fmla="*/ 0 h 143"/>
                <a:gd name="T44" fmla="*/ 1 w 178"/>
                <a:gd name="T45" fmla="*/ 0 h 143"/>
                <a:gd name="T46" fmla="*/ 1 w 178"/>
                <a:gd name="T47" fmla="*/ 0 h 143"/>
                <a:gd name="T48" fmla="*/ 1 w 178"/>
                <a:gd name="T49" fmla="*/ 0 h 143"/>
                <a:gd name="T50" fmla="*/ 1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00" name="Freeform 11">
              <a:extLst>
                <a:ext uri="{FF2B5EF4-FFF2-40B4-BE49-F238E27FC236}">
                  <a16:creationId xmlns:a16="http://schemas.microsoft.com/office/drawing/2014/main" id="{FFB37517-4D98-0C75-5EB6-CDB6FCF729D9}"/>
                </a:ext>
              </a:extLst>
            </p:cNvPr>
            <p:cNvSpPr>
              <a:spLocks/>
            </p:cNvSpPr>
            <p:nvPr/>
          </p:nvSpPr>
          <p:spPr bwMode="auto">
            <a:xfrm>
              <a:off x="2432" y="2151"/>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0 h 181"/>
                <a:gd name="T16" fmla="*/ 1 w 132"/>
                <a:gd name="T17" fmla="*/ 0 h 181"/>
                <a:gd name="T18" fmla="*/ 1 w 132"/>
                <a:gd name="T19" fmla="*/ 0 h 181"/>
                <a:gd name="T20" fmla="*/ 1 w 132"/>
                <a:gd name="T21" fmla="*/ 0 h 181"/>
                <a:gd name="T22" fmla="*/ 1 w 132"/>
                <a:gd name="T23" fmla="*/ 0 h 181"/>
                <a:gd name="T24" fmla="*/ 1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01" name="Freeform 12">
              <a:extLst>
                <a:ext uri="{FF2B5EF4-FFF2-40B4-BE49-F238E27FC236}">
                  <a16:creationId xmlns:a16="http://schemas.microsoft.com/office/drawing/2014/main" id="{7399BD27-F790-B28F-7021-535DD34870D1}"/>
                </a:ext>
              </a:extLst>
            </p:cNvPr>
            <p:cNvSpPr>
              <a:spLocks/>
            </p:cNvSpPr>
            <p:nvPr/>
          </p:nvSpPr>
          <p:spPr bwMode="auto">
            <a:xfrm>
              <a:off x="2482" y="2132"/>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1 h 144"/>
                <a:gd name="T14" fmla="*/ 0 w 177"/>
                <a:gd name="T15" fmla="*/ 1 h 144"/>
                <a:gd name="T16" fmla="*/ 0 w 177"/>
                <a:gd name="T17" fmla="*/ 1 h 144"/>
                <a:gd name="T18" fmla="*/ 0 w 177"/>
                <a:gd name="T19" fmla="*/ 1 h 144"/>
                <a:gd name="T20" fmla="*/ 0 w 177"/>
                <a:gd name="T21" fmla="*/ 1 h 144"/>
                <a:gd name="T22" fmla="*/ 0 w 177"/>
                <a:gd name="T23" fmla="*/ 1 h 144"/>
                <a:gd name="T24" fmla="*/ 0 w 177"/>
                <a:gd name="T25" fmla="*/ 1 h 144"/>
                <a:gd name="T26" fmla="*/ 0 w 177"/>
                <a:gd name="T27" fmla="*/ 1 h 144"/>
                <a:gd name="T28" fmla="*/ 0 w 177"/>
                <a:gd name="T29" fmla="*/ 1 h 144"/>
                <a:gd name="T30" fmla="*/ 0 w 177"/>
                <a:gd name="T31" fmla="*/ 1 h 144"/>
                <a:gd name="T32" fmla="*/ 0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02" name="Freeform 13">
              <a:extLst>
                <a:ext uri="{FF2B5EF4-FFF2-40B4-BE49-F238E27FC236}">
                  <a16:creationId xmlns:a16="http://schemas.microsoft.com/office/drawing/2014/main" id="{F610760A-CDFF-F044-7ABA-4C2C6F8E5E57}"/>
                </a:ext>
              </a:extLst>
            </p:cNvPr>
            <p:cNvSpPr>
              <a:spLocks/>
            </p:cNvSpPr>
            <p:nvPr/>
          </p:nvSpPr>
          <p:spPr bwMode="auto">
            <a:xfrm>
              <a:off x="2481" y="2051"/>
              <a:ext cx="90" cy="72"/>
            </a:xfrm>
            <a:custGeom>
              <a:avLst/>
              <a:gdLst>
                <a:gd name="T0" fmla="*/ 0 w 180"/>
                <a:gd name="T1" fmla="*/ 1 h 143"/>
                <a:gd name="T2" fmla="*/ 1 w 180"/>
                <a:gd name="T3" fmla="*/ 1 h 143"/>
                <a:gd name="T4" fmla="*/ 1 w 180"/>
                <a:gd name="T5" fmla="*/ 1 h 143"/>
                <a:gd name="T6" fmla="*/ 1 w 180"/>
                <a:gd name="T7" fmla="*/ 1 h 143"/>
                <a:gd name="T8" fmla="*/ 1 w 180"/>
                <a:gd name="T9" fmla="*/ 1 h 143"/>
                <a:gd name="T10" fmla="*/ 1 w 180"/>
                <a:gd name="T11" fmla="*/ 1 h 143"/>
                <a:gd name="T12" fmla="*/ 1 w 180"/>
                <a:gd name="T13" fmla="*/ 1 h 143"/>
                <a:gd name="T14" fmla="*/ 1 w 180"/>
                <a:gd name="T15" fmla="*/ 1 h 143"/>
                <a:gd name="T16" fmla="*/ 1 w 180"/>
                <a:gd name="T17" fmla="*/ 1 h 143"/>
                <a:gd name="T18" fmla="*/ 1 w 180"/>
                <a:gd name="T19" fmla="*/ 1 h 143"/>
                <a:gd name="T20" fmla="*/ 1 w 180"/>
                <a:gd name="T21" fmla="*/ 1 h 143"/>
                <a:gd name="T22" fmla="*/ 1 w 180"/>
                <a:gd name="T23" fmla="*/ 1 h 143"/>
                <a:gd name="T24" fmla="*/ 1 w 180"/>
                <a:gd name="T25" fmla="*/ 1 h 143"/>
                <a:gd name="T26" fmla="*/ 1 w 180"/>
                <a:gd name="T27" fmla="*/ 1 h 143"/>
                <a:gd name="T28" fmla="*/ 1 w 180"/>
                <a:gd name="T29" fmla="*/ 1 h 143"/>
                <a:gd name="T30" fmla="*/ 1 w 180"/>
                <a:gd name="T31" fmla="*/ 1 h 143"/>
                <a:gd name="T32" fmla="*/ 1 w 180"/>
                <a:gd name="T33" fmla="*/ 1 h 143"/>
                <a:gd name="T34" fmla="*/ 1 w 180"/>
                <a:gd name="T35" fmla="*/ 1 h 143"/>
                <a:gd name="T36" fmla="*/ 1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03" name="Freeform 14">
              <a:extLst>
                <a:ext uri="{FF2B5EF4-FFF2-40B4-BE49-F238E27FC236}">
                  <a16:creationId xmlns:a16="http://schemas.microsoft.com/office/drawing/2014/main" id="{8E634133-C352-3F84-F0FB-4222ADF95308}"/>
                </a:ext>
              </a:extLst>
            </p:cNvPr>
            <p:cNvSpPr>
              <a:spLocks/>
            </p:cNvSpPr>
            <p:nvPr/>
          </p:nvSpPr>
          <p:spPr bwMode="auto">
            <a:xfrm>
              <a:off x="2654" y="1594"/>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04" name="Freeform 15">
              <a:extLst>
                <a:ext uri="{FF2B5EF4-FFF2-40B4-BE49-F238E27FC236}">
                  <a16:creationId xmlns:a16="http://schemas.microsoft.com/office/drawing/2014/main" id="{474B3270-FBCB-552B-3423-883D0E2A9684}"/>
                </a:ext>
              </a:extLst>
            </p:cNvPr>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05" name="Freeform 16">
              <a:extLst>
                <a:ext uri="{FF2B5EF4-FFF2-40B4-BE49-F238E27FC236}">
                  <a16:creationId xmlns:a16="http://schemas.microsoft.com/office/drawing/2014/main" id="{823BEB3B-3D29-590A-EED6-8856D8194192}"/>
                </a:ext>
              </a:extLst>
            </p:cNvPr>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06" name="Freeform 17">
              <a:extLst>
                <a:ext uri="{FF2B5EF4-FFF2-40B4-BE49-F238E27FC236}">
                  <a16:creationId xmlns:a16="http://schemas.microsoft.com/office/drawing/2014/main" id="{6BF2CAD4-B96F-8D21-FA25-FF9E237CDACD}"/>
                </a:ext>
              </a:extLst>
            </p:cNvPr>
            <p:cNvSpPr>
              <a:spLocks/>
            </p:cNvSpPr>
            <p:nvPr/>
          </p:nvSpPr>
          <p:spPr bwMode="auto">
            <a:xfrm>
              <a:off x="2618" y="1569"/>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07" name="Freeform 18">
              <a:extLst>
                <a:ext uri="{FF2B5EF4-FFF2-40B4-BE49-F238E27FC236}">
                  <a16:creationId xmlns:a16="http://schemas.microsoft.com/office/drawing/2014/main" id="{A94F1467-D953-59D5-04D2-64B12D87BCF5}"/>
                </a:ext>
              </a:extLst>
            </p:cNvPr>
            <p:cNvSpPr>
              <a:spLocks/>
            </p:cNvSpPr>
            <p:nvPr/>
          </p:nvSpPr>
          <p:spPr bwMode="auto">
            <a:xfrm>
              <a:off x="2618" y="1602"/>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08" name="Freeform 19">
              <a:extLst>
                <a:ext uri="{FF2B5EF4-FFF2-40B4-BE49-F238E27FC236}">
                  <a16:creationId xmlns:a16="http://schemas.microsoft.com/office/drawing/2014/main" id="{28555050-78A7-B30D-B40C-5AD169A8DAC8}"/>
                </a:ext>
              </a:extLst>
            </p:cNvPr>
            <p:cNvSpPr>
              <a:spLocks/>
            </p:cNvSpPr>
            <p:nvPr/>
          </p:nvSpPr>
          <p:spPr bwMode="auto">
            <a:xfrm>
              <a:off x="2647" y="1610"/>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09" name="Freeform 20">
              <a:extLst>
                <a:ext uri="{FF2B5EF4-FFF2-40B4-BE49-F238E27FC236}">
                  <a16:creationId xmlns:a16="http://schemas.microsoft.com/office/drawing/2014/main" id="{3D74902A-05F2-4602-8868-288521679B11}"/>
                </a:ext>
              </a:extLst>
            </p:cNvPr>
            <p:cNvSpPr>
              <a:spLocks/>
            </p:cNvSpPr>
            <p:nvPr/>
          </p:nvSpPr>
          <p:spPr bwMode="auto">
            <a:xfrm>
              <a:off x="2667" y="1602"/>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10" name="Freeform 21">
              <a:extLst>
                <a:ext uri="{FF2B5EF4-FFF2-40B4-BE49-F238E27FC236}">
                  <a16:creationId xmlns:a16="http://schemas.microsoft.com/office/drawing/2014/main" id="{769B34A2-BD6C-65F0-7D54-06449FCA9F41}"/>
                </a:ext>
              </a:extLst>
            </p:cNvPr>
            <p:cNvSpPr>
              <a:spLocks/>
            </p:cNvSpPr>
            <p:nvPr/>
          </p:nvSpPr>
          <p:spPr bwMode="auto">
            <a:xfrm>
              <a:off x="2667" y="1569"/>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11" name="Freeform 22">
              <a:extLst>
                <a:ext uri="{FF2B5EF4-FFF2-40B4-BE49-F238E27FC236}">
                  <a16:creationId xmlns:a16="http://schemas.microsoft.com/office/drawing/2014/main" id="{EF6EE57E-DF9B-66AA-E8DF-6E5C6F54E60F}"/>
                </a:ext>
              </a:extLst>
            </p:cNvPr>
            <p:cNvSpPr>
              <a:spLocks/>
            </p:cNvSpPr>
            <p:nvPr/>
          </p:nvSpPr>
          <p:spPr bwMode="auto">
            <a:xfrm>
              <a:off x="3368" y="2439"/>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12" name="Freeform 23">
              <a:extLst>
                <a:ext uri="{FF2B5EF4-FFF2-40B4-BE49-F238E27FC236}">
                  <a16:creationId xmlns:a16="http://schemas.microsoft.com/office/drawing/2014/main" id="{B55F427C-869A-275E-CF95-3CADC772017F}"/>
                </a:ext>
              </a:extLst>
            </p:cNvPr>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13" name="Freeform 24">
              <a:extLst>
                <a:ext uri="{FF2B5EF4-FFF2-40B4-BE49-F238E27FC236}">
                  <a16:creationId xmlns:a16="http://schemas.microsoft.com/office/drawing/2014/main" id="{20978A5A-524D-5465-BF74-B68CFAC5C9D7}"/>
                </a:ext>
              </a:extLst>
            </p:cNvPr>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14" name="Freeform 25">
              <a:extLst>
                <a:ext uri="{FF2B5EF4-FFF2-40B4-BE49-F238E27FC236}">
                  <a16:creationId xmlns:a16="http://schemas.microsoft.com/office/drawing/2014/main" id="{CBC15284-BFF0-6CB9-5F62-4BF3EF4E46F4}"/>
                </a:ext>
              </a:extLst>
            </p:cNvPr>
            <p:cNvSpPr>
              <a:spLocks/>
            </p:cNvSpPr>
            <p:nvPr/>
          </p:nvSpPr>
          <p:spPr bwMode="auto">
            <a:xfrm>
              <a:off x="3331" y="2414"/>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15" name="Freeform 26">
              <a:extLst>
                <a:ext uri="{FF2B5EF4-FFF2-40B4-BE49-F238E27FC236}">
                  <a16:creationId xmlns:a16="http://schemas.microsoft.com/office/drawing/2014/main" id="{9510EA4B-7C1A-0A25-BF7B-2F11E95356BA}"/>
                </a:ext>
              </a:extLst>
            </p:cNvPr>
            <p:cNvSpPr>
              <a:spLocks/>
            </p:cNvSpPr>
            <p:nvPr/>
          </p:nvSpPr>
          <p:spPr bwMode="auto">
            <a:xfrm>
              <a:off x="3331" y="2447"/>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16" name="Freeform 27">
              <a:extLst>
                <a:ext uri="{FF2B5EF4-FFF2-40B4-BE49-F238E27FC236}">
                  <a16:creationId xmlns:a16="http://schemas.microsoft.com/office/drawing/2014/main" id="{DDD83FC7-8797-2B56-BCB1-35AAB462CE5D}"/>
                </a:ext>
              </a:extLst>
            </p:cNvPr>
            <p:cNvSpPr>
              <a:spLocks/>
            </p:cNvSpPr>
            <p:nvPr/>
          </p:nvSpPr>
          <p:spPr bwMode="auto">
            <a:xfrm>
              <a:off x="3361" y="2454"/>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17" name="Freeform 28">
              <a:extLst>
                <a:ext uri="{FF2B5EF4-FFF2-40B4-BE49-F238E27FC236}">
                  <a16:creationId xmlns:a16="http://schemas.microsoft.com/office/drawing/2014/main" id="{ECDA2004-E915-2156-6C6E-8D4DD058E6EB}"/>
                </a:ext>
              </a:extLst>
            </p:cNvPr>
            <p:cNvSpPr>
              <a:spLocks/>
            </p:cNvSpPr>
            <p:nvPr/>
          </p:nvSpPr>
          <p:spPr bwMode="auto">
            <a:xfrm>
              <a:off x="3381" y="2447"/>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18" name="Freeform 29">
              <a:extLst>
                <a:ext uri="{FF2B5EF4-FFF2-40B4-BE49-F238E27FC236}">
                  <a16:creationId xmlns:a16="http://schemas.microsoft.com/office/drawing/2014/main" id="{04A153E4-147F-F6FD-A16D-EC2F7F21E0FB}"/>
                </a:ext>
              </a:extLst>
            </p:cNvPr>
            <p:cNvSpPr>
              <a:spLocks/>
            </p:cNvSpPr>
            <p:nvPr/>
          </p:nvSpPr>
          <p:spPr bwMode="auto">
            <a:xfrm>
              <a:off x="3380" y="2414"/>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19" name="Freeform 30">
              <a:extLst>
                <a:ext uri="{FF2B5EF4-FFF2-40B4-BE49-F238E27FC236}">
                  <a16:creationId xmlns:a16="http://schemas.microsoft.com/office/drawing/2014/main" id="{530B896E-D250-5DEC-6AC6-068839C9AA2D}"/>
                </a:ext>
              </a:extLst>
            </p:cNvPr>
            <p:cNvSpPr>
              <a:spLocks/>
            </p:cNvSpPr>
            <p:nvPr/>
          </p:nvSpPr>
          <p:spPr bwMode="auto">
            <a:xfrm>
              <a:off x="2672" y="2420"/>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20" name="Freeform 31">
              <a:extLst>
                <a:ext uri="{FF2B5EF4-FFF2-40B4-BE49-F238E27FC236}">
                  <a16:creationId xmlns:a16="http://schemas.microsoft.com/office/drawing/2014/main" id="{5BDE3988-94C1-8D37-0816-EC38B5D2B21D}"/>
                </a:ext>
              </a:extLst>
            </p:cNvPr>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21" name="Freeform 32">
              <a:extLst>
                <a:ext uri="{FF2B5EF4-FFF2-40B4-BE49-F238E27FC236}">
                  <a16:creationId xmlns:a16="http://schemas.microsoft.com/office/drawing/2014/main" id="{D62F3D3A-8A3C-EC55-2A29-6C296B7E7703}"/>
                </a:ext>
              </a:extLst>
            </p:cNvPr>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22" name="Freeform 33">
              <a:extLst>
                <a:ext uri="{FF2B5EF4-FFF2-40B4-BE49-F238E27FC236}">
                  <a16:creationId xmlns:a16="http://schemas.microsoft.com/office/drawing/2014/main" id="{4235AFCC-63DC-F98D-B81C-9C1C55ED2511}"/>
                </a:ext>
              </a:extLst>
            </p:cNvPr>
            <p:cNvSpPr>
              <a:spLocks/>
            </p:cNvSpPr>
            <p:nvPr/>
          </p:nvSpPr>
          <p:spPr bwMode="auto">
            <a:xfrm>
              <a:off x="2635" y="2396"/>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23" name="Freeform 34">
              <a:extLst>
                <a:ext uri="{FF2B5EF4-FFF2-40B4-BE49-F238E27FC236}">
                  <a16:creationId xmlns:a16="http://schemas.microsoft.com/office/drawing/2014/main" id="{E7112DF8-EEBE-7577-8099-0B0C20400D17}"/>
                </a:ext>
              </a:extLst>
            </p:cNvPr>
            <p:cNvSpPr>
              <a:spLocks/>
            </p:cNvSpPr>
            <p:nvPr/>
          </p:nvSpPr>
          <p:spPr bwMode="auto">
            <a:xfrm>
              <a:off x="2635" y="2428"/>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24" name="Freeform 35">
              <a:extLst>
                <a:ext uri="{FF2B5EF4-FFF2-40B4-BE49-F238E27FC236}">
                  <a16:creationId xmlns:a16="http://schemas.microsoft.com/office/drawing/2014/main" id="{67211F3A-B052-FD8F-A096-54B788DDF2AA}"/>
                </a:ext>
              </a:extLst>
            </p:cNvPr>
            <p:cNvSpPr>
              <a:spLocks/>
            </p:cNvSpPr>
            <p:nvPr/>
          </p:nvSpPr>
          <p:spPr bwMode="auto">
            <a:xfrm>
              <a:off x="2664" y="2435"/>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25" name="Freeform 36">
              <a:extLst>
                <a:ext uri="{FF2B5EF4-FFF2-40B4-BE49-F238E27FC236}">
                  <a16:creationId xmlns:a16="http://schemas.microsoft.com/office/drawing/2014/main" id="{7C4CBE3D-8220-0CDF-1D37-07C61C1468B1}"/>
                </a:ext>
              </a:extLst>
            </p:cNvPr>
            <p:cNvSpPr>
              <a:spLocks/>
            </p:cNvSpPr>
            <p:nvPr/>
          </p:nvSpPr>
          <p:spPr bwMode="auto">
            <a:xfrm>
              <a:off x="2684" y="2428"/>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26" name="Freeform 37">
              <a:extLst>
                <a:ext uri="{FF2B5EF4-FFF2-40B4-BE49-F238E27FC236}">
                  <a16:creationId xmlns:a16="http://schemas.microsoft.com/office/drawing/2014/main" id="{8922DC47-177B-0968-5B7E-0CC8F852673A}"/>
                </a:ext>
              </a:extLst>
            </p:cNvPr>
            <p:cNvSpPr>
              <a:spLocks/>
            </p:cNvSpPr>
            <p:nvPr/>
          </p:nvSpPr>
          <p:spPr bwMode="auto">
            <a:xfrm>
              <a:off x="2684" y="2395"/>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27" name="Freeform 38">
              <a:extLst>
                <a:ext uri="{FF2B5EF4-FFF2-40B4-BE49-F238E27FC236}">
                  <a16:creationId xmlns:a16="http://schemas.microsoft.com/office/drawing/2014/main" id="{28B4A5AA-AB7A-B12C-9B62-4899EC90BA07}"/>
                </a:ext>
              </a:extLst>
            </p:cNvPr>
            <p:cNvSpPr>
              <a:spLocks/>
            </p:cNvSpPr>
            <p:nvPr/>
          </p:nvSpPr>
          <p:spPr bwMode="auto">
            <a:xfrm>
              <a:off x="2471" y="1815"/>
              <a:ext cx="72" cy="84"/>
            </a:xfrm>
            <a:custGeom>
              <a:avLst/>
              <a:gdLst>
                <a:gd name="T0" fmla="*/ 1 w 144"/>
                <a:gd name="T1" fmla="*/ 0 h 167"/>
                <a:gd name="T2" fmla="*/ 1 w 144"/>
                <a:gd name="T3" fmla="*/ 1 h 167"/>
                <a:gd name="T4" fmla="*/ 1 w 144"/>
                <a:gd name="T5" fmla="*/ 1 h 167"/>
                <a:gd name="T6" fmla="*/ 1 w 144"/>
                <a:gd name="T7" fmla="*/ 1 h 167"/>
                <a:gd name="T8" fmla="*/ 1 w 144"/>
                <a:gd name="T9" fmla="*/ 1 h 167"/>
                <a:gd name="T10" fmla="*/ 1 w 144"/>
                <a:gd name="T11" fmla="*/ 1 h 167"/>
                <a:gd name="T12" fmla="*/ 1 w 144"/>
                <a:gd name="T13" fmla="*/ 1 h 167"/>
                <a:gd name="T14" fmla="*/ 1 w 144"/>
                <a:gd name="T15" fmla="*/ 1 h 167"/>
                <a:gd name="T16" fmla="*/ 1 w 144"/>
                <a:gd name="T17" fmla="*/ 1 h 167"/>
                <a:gd name="T18" fmla="*/ 1 w 144"/>
                <a:gd name="T19" fmla="*/ 1 h 167"/>
                <a:gd name="T20" fmla="*/ 1 w 144"/>
                <a:gd name="T21" fmla="*/ 1 h 167"/>
                <a:gd name="T22" fmla="*/ 0 w 144"/>
                <a:gd name="T23" fmla="*/ 1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1 w 144"/>
                <a:gd name="T43" fmla="*/ 1 h 167"/>
                <a:gd name="T44" fmla="*/ 1 w 144"/>
                <a:gd name="T45" fmla="*/ 1 h 167"/>
                <a:gd name="T46" fmla="*/ 1 w 144"/>
                <a:gd name="T47" fmla="*/ 1 h 167"/>
                <a:gd name="T48" fmla="*/ 1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28" name="Freeform 39">
              <a:extLst>
                <a:ext uri="{FF2B5EF4-FFF2-40B4-BE49-F238E27FC236}">
                  <a16:creationId xmlns:a16="http://schemas.microsoft.com/office/drawing/2014/main" id="{0E3DEA97-B0D4-E800-5CF0-FF1FE328032B}"/>
                </a:ext>
              </a:extLst>
            </p:cNvPr>
            <p:cNvSpPr>
              <a:spLocks/>
            </p:cNvSpPr>
            <p:nvPr/>
          </p:nvSpPr>
          <p:spPr bwMode="auto">
            <a:xfrm>
              <a:off x="2436" y="1811"/>
              <a:ext cx="102" cy="40"/>
            </a:xfrm>
            <a:custGeom>
              <a:avLst/>
              <a:gdLst>
                <a:gd name="T0" fmla="*/ 1 w 204"/>
                <a:gd name="T1" fmla="*/ 0 h 82"/>
                <a:gd name="T2" fmla="*/ 1 w 204"/>
                <a:gd name="T3" fmla="*/ 0 h 82"/>
                <a:gd name="T4" fmla="*/ 1 w 204"/>
                <a:gd name="T5" fmla="*/ 0 h 82"/>
                <a:gd name="T6" fmla="*/ 1 w 204"/>
                <a:gd name="T7" fmla="*/ 0 h 82"/>
                <a:gd name="T8" fmla="*/ 1 w 204"/>
                <a:gd name="T9" fmla="*/ 0 h 82"/>
                <a:gd name="T10" fmla="*/ 1 w 204"/>
                <a:gd name="T11" fmla="*/ 0 h 82"/>
                <a:gd name="T12" fmla="*/ 1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1 w 204"/>
                <a:gd name="T55" fmla="*/ 0 h 82"/>
                <a:gd name="T56" fmla="*/ 1 w 204"/>
                <a:gd name="T57" fmla="*/ 0 h 82"/>
                <a:gd name="T58" fmla="*/ 1 w 204"/>
                <a:gd name="T59" fmla="*/ 0 h 82"/>
                <a:gd name="T60" fmla="*/ 1 w 204"/>
                <a:gd name="T61" fmla="*/ 0 h 82"/>
                <a:gd name="T62" fmla="*/ 1 w 204"/>
                <a:gd name="T63" fmla="*/ 0 h 82"/>
                <a:gd name="T64" fmla="*/ 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29" name="Freeform 40">
              <a:extLst>
                <a:ext uri="{FF2B5EF4-FFF2-40B4-BE49-F238E27FC236}">
                  <a16:creationId xmlns:a16="http://schemas.microsoft.com/office/drawing/2014/main" id="{4DD490FD-2707-204B-88CF-3913A70AD1AE}"/>
                </a:ext>
              </a:extLst>
            </p:cNvPr>
            <p:cNvSpPr>
              <a:spLocks/>
            </p:cNvSpPr>
            <p:nvPr/>
          </p:nvSpPr>
          <p:spPr bwMode="auto">
            <a:xfrm>
              <a:off x="2534" y="1815"/>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1 h 208"/>
                <a:gd name="T14" fmla="*/ 1 w 84"/>
                <a:gd name="T15" fmla="*/ 1 h 208"/>
                <a:gd name="T16" fmla="*/ 1 w 84"/>
                <a:gd name="T17" fmla="*/ 1 h 208"/>
                <a:gd name="T18" fmla="*/ 1 w 84"/>
                <a:gd name="T19" fmla="*/ 1 h 208"/>
                <a:gd name="T20" fmla="*/ 1 w 84"/>
                <a:gd name="T21" fmla="*/ 1 h 208"/>
                <a:gd name="T22" fmla="*/ 1 w 84"/>
                <a:gd name="T23" fmla="*/ 1 h 208"/>
                <a:gd name="T24" fmla="*/ 1 w 84"/>
                <a:gd name="T25" fmla="*/ 1 h 208"/>
                <a:gd name="T26" fmla="*/ 0 w 84"/>
                <a:gd name="T27" fmla="*/ 1 h 208"/>
                <a:gd name="T28" fmla="*/ 1 w 84"/>
                <a:gd name="T29" fmla="*/ 1 h 208"/>
                <a:gd name="T30" fmla="*/ 1 w 84"/>
                <a:gd name="T31" fmla="*/ 1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30" name="Freeform 41">
              <a:extLst>
                <a:ext uri="{FF2B5EF4-FFF2-40B4-BE49-F238E27FC236}">
                  <a16:creationId xmlns:a16="http://schemas.microsoft.com/office/drawing/2014/main" id="{E11C6403-072A-6089-AC81-E35B33615E23}"/>
                </a:ext>
              </a:extLst>
            </p:cNvPr>
            <p:cNvSpPr>
              <a:spLocks/>
            </p:cNvSpPr>
            <p:nvPr/>
          </p:nvSpPr>
          <p:spPr bwMode="auto">
            <a:xfrm>
              <a:off x="2551" y="1812"/>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1 w 144"/>
                <a:gd name="T13" fmla="*/ 0 h 170"/>
                <a:gd name="T14" fmla="*/ 1 w 144"/>
                <a:gd name="T15" fmla="*/ 0 h 170"/>
                <a:gd name="T16" fmla="*/ 1 w 144"/>
                <a:gd name="T17" fmla="*/ 0 h 170"/>
                <a:gd name="T18" fmla="*/ 1 w 144"/>
                <a:gd name="T19" fmla="*/ 0 h 170"/>
                <a:gd name="T20" fmla="*/ 1 w 144"/>
                <a:gd name="T21" fmla="*/ 0 h 170"/>
                <a:gd name="T22" fmla="*/ 1 w 144"/>
                <a:gd name="T23" fmla="*/ 0 h 170"/>
                <a:gd name="T24" fmla="*/ 1 w 144"/>
                <a:gd name="T25" fmla="*/ 0 h 170"/>
                <a:gd name="T26" fmla="*/ 1 w 144"/>
                <a:gd name="T27" fmla="*/ 0 h 170"/>
                <a:gd name="T28" fmla="*/ 1 w 144"/>
                <a:gd name="T29" fmla="*/ 0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31" name="Freeform 42">
              <a:extLst>
                <a:ext uri="{FF2B5EF4-FFF2-40B4-BE49-F238E27FC236}">
                  <a16:creationId xmlns:a16="http://schemas.microsoft.com/office/drawing/2014/main" id="{63EE08EF-AB95-86D6-CA41-DA3398CF5A24}"/>
                </a:ext>
              </a:extLst>
            </p:cNvPr>
            <p:cNvSpPr>
              <a:spLocks/>
            </p:cNvSpPr>
            <p:nvPr/>
          </p:nvSpPr>
          <p:spPr bwMode="auto">
            <a:xfrm>
              <a:off x="2558" y="1793"/>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0 w 199"/>
                <a:gd name="T19" fmla="*/ 0 h 103"/>
                <a:gd name="T20" fmla="*/ 0 w 199"/>
                <a:gd name="T21" fmla="*/ 0 h 103"/>
                <a:gd name="T22" fmla="*/ 0 w 199"/>
                <a:gd name="T23" fmla="*/ 0 h 103"/>
                <a:gd name="T24" fmla="*/ 0 w 199"/>
                <a:gd name="T25" fmla="*/ 0 h 103"/>
                <a:gd name="T26" fmla="*/ 0 w 199"/>
                <a:gd name="T27" fmla="*/ 0 h 103"/>
                <a:gd name="T28" fmla="*/ 0 w 199"/>
                <a:gd name="T29" fmla="*/ 0 h 103"/>
                <a:gd name="T30" fmla="*/ 0 w 199"/>
                <a:gd name="T31" fmla="*/ 0 h 103"/>
                <a:gd name="T32" fmla="*/ 0 w 199"/>
                <a:gd name="T33" fmla="*/ 0 h 103"/>
                <a:gd name="T34" fmla="*/ 0 w 199"/>
                <a:gd name="T35" fmla="*/ 0 h 103"/>
                <a:gd name="T36" fmla="*/ 0 w 199"/>
                <a:gd name="T37" fmla="*/ 0 h 103"/>
                <a:gd name="T38" fmla="*/ 0 w 199"/>
                <a:gd name="T39" fmla="*/ 0 h 103"/>
                <a:gd name="T40" fmla="*/ 0 w 199"/>
                <a:gd name="T41" fmla="*/ 0 h 103"/>
                <a:gd name="T42" fmla="*/ 0 w 199"/>
                <a:gd name="T43" fmla="*/ 0 h 103"/>
                <a:gd name="T44" fmla="*/ 0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32" name="Freeform 43">
              <a:extLst>
                <a:ext uri="{FF2B5EF4-FFF2-40B4-BE49-F238E27FC236}">
                  <a16:creationId xmlns:a16="http://schemas.microsoft.com/office/drawing/2014/main" id="{BC33BDCD-1E4F-EB72-3DC3-0B7997E5F943}"/>
                </a:ext>
              </a:extLst>
            </p:cNvPr>
            <p:cNvSpPr>
              <a:spLocks/>
            </p:cNvSpPr>
            <p:nvPr/>
          </p:nvSpPr>
          <p:spPr bwMode="auto">
            <a:xfrm>
              <a:off x="2631" y="2659"/>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1 h 195"/>
                <a:gd name="T12" fmla="*/ 0 w 107"/>
                <a:gd name="T13" fmla="*/ 1 h 195"/>
                <a:gd name="T14" fmla="*/ 0 w 107"/>
                <a:gd name="T15" fmla="*/ 1 h 195"/>
                <a:gd name="T16" fmla="*/ 0 w 107"/>
                <a:gd name="T17" fmla="*/ 1 h 195"/>
                <a:gd name="T18" fmla="*/ 0 w 107"/>
                <a:gd name="T19" fmla="*/ 1 h 195"/>
                <a:gd name="T20" fmla="*/ 0 w 107"/>
                <a:gd name="T21" fmla="*/ 1 h 195"/>
                <a:gd name="T22" fmla="*/ 0 w 107"/>
                <a:gd name="T23" fmla="*/ 1 h 195"/>
                <a:gd name="T24" fmla="*/ 0 w 107"/>
                <a:gd name="T25" fmla="*/ 1 h 195"/>
                <a:gd name="T26" fmla="*/ 0 w 107"/>
                <a:gd name="T27" fmla="*/ 1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33" name="Freeform 44">
              <a:extLst>
                <a:ext uri="{FF2B5EF4-FFF2-40B4-BE49-F238E27FC236}">
                  <a16:creationId xmlns:a16="http://schemas.microsoft.com/office/drawing/2014/main" id="{C16CE281-EE87-6B05-1A41-D3EAA190BD94}"/>
                </a:ext>
              </a:extLst>
            </p:cNvPr>
            <p:cNvSpPr>
              <a:spLocks/>
            </p:cNvSpPr>
            <p:nvPr/>
          </p:nvSpPr>
          <p:spPr bwMode="auto">
            <a:xfrm>
              <a:off x="2581" y="2656"/>
              <a:ext cx="91" cy="63"/>
            </a:xfrm>
            <a:custGeom>
              <a:avLst/>
              <a:gdLst>
                <a:gd name="T0" fmla="*/ 0 w 183"/>
                <a:gd name="T1" fmla="*/ 0 h 126"/>
                <a:gd name="T2" fmla="*/ 0 w 183"/>
                <a:gd name="T3" fmla="*/ 1 h 126"/>
                <a:gd name="T4" fmla="*/ 0 w 183"/>
                <a:gd name="T5" fmla="*/ 1 h 126"/>
                <a:gd name="T6" fmla="*/ 0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0 w 183"/>
                <a:gd name="T39" fmla="*/ 1 h 126"/>
                <a:gd name="T40" fmla="*/ 0 w 183"/>
                <a:gd name="T41" fmla="*/ 1 h 126"/>
                <a:gd name="T42" fmla="*/ 0 w 183"/>
                <a:gd name="T43" fmla="*/ 1 h 126"/>
                <a:gd name="T44" fmla="*/ 0 w 183"/>
                <a:gd name="T45" fmla="*/ 1 h 126"/>
                <a:gd name="T46" fmla="*/ 0 w 183"/>
                <a:gd name="T47" fmla="*/ 1 h 126"/>
                <a:gd name="T48" fmla="*/ 0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34" name="Freeform 45">
              <a:extLst>
                <a:ext uri="{FF2B5EF4-FFF2-40B4-BE49-F238E27FC236}">
                  <a16:creationId xmlns:a16="http://schemas.microsoft.com/office/drawing/2014/main" id="{9BB0C8FE-30D4-DF00-24C1-0F7AD35D96C0}"/>
                </a:ext>
              </a:extLst>
            </p:cNvPr>
            <p:cNvSpPr>
              <a:spLocks/>
            </p:cNvSpPr>
            <p:nvPr/>
          </p:nvSpPr>
          <p:spPr bwMode="auto">
            <a:xfrm>
              <a:off x="2681" y="2658"/>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0 h 197"/>
                <a:gd name="T14" fmla="*/ 1 w 102"/>
                <a:gd name="T15" fmla="*/ 0 h 197"/>
                <a:gd name="T16" fmla="*/ 1 w 102"/>
                <a:gd name="T17" fmla="*/ 0 h 197"/>
                <a:gd name="T18" fmla="*/ 1 w 102"/>
                <a:gd name="T19" fmla="*/ 0 h 197"/>
                <a:gd name="T20" fmla="*/ 1 w 102"/>
                <a:gd name="T21" fmla="*/ 0 h 197"/>
                <a:gd name="T22" fmla="*/ 1 w 102"/>
                <a:gd name="T23" fmla="*/ 0 h 197"/>
                <a:gd name="T24" fmla="*/ 1 w 102"/>
                <a:gd name="T25" fmla="*/ 0 h 197"/>
                <a:gd name="T26" fmla="*/ 1 w 102"/>
                <a:gd name="T27" fmla="*/ 0 h 197"/>
                <a:gd name="T28" fmla="*/ 1 w 102"/>
                <a:gd name="T29" fmla="*/ 0 h 197"/>
                <a:gd name="T30" fmla="*/ 1 w 102"/>
                <a:gd name="T31" fmla="*/ 0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35" name="Freeform 46">
              <a:extLst>
                <a:ext uri="{FF2B5EF4-FFF2-40B4-BE49-F238E27FC236}">
                  <a16:creationId xmlns:a16="http://schemas.microsoft.com/office/drawing/2014/main" id="{DC1210B5-67F1-E5F7-7C9B-3E55C5E509CB}"/>
                </a:ext>
              </a:extLst>
            </p:cNvPr>
            <p:cNvSpPr>
              <a:spLocks/>
            </p:cNvSpPr>
            <p:nvPr/>
          </p:nvSpPr>
          <p:spPr bwMode="auto">
            <a:xfrm>
              <a:off x="2684" y="2652"/>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1 w 180"/>
                <a:gd name="T11" fmla="*/ 0 h 129"/>
                <a:gd name="T12" fmla="*/ 1 w 180"/>
                <a:gd name="T13" fmla="*/ 0 h 129"/>
                <a:gd name="T14" fmla="*/ 1 w 180"/>
                <a:gd name="T15" fmla="*/ 0 h 129"/>
                <a:gd name="T16" fmla="*/ 1 w 180"/>
                <a:gd name="T17" fmla="*/ 0 h 129"/>
                <a:gd name="T18" fmla="*/ 1 w 180"/>
                <a:gd name="T19" fmla="*/ 0 h 129"/>
                <a:gd name="T20" fmla="*/ 1 w 180"/>
                <a:gd name="T21" fmla="*/ 0 h 129"/>
                <a:gd name="T22" fmla="*/ 1 w 180"/>
                <a:gd name="T23" fmla="*/ 0 h 129"/>
                <a:gd name="T24" fmla="*/ 1 w 180"/>
                <a:gd name="T25" fmla="*/ 0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36" name="Freeform 47">
              <a:extLst>
                <a:ext uri="{FF2B5EF4-FFF2-40B4-BE49-F238E27FC236}">
                  <a16:creationId xmlns:a16="http://schemas.microsoft.com/office/drawing/2014/main" id="{6D968ED2-3F79-0B04-309B-62844B24EC01}"/>
                </a:ext>
              </a:extLst>
            </p:cNvPr>
            <p:cNvSpPr>
              <a:spLocks/>
            </p:cNvSpPr>
            <p:nvPr/>
          </p:nvSpPr>
          <p:spPr bwMode="auto">
            <a:xfrm>
              <a:off x="2688" y="2614"/>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1 w 206"/>
                <a:gd name="T21" fmla="*/ 0 h 85"/>
                <a:gd name="T22" fmla="*/ 1 w 206"/>
                <a:gd name="T23" fmla="*/ 0 h 85"/>
                <a:gd name="T24" fmla="*/ 1 w 206"/>
                <a:gd name="T25" fmla="*/ 0 h 85"/>
                <a:gd name="T26" fmla="*/ 1 w 206"/>
                <a:gd name="T27" fmla="*/ 0 h 85"/>
                <a:gd name="T28" fmla="*/ 1 w 206"/>
                <a:gd name="T29" fmla="*/ 0 h 85"/>
                <a:gd name="T30" fmla="*/ 1 w 206"/>
                <a:gd name="T31" fmla="*/ 0 h 85"/>
                <a:gd name="T32" fmla="*/ 1 w 206"/>
                <a:gd name="T33" fmla="*/ 0 h 85"/>
                <a:gd name="T34" fmla="*/ 1 w 206"/>
                <a:gd name="T35" fmla="*/ 0 h 85"/>
                <a:gd name="T36" fmla="*/ 1 w 206"/>
                <a:gd name="T37" fmla="*/ 0 h 85"/>
                <a:gd name="T38" fmla="*/ 1 w 206"/>
                <a:gd name="T39" fmla="*/ 0 h 85"/>
                <a:gd name="T40" fmla="*/ 1 w 206"/>
                <a:gd name="T41" fmla="*/ 0 h 85"/>
                <a:gd name="T42" fmla="*/ 1 w 206"/>
                <a:gd name="T43" fmla="*/ 0 h 85"/>
                <a:gd name="T44" fmla="*/ 1 w 206"/>
                <a:gd name="T45" fmla="*/ 0 h 85"/>
                <a:gd name="T46" fmla="*/ 1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37" name="Freeform 48">
              <a:extLst>
                <a:ext uri="{FF2B5EF4-FFF2-40B4-BE49-F238E27FC236}">
                  <a16:creationId xmlns:a16="http://schemas.microsoft.com/office/drawing/2014/main" id="{ED93A1F2-B62F-1046-69DD-1CF492E887EE}"/>
                </a:ext>
              </a:extLst>
            </p:cNvPr>
            <p:cNvSpPr>
              <a:spLocks/>
            </p:cNvSpPr>
            <p:nvPr/>
          </p:nvSpPr>
          <p:spPr bwMode="auto">
            <a:xfrm>
              <a:off x="2360" y="2408"/>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1 w 147"/>
                <a:gd name="T15" fmla="*/ 0 h 95"/>
                <a:gd name="T16" fmla="*/ 1 w 147"/>
                <a:gd name="T17" fmla="*/ 0 h 95"/>
                <a:gd name="T18" fmla="*/ 1 w 147"/>
                <a:gd name="T19" fmla="*/ 0 h 95"/>
                <a:gd name="T20" fmla="*/ 1 w 147"/>
                <a:gd name="T21" fmla="*/ 0 h 95"/>
                <a:gd name="T22" fmla="*/ 1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38" name="Freeform 49">
              <a:extLst>
                <a:ext uri="{FF2B5EF4-FFF2-40B4-BE49-F238E27FC236}">
                  <a16:creationId xmlns:a16="http://schemas.microsoft.com/office/drawing/2014/main" id="{97831202-B4BE-001E-8071-3A29B6F8527E}"/>
                </a:ext>
              </a:extLst>
            </p:cNvPr>
            <p:cNvSpPr>
              <a:spLocks/>
            </p:cNvSpPr>
            <p:nvPr/>
          </p:nvSpPr>
          <p:spPr bwMode="auto">
            <a:xfrm>
              <a:off x="2357" y="2414"/>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1 h 154"/>
                <a:gd name="T18" fmla="*/ 0 w 87"/>
                <a:gd name="T19" fmla="*/ 1 h 154"/>
                <a:gd name="T20" fmla="*/ 0 w 87"/>
                <a:gd name="T21" fmla="*/ 1 h 154"/>
                <a:gd name="T22" fmla="*/ 0 w 87"/>
                <a:gd name="T23" fmla="*/ 1 h 154"/>
                <a:gd name="T24" fmla="*/ 0 w 87"/>
                <a:gd name="T25" fmla="*/ 1 h 154"/>
                <a:gd name="T26" fmla="*/ 0 w 87"/>
                <a:gd name="T27" fmla="*/ 1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39" name="Freeform 50">
              <a:extLst>
                <a:ext uri="{FF2B5EF4-FFF2-40B4-BE49-F238E27FC236}">
                  <a16:creationId xmlns:a16="http://schemas.microsoft.com/office/drawing/2014/main" id="{E8236C9A-9E39-442A-67B1-F482B9F6D571}"/>
                </a:ext>
              </a:extLst>
            </p:cNvPr>
            <p:cNvSpPr>
              <a:spLocks/>
            </p:cNvSpPr>
            <p:nvPr/>
          </p:nvSpPr>
          <p:spPr bwMode="auto">
            <a:xfrm>
              <a:off x="2359" y="2373"/>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1 w 161"/>
                <a:gd name="T15" fmla="*/ 0 h 69"/>
                <a:gd name="T16" fmla="*/ 1 w 161"/>
                <a:gd name="T17" fmla="*/ 0 h 69"/>
                <a:gd name="T18" fmla="*/ 1 w 161"/>
                <a:gd name="T19" fmla="*/ 0 h 69"/>
                <a:gd name="T20" fmla="*/ 1 w 161"/>
                <a:gd name="T21" fmla="*/ 0 h 69"/>
                <a:gd name="T22" fmla="*/ 1 w 161"/>
                <a:gd name="T23" fmla="*/ 0 h 69"/>
                <a:gd name="T24" fmla="*/ 1 w 161"/>
                <a:gd name="T25" fmla="*/ 0 h 69"/>
                <a:gd name="T26" fmla="*/ 1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40" name="Freeform 51">
              <a:extLst>
                <a:ext uri="{FF2B5EF4-FFF2-40B4-BE49-F238E27FC236}">
                  <a16:creationId xmlns:a16="http://schemas.microsoft.com/office/drawing/2014/main" id="{CBC936E1-01EA-A875-7CFE-75393584B174}"/>
                </a:ext>
              </a:extLst>
            </p:cNvPr>
            <p:cNvSpPr>
              <a:spLocks/>
            </p:cNvSpPr>
            <p:nvPr/>
          </p:nvSpPr>
          <p:spPr bwMode="auto">
            <a:xfrm>
              <a:off x="2356" y="2338"/>
              <a:ext cx="57" cy="66"/>
            </a:xfrm>
            <a:custGeom>
              <a:avLst/>
              <a:gdLst>
                <a:gd name="T0" fmla="*/ 0 w 114"/>
                <a:gd name="T1" fmla="*/ 0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0 h 133"/>
                <a:gd name="T48" fmla="*/ 0 w 114"/>
                <a:gd name="T49" fmla="*/ 0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41" name="Freeform 52">
              <a:extLst>
                <a:ext uri="{FF2B5EF4-FFF2-40B4-BE49-F238E27FC236}">
                  <a16:creationId xmlns:a16="http://schemas.microsoft.com/office/drawing/2014/main" id="{F25BB010-0D13-D97E-D69C-C061D0354B70}"/>
                </a:ext>
              </a:extLst>
            </p:cNvPr>
            <p:cNvSpPr>
              <a:spLocks/>
            </p:cNvSpPr>
            <p:nvPr/>
          </p:nvSpPr>
          <p:spPr bwMode="auto">
            <a:xfrm>
              <a:off x="2332" y="2318"/>
              <a:ext cx="35" cy="82"/>
            </a:xfrm>
            <a:custGeom>
              <a:avLst/>
              <a:gdLst>
                <a:gd name="T0" fmla="*/ 1 w 70"/>
                <a:gd name="T1" fmla="*/ 1 h 163"/>
                <a:gd name="T2" fmla="*/ 1 w 70"/>
                <a:gd name="T3" fmla="*/ 1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1 h 163"/>
                <a:gd name="T40" fmla="*/ 1 w 70"/>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42" name="Freeform 53">
              <a:extLst>
                <a:ext uri="{FF2B5EF4-FFF2-40B4-BE49-F238E27FC236}">
                  <a16:creationId xmlns:a16="http://schemas.microsoft.com/office/drawing/2014/main" id="{A719A4CA-5FA5-4167-7EB7-00D9F4445E1B}"/>
                </a:ext>
              </a:extLst>
            </p:cNvPr>
            <p:cNvSpPr>
              <a:spLocks/>
            </p:cNvSpPr>
            <p:nvPr/>
          </p:nvSpPr>
          <p:spPr bwMode="auto">
            <a:xfrm>
              <a:off x="2376" y="1599"/>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0 w 361"/>
                <a:gd name="T17" fmla="*/ 1 h 348"/>
                <a:gd name="T18" fmla="*/ 0 w 361"/>
                <a:gd name="T19" fmla="*/ 1 h 348"/>
                <a:gd name="T20" fmla="*/ 0 w 361"/>
                <a:gd name="T21" fmla="*/ 1 h 348"/>
                <a:gd name="T22" fmla="*/ 0 w 361"/>
                <a:gd name="T23" fmla="*/ 1 h 348"/>
                <a:gd name="T24" fmla="*/ 0 w 361"/>
                <a:gd name="T25" fmla="*/ 1 h 348"/>
                <a:gd name="T26" fmla="*/ 0 w 361"/>
                <a:gd name="T27" fmla="*/ 1 h 348"/>
                <a:gd name="T28" fmla="*/ 0 w 361"/>
                <a:gd name="T29" fmla="*/ 1 h 348"/>
                <a:gd name="T30" fmla="*/ 0 w 361"/>
                <a:gd name="T31" fmla="*/ 1 h 348"/>
                <a:gd name="T32" fmla="*/ 0 w 361"/>
                <a:gd name="T33" fmla="*/ 1 h 348"/>
                <a:gd name="T34" fmla="*/ 0 w 361"/>
                <a:gd name="T35" fmla="*/ 1 h 348"/>
                <a:gd name="T36" fmla="*/ 0 w 361"/>
                <a:gd name="T37" fmla="*/ 1 h 348"/>
                <a:gd name="T38" fmla="*/ 0 w 361"/>
                <a:gd name="T39" fmla="*/ 1 h 348"/>
                <a:gd name="T40" fmla="*/ 0 w 361"/>
                <a:gd name="T41" fmla="*/ 1 h 348"/>
                <a:gd name="T42" fmla="*/ 0 w 361"/>
                <a:gd name="T43" fmla="*/ 1 h 348"/>
                <a:gd name="T44" fmla="*/ 0 w 361"/>
                <a:gd name="T45" fmla="*/ 1 h 348"/>
                <a:gd name="T46" fmla="*/ 0 w 361"/>
                <a:gd name="T47" fmla="*/ 1 h 348"/>
                <a:gd name="T48" fmla="*/ 0 w 361"/>
                <a:gd name="T49" fmla="*/ 1 h 348"/>
                <a:gd name="T50" fmla="*/ 0 w 361"/>
                <a:gd name="T51" fmla="*/ 1 h 348"/>
                <a:gd name="T52" fmla="*/ 0 w 361"/>
                <a:gd name="T53" fmla="*/ 1 h 348"/>
                <a:gd name="T54" fmla="*/ 0 w 361"/>
                <a:gd name="T55" fmla="*/ 1 h 348"/>
                <a:gd name="T56" fmla="*/ 0 w 361"/>
                <a:gd name="T57" fmla="*/ 1 h 348"/>
                <a:gd name="T58" fmla="*/ 0 w 361"/>
                <a:gd name="T59" fmla="*/ 1 h 348"/>
                <a:gd name="T60" fmla="*/ 0 w 361"/>
                <a:gd name="T61" fmla="*/ 1 h 348"/>
                <a:gd name="T62" fmla="*/ 0 w 361"/>
                <a:gd name="T63" fmla="*/ 1 h 348"/>
                <a:gd name="T64" fmla="*/ 0 w 361"/>
                <a:gd name="T65" fmla="*/ 1 h 348"/>
                <a:gd name="T66" fmla="*/ 0 w 361"/>
                <a:gd name="T67" fmla="*/ 1 h 348"/>
                <a:gd name="T68" fmla="*/ 0 w 361"/>
                <a:gd name="T69" fmla="*/ 1 h 348"/>
                <a:gd name="T70" fmla="*/ 0 w 361"/>
                <a:gd name="T71" fmla="*/ 1 h 348"/>
                <a:gd name="T72" fmla="*/ 0 w 361"/>
                <a:gd name="T73" fmla="*/ 1 h 348"/>
                <a:gd name="T74" fmla="*/ 0 w 361"/>
                <a:gd name="T75" fmla="*/ 1 h 348"/>
                <a:gd name="T76" fmla="*/ 0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43" name="Freeform 54">
              <a:extLst>
                <a:ext uri="{FF2B5EF4-FFF2-40B4-BE49-F238E27FC236}">
                  <a16:creationId xmlns:a16="http://schemas.microsoft.com/office/drawing/2014/main" id="{F4F55709-00F2-305D-81FA-8B542430A57C}"/>
                </a:ext>
              </a:extLst>
            </p:cNvPr>
            <p:cNvSpPr>
              <a:spLocks/>
            </p:cNvSpPr>
            <p:nvPr/>
          </p:nvSpPr>
          <p:spPr bwMode="auto">
            <a:xfrm>
              <a:off x="2332" y="2439"/>
              <a:ext cx="63" cy="171"/>
            </a:xfrm>
            <a:custGeom>
              <a:avLst/>
              <a:gdLst>
                <a:gd name="T0" fmla="*/ 1 w 126"/>
                <a:gd name="T1" fmla="*/ 0 h 343"/>
                <a:gd name="T2" fmla="*/ 1 w 126"/>
                <a:gd name="T3" fmla="*/ 0 h 343"/>
                <a:gd name="T4" fmla="*/ 1 w 126"/>
                <a:gd name="T5" fmla="*/ 0 h 343"/>
                <a:gd name="T6" fmla="*/ 0 w 126"/>
                <a:gd name="T7" fmla="*/ 0 h 343"/>
                <a:gd name="T8" fmla="*/ 1 w 126"/>
                <a:gd name="T9" fmla="*/ 0 h 343"/>
                <a:gd name="T10" fmla="*/ 1 w 126"/>
                <a:gd name="T11" fmla="*/ 0 h 343"/>
                <a:gd name="T12" fmla="*/ 1 w 126"/>
                <a:gd name="T13" fmla="*/ 0 h 343"/>
                <a:gd name="T14" fmla="*/ 1 w 126"/>
                <a:gd name="T15" fmla="*/ 0 h 343"/>
                <a:gd name="T16" fmla="*/ 1 w 126"/>
                <a:gd name="T17" fmla="*/ 0 h 343"/>
                <a:gd name="T18" fmla="*/ 1 w 126"/>
                <a:gd name="T19" fmla="*/ 0 h 343"/>
                <a:gd name="T20" fmla="*/ 1 w 126"/>
                <a:gd name="T21" fmla="*/ 0 h 343"/>
                <a:gd name="T22" fmla="*/ 1 w 126"/>
                <a:gd name="T23" fmla="*/ 0 h 343"/>
                <a:gd name="T24" fmla="*/ 1 w 126"/>
                <a:gd name="T25" fmla="*/ 0 h 343"/>
                <a:gd name="T26" fmla="*/ 1 w 126"/>
                <a:gd name="T27" fmla="*/ 0 h 343"/>
                <a:gd name="T28" fmla="*/ 1 w 126"/>
                <a:gd name="T29" fmla="*/ 0 h 343"/>
                <a:gd name="T30" fmla="*/ 1 w 126"/>
                <a:gd name="T31" fmla="*/ 0 h 343"/>
                <a:gd name="T32" fmla="*/ 1 w 126"/>
                <a:gd name="T33" fmla="*/ 0 h 343"/>
                <a:gd name="T34" fmla="*/ 1 w 126"/>
                <a:gd name="T35" fmla="*/ 0 h 343"/>
                <a:gd name="T36" fmla="*/ 1 w 126"/>
                <a:gd name="T37" fmla="*/ 0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44" name="Freeform 55">
              <a:extLst>
                <a:ext uri="{FF2B5EF4-FFF2-40B4-BE49-F238E27FC236}">
                  <a16:creationId xmlns:a16="http://schemas.microsoft.com/office/drawing/2014/main" id="{BD9C20EE-9B2E-3848-572F-B205D017E8D4}"/>
                </a:ext>
              </a:extLst>
            </p:cNvPr>
            <p:cNvSpPr>
              <a:spLocks/>
            </p:cNvSpPr>
            <p:nvPr/>
          </p:nvSpPr>
          <p:spPr bwMode="auto">
            <a:xfrm>
              <a:off x="2684" y="2480"/>
              <a:ext cx="165" cy="80"/>
            </a:xfrm>
            <a:custGeom>
              <a:avLst/>
              <a:gdLst>
                <a:gd name="T0" fmla="*/ 0 w 332"/>
                <a:gd name="T1" fmla="*/ 1 h 160"/>
                <a:gd name="T2" fmla="*/ 0 w 332"/>
                <a:gd name="T3" fmla="*/ 1 h 160"/>
                <a:gd name="T4" fmla="*/ 0 w 332"/>
                <a:gd name="T5" fmla="*/ 1 h 160"/>
                <a:gd name="T6" fmla="*/ 0 w 332"/>
                <a:gd name="T7" fmla="*/ 1 h 160"/>
                <a:gd name="T8" fmla="*/ 0 w 332"/>
                <a:gd name="T9" fmla="*/ 1 h 160"/>
                <a:gd name="T10" fmla="*/ 0 w 332"/>
                <a:gd name="T11" fmla="*/ 1 h 160"/>
                <a:gd name="T12" fmla="*/ 0 w 332"/>
                <a:gd name="T13" fmla="*/ 1 h 160"/>
                <a:gd name="T14" fmla="*/ 0 w 332"/>
                <a:gd name="T15" fmla="*/ 1 h 160"/>
                <a:gd name="T16" fmla="*/ 0 w 332"/>
                <a:gd name="T17" fmla="*/ 1 h 160"/>
                <a:gd name="T18" fmla="*/ 0 w 332"/>
                <a:gd name="T19" fmla="*/ 1 h 160"/>
                <a:gd name="T20" fmla="*/ 0 w 332"/>
                <a:gd name="T21" fmla="*/ 1 h 160"/>
                <a:gd name="T22" fmla="*/ 0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0 w 332"/>
                <a:gd name="T47" fmla="*/ 1 h 160"/>
                <a:gd name="T48" fmla="*/ 0 w 332"/>
                <a:gd name="T49" fmla="*/ 1 h 160"/>
                <a:gd name="T50" fmla="*/ 0 w 332"/>
                <a:gd name="T51" fmla="*/ 1 h 160"/>
                <a:gd name="T52" fmla="*/ 0 w 332"/>
                <a:gd name="T53" fmla="*/ 1 h 160"/>
                <a:gd name="T54" fmla="*/ 0 w 332"/>
                <a:gd name="T55" fmla="*/ 1 h 160"/>
                <a:gd name="T56" fmla="*/ 0 w 332"/>
                <a:gd name="T57" fmla="*/ 1 h 160"/>
                <a:gd name="T58" fmla="*/ 0 w 332"/>
                <a:gd name="T59" fmla="*/ 1 h 160"/>
                <a:gd name="T60" fmla="*/ 0 w 332"/>
                <a:gd name="T61" fmla="*/ 1 h 160"/>
                <a:gd name="T62" fmla="*/ 0 w 332"/>
                <a:gd name="T63" fmla="*/ 1 h 160"/>
                <a:gd name="T64" fmla="*/ 0 w 332"/>
                <a:gd name="T65" fmla="*/ 1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45" name="Freeform 56">
              <a:extLst>
                <a:ext uri="{FF2B5EF4-FFF2-40B4-BE49-F238E27FC236}">
                  <a16:creationId xmlns:a16="http://schemas.microsoft.com/office/drawing/2014/main" id="{141A4BC6-F32F-BEC2-E340-6F629EF236E0}"/>
                </a:ext>
              </a:extLst>
            </p:cNvPr>
            <p:cNvSpPr>
              <a:spLocks/>
            </p:cNvSpPr>
            <p:nvPr/>
          </p:nvSpPr>
          <p:spPr bwMode="auto">
            <a:xfrm>
              <a:off x="2464" y="1984"/>
              <a:ext cx="186" cy="670"/>
            </a:xfrm>
            <a:custGeom>
              <a:avLst/>
              <a:gdLst>
                <a:gd name="T0" fmla="*/ 0 w 373"/>
                <a:gd name="T1" fmla="*/ 1 h 1340"/>
                <a:gd name="T2" fmla="*/ 0 w 373"/>
                <a:gd name="T3" fmla="*/ 1 h 1340"/>
                <a:gd name="T4" fmla="*/ 0 w 373"/>
                <a:gd name="T5" fmla="*/ 1 h 1340"/>
                <a:gd name="T6" fmla="*/ 0 w 373"/>
                <a:gd name="T7" fmla="*/ 1 h 1340"/>
                <a:gd name="T8" fmla="*/ 0 w 373"/>
                <a:gd name="T9" fmla="*/ 1 h 1340"/>
                <a:gd name="T10" fmla="*/ 0 w 373"/>
                <a:gd name="T11" fmla="*/ 1 h 1340"/>
                <a:gd name="T12" fmla="*/ 0 w 373"/>
                <a:gd name="T13" fmla="*/ 1 h 1340"/>
                <a:gd name="T14" fmla="*/ 0 w 373"/>
                <a:gd name="T15" fmla="*/ 1 h 1340"/>
                <a:gd name="T16" fmla="*/ 0 w 373"/>
                <a:gd name="T17" fmla="*/ 1 h 1340"/>
                <a:gd name="T18" fmla="*/ 0 w 373"/>
                <a:gd name="T19" fmla="*/ 1 h 1340"/>
                <a:gd name="T20" fmla="*/ 0 w 373"/>
                <a:gd name="T21" fmla="*/ 1 h 1340"/>
                <a:gd name="T22" fmla="*/ 0 w 373"/>
                <a:gd name="T23" fmla="*/ 1 h 1340"/>
                <a:gd name="T24" fmla="*/ 0 w 373"/>
                <a:gd name="T25" fmla="*/ 1 h 1340"/>
                <a:gd name="T26" fmla="*/ 0 w 373"/>
                <a:gd name="T27" fmla="*/ 1 h 1340"/>
                <a:gd name="T28" fmla="*/ 0 w 373"/>
                <a:gd name="T29" fmla="*/ 1 h 1340"/>
                <a:gd name="T30" fmla="*/ 0 w 373"/>
                <a:gd name="T31" fmla="*/ 1 h 1340"/>
                <a:gd name="T32" fmla="*/ 0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0 w 373"/>
                <a:gd name="T61" fmla="*/ 1 h 1340"/>
                <a:gd name="T62" fmla="*/ 0 w 373"/>
                <a:gd name="T63" fmla="*/ 1 h 1340"/>
                <a:gd name="T64" fmla="*/ 0 w 373"/>
                <a:gd name="T65" fmla="*/ 1 h 1340"/>
                <a:gd name="T66" fmla="*/ 0 w 373"/>
                <a:gd name="T67" fmla="*/ 1 h 1340"/>
                <a:gd name="T68" fmla="*/ 0 w 373"/>
                <a:gd name="T69" fmla="*/ 1 h 1340"/>
                <a:gd name="T70" fmla="*/ 0 w 373"/>
                <a:gd name="T71" fmla="*/ 1 h 1340"/>
                <a:gd name="T72" fmla="*/ 0 w 373"/>
                <a:gd name="T73" fmla="*/ 1 h 1340"/>
                <a:gd name="T74" fmla="*/ 0 w 373"/>
                <a:gd name="T75" fmla="*/ 1 h 1340"/>
                <a:gd name="T76" fmla="*/ 0 w 373"/>
                <a:gd name="T77" fmla="*/ 1 h 1340"/>
                <a:gd name="T78" fmla="*/ 0 w 373"/>
                <a:gd name="T79" fmla="*/ 1 h 1340"/>
                <a:gd name="T80" fmla="*/ 0 w 373"/>
                <a:gd name="T81" fmla="*/ 1 h 1340"/>
                <a:gd name="T82" fmla="*/ 0 w 373"/>
                <a:gd name="T83" fmla="*/ 1 h 1340"/>
                <a:gd name="T84" fmla="*/ 0 w 373"/>
                <a:gd name="T85" fmla="*/ 1 h 1340"/>
                <a:gd name="T86" fmla="*/ 0 w 373"/>
                <a:gd name="T87" fmla="*/ 1 h 1340"/>
                <a:gd name="T88" fmla="*/ 0 w 373"/>
                <a:gd name="T89" fmla="*/ 1 h 1340"/>
                <a:gd name="T90" fmla="*/ 0 w 373"/>
                <a:gd name="T91" fmla="*/ 1 h 1340"/>
                <a:gd name="T92" fmla="*/ 0 w 373"/>
                <a:gd name="T93" fmla="*/ 1 h 1340"/>
                <a:gd name="T94" fmla="*/ 0 w 373"/>
                <a:gd name="T95" fmla="*/ 1 h 1340"/>
                <a:gd name="T96" fmla="*/ 0 w 373"/>
                <a:gd name="T97" fmla="*/ 1 h 1340"/>
                <a:gd name="T98" fmla="*/ 0 w 373"/>
                <a:gd name="T99" fmla="*/ 1 h 1340"/>
                <a:gd name="T100" fmla="*/ 0 w 373"/>
                <a:gd name="T101" fmla="*/ 1 h 1340"/>
                <a:gd name="T102" fmla="*/ 0 w 373"/>
                <a:gd name="T103" fmla="*/ 1 h 1340"/>
                <a:gd name="T104" fmla="*/ 0 w 373"/>
                <a:gd name="T105" fmla="*/ 1 h 1340"/>
                <a:gd name="T106" fmla="*/ 0 w 373"/>
                <a:gd name="T107" fmla="*/ 1 h 1340"/>
                <a:gd name="T108" fmla="*/ 0 w 373"/>
                <a:gd name="T109" fmla="*/ 1 h 1340"/>
                <a:gd name="T110" fmla="*/ 0 w 373"/>
                <a:gd name="T111" fmla="*/ 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46" name="Freeform 57">
              <a:extLst>
                <a:ext uri="{FF2B5EF4-FFF2-40B4-BE49-F238E27FC236}">
                  <a16:creationId xmlns:a16="http://schemas.microsoft.com/office/drawing/2014/main" id="{70A8BCF0-EDAD-B7C5-FE03-BD6DF8CA7A3A}"/>
                </a:ext>
              </a:extLst>
            </p:cNvPr>
            <p:cNvSpPr>
              <a:spLocks/>
            </p:cNvSpPr>
            <p:nvPr/>
          </p:nvSpPr>
          <p:spPr bwMode="auto">
            <a:xfrm>
              <a:off x="2886" y="2685"/>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47" name="Freeform 58">
              <a:extLst>
                <a:ext uri="{FF2B5EF4-FFF2-40B4-BE49-F238E27FC236}">
                  <a16:creationId xmlns:a16="http://schemas.microsoft.com/office/drawing/2014/main" id="{16959775-9758-823B-AFC0-FB4F5BD2F80F}"/>
                </a:ext>
              </a:extLst>
            </p:cNvPr>
            <p:cNvSpPr>
              <a:spLocks/>
            </p:cNvSpPr>
            <p:nvPr/>
          </p:nvSpPr>
          <p:spPr bwMode="auto">
            <a:xfrm>
              <a:off x="2905" y="2708"/>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48" name="Freeform 59">
              <a:extLst>
                <a:ext uri="{FF2B5EF4-FFF2-40B4-BE49-F238E27FC236}">
                  <a16:creationId xmlns:a16="http://schemas.microsoft.com/office/drawing/2014/main" id="{3B828D22-180E-E634-0FE5-3D6CC80864B4}"/>
                </a:ext>
              </a:extLst>
            </p:cNvPr>
            <p:cNvSpPr>
              <a:spLocks/>
            </p:cNvSpPr>
            <p:nvPr/>
          </p:nvSpPr>
          <p:spPr bwMode="auto">
            <a:xfrm>
              <a:off x="2366" y="2699"/>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49" name="Freeform 60">
              <a:extLst>
                <a:ext uri="{FF2B5EF4-FFF2-40B4-BE49-F238E27FC236}">
                  <a16:creationId xmlns:a16="http://schemas.microsoft.com/office/drawing/2014/main" id="{65F6D7DC-CEE1-B104-8C84-827AC9EA65EE}"/>
                </a:ext>
              </a:extLst>
            </p:cNvPr>
            <p:cNvSpPr>
              <a:spLocks/>
            </p:cNvSpPr>
            <p:nvPr/>
          </p:nvSpPr>
          <p:spPr bwMode="auto">
            <a:xfrm>
              <a:off x="2385" y="2721"/>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50" name="Freeform 61">
              <a:extLst>
                <a:ext uri="{FF2B5EF4-FFF2-40B4-BE49-F238E27FC236}">
                  <a16:creationId xmlns:a16="http://schemas.microsoft.com/office/drawing/2014/main" id="{1268B704-9109-245C-164D-9A9DC1DC8487}"/>
                </a:ext>
              </a:extLst>
            </p:cNvPr>
            <p:cNvSpPr>
              <a:spLocks/>
            </p:cNvSpPr>
            <p:nvPr/>
          </p:nvSpPr>
          <p:spPr bwMode="auto">
            <a:xfrm>
              <a:off x="2400" y="1686"/>
              <a:ext cx="68" cy="74"/>
            </a:xfrm>
            <a:custGeom>
              <a:avLst/>
              <a:gdLst>
                <a:gd name="T0" fmla="*/ 1 w 136"/>
                <a:gd name="T1" fmla="*/ 0 h 149"/>
                <a:gd name="T2" fmla="*/ 1 w 136"/>
                <a:gd name="T3" fmla="*/ 0 h 149"/>
                <a:gd name="T4" fmla="*/ 1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0 h 149"/>
                <a:gd name="T46" fmla="*/ 1 w 136"/>
                <a:gd name="T47" fmla="*/ 0 h 149"/>
                <a:gd name="T48" fmla="*/ 1 w 136"/>
                <a:gd name="T49" fmla="*/ 0 h 149"/>
                <a:gd name="T50" fmla="*/ 1 w 136"/>
                <a:gd name="T51" fmla="*/ 0 h 149"/>
                <a:gd name="T52" fmla="*/ 1 w 136"/>
                <a:gd name="T53" fmla="*/ 0 h 149"/>
                <a:gd name="T54" fmla="*/ 1 w 136"/>
                <a:gd name="T55" fmla="*/ 0 h 149"/>
                <a:gd name="T56" fmla="*/ 1 w 136"/>
                <a:gd name="T57" fmla="*/ 0 h 149"/>
                <a:gd name="T58" fmla="*/ 1 w 136"/>
                <a:gd name="T59" fmla="*/ 0 h 149"/>
                <a:gd name="T60" fmla="*/ 1 w 136"/>
                <a:gd name="T61" fmla="*/ 0 h 149"/>
                <a:gd name="T62" fmla="*/ 1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51" name="Freeform 62">
              <a:extLst>
                <a:ext uri="{FF2B5EF4-FFF2-40B4-BE49-F238E27FC236}">
                  <a16:creationId xmlns:a16="http://schemas.microsoft.com/office/drawing/2014/main" id="{C110854A-B9FD-54E4-659D-36B8B8635BB1}"/>
                </a:ext>
              </a:extLst>
            </p:cNvPr>
            <p:cNvSpPr>
              <a:spLocks/>
            </p:cNvSpPr>
            <p:nvPr/>
          </p:nvSpPr>
          <p:spPr bwMode="auto">
            <a:xfrm>
              <a:off x="2423" y="1713"/>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52" name="Freeform 63">
              <a:extLst>
                <a:ext uri="{FF2B5EF4-FFF2-40B4-BE49-F238E27FC236}">
                  <a16:creationId xmlns:a16="http://schemas.microsoft.com/office/drawing/2014/main" id="{5DA53A15-6225-8B94-0FA8-9BE5258ECCCB}"/>
                </a:ext>
              </a:extLst>
            </p:cNvPr>
            <p:cNvSpPr>
              <a:spLocks/>
            </p:cNvSpPr>
            <p:nvPr/>
          </p:nvSpPr>
          <p:spPr bwMode="auto">
            <a:xfrm>
              <a:off x="3282" y="2529"/>
              <a:ext cx="64" cy="90"/>
            </a:xfrm>
            <a:custGeom>
              <a:avLst/>
              <a:gdLst>
                <a:gd name="T0" fmla="*/ 0 w 129"/>
                <a:gd name="T1" fmla="*/ 0 h 181"/>
                <a:gd name="T2" fmla="*/ 0 w 129"/>
                <a:gd name="T3" fmla="*/ 0 h 181"/>
                <a:gd name="T4" fmla="*/ 0 w 129"/>
                <a:gd name="T5" fmla="*/ 0 h 181"/>
                <a:gd name="T6" fmla="*/ 0 w 129"/>
                <a:gd name="T7" fmla="*/ 0 h 181"/>
                <a:gd name="T8" fmla="*/ 0 w 129"/>
                <a:gd name="T9" fmla="*/ 0 h 181"/>
                <a:gd name="T10" fmla="*/ 0 w 129"/>
                <a:gd name="T11" fmla="*/ 0 h 181"/>
                <a:gd name="T12" fmla="*/ 0 w 129"/>
                <a:gd name="T13" fmla="*/ 0 h 181"/>
                <a:gd name="T14" fmla="*/ 0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0 h 181"/>
                <a:gd name="T40" fmla="*/ 0 w 129"/>
                <a:gd name="T41" fmla="*/ 0 h 181"/>
                <a:gd name="T42" fmla="*/ 0 w 129"/>
                <a:gd name="T43" fmla="*/ 0 h 181"/>
                <a:gd name="T44" fmla="*/ 0 w 129"/>
                <a:gd name="T45" fmla="*/ 0 h 181"/>
                <a:gd name="T46" fmla="*/ 0 w 129"/>
                <a:gd name="T47" fmla="*/ 0 h 181"/>
                <a:gd name="T48" fmla="*/ 0 w 129"/>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53" name="Freeform 64">
              <a:extLst>
                <a:ext uri="{FF2B5EF4-FFF2-40B4-BE49-F238E27FC236}">
                  <a16:creationId xmlns:a16="http://schemas.microsoft.com/office/drawing/2014/main" id="{0FE9E385-21DF-E659-4954-54EBBCF81F92}"/>
                </a:ext>
              </a:extLst>
            </p:cNvPr>
            <p:cNvSpPr>
              <a:spLocks/>
            </p:cNvSpPr>
            <p:nvPr/>
          </p:nvSpPr>
          <p:spPr bwMode="auto">
            <a:xfrm>
              <a:off x="3251" y="2513"/>
              <a:ext cx="45" cy="103"/>
            </a:xfrm>
            <a:custGeom>
              <a:avLst/>
              <a:gdLst>
                <a:gd name="T0" fmla="*/ 1 w 90"/>
                <a:gd name="T1" fmla="*/ 1 h 206"/>
                <a:gd name="T2" fmla="*/ 1 w 90"/>
                <a:gd name="T3" fmla="*/ 1 h 206"/>
                <a:gd name="T4" fmla="*/ 1 w 90"/>
                <a:gd name="T5" fmla="*/ 1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1 h 206"/>
                <a:gd name="T40" fmla="*/ 1 w 90"/>
                <a:gd name="T41" fmla="*/ 1 h 206"/>
                <a:gd name="T42" fmla="*/ 1 w 90"/>
                <a:gd name="T43" fmla="*/ 1 h 206"/>
                <a:gd name="T44" fmla="*/ 1 w 90"/>
                <a:gd name="T45" fmla="*/ 1 h 206"/>
                <a:gd name="T46" fmla="*/ 1 w 90"/>
                <a:gd name="T47" fmla="*/ 1 h 206"/>
                <a:gd name="T48" fmla="*/ 1 w 90"/>
                <a:gd name="T49" fmla="*/ 1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54" name="Freeform 65">
              <a:extLst>
                <a:ext uri="{FF2B5EF4-FFF2-40B4-BE49-F238E27FC236}">
                  <a16:creationId xmlns:a16="http://schemas.microsoft.com/office/drawing/2014/main" id="{D7573761-5845-A26A-2456-E336C11F8313}"/>
                </a:ext>
              </a:extLst>
            </p:cNvPr>
            <p:cNvSpPr>
              <a:spLocks/>
            </p:cNvSpPr>
            <p:nvPr/>
          </p:nvSpPr>
          <p:spPr bwMode="auto">
            <a:xfrm>
              <a:off x="3283" y="2583"/>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0 w 201"/>
                <a:gd name="T21" fmla="*/ 1 h 99"/>
                <a:gd name="T22" fmla="*/ 0 w 201"/>
                <a:gd name="T23" fmla="*/ 1 h 99"/>
                <a:gd name="T24" fmla="*/ 0 w 201"/>
                <a:gd name="T25" fmla="*/ 1 h 99"/>
                <a:gd name="T26" fmla="*/ 0 w 201"/>
                <a:gd name="T27" fmla="*/ 1 h 99"/>
                <a:gd name="T28" fmla="*/ 0 w 201"/>
                <a:gd name="T29" fmla="*/ 1 h 99"/>
                <a:gd name="T30" fmla="*/ 0 w 201"/>
                <a:gd name="T31" fmla="*/ 1 h 99"/>
                <a:gd name="T32" fmla="*/ 0 w 201"/>
                <a:gd name="T33" fmla="*/ 1 h 99"/>
                <a:gd name="T34" fmla="*/ 0 w 201"/>
                <a:gd name="T35" fmla="*/ 1 h 99"/>
                <a:gd name="T36" fmla="*/ 0 w 201"/>
                <a:gd name="T37" fmla="*/ 1 h 99"/>
                <a:gd name="T38" fmla="*/ 0 w 201"/>
                <a:gd name="T39" fmla="*/ 1 h 99"/>
                <a:gd name="T40" fmla="*/ 0 w 201"/>
                <a:gd name="T41" fmla="*/ 0 h 99"/>
                <a:gd name="T42" fmla="*/ 0 w 201"/>
                <a:gd name="T43" fmla="*/ 1 h 99"/>
                <a:gd name="T44" fmla="*/ 0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55" name="Freeform 66">
              <a:extLst>
                <a:ext uri="{FF2B5EF4-FFF2-40B4-BE49-F238E27FC236}">
                  <a16:creationId xmlns:a16="http://schemas.microsoft.com/office/drawing/2014/main" id="{F4CFEAB2-7F55-3601-5177-A085CFE0EE10}"/>
                </a:ext>
              </a:extLst>
            </p:cNvPr>
            <p:cNvSpPr>
              <a:spLocks/>
            </p:cNvSpPr>
            <p:nvPr/>
          </p:nvSpPr>
          <p:spPr bwMode="auto">
            <a:xfrm>
              <a:off x="3281" y="2628"/>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1 w 198"/>
                <a:gd name="T13" fmla="*/ 1 h 100"/>
                <a:gd name="T14" fmla="*/ 1 w 198"/>
                <a:gd name="T15" fmla="*/ 1 h 100"/>
                <a:gd name="T16" fmla="*/ 1 w 198"/>
                <a:gd name="T17" fmla="*/ 1 h 100"/>
                <a:gd name="T18" fmla="*/ 1 w 198"/>
                <a:gd name="T19" fmla="*/ 1 h 100"/>
                <a:gd name="T20" fmla="*/ 1 w 198"/>
                <a:gd name="T21" fmla="*/ 1 h 100"/>
                <a:gd name="T22" fmla="*/ 1 w 198"/>
                <a:gd name="T23" fmla="*/ 1 h 100"/>
                <a:gd name="T24" fmla="*/ 1 w 198"/>
                <a:gd name="T25" fmla="*/ 1 h 100"/>
                <a:gd name="T26" fmla="*/ 1 w 198"/>
                <a:gd name="T27" fmla="*/ 1 h 100"/>
                <a:gd name="T28" fmla="*/ 1 w 198"/>
                <a:gd name="T29" fmla="*/ 1 h 100"/>
                <a:gd name="T30" fmla="*/ 1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56" name="Freeform 67">
              <a:extLst>
                <a:ext uri="{FF2B5EF4-FFF2-40B4-BE49-F238E27FC236}">
                  <a16:creationId xmlns:a16="http://schemas.microsoft.com/office/drawing/2014/main" id="{CD63E08B-381B-1FA2-86C3-70920FC201B0}"/>
                </a:ext>
              </a:extLst>
            </p:cNvPr>
            <p:cNvSpPr>
              <a:spLocks/>
            </p:cNvSpPr>
            <p:nvPr/>
          </p:nvSpPr>
          <p:spPr bwMode="auto">
            <a:xfrm>
              <a:off x="3273" y="2637"/>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1 h 174"/>
                <a:gd name="T12" fmla="*/ 1 w 136"/>
                <a:gd name="T13" fmla="*/ 1 h 174"/>
                <a:gd name="T14" fmla="*/ 1 w 136"/>
                <a:gd name="T15" fmla="*/ 1 h 174"/>
                <a:gd name="T16" fmla="*/ 1 w 136"/>
                <a:gd name="T17" fmla="*/ 1 h 174"/>
                <a:gd name="T18" fmla="*/ 1 w 136"/>
                <a:gd name="T19" fmla="*/ 1 h 174"/>
                <a:gd name="T20" fmla="*/ 1 w 136"/>
                <a:gd name="T21" fmla="*/ 1 h 174"/>
                <a:gd name="T22" fmla="*/ 1 w 136"/>
                <a:gd name="T23" fmla="*/ 1 h 174"/>
                <a:gd name="T24" fmla="*/ 1 w 136"/>
                <a:gd name="T25" fmla="*/ 1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57" name="Freeform 68">
              <a:extLst>
                <a:ext uri="{FF2B5EF4-FFF2-40B4-BE49-F238E27FC236}">
                  <a16:creationId xmlns:a16="http://schemas.microsoft.com/office/drawing/2014/main" id="{5AD1C87C-F293-3A54-B1C4-215A882978B3}"/>
                </a:ext>
              </a:extLst>
            </p:cNvPr>
            <p:cNvSpPr>
              <a:spLocks/>
            </p:cNvSpPr>
            <p:nvPr/>
          </p:nvSpPr>
          <p:spPr bwMode="auto">
            <a:xfrm>
              <a:off x="3028" y="2593"/>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0 w 469"/>
                <a:gd name="T19" fmla="*/ 0 h 163"/>
                <a:gd name="T20" fmla="*/ 0 w 469"/>
                <a:gd name="T21" fmla="*/ 0 h 163"/>
                <a:gd name="T22" fmla="*/ 0 w 469"/>
                <a:gd name="T23" fmla="*/ 0 h 163"/>
                <a:gd name="T24" fmla="*/ 0 w 469"/>
                <a:gd name="T25" fmla="*/ 0 h 163"/>
                <a:gd name="T26" fmla="*/ 0 w 469"/>
                <a:gd name="T27" fmla="*/ 0 h 163"/>
                <a:gd name="T28" fmla="*/ 0 w 469"/>
                <a:gd name="T29" fmla="*/ 0 h 163"/>
                <a:gd name="T30" fmla="*/ 0 w 469"/>
                <a:gd name="T31" fmla="*/ 0 h 163"/>
                <a:gd name="T32" fmla="*/ 0 w 469"/>
                <a:gd name="T33" fmla="*/ 0 h 163"/>
                <a:gd name="T34" fmla="*/ 0 w 469"/>
                <a:gd name="T35" fmla="*/ 0 h 163"/>
                <a:gd name="T36" fmla="*/ 0 w 469"/>
                <a:gd name="T37" fmla="*/ 0 h 163"/>
                <a:gd name="T38" fmla="*/ 0 w 469"/>
                <a:gd name="T39" fmla="*/ 0 h 163"/>
                <a:gd name="T40" fmla="*/ 0 w 469"/>
                <a:gd name="T41" fmla="*/ 0 h 163"/>
                <a:gd name="T42" fmla="*/ 0 w 469"/>
                <a:gd name="T43" fmla="*/ 0 h 163"/>
                <a:gd name="T44" fmla="*/ 0 w 469"/>
                <a:gd name="T45" fmla="*/ 0 h 163"/>
                <a:gd name="T46" fmla="*/ 0 w 469"/>
                <a:gd name="T47" fmla="*/ 0 h 163"/>
                <a:gd name="T48" fmla="*/ 0 w 469"/>
                <a:gd name="T49" fmla="*/ 0 h 163"/>
                <a:gd name="T50" fmla="*/ 0 w 469"/>
                <a:gd name="T51" fmla="*/ 0 h 163"/>
                <a:gd name="T52" fmla="*/ 0 w 469"/>
                <a:gd name="T53" fmla="*/ 0 h 163"/>
                <a:gd name="T54" fmla="*/ 0 w 469"/>
                <a:gd name="T55" fmla="*/ 0 h 163"/>
                <a:gd name="T56" fmla="*/ 0 w 469"/>
                <a:gd name="T57" fmla="*/ 0 h 163"/>
                <a:gd name="T58" fmla="*/ 0 w 469"/>
                <a:gd name="T59" fmla="*/ 0 h 163"/>
                <a:gd name="T60" fmla="*/ 0 w 469"/>
                <a:gd name="T61" fmla="*/ 0 h 163"/>
                <a:gd name="T62" fmla="*/ 0 w 469"/>
                <a:gd name="T63" fmla="*/ 0 h 163"/>
                <a:gd name="T64" fmla="*/ 0 w 469"/>
                <a:gd name="T65" fmla="*/ 0 h 163"/>
                <a:gd name="T66" fmla="*/ 0 w 469"/>
                <a:gd name="T67" fmla="*/ 0 h 163"/>
                <a:gd name="T68" fmla="*/ 0 w 469"/>
                <a:gd name="T69" fmla="*/ 0 h 163"/>
                <a:gd name="T70" fmla="*/ 0 w 469"/>
                <a:gd name="T71" fmla="*/ 0 h 163"/>
                <a:gd name="T72" fmla="*/ 0 w 469"/>
                <a:gd name="T73" fmla="*/ 0 h 163"/>
                <a:gd name="T74" fmla="*/ 0 w 469"/>
                <a:gd name="T75" fmla="*/ 0 h 163"/>
                <a:gd name="T76" fmla="*/ 0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58" name="Freeform 69">
              <a:extLst>
                <a:ext uri="{FF2B5EF4-FFF2-40B4-BE49-F238E27FC236}">
                  <a16:creationId xmlns:a16="http://schemas.microsoft.com/office/drawing/2014/main" id="{C5C2EE8A-5D27-9D75-A430-84B8B72A1A55}"/>
                </a:ext>
              </a:extLst>
            </p:cNvPr>
            <p:cNvSpPr>
              <a:spLocks/>
            </p:cNvSpPr>
            <p:nvPr/>
          </p:nvSpPr>
          <p:spPr bwMode="auto">
            <a:xfrm>
              <a:off x="3125" y="2508"/>
              <a:ext cx="71" cy="73"/>
            </a:xfrm>
            <a:custGeom>
              <a:avLst/>
              <a:gdLst>
                <a:gd name="T0" fmla="*/ 1 w 142"/>
                <a:gd name="T1" fmla="*/ 1 h 145"/>
                <a:gd name="T2" fmla="*/ 1 w 142"/>
                <a:gd name="T3" fmla="*/ 1 h 145"/>
                <a:gd name="T4" fmla="*/ 1 w 142"/>
                <a:gd name="T5" fmla="*/ 1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1 w 142"/>
                <a:gd name="T45" fmla="*/ 1 h 145"/>
                <a:gd name="T46" fmla="*/ 1 w 142"/>
                <a:gd name="T47" fmla="*/ 1 h 145"/>
                <a:gd name="T48" fmla="*/ 1 w 142"/>
                <a:gd name="T49" fmla="*/ 1 h 145"/>
                <a:gd name="T50" fmla="*/ 1 w 142"/>
                <a:gd name="T51" fmla="*/ 1 h 145"/>
                <a:gd name="T52" fmla="*/ 1 w 142"/>
                <a:gd name="T53" fmla="*/ 1 h 145"/>
                <a:gd name="T54" fmla="*/ 1 w 142"/>
                <a:gd name="T55" fmla="*/ 1 h 145"/>
                <a:gd name="T56" fmla="*/ 1 w 142"/>
                <a:gd name="T57" fmla="*/ 1 h 145"/>
                <a:gd name="T58" fmla="*/ 1 w 142"/>
                <a:gd name="T59" fmla="*/ 1 h 145"/>
                <a:gd name="T60" fmla="*/ 1 w 142"/>
                <a:gd name="T61" fmla="*/ 1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59" name="Freeform 70">
              <a:extLst>
                <a:ext uri="{FF2B5EF4-FFF2-40B4-BE49-F238E27FC236}">
                  <a16:creationId xmlns:a16="http://schemas.microsoft.com/office/drawing/2014/main" id="{3AE49603-A7C3-3330-B144-03DD9EA61F44}"/>
                </a:ext>
              </a:extLst>
            </p:cNvPr>
            <p:cNvSpPr>
              <a:spLocks/>
            </p:cNvSpPr>
            <p:nvPr/>
          </p:nvSpPr>
          <p:spPr bwMode="auto">
            <a:xfrm>
              <a:off x="3149" y="2534"/>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60" name="Freeform 71">
              <a:extLst>
                <a:ext uri="{FF2B5EF4-FFF2-40B4-BE49-F238E27FC236}">
                  <a16:creationId xmlns:a16="http://schemas.microsoft.com/office/drawing/2014/main" id="{0F90CC5A-6F77-A0C2-C2B0-76AD99FC77C6}"/>
                </a:ext>
              </a:extLst>
            </p:cNvPr>
            <p:cNvSpPr>
              <a:spLocks/>
            </p:cNvSpPr>
            <p:nvPr/>
          </p:nvSpPr>
          <p:spPr bwMode="auto">
            <a:xfrm>
              <a:off x="2944" y="2499"/>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61" name="Freeform 72">
              <a:extLst>
                <a:ext uri="{FF2B5EF4-FFF2-40B4-BE49-F238E27FC236}">
                  <a16:creationId xmlns:a16="http://schemas.microsoft.com/office/drawing/2014/main" id="{B34EB503-BB67-7919-FA57-8E47500F8CF9}"/>
                </a:ext>
              </a:extLst>
            </p:cNvPr>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62" name="Freeform 73">
              <a:extLst>
                <a:ext uri="{FF2B5EF4-FFF2-40B4-BE49-F238E27FC236}">
                  <a16:creationId xmlns:a16="http://schemas.microsoft.com/office/drawing/2014/main" id="{F6D828D9-A8CB-220C-45D2-6F391E8F864A}"/>
                </a:ext>
              </a:extLst>
            </p:cNvPr>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63" name="Freeform 74">
              <a:extLst>
                <a:ext uri="{FF2B5EF4-FFF2-40B4-BE49-F238E27FC236}">
                  <a16:creationId xmlns:a16="http://schemas.microsoft.com/office/drawing/2014/main" id="{FA5CDE52-0F2C-35BD-69B8-8E04D04CB419}"/>
                </a:ext>
              </a:extLst>
            </p:cNvPr>
            <p:cNvSpPr>
              <a:spLocks/>
            </p:cNvSpPr>
            <p:nvPr/>
          </p:nvSpPr>
          <p:spPr bwMode="auto">
            <a:xfrm>
              <a:off x="2972" y="2447"/>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1 w 152"/>
                <a:gd name="T19" fmla="*/ 0 h 123"/>
                <a:gd name="T20" fmla="*/ 1 w 152"/>
                <a:gd name="T21" fmla="*/ 0 h 123"/>
                <a:gd name="T22" fmla="*/ 1 w 152"/>
                <a:gd name="T23" fmla="*/ 0 h 123"/>
                <a:gd name="T24" fmla="*/ 1 w 152"/>
                <a:gd name="T25" fmla="*/ 0 h 123"/>
                <a:gd name="T26" fmla="*/ 1 w 152"/>
                <a:gd name="T27" fmla="*/ 0 h 123"/>
                <a:gd name="T28" fmla="*/ 1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64" name="Freeform 75">
              <a:extLst>
                <a:ext uri="{FF2B5EF4-FFF2-40B4-BE49-F238E27FC236}">
                  <a16:creationId xmlns:a16="http://schemas.microsoft.com/office/drawing/2014/main" id="{D33EB194-97C7-5AEA-13C8-985CE3A28D00}"/>
                </a:ext>
              </a:extLst>
            </p:cNvPr>
            <p:cNvSpPr>
              <a:spLocks/>
            </p:cNvSpPr>
            <p:nvPr/>
          </p:nvSpPr>
          <p:spPr bwMode="auto">
            <a:xfrm>
              <a:off x="2972" y="2517"/>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0 w 153"/>
                <a:gd name="T25" fmla="*/ 1 h 122"/>
                <a:gd name="T26" fmla="*/ 0 w 153"/>
                <a:gd name="T27" fmla="*/ 1 h 122"/>
                <a:gd name="T28" fmla="*/ 0 w 153"/>
                <a:gd name="T29" fmla="*/ 1 h 122"/>
                <a:gd name="T30" fmla="*/ 0 w 153"/>
                <a:gd name="T31" fmla="*/ 1 h 122"/>
                <a:gd name="T32" fmla="*/ 0 w 153"/>
                <a:gd name="T33" fmla="*/ 1 h 122"/>
                <a:gd name="T34" fmla="*/ 0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65" name="Freeform 76">
              <a:extLst>
                <a:ext uri="{FF2B5EF4-FFF2-40B4-BE49-F238E27FC236}">
                  <a16:creationId xmlns:a16="http://schemas.microsoft.com/office/drawing/2014/main" id="{36B289D6-A525-288E-0E25-7FFD6562F267}"/>
                </a:ext>
              </a:extLst>
            </p:cNvPr>
            <p:cNvSpPr>
              <a:spLocks/>
            </p:cNvSpPr>
            <p:nvPr/>
          </p:nvSpPr>
          <p:spPr bwMode="auto">
            <a:xfrm>
              <a:off x="2930" y="2532"/>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1 h 156"/>
                <a:gd name="T16" fmla="*/ 0 w 112"/>
                <a:gd name="T17" fmla="*/ 1 h 156"/>
                <a:gd name="T18" fmla="*/ 0 w 112"/>
                <a:gd name="T19" fmla="*/ 1 h 156"/>
                <a:gd name="T20" fmla="*/ 0 w 112"/>
                <a:gd name="T21" fmla="*/ 1 h 156"/>
                <a:gd name="T22" fmla="*/ 0 w 112"/>
                <a:gd name="T23" fmla="*/ 1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66" name="Freeform 77">
              <a:extLst>
                <a:ext uri="{FF2B5EF4-FFF2-40B4-BE49-F238E27FC236}">
                  <a16:creationId xmlns:a16="http://schemas.microsoft.com/office/drawing/2014/main" id="{0DB3B47B-B4BB-B2AA-389D-B42C2DE73613}"/>
                </a:ext>
              </a:extLst>
            </p:cNvPr>
            <p:cNvSpPr>
              <a:spLocks/>
            </p:cNvSpPr>
            <p:nvPr/>
          </p:nvSpPr>
          <p:spPr bwMode="auto">
            <a:xfrm>
              <a:off x="2868" y="2515"/>
              <a:ext cx="75" cy="62"/>
            </a:xfrm>
            <a:custGeom>
              <a:avLst/>
              <a:gdLst>
                <a:gd name="T0" fmla="*/ 0 w 151"/>
                <a:gd name="T1" fmla="*/ 1 h 123"/>
                <a:gd name="T2" fmla="*/ 0 w 151"/>
                <a:gd name="T3" fmla="*/ 1 h 123"/>
                <a:gd name="T4" fmla="*/ 0 w 151"/>
                <a:gd name="T5" fmla="*/ 1 h 123"/>
                <a:gd name="T6" fmla="*/ 0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0 w 151"/>
                <a:gd name="T47" fmla="*/ 1 h 123"/>
                <a:gd name="T48" fmla="*/ 0 w 151"/>
                <a:gd name="T49" fmla="*/ 1 h 123"/>
                <a:gd name="T50" fmla="*/ 0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67" name="Freeform 78">
              <a:extLst>
                <a:ext uri="{FF2B5EF4-FFF2-40B4-BE49-F238E27FC236}">
                  <a16:creationId xmlns:a16="http://schemas.microsoft.com/office/drawing/2014/main" id="{1919262D-9A2F-FBC7-6C94-FE4A4640374E}"/>
                </a:ext>
              </a:extLst>
            </p:cNvPr>
            <p:cNvSpPr>
              <a:spLocks/>
            </p:cNvSpPr>
            <p:nvPr/>
          </p:nvSpPr>
          <p:spPr bwMode="auto">
            <a:xfrm>
              <a:off x="2867" y="2446"/>
              <a:ext cx="76" cy="62"/>
            </a:xfrm>
            <a:custGeom>
              <a:avLst/>
              <a:gdLst>
                <a:gd name="T0" fmla="*/ 1 w 152"/>
                <a:gd name="T1" fmla="*/ 1 h 123"/>
                <a:gd name="T2" fmla="*/ 1 w 152"/>
                <a:gd name="T3" fmla="*/ 1 h 123"/>
                <a:gd name="T4" fmla="*/ 1 w 152"/>
                <a:gd name="T5" fmla="*/ 1 h 123"/>
                <a:gd name="T6" fmla="*/ 1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1 w 152"/>
                <a:gd name="T47" fmla="*/ 1 h 123"/>
                <a:gd name="T48" fmla="*/ 1 w 152"/>
                <a:gd name="T49" fmla="*/ 1 h 123"/>
                <a:gd name="T50" fmla="*/ 1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68" name="Freeform 79">
              <a:extLst>
                <a:ext uri="{FF2B5EF4-FFF2-40B4-BE49-F238E27FC236}">
                  <a16:creationId xmlns:a16="http://schemas.microsoft.com/office/drawing/2014/main" id="{6F32F966-F233-0371-88A7-3468D33AF83C}"/>
                </a:ext>
              </a:extLst>
            </p:cNvPr>
            <p:cNvSpPr>
              <a:spLocks/>
            </p:cNvSpPr>
            <p:nvPr/>
          </p:nvSpPr>
          <p:spPr bwMode="auto">
            <a:xfrm>
              <a:off x="2555" y="2447"/>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1 w 136"/>
                <a:gd name="T27" fmla="*/ 1 h 148"/>
                <a:gd name="T28" fmla="*/ 1 w 136"/>
                <a:gd name="T29" fmla="*/ 1 h 148"/>
                <a:gd name="T30" fmla="*/ 1 w 136"/>
                <a:gd name="T31" fmla="*/ 1 h 148"/>
                <a:gd name="T32" fmla="*/ 1 w 136"/>
                <a:gd name="T33" fmla="*/ 1 h 148"/>
                <a:gd name="T34" fmla="*/ 1 w 136"/>
                <a:gd name="T35" fmla="*/ 1 h 148"/>
                <a:gd name="T36" fmla="*/ 1 w 136"/>
                <a:gd name="T37" fmla="*/ 1 h 148"/>
                <a:gd name="T38" fmla="*/ 1 w 136"/>
                <a:gd name="T39" fmla="*/ 1 h 148"/>
                <a:gd name="T40" fmla="*/ 1 w 136"/>
                <a:gd name="T41" fmla="*/ 1 h 148"/>
                <a:gd name="T42" fmla="*/ 1 w 136"/>
                <a:gd name="T43" fmla="*/ 1 h 148"/>
                <a:gd name="T44" fmla="*/ 1 w 136"/>
                <a:gd name="T45" fmla="*/ 1 h 148"/>
                <a:gd name="T46" fmla="*/ 1 w 136"/>
                <a:gd name="T47" fmla="*/ 1 h 148"/>
                <a:gd name="T48" fmla="*/ 1 w 136"/>
                <a:gd name="T49" fmla="*/ 1 h 148"/>
                <a:gd name="T50" fmla="*/ 1 w 136"/>
                <a:gd name="T51" fmla="*/ 1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69" name="Freeform 80">
              <a:extLst>
                <a:ext uri="{FF2B5EF4-FFF2-40B4-BE49-F238E27FC236}">
                  <a16:creationId xmlns:a16="http://schemas.microsoft.com/office/drawing/2014/main" id="{9785C27C-0BAB-B068-08BB-162B2766C518}"/>
                </a:ext>
              </a:extLst>
            </p:cNvPr>
            <p:cNvSpPr>
              <a:spLocks/>
            </p:cNvSpPr>
            <p:nvPr/>
          </p:nvSpPr>
          <p:spPr bwMode="auto">
            <a:xfrm>
              <a:off x="2579" y="2473"/>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70" name="Freeform 81">
              <a:extLst>
                <a:ext uri="{FF2B5EF4-FFF2-40B4-BE49-F238E27FC236}">
                  <a16:creationId xmlns:a16="http://schemas.microsoft.com/office/drawing/2014/main" id="{C74F6A13-8856-C137-E3A4-218067794BC1}"/>
                </a:ext>
              </a:extLst>
            </p:cNvPr>
            <p:cNvSpPr>
              <a:spLocks/>
            </p:cNvSpPr>
            <p:nvPr/>
          </p:nvSpPr>
          <p:spPr bwMode="auto">
            <a:xfrm>
              <a:off x="2642" y="1923"/>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1 w 136"/>
                <a:gd name="T27" fmla="*/ 1 h 147"/>
                <a:gd name="T28" fmla="*/ 1 w 136"/>
                <a:gd name="T29" fmla="*/ 1 h 147"/>
                <a:gd name="T30" fmla="*/ 1 w 136"/>
                <a:gd name="T31" fmla="*/ 1 h 147"/>
                <a:gd name="T32" fmla="*/ 1 w 136"/>
                <a:gd name="T33" fmla="*/ 1 h 147"/>
                <a:gd name="T34" fmla="*/ 1 w 136"/>
                <a:gd name="T35" fmla="*/ 1 h 147"/>
                <a:gd name="T36" fmla="*/ 1 w 136"/>
                <a:gd name="T37" fmla="*/ 1 h 147"/>
                <a:gd name="T38" fmla="*/ 1 w 136"/>
                <a:gd name="T39" fmla="*/ 1 h 147"/>
                <a:gd name="T40" fmla="*/ 1 w 136"/>
                <a:gd name="T41" fmla="*/ 1 h 147"/>
                <a:gd name="T42" fmla="*/ 1 w 136"/>
                <a:gd name="T43" fmla="*/ 1 h 147"/>
                <a:gd name="T44" fmla="*/ 1 w 136"/>
                <a:gd name="T45" fmla="*/ 1 h 147"/>
                <a:gd name="T46" fmla="*/ 1 w 136"/>
                <a:gd name="T47" fmla="*/ 1 h 147"/>
                <a:gd name="T48" fmla="*/ 1 w 136"/>
                <a:gd name="T49" fmla="*/ 1 h 147"/>
                <a:gd name="T50" fmla="*/ 1 w 136"/>
                <a:gd name="T51" fmla="*/ 1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71" name="Freeform 82">
              <a:extLst>
                <a:ext uri="{FF2B5EF4-FFF2-40B4-BE49-F238E27FC236}">
                  <a16:creationId xmlns:a16="http://schemas.microsoft.com/office/drawing/2014/main" id="{B1CB6256-B871-3F1A-62F9-0E975BD11BB2}"/>
                </a:ext>
              </a:extLst>
            </p:cNvPr>
            <p:cNvSpPr>
              <a:spLocks/>
            </p:cNvSpPr>
            <p:nvPr/>
          </p:nvSpPr>
          <p:spPr bwMode="auto">
            <a:xfrm>
              <a:off x="2667" y="1949"/>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72" name="Freeform 83">
              <a:extLst>
                <a:ext uri="{FF2B5EF4-FFF2-40B4-BE49-F238E27FC236}">
                  <a16:creationId xmlns:a16="http://schemas.microsoft.com/office/drawing/2014/main" id="{5D0E04DD-08A2-5BC5-4EDD-7F9CC7CC5CB5}"/>
                </a:ext>
              </a:extLst>
            </p:cNvPr>
            <p:cNvSpPr>
              <a:spLocks/>
            </p:cNvSpPr>
            <p:nvPr/>
          </p:nvSpPr>
          <p:spPr bwMode="auto">
            <a:xfrm>
              <a:off x="2593" y="1695"/>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73" name="Freeform 84">
              <a:extLst>
                <a:ext uri="{FF2B5EF4-FFF2-40B4-BE49-F238E27FC236}">
                  <a16:creationId xmlns:a16="http://schemas.microsoft.com/office/drawing/2014/main" id="{4899F82C-AA81-EF7A-D471-9B4EBD9FEEE5}"/>
                </a:ext>
              </a:extLst>
            </p:cNvPr>
            <p:cNvSpPr>
              <a:spLocks/>
            </p:cNvSpPr>
            <p:nvPr/>
          </p:nvSpPr>
          <p:spPr bwMode="auto">
            <a:xfrm>
              <a:off x="2601" y="170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74" name="Freeform 85">
              <a:extLst>
                <a:ext uri="{FF2B5EF4-FFF2-40B4-BE49-F238E27FC236}">
                  <a16:creationId xmlns:a16="http://schemas.microsoft.com/office/drawing/2014/main" id="{FD23BEC1-77CD-6DD7-444C-1E0641DDA1D1}"/>
                </a:ext>
              </a:extLst>
            </p:cNvPr>
            <p:cNvSpPr>
              <a:spLocks/>
            </p:cNvSpPr>
            <p:nvPr/>
          </p:nvSpPr>
          <p:spPr bwMode="auto">
            <a:xfrm>
              <a:off x="2352" y="181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75" name="Freeform 86">
              <a:extLst>
                <a:ext uri="{FF2B5EF4-FFF2-40B4-BE49-F238E27FC236}">
                  <a16:creationId xmlns:a16="http://schemas.microsoft.com/office/drawing/2014/main" id="{9A93BD34-3AF6-EAC2-1AE6-E8231E54AEED}"/>
                </a:ext>
              </a:extLst>
            </p:cNvPr>
            <p:cNvSpPr>
              <a:spLocks/>
            </p:cNvSpPr>
            <p:nvPr/>
          </p:nvSpPr>
          <p:spPr bwMode="auto">
            <a:xfrm>
              <a:off x="2359" y="1819"/>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76" name="Freeform 87">
              <a:extLst>
                <a:ext uri="{FF2B5EF4-FFF2-40B4-BE49-F238E27FC236}">
                  <a16:creationId xmlns:a16="http://schemas.microsoft.com/office/drawing/2014/main" id="{A3888B29-4BFC-97EE-A5ED-B6B7563E35B5}"/>
                </a:ext>
              </a:extLst>
            </p:cNvPr>
            <p:cNvSpPr>
              <a:spLocks/>
            </p:cNvSpPr>
            <p:nvPr/>
          </p:nvSpPr>
          <p:spPr bwMode="auto">
            <a:xfrm>
              <a:off x="2336" y="1607"/>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77" name="Freeform 88">
              <a:extLst>
                <a:ext uri="{FF2B5EF4-FFF2-40B4-BE49-F238E27FC236}">
                  <a16:creationId xmlns:a16="http://schemas.microsoft.com/office/drawing/2014/main" id="{A3D0C39D-4EF1-7455-A0C3-D42A3F0ABC51}"/>
                </a:ext>
              </a:extLst>
            </p:cNvPr>
            <p:cNvSpPr>
              <a:spLocks/>
            </p:cNvSpPr>
            <p:nvPr/>
          </p:nvSpPr>
          <p:spPr bwMode="auto">
            <a:xfrm>
              <a:off x="2343" y="161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78" name="Freeform 89">
              <a:extLst>
                <a:ext uri="{FF2B5EF4-FFF2-40B4-BE49-F238E27FC236}">
                  <a16:creationId xmlns:a16="http://schemas.microsoft.com/office/drawing/2014/main" id="{5D16103C-76B2-0012-0F7F-F1F6998BAE95}"/>
                </a:ext>
              </a:extLst>
            </p:cNvPr>
            <p:cNvSpPr>
              <a:spLocks/>
            </p:cNvSpPr>
            <p:nvPr/>
          </p:nvSpPr>
          <p:spPr bwMode="auto">
            <a:xfrm>
              <a:off x="2456" y="192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79" name="Freeform 90">
              <a:extLst>
                <a:ext uri="{FF2B5EF4-FFF2-40B4-BE49-F238E27FC236}">
                  <a16:creationId xmlns:a16="http://schemas.microsoft.com/office/drawing/2014/main" id="{94134CA3-C58F-DA08-8874-EC8FFCC3B0C3}"/>
                </a:ext>
              </a:extLst>
            </p:cNvPr>
            <p:cNvSpPr>
              <a:spLocks/>
            </p:cNvSpPr>
            <p:nvPr/>
          </p:nvSpPr>
          <p:spPr bwMode="auto">
            <a:xfrm>
              <a:off x="2463" y="193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80" name="Freeform 91">
              <a:extLst>
                <a:ext uri="{FF2B5EF4-FFF2-40B4-BE49-F238E27FC236}">
                  <a16:creationId xmlns:a16="http://schemas.microsoft.com/office/drawing/2014/main" id="{499AA528-0C06-10B0-32AA-835E5D10569B}"/>
                </a:ext>
              </a:extLst>
            </p:cNvPr>
            <p:cNvSpPr>
              <a:spLocks/>
            </p:cNvSpPr>
            <p:nvPr/>
          </p:nvSpPr>
          <p:spPr bwMode="auto">
            <a:xfrm>
              <a:off x="2357" y="1988"/>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81" name="Freeform 92">
              <a:extLst>
                <a:ext uri="{FF2B5EF4-FFF2-40B4-BE49-F238E27FC236}">
                  <a16:creationId xmlns:a16="http://schemas.microsoft.com/office/drawing/2014/main" id="{35A3C7DE-C2B1-789D-B6E4-A628F8EECAE7}"/>
                </a:ext>
              </a:extLst>
            </p:cNvPr>
            <p:cNvSpPr>
              <a:spLocks/>
            </p:cNvSpPr>
            <p:nvPr/>
          </p:nvSpPr>
          <p:spPr bwMode="auto">
            <a:xfrm>
              <a:off x="2365" y="199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82" name="Freeform 93">
              <a:extLst>
                <a:ext uri="{FF2B5EF4-FFF2-40B4-BE49-F238E27FC236}">
                  <a16:creationId xmlns:a16="http://schemas.microsoft.com/office/drawing/2014/main" id="{6B1CE6BF-1F2C-3E2F-4312-2305842BFD29}"/>
                </a:ext>
              </a:extLst>
            </p:cNvPr>
            <p:cNvSpPr>
              <a:spLocks/>
            </p:cNvSpPr>
            <p:nvPr/>
          </p:nvSpPr>
          <p:spPr bwMode="auto">
            <a:xfrm>
              <a:off x="2658" y="2044"/>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83" name="Freeform 94">
              <a:extLst>
                <a:ext uri="{FF2B5EF4-FFF2-40B4-BE49-F238E27FC236}">
                  <a16:creationId xmlns:a16="http://schemas.microsoft.com/office/drawing/2014/main" id="{6CD617EC-FA51-FB7D-826A-DC786EBDE15E}"/>
                </a:ext>
              </a:extLst>
            </p:cNvPr>
            <p:cNvSpPr>
              <a:spLocks/>
            </p:cNvSpPr>
            <p:nvPr/>
          </p:nvSpPr>
          <p:spPr bwMode="auto">
            <a:xfrm>
              <a:off x="2666" y="205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84" name="Freeform 95">
              <a:extLst>
                <a:ext uri="{FF2B5EF4-FFF2-40B4-BE49-F238E27FC236}">
                  <a16:creationId xmlns:a16="http://schemas.microsoft.com/office/drawing/2014/main" id="{10C695AA-CF4A-BDE3-A707-76A7DCEC0A16}"/>
                </a:ext>
              </a:extLst>
            </p:cNvPr>
            <p:cNvSpPr>
              <a:spLocks/>
            </p:cNvSpPr>
            <p:nvPr/>
          </p:nvSpPr>
          <p:spPr bwMode="auto">
            <a:xfrm>
              <a:off x="2674" y="178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85" name="Freeform 96">
              <a:extLst>
                <a:ext uri="{FF2B5EF4-FFF2-40B4-BE49-F238E27FC236}">
                  <a16:creationId xmlns:a16="http://schemas.microsoft.com/office/drawing/2014/main" id="{8172CA90-0F44-4D21-0DE5-CB1740987AF8}"/>
                </a:ext>
              </a:extLst>
            </p:cNvPr>
            <p:cNvSpPr>
              <a:spLocks/>
            </p:cNvSpPr>
            <p:nvPr/>
          </p:nvSpPr>
          <p:spPr bwMode="auto">
            <a:xfrm>
              <a:off x="2682" y="179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86" name="Freeform 97">
              <a:extLst>
                <a:ext uri="{FF2B5EF4-FFF2-40B4-BE49-F238E27FC236}">
                  <a16:creationId xmlns:a16="http://schemas.microsoft.com/office/drawing/2014/main" id="{121F2203-2CCC-B1E7-EA3D-9A6A2E3E3E9E}"/>
                </a:ext>
              </a:extLst>
            </p:cNvPr>
            <p:cNvSpPr>
              <a:spLocks/>
            </p:cNvSpPr>
            <p:nvPr/>
          </p:nvSpPr>
          <p:spPr bwMode="auto">
            <a:xfrm>
              <a:off x="2677" y="2164"/>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87" name="Freeform 98">
              <a:extLst>
                <a:ext uri="{FF2B5EF4-FFF2-40B4-BE49-F238E27FC236}">
                  <a16:creationId xmlns:a16="http://schemas.microsoft.com/office/drawing/2014/main" id="{D53F0572-17C3-F19C-0220-07CE3B0E995F}"/>
                </a:ext>
              </a:extLst>
            </p:cNvPr>
            <p:cNvSpPr>
              <a:spLocks/>
            </p:cNvSpPr>
            <p:nvPr/>
          </p:nvSpPr>
          <p:spPr bwMode="auto">
            <a:xfrm>
              <a:off x="2685" y="2171"/>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88" name="Freeform 99">
              <a:extLst>
                <a:ext uri="{FF2B5EF4-FFF2-40B4-BE49-F238E27FC236}">
                  <a16:creationId xmlns:a16="http://schemas.microsoft.com/office/drawing/2014/main" id="{7F6D4318-C22C-2AFE-D439-AA4878FF793C}"/>
                </a:ext>
              </a:extLst>
            </p:cNvPr>
            <p:cNvSpPr>
              <a:spLocks/>
            </p:cNvSpPr>
            <p:nvPr/>
          </p:nvSpPr>
          <p:spPr bwMode="auto">
            <a:xfrm>
              <a:off x="2539" y="2259"/>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89" name="Freeform 100">
              <a:extLst>
                <a:ext uri="{FF2B5EF4-FFF2-40B4-BE49-F238E27FC236}">
                  <a16:creationId xmlns:a16="http://schemas.microsoft.com/office/drawing/2014/main" id="{23227B29-9F66-4783-6969-1686F6E6DA95}"/>
                </a:ext>
              </a:extLst>
            </p:cNvPr>
            <p:cNvSpPr>
              <a:spLocks/>
            </p:cNvSpPr>
            <p:nvPr/>
          </p:nvSpPr>
          <p:spPr bwMode="auto">
            <a:xfrm>
              <a:off x="2546" y="226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90" name="Freeform 101">
              <a:extLst>
                <a:ext uri="{FF2B5EF4-FFF2-40B4-BE49-F238E27FC236}">
                  <a16:creationId xmlns:a16="http://schemas.microsoft.com/office/drawing/2014/main" id="{73E8D797-D490-8ADF-DB37-EECC0C252629}"/>
                </a:ext>
              </a:extLst>
            </p:cNvPr>
            <p:cNvSpPr>
              <a:spLocks/>
            </p:cNvSpPr>
            <p:nvPr/>
          </p:nvSpPr>
          <p:spPr bwMode="auto">
            <a:xfrm>
              <a:off x="2416" y="229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91" name="Freeform 102">
              <a:extLst>
                <a:ext uri="{FF2B5EF4-FFF2-40B4-BE49-F238E27FC236}">
                  <a16:creationId xmlns:a16="http://schemas.microsoft.com/office/drawing/2014/main" id="{0708F5AD-CB4B-FEA7-8539-F68B3D64B48C}"/>
                </a:ext>
              </a:extLst>
            </p:cNvPr>
            <p:cNvSpPr>
              <a:spLocks/>
            </p:cNvSpPr>
            <p:nvPr/>
          </p:nvSpPr>
          <p:spPr bwMode="auto">
            <a:xfrm>
              <a:off x="2423" y="229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92" name="Freeform 103">
              <a:extLst>
                <a:ext uri="{FF2B5EF4-FFF2-40B4-BE49-F238E27FC236}">
                  <a16:creationId xmlns:a16="http://schemas.microsoft.com/office/drawing/2014/main" id="{FE6BB4F3-E2C3-D334-80E0-85FF5B187CB2}"/>
                </a:ext>
              </a:extLst>
            </p:cNvPr>
            <p:cNvSpPr>
              <a:spLocks/>
            </p:cNvSpPr>
            <p:nvPr/>
          </p:nvSpPr>
          <p:spPr bwMode="auto">
            <a:xfrm>
              <a:off x="2344" y="2212"/>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93" name="Freeform 104">
              <a:extLst>
                <a:ext uri="{FF2B5EF4-FFF2-40B4-BE49-F238E27FC236}">
                  <a16:creationId xmlns:a16="http://schemas.microsoft.com/office/drawing/2014/main" id="{AB126353-2CBD-5DF4-F644-BBC8BDC77E94}"/>
                </a:ext>
              </a:extLst>
            </p:cNvPr>
            <p:cNvSpPr>
              <a:spLocks/>
            </p:cNvSpPr>
            <p:nvPr/>
          </p:nvSpPr>
          <p:spPr bwMode="auto">
            <a:xfrm>
              <a:off x="2351" y="2219"/>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94" name="Freeform 105">
              <a:extLst>
                <a:ext uri="{FF2B5EF4-FFF2-40B4-BE49-F238E27FC236}">
                  <a16:creationId xmlns:a16="http://schemas.microsoft.com/office/drawing/2014/main" id="{C2F09E52-F6A0-8395-BE3F-AAA9EA3DC4A8}"/>
                </a:ext>
              </a:extLst>
            </p:cNvPr>
            <p:cNvSpPr>
              <a:spLocks/>
            </p:cNvSpPr>
            <p:nvPr/>
          </p:nvSpPr>
          <p:spPr bwMode="auto">
            <a:xfrm>
              <a:off x="2458" y="240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95" name="Freeform 106">
              <a:extLst>
                <a:ext uri="{FF2B5EF4-FFF2-40B4-BE49-F238E27FC236}">
                  <a16:creationId xmlns:a16="http://schemas.microsoft.com/office/drawing/2014/main" id="{59A8AE2A-07C3-4AD2-04C2-E4747BDF0B2B}"/>
                </a:ext>
              </a:extLst>
            </p:cNvPr>
            <p:cNvSpPr>
              <a:spLocks/>
            </p:cNvSpPr>
            <p:nvPr/>
          </p:nvSpPr>
          <p:spPr bwMode="auto">
            <a:xfrm>
              <a:off x="2466" y="241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96" name="Freeform 107">
              <a:extLst>
                <a:ext uri="{FF2B5EF4-FFF2-40B4-BE49-F238E27FC236}">
                  <a16:creationId xmlns:a16="http://schemas.microsoft.com/office/drawing/2014/main" id="{7B69D264-C1DC-3EB8-163C-B9BC5ADD6583}"/>
                </a:ext>
              </a:extLst>
            </p:cNvPr>
            <p:cNvSpPr>
              <a:spLocks/>
            </p:cNvSpPr>
            <p:nvPr/>
          </p:nvSpPr>
          <p:spPr bwMode="auto">
            <a:xfrm>
              <a:off x="2403" y="253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97" name="Freeform 108">
              <a:extLst>
                <a:ext uri="{FF2B5EF4-FFF2-40B4-BE49-F238E27FC236}">
                  <a16:creationId xmlns:a16="http://schemas.microsoft.com/office/drawing/2014/main" id="{33733DFF-E1D9-4D6C-10CE-4722A98EDC9D}"/>
                </a:ext>
              </a:extLst>
            </p:cNvPr>
            <p:cNvSpPr>
              <a:spLocks/>
            </p:cNvSpPr>
            <p:nvPr/>
          </p:nvSpPr>
          <p:spPr bwMode="auto">
            <a:xfrm>
              <a:off x="2410" y="254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98" name="Freeform 109">
              <a:extLst>
                <a:ext uri="{FF2B5EF4-FFF2-40B4-BE49-F238E27FC236}">
                  <a16:creationId xmlns:a16="http://schemas.microsoft.com/office/drawing/2014/main" id="{7179142C-27F3-093C-EFFE-E549A50B2DA4}"/>
                </a:ext>
              </a:extLst>
            </p:cNvPr>
            <p:cNvSpPr>
              <a:spLocks/>
            </p:cNvSpPr>
            <p:nvPr/>
          </p:nvSpPr>
          <p:spPr bwMode="auto">
            <a:xfrm>
              <a:off x="2480" y="2665"/>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5999" name="Freeform 110">
              <a:extLst>
                <a:ext uri="{FF2B5EF4-FFF2-40B4-BE49-F238E27FC236}">
                  <a16:creationId xmlns:a16="http://schemas.microsoft.com/office/drawing/2014/main" id="{BC326477-F55B-F41B-ECA3-A64810DD542A}"/>
                </a:ext>
              </a:extLst>
            </p:cNvPr>
            <p:cNvSpPr>
              <a:spLocks/>
            </p:cNvSpPr>
            <p:nvPr/>
          </p:nvSpPr>
          <p:spPr bwMode="auto">
            <a:xfrm>
              <a:off x="2487" y="2672"/>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00" name="Freeform 111">
              <a:extLst>
                <a:ext uri="{FF2B5EF4-FFF2-40B4-BE49-F238E27FC236}">
                  <a16:creationId xmlns:a16="http://schemas.microsoft.com/office/drawing/2014/main" id="{74B0B9C6-9B46-3300-C78A-75C3F3F27510}"/>
                </a:ext>
              </a:extLst>
            </p:cNvPr>
            <p:cNvSpPr>
              <a:spLocks/>
            </p:cNvSpPr>
            <p:nvPr/>
          </p:nvSpPr>
          <p:spPr bwMode="auto">
            <a:xfrm>
              <a:off x="2624" y="258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01" name="Freeform 112">
              <a:extLst>
                <a:ext uri="{FF2B5EF4-FFF2-40B4-BE49-F238E27FC236}">
                  <a16:creationId xmlns:a16="http://schemas.microsoft.com/office/drawing/2014/main" id="{224D0C10-1AED-FEBA-0B76-AFCE3F3B871D}"/>
                </a:ext>
              </a:extLst>
            </p:cNvPr>
            <p:cNvSpPr>
              <a:spLocks/>
            </p:cNvSpPr>
            <p:nvPr/>
          </p:nvSpPr>
          <p:spPr bwMode="auto">
            <a:xfrm>
              <a:off x="2631" y="2592"/>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02" name="Freeform 113">
              <a:extLst>
                <a:ext uri="{FF2B5EF4-FFF2-40B4-BE49-F238E27FC236}">
                  <a16:creationId xmlns:a16="http://schemas.microsoft.com/office/drawing/2014/main" id="{2FC9AA6E-177D-33FA-C85E-35DAFA64C662}"/>
                </a:ext>
              </a:extLst>
            </p:cNvPr>
            <p:cNvSpPr>
              <a:spLocks/>
            </p:cNvSpPr>
            <p:nvPr/>
          </p:nvSpPr>
          <p:spPr bwMode="auto">
            <a:xfrm>
              <a:off x="2621" y="233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03" name="Freeform 114">
              <a:extLst>
                <a:ext uri="{FF2B5EF4-FFF2-40B4-BE49-F238E27FC236}">
                  <a16:creationId xmlns:a16="http://schemas.microsoft.com/office/drawing/2014/main" id="{4A8265EF-4609-AB87-2BD5-C175E5E873C4}"/>
                </a:ext>
              </a:extLst>
            </p:cNvPr>
            <p:cNvSpPr>
              <a:spLocks/>
            </p:cNvSpPr>
            <p:nvPr/>
          </p:nvSpPr>
          <p:spPr bwMode="auto">
            <a:xfrm>
              <a:off x="2628" y="234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04" name="Freeform 115">
              <a:extLst>
                <a:ext uri="{FF2B5EF4-FFF2-40B4-BE49-F238E27FC236}">
                  <a16:creationId xmlns:a16="http://schemas.microsoft.com/office/drawing/2014/main" id="{42EED70C-78D7-2BA0-C76C-EFF145ACFBD3}"/>
                </a:ext>
              </a:extLst>
            </p:cNvPr>
            <p:cNvSpPr>
              <a:spLocks/>
            </p:cNvSpPr>
            <p:nvPr/>
          </p:nvSpPr>
          <p:spPr bwMode="auto">
            <a:xfrm>
              <a:off x="2709" y="2526"/>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05" name="Freeform 116">
              <a:extLst>
                <a:ext uri="{FF2B5EF4-FFF2-40B4-BE49-F238E27FC236}">
                  <a16:creationId xmlns:a16="http://schemas.microsoft.com/office/drawing/2014/main" id="{BA24DEB2-CFBC-0F7B-0595-8FECC5B83B81}"/>
                </a:ext>
              </a:extLst>
            </p:cNvPr>
            <p:cNvSpPr>
              <a:spLocks/>
            </p:cNvSpPr>
            <p:nvPr/>
          </p:nvSpPr>
          <p:spPr bwMode="auto">
            <a:xfrm>
              <a:off x="2716" y="2533"/>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06" name="Freeform 117">
              <a:extLst>
                <a:ext uri="{FF2B5EF4-FFF2-40B4-BE49-F238E27FC236}">
                  <a16:creationId xmlns:a16="http://schemas.microsoft.com/office/drawing/2014/main" id="{CF25BE7B-595C-8D41-54EA-88D37C3374A7}"/>
                </a:ext>
              </a:extLst>
            </p:cNvPr>
            <p:cNvSpPr>
              <a:spLocks/>
            </p:cNvSpPr>
            <p:nvPr/>
          </p:nvSpPr>
          <p:spPr bwMode="auto">
            <a:xfrm>
              <a:off x="2821" y="2427"/>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07" name="Freeform 118">
              <a:extLst>
                <a:ext uri="{FF2B5EF4-FFF2-40B4-BE49-F238E27FC236}">
                  <a16:creationId xmlns:a16="http://schemas.microsoft.com/office/drawing/2014/main" id="{FB888366-A2F6-7265-AAC7-A7E63DFBB50C}"/>
                </a:ext>
              </a:extLst>
            </p:cNvPr>
            <p:cNvSpPr>
              <a:spLocks/>
            </p:cNvSpPr>
            <p:nvPr/>
          </p:nvSpPr>
          <p:spPr bwMode="auto">
            <a:xfrm>
              <a:off x="2829" y="2435"/>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08" name="Freeform 119">
              <a:extLst>
                <a:ext uri="{FF2B5EF4-FFF2-40B4-BE49-F238E27FC236}">
                  <a16:creationId xmlns:a16="http://schemas.microsoft.com/office/drawing/2014/main" id="{83F6473D-9D51-5189-ECB4-14BC14224302}"/>
                </a:ext>
              </a:extLst>
            </p:cNvPr>
            <p:cNvSpPr>
              <a:spLocks/>
            </p:cNvSpPr>
            <p:nvPr/>
          </p:nvSpPr>
          <p:spPr bwMode="auto">
            <a:xfrm>
              <a:off x="2818" y="26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09" name="Freeform 120">
              <a:extLst>
                <a:ext uri="{FF2B5EF4-FFF2-40B4-BE49-F238E27FC236}">
                  <a16:creationId xmlns:a16="http://schemas.microsoft.com/office/drawing/2014/main" id="{809430C1-6AAC-ADD4-22AB-3D663B85FE08}"/>
                </a:ext>
              </a:extLst>
            </p:cNvPr>
            <p:cNvSpPr>
              <a:spLocks/>
            </p:cNvSpPr>
            <p:nvPr/>
          </p:nvSpPr>
          <p:spPr bwMode="auto">
            <a:xfrm>
              <a:off x="2826" y="2613"/>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10" name="Freeform 121">
              <a:extLst>
                <a:ext uri="{FF2B5EF4-FFF2-40B4-BE49-F238E27FC236}">
                  <a16:creationId xmlns:a16="http://schemas.microsoft.com/office/drawing/2014/main" id="{0518B939-1B0D-A267-502B-E4577D8F1B1D}"/>
                </a:ext>
              </a:extLst>
            </p:cNvPr>
            <p:cNvSpPr>
              <a:spLocks/>
            </p:cNvSpPr>
            <p:nvPr/>
          </p:nvSpPr>
          <p:spPr bwMode="auto">
            <a:xfrm>
              <a:off x="2802" y="2723"/>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11" name="Freeform 122">
              <a:extLst>
                <a:ext uri="{FF2B5EF4-FFF2-40B4-BE49-F238E27FC236}">
                  <a16:creationId xmlns:a16="http://schemas.microsoft.com/office/drawing/2014/main" id="{803DE2C9-8B7F-AD4E-E112-A066CDFBA4E9}"/>
                </a:ext>
              </a:extLst>
            </p:cNvPr>
            <p:cNvSpPr>
              <a:spLocks/>
            </p:cNvSpPr>
            <p:nvPr/>
          </p:nvSpPr>
          <p:spPr bwMode="auto">
            <a:xfrm>
              <a:off x="2810" y="273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12" name="Freeform 123">
              <a:extLst>
                <a:ext uri="{FF2B5EF4-FFF2-40B4-BE49-F238E27FC236}">
                  <a16:creationId xmlns:a16="http://schemas.microsoft.com/office/drawing/2014/main" id="{628D8AEC-03F4-81B6-BAAE-5F425C6E5A52}"/>
                </a:ext>
              </a:extLst>
            </p:cNvPr>
            <p:cNvSpPr>
              <a:spLocks/>
            </p:cNvSpPr>
            <p:nvPr/>
          </p:nvSpPr>
          <p:spPr bwMode="auto">
            <a:xfrm>
              <a:off x="3018" y="265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13" name="Freeform 124">
              <a:extLst>
                <a:ext uri="{FF2B5EF4-FFF2-40B4-BE49-F238E27FC236}">
                  <a16:creationId xmlns:a16="http://schemas.microsoft.com/office/drawing/2014/main" id="{7C692013-024B-C47D-FE5E-C5C960E26244}"/>
                </a:ext>
              </a:extLst>
            </p:cNvPr>
            <p:cNvSpPr>
              <a:spLocks/>
            </p:cNvSpPr>
            <p:nvPr/>
          </p:nvSpPr>
          <p:spPr bwMode="auto">
            <a:xfrm>
              <a:off x="3025" y="266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14" name="Freeform 125">
              <a:extLst>
                <a:ext uri="{FF2B5EF4-FFF2-40B4-BE49-F238E27FC236}">
                  <a16:creationId xmlns:a16="http://schemas.microsoft.com/office/drawing/2014/main" id="{D5C18A39-8AAC-97D7-5CD6-A6E1F98F516F}"/>
                </a:ext>
              </a:extLst>
            </p:cNvPr>
            <p:cNvSpPr>
              <a:spLocks/>
            </p:cNvSpPr>
            <p:nvPr/>
          </p:nvSpPr>
          <p:spPr bwMode="auto">
            <a:xfrm>
              <a:off x="3124" y="273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15" name="Freeform 126">
              <a:extLst>
                <a:ext uri="{FF2B5EF4-FFF2-40B4-BE49-F238E27FC236}">
                  <a16:creationId xmlns:a16="http://schemas.microsoft.com/office/drawing/2014/main" id="{C4B9A1B5-B755-0B19-C008-E48C8680C5D7}"/>
                </a:ext>
              </a:extLst>
            </p:cNvPr>
            <p:cNvSpPr>
              <a:spLocks/>
            </p:cNvSpPr>
            <p:nvPr/>
          </p:nvSpPr>
          <p:spPr bwMode="auto">
            <a:xfrm>
              <a:off x="3132" y="273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16" name="Freeform 127">
              <a:extLst>
                <a:ext uri="{FF2B5EF4-FFF2-40B4-BE49-F238E27FC236}">
                  <a16:creationId xmlns:a16="http://schemas.microsoft.com/office/drawing/2014/main" id="{9915B109-0FA7-275C-3C5C-0BC460B3E9EF}"/>
                </a:ext>
              </a:extLst>
            </p:cNvPr>
            <p:cNvSpPr>
              <a:spLocks/>
            </p:cNvSpPr>
            <p:nvPr/>
          </p:nvSpPr>
          <p:spPr bwMode="auto">
            <a:xfrm>
              <a:off x="3079" y="2462"/>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17" name="Freeform 128">
              <a:extLst>
                <a:ext uri="{FF2B5EF4-FFF2-40B4-BE49-F238E27FC236}">
                  <a16:creationId xmlns:a16="http://schemas.microsoft.com/office/drawing/2014/main" id="{75138B38-5C6F-2226-6D46-01F81B885D7E}"/>
                </a:ext>
              </a:extLst>
            </p:cNvPr>
            <p:cNvSpPr>
              <a:spLocks/>
            </p:cNvSpPr>
            <p:nvPr/>
          </p:nvSpPr>
          <p:spPr bwMode="auto">
            <a:xfrm>
              <a:off x="3087" y="2469"/>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18" name="Freeform 129">
              <a:extLst>
                <a:ext uri="{FF2B5EF4-FFF2-40B4-BE49-F238E27FC236}">
                  <a16:creationId xmlns:a16="http://schemas.microsoft.com/office/drawing/2014/main" id="{EE398291-672F-D346-0689-99D2C1E8FC45}"/>
                </a:ext>
              </a:extLst>
            </p:cNvPr>
            <p:cNvSpPr>
              <a:spLocks/>
            </p:cNvSpPr>
            <p:nvPr/>
          </p:nvSpPr>
          <p:spPr bwMode="auto">
            <a:xfrm>
              <a:off x="3234" y="244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19" name="Freeform 130">
              <a:extLst>
                <a:ext uri="{FF2B5EF4-FFF2-40B4-BE49-F238E27FC236}">
                  <a16:creationId xmlns:a16="http://schemas.microsoft.com/office/drawing/2014/main" id="{3E1B08D4-1F59-CC6E-EEBB-610F89DDF40F}"/>
                </a:ext>
              </a:extLst>
            </p:cNvPr>
            <p:cNvSpPr>
              <a:spLocks/>
            </p:cNvSpPr>
            <p:nvPr/>
          </p:nvSpPr>
          <p:spPr bwMode="auto">
            <a:xfrm>
              <a:off x="3241" y="245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20" name="Freeform 131">
              <a:extLst>
                <a:ext uri="{FF2B5EF4-FFF2-40B4-BE49-F238E27FC236}">
                  <a16:creationId xmlns:a16="http://schemas.microsoft.com/office/drawing/2014/main" id="{C742B0BF-94AA-0F16-A053-8D6BBB25F55C}"/>
                </a:ext>
              </a:extLst>
            </p:cNvPr>
            <p:cNvSpPr>
              <a:spLocks/>
            </p:cNvSpPr>
            <p:nvPr/>
          </p:nvSpPr>
          <p:spPr bwMode="auto">
            <a:xfrm>
              <a:off x="3207" y="259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21" name="Freeform 132">
              <a:extLst>
                <a:ext uri="{FF2B5EF4-FFF2-40B4-BE49-F238E27FC236}">
                  <a16:creationId xmlns:a16="http://schemas.microsoft.com/office/drawing/2014/main" id="{3DD96219-D6E8-AB1A-4B18-4788237E393B}"/>
                </a:ext>
              </a:extLst>
            </p:cNvPr>
            <p:cNvSpPr>
              <a:spLocks/>
            </p:cNvSpPr>
            <p:nvPr/>
          </p:nvSpPr>
          <p:spPr bwMode="auto">
            <a:xfrm>
              <a:off x="3215" y="25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22" name="Freeform 133">
              <a:extLst>
                <a:ext uri="{FF2B5EF4-FFF2-40B4-BE49-F238E27FC236}">
                  <a16:creationId xmlns:a16="http://schemas.microsoft.com/office/drawing/2014/main" id="{2D027CC7-4CE4-3654-1CF3-E0FDDFB17C8A}"/>
                </a:ext>
              </a:extLst>
            </p:cNvPr>
            <p:cNvSpPr>
              <a:spLocks/>
            </p:cNvSpPr>
            <p:nvPr/>
          </p:nvSpPr>
          <p:spPr bwMode="auto">
            <a:xfrm>
              <a:off x="3231" y="2715"/>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23" name="Freeform 134">
              <a:extLst>
                <a:ext uri="{FF2B5EF4-FFF2-40B4-BE49-F238E27FC236}">
                  <a16:creationId xmlns:a16="http://schemas.microsoft.com/office/drawing/2014/main" id="{52E4BE9A-2EEF-E8AF-4DFD-0913E66BBD59}"/>
                </a:ext>
              </a:extLst>
            </p:cNvPr>
            <p:cNvSpPr>
              <a:spLocks/>
            </p:cNvSpPr>
            <p:nvPr/>
          </p:nvSpPr>
          <p:spPr bwMode="auto">
            <a:xfrm>
              <a:off x="3239" y="2723"/>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24" name="Freeform 135">
              <a:extLst>
                <a:ext uri="{FF2B5EF4-FFF2-40B4-BE49-F238E27FC236}">
                  <a16:creationId xmlns:a16="http://schemas.microsoft.com/office/drawing/2014/main" id="{6AF541E7-33C8-086B-104A-C24A691B71AC}"/>
                </a:ext>
              </a:extLst>
            </p:cNvPr>
            <p:cNvSpPr>
              <a:spLocks/>
            </p:cNvSpPr>
            <p:nvPr/>
          </p:nvSpPr>
          <p:spPr bwMode="auto">
            <a:xfrm>
              <a:off x="3380" y="2742"/>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25" name="Freeform 136">
              <a:extLst>
                <a:ext uri="{FF2B5EF4-FFF2-40B4-BE49-F238E27FC236}">
                  <a16:creationId xmlns:a16="http://schemas.microsoft.com/office/drawing/2014/main" id="{4422C250-68A1-B43D-5075-78657234D8FD}"/>
                </a:ext>
              </a:extLst>
            </p:cNvPr>
            <p:cNvSpPr>
              <a:spLocks/>
            </p:cNvSpPr>
            <p:nvPr/>
          </p:nvSpPr>
          <p:spPr bwMode="auto">
            <a:xfrm>
              <a:off x="3388" y="2750"/>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26" name="Freeform 137">
              <a:extLst>
                <a:ext uri="{FF2B5EF4-FFF2-40B4-BE49-F238E27FC236}">
                  <a16:creationId xmlns:a16="http://schemas.microsoft.com/office/drawing/2014/main" id="{0F682085-6A30-8DA0-6F01-407C5AC502E1}"/>
                </a:ext>
              </a:extLst>
            </p:cNvPr>
            <p:cNvSpPr>
              <a:spLocks/>
            </p:cNvSpPr>
            <p:nvPr/>
          </p:nvSpPr>
          <p:spPr bwMode="auto">
            <a:xfrm>
              <a:off x="3407" y="264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27" name="Freeform 138">
              <a:extLst>
                <a:ext uri="{FF2B5EF4-FFF2-40B4-BE49-F238E27FC236}">
                  <a16:creationId xmlns:a16="http://schemas.microsoft.com/office/drawing/2014/main" id="{DBA5E21C-6A7A-BECB-217D-61D56428B6A8}"/>
                </a:ext>
              </a:extLst>
            </p:cNvPr>
            <p:cNvSpPr>
              <a:spLocks/>
            </p:cNvSpPr>
            <p:nvPr/>
          </p:nvSpPr>
          <p:spPr bwMode="auto">
            <a:xfrm>
              <a:off x="3414" y="2651"/>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28" name="Freeform 139">
              <a:extLst>
                <a:ext uri="{FF2B5EF4-FFF2-40B4-BE49-F238E27FC236}">
                  <a16:creationId xmlns:a16="http://schemas.microsoft.com/office/drawing/2014/main" id="{07FE834D-AFED-DA5A-F7DC-7FC44FEDE365}"/>
                </a:ext>
              </a:extLst>
            </p:cNvPr>
            <p:cNvSpPr>
              <a:spLocks/>
            </p:cNvSpPr>
            <p:nvPr/>
          </p:nvSpPr>
          <p:spPr bwMode="auto">
            <a:xfrm>
              <a:off x="3407" y="2515"/>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29" name="Freeform 140">
              <a:extLst>
                <a:ext uri="{FF2B5EF4-FFF2-40B4-BE49-F238E27FC236}">
                  <a16:creationId xmlns:a16="http://schemas.microsoft.com/office/drawing/2014/main" id="{3A45CBA5-D335-02FC-43AF-761F82CF2FEC}"/>
                </a:ext>
              </a:extLst>
            </p:cNvPr>
            <p:cNvSpPr>
              <a:spLocks/>
            </p:cNvSpPr>
            <p:nvPr/>
          </p:nvSpPr>
          <p:spPr bwMode="auto">
            <a:xfrm>
              <a:off x="3414" y="252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30" name="Freeform 141">
              <a:extLst>
                <a:ext uri="{FF2B5EF4-FFF2-40B4-BE49-F238E27FC236}">
                  <a16:creationId xmlns:a16="http://schemas.microsoft.com/office/drawing/2014/main" id="{E1B3111E-5476-AEE2-B12B-081740FA064B}"/>
                </a:ext>
              </a:extLst>
            </p:cNvPr>
            <p:cNvSpPr>
              <a:spLocks/>
            </p:cNvSpPr>
            <p:nvPr/>
          </p:nvSpPr>
          <p:spPr bwMode="auto">
            <a:xfrm>
              <a:off x="2347" y="2643"/>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31" name="Freeform 142">
              <a:extLst>
                <a:ext uri="{FF2B5EF4-FFF2-40B4-BE49-F238E27FC236}">
                  <a16:creationId xmlns:a16="http://schemas.microsoft.com/office/drawing/2014/main" id="{20399A44-99CB-FA6A-F906-DC10519EE113}"/>
                </a:ext>
              </a:extLst>
            </p:cNvPr>
            <p:cNvSpPr>
              <a:spLocks/>
            </p:cNvSpPr>
            <p:nvPr/>
          </p:nvSpPr>
          <p:spPr bwMode="auto">
            <a:xfrm>
              <a:off x="2354" y="2651"/>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32" name="Freeform 143">
              <a:extLst>
                <a:ext uri="{FF2B5EF4-FFF2-40B4-BE49-F238E27FC236}">
                  <a16:creationId xmlns:a16="http://schemas.microsoft.com/office/drawing/2014/main" id="{5A18D650-058D-5122-2E45-12F7D4503A87}"/>
                </a:ext>
              </a:extLst>
            </p:cNvPr>
            <p:cNvSpPr>
              <a:spLocks/>
            </p:cNvSpPr>
            <p:nvPr/>
          </p:nvSpPr>
          <p:spPr bwMode="auto">
            <a:xfrm>
              <a:off x="2485" y="156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sp>
          <p:nvSpPr>
            <p:cNvPr id="26033" name="Freeform 144">
              <a:extLst>
                <a:ext uri="{FF2B5EF4-FFF2-40B4-BE49-F238E27FC236}">
                  <a16:creationId xmlns:a16="http://schemas.microsoft.com/office/drawing/2014/main" id="{8AA969B3-F32A-D7E2-6024-AB8B1CCBDC5D}"/>
                </a:ext>
              </a:extLst>
            </p:cNvPr>
            <p:cNvSpPr>
              <a:spLocks/>
            </p:cNvSpPr>
            <p:nvPr/>
          </p:nvSpPr>
          <p:spPr bwMode="auto">
            <a:xfrm>
              <a:off x="2492" y="157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en-US"/>
            </a:p>
          </p:txBody>
        </p:sp>
      </p:grpSp>
      <p:grpSp>
        <p:nvGrpSpPr>
          <p:cNvPr id="25610" name="Group 5">
            <a:extLst>
              <a:ext uri="{FF2B5EF4-FFF2-40B4-BE49-F238E27FC236}">
                <a16:creationId xmlns:a16="http://schemas.microsoft.com/office/drawing/2014/main" id="{604EBB6F-110C-777B-0DE5-9FF19DC4063F}"/>
              </a:ext>
            </a:extLst>
          </p:cNvPr>
          <p:cNvGrpSpPr>
            <a:grpSpLocks/>
          </p:cNvGrpSpPr>
          <p:nvPr/>
        </p:nvGrpSpPr>
        <p:grpSpPr bwMode="auto">
          <a:xfrm rot="10800000">
            <a:off x="8534400" y="-25400"/>
            <a:ext cx="2133600" cy="2082800"/>
            <a:chOff x="2332" y="1554"/>
            <a:chExt cx="1105" cy="1218"/>
          </a:xfrm>
        </p:grpSpPr>
        <p:sp>
          <p:nvSpPr>
            <p:cNvPr id="25756" name="Freeform 6">
              <a:extLst>
                <a:ext uri="{FF2B5EF4-FFF2-40B4-BE49-F238E27FC236}">
                  <a16:creationId xmlns:a16="http://schemas.microsoft.com/office/drawing/2014/main" id="{0B8AC6FC-03AD-C992-D2FA-DD6FA0321A40}"/>
                </a:ext>
              </a:extLst>
            </p:cNvPr>
            <p:cNvSpPr>
              <a:spLocks/>
            </p:cNvSpPr>
            <p:nvPr/>
          </p:nvSpPr>
          <p:spPr bwMode="auto">
            <a:xfrm>
              <a:off x="2450" y="2113"/>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57" name="Freeform 7">
              <a:extLst>
                <a:ext uri="{FF2B5EF4-FFF2-40B4-BE49-F238E27FC236}">
                  <a16:creationId xmlns:a16="http://schemas.microsoft.com/office/drawing/2014/main" id="{DA5C1A0C-F8A2-28A0-7296-E0E959D909EE}"/>
                </a:ext>
              </a:extLst>
            </p:cNvPr>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58" name="Freeform 8">
              <a:extLst>
                <a:ext uri="{FF2B5EF4-FFF2-40B4-BE49-F238E27FC236}">
                  <a16:creationId xmlns:a16="http://schemas.microsoft.com/office/drawing/2014/main" id="{D2DAB778-9494-F2AC-47ED-795177D0FEE3}"/>
                </a:ext>
              </a:extLst>
            </p:cNvPr>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59" name="Freeform 9">
              <a:extLst>
                <a:ext uri="{FF2B5EF4-FFF2-40B4-BE49-F238E27FC236}">
                  <a16:creationId xmlns:a16="http://schemas.microsoft.com/office/drawing/2014/main" id="{D244157B-8745-6D63-0AE2-8B585904F175}"/>
                </a:ext>
              </a:extLst>
            </p:cNvPr>
            <p:cNvSpPr>
              <a:spLocks/>
            </p:cNvSpPr>
            <p:nvPr/>
          </p:nvSpPr>
          <p:spPr bwMode="auto">
            <a:xfrm>
              <a:off x="2359" y="2051"/>
              <a:ext cx="89" cy="73"/>
            </a:xfrm>
            <a:custGeom>
              <a:avLst/>
              <a:gdLst>
                <a:gd name="T0" fmla="*/ 1 w 177"/>
                <a:gd name="T1" fmla="*/ 1 h 146"/>
                <a:gd name="T2" fmla="*/ 1 w 177"/>
                <a:gd name="T3" fmla="*/ 1 h 146"/>
                <a:gd name="T4" fmla="*/ 1 w 177"/>
                <a:gd name="T5" fmla="*/ 1 h 146"/>
                <a:gd name="T6" fmla="*/ 1 w 177"/>
                <a:gd name="T7" fmla="*/ 1 h 146"/>
                <a:gd name="T8" fmla="*/ 1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1 h 146"/>
                <a:gd name="T34" fmla="*/ 1 w 177"/>
                <a:gd name="T35" fmla="*/ 1 h 146"/>
                <a:gd name="T36" fmla="*/ 1 w 177"/>
                <a:gd name="T37" fmla="*/ 1 h 146"/>
                <a:gd name="T38" fmla="*/ 1 w 177"/>
                <a:gd name="T39" fmla="*/ 1 h 146"/>
                <a:gd name="T40" fmla="*/ 1 w 177"/>
                <a:gd name="T41" fmla="*/ 1 h 146"/>
                <a:gd name="T42" fmla="*/ 1 w 177"/>
                <a:gd name="T43" fmla="*/ 1 h 146"/>
                <a:gd name="T44" fmla="*/ 1 w 177"/>
                <a:gd name="T45" fmla="*/ 1 h 146"/>
                <a:gd name="T46" fmla="*/ 1 w 177"/>
                <a:gd name="T47" fmla="*/ 1 h 146"/>
                <a:gd name="T48" fmla="*/ 1 w 177"/>
                <a:gd name="T49" fmla="*/ 1 h 146"/>
                <a:gd name="T50" fmla="*/ 1 w 177"/>
                <a:gd name="T51" fmla="*/ 1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60" name="Freeform 10">
              <a:extLst>
                <a:ext uri="{FF2B5EF4-FFF2-40B4-BE49-F238E27FC236}">
                  <a16:creationId xmlns:a16="http://schemas.microsoft.com/office/drawing/2014/main" id="{033E5067-DB95-754B-9A35-592C55987E9C}"/>
                </a:ext>
              </a:extLst>
            </p:cNvPr>
            <p:cNvSpPr>
              <a:spLocks/>
            </p:cNvSpPr>
            <p:nvPr/>
          </p:nvSpPr>
          <p:spPr bwMode="auto">
            <a:xfrm>
              <a:off x="2359" y="2133"/>
              <a:ext cx="89" cy="71"/>
            </a:xfrm>
            <a:custGeom>
              <a:avLst/>
              <a:gdLst>
                <a:gd name="T0" fmla="*/ 1 w 178"/>
                <a:gd name="T1" fmla="*/ 0 h 143"/>
                <a:gd name="T2" fmla="*/ 1 w 178"/>
                <a:gd name="T3" fmla="*/ 0 h 143"/>
                <a:gd name="T4" fmla="*/ 1 w 178"/>
                <a:gd name="T5" fmla="*/ 0 h 143"/>
                <a:gd name="T6" fmla="*/ 1 w 178"/>
                <a:gd name="T7" fmla="*/ 0 h 143"/>
                <a:gd name="T8" fmla="*/ 1 w 178"/>
                <a:gd name="T9" fmla="*/ 0 h 143"/>
                <a:gd name="T10" fmla="*/ 1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0 h 143"/>
                <a:gd name="T38" fmla="*/ 1 w 178"/>
                <a:gd name="T39" fmla="*/ 0 h 143"/>
                <a:gd name="T40" fmla="*/ 1 w 178"/>
                <a:gd name="T41" fmla="*/ 0 h 143"/>
                <a:gd name="T42" fmla="*/ 1 w 178"/>
                <a:gd name="T43" fmla="*/ 0 h 143"/>
                <a:gd name="T44" fmla="*/ 1 w 178"/>
                <a:gd name="T45" fmla="*/ 0 h 143"/>
                <a:gd name="T46" fmla="*/ 1 w 178"/>
                <a:gd name="T47" fmla="*/ 0 h 143"/>
                <a:gd name="T48" fmla="*/ 1 w 178"/>
                <a:gd name="T49" fmla="*/ 0 h 143"/>
                <a:gd name="T50" fmla="*/ 1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61" name="Freeform 11">
              <a:extLst>
                <a:ext uri="{FF2B5EF4-FFF2-40B4-BE49-F238E27FC236}">
                  <a16:creationId xmlns:a16="http://schemas.microsoft.com/office/drawing/2014/main" id="{681E5294-B5C6-68C5-D60E-E23590D27467}"/>
                </a:ext>
              </a:extLst>
            </p:cNvPr>
            <p:cNvSpPr>
              <a:spLocks/>
            </p:cNvSpPr>
            <p:nvPr/>
          </p:nvSpPr>
          <p:spPr bwMode="auto">
            <a:xfrm>
              <a:off x="2432" y="2151"/>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0 h 181"/>
                <a:gd name="T16" fmla="*/ 1 w 132"/>
                <a:gd name="T17" fmla="*/ 0 h 181"/>
                <a:gd name="T18" fmla="*/ 1 w 132"/>
                <a:gd name="T19" fmla="*/ 0 h 181"/>
                <a:gd name="T20" fmla="*/ 1 w 132"/>
                <a:gd name="T21" fmla="*/ 0 h 181"/>
                <a:gd name="T22" fmla="*/ 1 w 132"/>
                <a:gd name="T23" fmla="*/ 0 h 181"/>
                <a:gd name="T24" fmla="*/ 1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62" name="Freeform 12">
              <a:extLst>
                <a:ext uri="{FF2B5EF4-FFF2-40B4-BE49-F238E27FC236}">
                  <a16:creationId xmlns:a16="http://schemas.microsoft.com/office/drawing/2014/main" id="{FA94146B-71AC-67FE-A0ED-10D4312C4768}"/>
                </a:ext>
              </a:extLst>
            </p:cNvPr>
            <p:cNvSpPr>
              <a:spLocks/>
            </p:cNvSpPr>
            <p:nvPr/>
          </p:nvSpPr>
          <p:spPr bwMode="auto">
            <a:xfrm>
              <a:off x="2482" y="2132"/>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1 h 144"/>
                <a:gd name="T14" fmla="*/ 0 w 177"/>
                <a:gd name="T15" fmla="*/ 1 h 144"/>
                <a:gd name="T16" fmla="*/ 0 w 177"/>
                <a:gd name="T17" fmla="*/ 1 h 144"/>
                <a:gd name="T18" fmla="*/ 0 w 177"/>
                <a:gd name="T19" fmla="*/ 1 h 144"/>
                <a:gd name="T20" fmla="*/ 0 w 177"/>
                <a:gd name="T21" fmla="*/ 1 h 144"/>
                <a:gd name="T22" fmla="*/ 0 w 177"/>
                <a:gd name="T23" fmla="*/ 1 h 144"/>
                <a:gd name="T24" fmla="*/ 0 w 177"/>
                <a:gd name="T25" fmla="*/ 1 h 144"/>
                <a:gd name="T26" fmla="*/ 0 w 177"/>
                <a:gd name="T27" fmla="*/ 1 h 144"/>
                <a:gd name="T28" fmla="*/ 0 w 177"/>
                <a:gd name="T29" fmla="*/ 1 h 144"/>
                <a:gd name="T30" fmla="*/ 0 w 177"/>
                <a:gd name="T31" fmla="*/ 1 h 144"/>
                <a:gd name="T32" fmla="*/ 0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63" name="Freeform 13">
              <a:extLst>
                <a:ext uri="{FF2B5EF4-FFF2-40B4-BE49-F238E27FC236}">
                  <a16:creationId xmlns:a16="http://schemas.microsoft.com/office/drawing/2014/main" id="{6E50F991-9131-074F-BA15-2BCC92035175}"/>
                </a:ext>
              </a:extLst>
            </p:cNvPr>
            <p:cNvSpPr>
              <a:spLocks/>
            </p:cNvSpPr>
            <p:nvPr/>
          </p:nvSpPr>
          <p:spPr bwMode="auto">
            <a:xfrm>
              <a:off x="2481" y="2051"/>
              <a:ext cx="90" cy="72"/>
            </a:xfrm>
            <a:custGeom>
              <a:avLst/>
              <a:gdLst>
                <a:gd name="T0" fmla="*/ 0 w 180"/>
                <a:gd name="T1" fmla="*/ 1 h 143"/>
                <a:gd name="T2" fmla="*/ 1 w 180"/>
                <a:gd name="T3" fmla="*/ 1 h 143"/>
                <a:gd name="T4" fmla="*/ 1 w 180"/>
                <a:gd name="T5" fmla="*/ 1 h 143"/>
                <a:gd name="T6" fmla="*/ 1 w 180"/>
                <a:gd name="T7" fmla="*/ 1 h 143"/>
                <a:gd name="T8" fmla="*/ 1 w 180"/>
                <a:gd name="T9" fmla="*/ 1 h 143"/>
                <a:gd name="T10" fmla="*/ 1 w 180"/>
                <a:gd name="T11" fmla="*/ 1 h 143"/>
                <a:gd name="T12" fmla="*/ 1 w 180"/>
                <a:gd name="T13" fmla="*/ 1 h 143"/>
                <a:gd name="T14" fmla="*/ 1 w 180"/>
                <a:gd name="T15" fmla="*/ 1 h 143"/>
                <a:gd name="T16" fmla="*/ 1 w 180"/>
                <a:gd name="T17" fmla="*/ 1 h 143"/>
                <a:gd name="T18" fmla="*/ 1 w 180"/>
                <a:gd name="T19" fmla="*/ 1 h 143"/>
                <a:gd name="T20" fmla="*/ 1 w 180"/>
                <a:gd name="T21" fmla="*/ 1 h 143"/>
                <a:gd name="T22" fmla="*/ 1 w 180"/>
                <a:gd name="T23" fmla="*/ 1 h 143"/>
                <a:gd name="T24" fmla="*/ 1 w 180"/>
                <a:gd name="T25" fmla="*/ 1 h 143"/>
                <a:gd name="T26" fmla="*/ 1 w 180"/>
                <a:gd name="T27" fmla="*/ 1 h 143"/>
                <a:gd name="T28" fmla="*/ 1 w 180"/>
                <a:gd name="T29" fmla="*/ 1 h 143"/>
                <a:gd name="T30" fmla="*/ 1 w 180"/>
                <a:gd name="T31" fmla="*/ 1 h 143"/>
                <a:gd name="T32" fmla="*/ 1 w 180"/>
                <a:gd name="T33" fmla="*/ 1 h 143"/>
                <a:gd name="T34" fmla="*/ 1 w 180"/>
                <a:gd name="T35" fmla="*/ 1 h 143"/>
                <a:gd name="T36" fmla="*/ 1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64" name="Freeform 14">
              <a:extLst>
                <a:ext uri="{FF2B5EF4-FFF2-40B4-BE49-F238E27FC236}">
                  <a16:creationId xmlns:a16="http://schemas.microsoft.com/office/drawing/2014/main" id="{36CA8C00-206C-53A7-587E-2691B3F2B2ED}"/>
                </a:ext>
              </a:extLst>
            </p:cNvPr>
            <p:cNvSpPr>
              <a:spLocks/>
            </p:cNvSpPr>
            <p:nvPr/>
          </p:nvSpPr>
          <p:spPr bwMode="auto">
            <a:xfrm>
              <a:off x="2654" y="1594"/>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65" name="Freeform 15">
              <a:extLst>
                <a:ext uri="{FF2B5EF4-FFF2-40B4-BE49-F238E27FC236}">
                  <a16:creationId xmlns:a16="http://schemas.microsoft.com/office/drawing/2014/main" id="{8333BEBA-AB16-D8B9-EF82-F8F8A639C1EF}"/>
                </a:ext>
              </a:extLst>
            </p:cNvPr>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66" name="Freeform 16">
              <a:extLst>
                <a:ext uri="{FF2B5EF4-FFF2-40B4-BE49-F238E27FC236}">
                  <a16:creationId xmlns:a16="http://schemas.microsoft.com/office/drawing/2014/main" id="{5F395010-CD56-A65F-8FEB-E546F31AE403}"/>
                </a:ext>
              </a:extLst>
            </p:cNvPr>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67" name="Freeform 17">
              <a:extLst>
                <a:ext uri="{FF2B5EF4-FFF2-40B4-BE49-F238E27FC236}">
                  <a16:creationId xmlns:a16="http://schemas.microsoft.com/office/drawing/2014/main" id="{128A54E7-8117-84AB-4CC0-4069B0244DD3}"/>
                </a:ext>
              </a:extLst>
            </p:cNvPr>
            <p:cNvSpPr>
              <a:spLocks/>
            </p:cNvSpPr>
            <p:nvPr/>
          </p:nvSpPr>
          <p:spPr bwMode="auto">
            <a:xfrm>
              <a:off x="2618" y="1569"/>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68" name="Freeform 18">
              <a:extLst>
                <a:ext uri="{FF2B5EF4-FFF2-40B4-BE49-F238E27FC236}">
                  <a16:creationId xmlns:a16="http://schemas.microsoft.com/office/drawing/2014/main" id="{0C0D2361-47D2-60D9-3BED-84A312F1746F}"/>
                </a:ext>
              </a:extLst>
            </p:cNvPr>
            <p:cNvSpPr>
              <a:spLocks/>
            </p:cNvSpPr>
            <p:nvPr/>
          </p:nvSpPr>
          <p:spPr bwMode="auto">
            <a:xfrm>
              <a:off x="2618" y="1602"/>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69" name="Freeform 19">
              <a:extLst>
                <a:ext uri="{FF2B5EF4-FFF2-40B4-BE49-F238E27FC236}">
                  <a16:creationId xmlns:a16="http://schemas.microsoft.com/office/drawing/2014/main" id="{BC7BD596-234C-684B-409C-4EB7839E5075}"/>
                </a:ext>
              </a:extLst>
            </p:cNvPr>
            <p:cNvSpPr>
              <a:spLocks/>
            </p:cNvSpPr>
            <p:nvPr/>
          </p:nvSpPr>
          <p:spPr bwMode="auto">
            <a:xfrm>
              <a:off x="2647" y="1610"/>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70" name="Freeform 20">
              <a:extLst>
                <a:ext uri="{FF2B5EF4-FFF2-40B4-BE49-F238E27FC236}">
                  <a16:creationId xmlns:a16="http://schemas.microsoft.com/office/drawing/2014/main" id="{26CE7962-3AE1-5575-062A-BBB7100282FE}"/>
                </a:ext>
              </a:extLst>
            </p:cNvPr>
            <p:cNvSpPr>
              <a:spLocks/>
            </p:cNvSpPr>
            <p:nvPr/>
          </p:nvSpPr>
          <p:spPr bwMode="auto">
            <a:xfrm>
              <a:off x="2667" y="1602"/>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71" name="Freeform 21">
              <a:extLst>
                <a:ext uri="{FF2B5EF4-FFF2-40B4-BE49-F238E27FC236}">
                  <a16:creationId xmlns:a16="http://schemas.microsoft.com/office/drawing/2014/main" id="{0D6D372F-ECFB-4BEE-24F7-88F5E543F22C}"/>
                </a:ext>
              </a:extLst>
            </p:cNvPr>
            <p:cNvSpPr>
              <a:spLocks/>
            </p:cNvSpPr>
            <p:nvPr/>
          </p:nvSpPr>
          <p:spPr bwMode="auto">
            <a:xfrm>
              <a:off x="2667" y="1569"/>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72" name="Freeform 22">
              <a:extLst>
                <a:ext uri="{FF2B5EF4-FFF2-40B4-BE49-F238E27FC236}">
                  <a16:creationId xmlns:a16="http://schemas.microsoft.com/office/drawing/2014/main" id="{BD47BE0E-ABCE-C7D2-628B-8E3D548713DB}"/>
                </a:ext>
              </a:extLst>
            </p:cNvPr>
            <p:cNvSpPr>
              <a:spLocks/>
            </p:cNvSpPr>
            <p:nvPr/>
          </p:nvSpPr>
          <p:spPr bwMode="auto">
            <a:xfrm>
              <a:off x="3368" y="2439"/>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73" name="Freeform 23">
              <a:extLst>
                <a:ext uri="{FF2B5EF4-FFF2-40B4-BE49-F238E27FC236}">
                  <a16:creationId xmlns:a16="http://schemas.microsoft.com/office/drawing/2014/main" id="{8D690326-8E02-4AF6-43FA-1E7201DD8956}"/>
                </a:ext>
              </a:extLst>
            </p:cNvPr>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74" name="Freeform 24">
              <a:extLst>
                <a:ext uri="{FF2B5EF4-FFF2-40B4-BE49-F238E27FC236}">
                  <a16:creationId xmlns:a16="http://schemas.microsoft.com/office/drawing/2014/main" id="{18454574-E665-A62B-074A-DB66C3E7659D}"/>
                </a:ext>
              </a:extLst>
            </p:cNvPr>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75" name="Freeform 25">
              <a:extLst>
                <a:ext uri="{FF2B5EF4-FFF2-40B4-BE49-F238E27FC236}">
                  <a16:creationId xmlns:a16="http://schemas.microsoft.com/office/drawing/2014/main" id="{05C6FFB9-58B8-B5F8-0EAD-1F2A642FD122}"/>
                </a:ext>
              </a:extLst>
            </p:cNvPr>
            <p:cNvSpPr>
              <a:spLocks/>
            </p:cNvSpPr>
            <p:nvPr/>
          </p:nvSpPr>
          <p:spPr bwMode="auto">
            <a:xfrm>
              <a:off x="3331" y="2414"/>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76" name="Freeform 26">
              <a:extLst>
                <a:ext uri="{FF2B5EF4-FFF2-40B4-BE49-F238E27FC236}">
                  <a16:creationId xmlns:a16="http://schemas.microsoft.com/office/drawing/2014/main" id="{F2C1850B-5B82-E8FF-FC98-9171108FC4DC}"/>
                </a:ext>
              </a:extLst>
            </p:cNvPr>
            <p:cNvSpPr>
              <a:spLocks/>
            </p:cNvSpPr>
            <p:nvPr/>
          </p:nvSpPr>
          <p:spPr bwMode="auto">
            <a:xfrm>
              <a:off x="3331" y="2447"/>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77" name="Freeform 27">
              <a:extLst>
                <a:ext uri="{FF2B5EF4-FFF2-40B4-BE49-F238E27FC236}">
                  <a16:creationId xmlns:a16="http://schemas.microsoft.com/office/drawing/2014/main" id="{B508833F-4D32-8EC4-5A5F-061E6047CF36}"/>
                </a:ext>
              </a:extLst>
            </p:cNvPr>
            <p:cNvSpPr>
              <a:spLocks/>
            </p:cNvSpPr>
            <p:nvPr/>
          </p:nvSpPr>
          <p:spPr bwMode="auto">
            <a:xfrm>
              <a:off x="3361" y="2454"/>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78" name="Freeform 28">
              <a:extLst>
                <a:ext uri="{FF2B5EF4-FFF2-40B4-BE49-F238E27FC236}">
                  <a16:creationId xmlns:a16="http://schemas.microsoft.com/office/drawing/2014/main" id="{4D58495F-47A1-8E67-671C-71E5ABEF2B27}"/>
                </a:ext>
              </a:extLst>
            </p:cNvPr>
            <p:cNvSpPr>
              <a:spLocks/>
            </p:cNvSpPr>
            <p:nvPr/>
          </p:nvSpPr>
          <p:spPr bwMode="auto">
            <a:xfrm>
              <a:off x="3381" y="2447"/>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79" name="Freeform 29">
              <a:extLst>
                <a:ext uri="{FF2B5EF4-FFF2-40B4-BE49-F238E27FC236}">
                  <a16:creationId xmlns:a16="http://schemas.microsoft.com/office/drawing/2014/main" id="{C5DBCF1F-1F5B-F7CB-8006-E5EDD50A2E30}"/>
                </a:ext>
              </a:extLst>
            </p:cNvPr>
            <p:cNvSpPr>
              <a:spLocks/>
            </p:cNvSpPr>
            <p:nvPr/>
          </p:nvSpPr>
          <p:spPr bwMode="auto">
            <a:xfrm>
              <a:off x="3380" y="2414"/>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80" name="Freeform 30">
              <a:extLst>
                <a:ext uri="{FF2B5EF4-FFF2-40B4-BE49-F238E27FC236}">
                  <a16:creationId xmlns:a16="http://schemas.microsoft.com/office/drawing/2014/main" id="{8BFFEAC3-C9E9-ED04-AAC6-7DB4E61B8A5B}"/>
                </a:ext>
              </a:extLst>
            </p:cNvPr>
            <p:cNvSpPr>
              <a:spLocks/>
            </p:cNvSpPr>
            <p:nvPr/>
          </p:nvSpPr>
          <p:spPr bwMode="auto">
            <a:xfrm>
              <a:off x="2672" y="2420"/>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81" name="Freeform 31">
              <a:extLst>
                <a:ext uri="{FF2B5EF4-FFF2-40B4-BE49-F238E27FC236}">
                  <a16:creationId xmlns:a16="http://schemas.microsoft.com/office/drawing/2014/main" id="{08B45D37-9305-BC96-28B7-A88C7D285C13}"/>
                </a:ext>
              </a:extLst>
            </p:cNvPr>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82" name="Freeform 32">
              <a:extLst>
                <a:ext uri="{FF2B5EF4-FFF2-40B4-BE49-F238E27FC236}">
                  <a16:creationId xmlns:a16="http://schemas.microsoft.com/office/drawing/2014/main" id="{25AF68DB-A0D9-6D47-3141-511F3AE66722}"/>
                </a:ext>
              </a:extLst>
            </p:cNvPr>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83" name="Freeform 33">
              <a:extLst>
                <a:ext uri="{FF2B5EF4-FFF2-40B4-BE49-F238E27FC236}">
                  <a16:creationId xmlns:a16="http://schemas.microsoft.com/office/drawing/2014/main" id="{8B0BEE70-1B98-246B-206B-4BFA42D239DB}"/>
                </a:ext>
              </a:extLst>
            </p:cNvPr>
            <p:cNvSpPr>
              <a:spLocks/>
            </p:cNvSpPr>
            <p:nvPr/>
          </p:nvSpPr>
          <p:spPr bwMode="auto">
            <a:xfrm>
              <a:off x="2635" y="2396"/>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84" name="Freeform 34">
              <a:extLst>
                <a:ext uri="{FF2B5EF4-FFF2-40B4-BE49-F238E27FC236}">
                  <a16:creationId xmlns:a16="http://schemas.microsoft.com/office/drawing/2014/main" id="{97660E79-DC9D-AB32-4341-30897FF88E03}"/>
                </a:ext>
              </a:extLst>
            </p:cNvPr>
            <p:cNvSpPr>
              <a:spLocks/>
            </p:cNvSpPr>
            <p:nvPr/>
          </p:nvSpPr>
          <p:spPr bwMode="auto">
            <a:xfrm>
              <a:off x="2635" y="2428"/>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85" name="Freeform 35">
              <a:extLst>
                <a:ext uri="{FF2B5EF4-FFF2-40B4-BE49-F238E27FC236}">
                  <a16:creationId xmlns:a16="http://schemas.microsoft.com/office/drawing/2014/main" id="{136142AE-F874-1530-1C67-35C84D8EA692}"/>
                </a:ext>
              </a:extLst>
            </p:cNvPr>
            <p:cNvSpPr>
              <a:spLocks/>
            </p:cNvSpPr>
            <p:nvPr/>
          </p:nvSpPr>
          <p:spPr bwMode="auto">
            <a:xfrm>
              <a:off x="2664" y="2435"/>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86" name="Freeform 36">
              <a:extLst>
                <a:ext uri="{FF2B5EF4-FFF2-40B4-BE49-F238E27FC236}">
                  <a16:creationId xmlns:a16="http://schemas.microsoft.com/office/drawing/2014/main" id="{8BB6B3A9-C10A-DC0E-4B7E-24DF9A8FDCFF}"/>
                </a:ext>
              </a:extLst>
            </p:cNvPr>
            <p:cNvSpPr>
              <a:spLocks/>
            </p:cNvSpPr>
            <p:nvPr/>
          </p:nvSpPr>
          <p:spPr bwMode="auto">
            <a:xfrm>
              <a:off x="2684" y="2428"/>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87" name="Freeform 37">
              <a:extLst>
                <a:ext uri="{FF2B5EF4-FFF2-40B4-BE49-F238E27FC236}">
                  <a16:creationId xmlns:a16="http://schemas.microsoft.com/office/drawing/2014/main" id="{089C737B-25E3-37A8-113B-78C28D3E12CB}"/>
                </a:ext>
              </a:extLst>
            </p:cNvPr>
            <p:cNvSpPr>
              <a:spLocks/>
            </p:cNvSpPr>
            <p:nvPr/>
          </p:nvSpPr>
          <p:spPr bwMode="auto">
            <a:xfrm>
              <a:off x="2684" y="2395"/>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88" name="Freeform 38">
              <a:extLst>
                <a:ext uri="{FF2B5EF4-FFF2-40B4-BE49-F238E27FC236}">
                  <a16:creationId xmlns:a16="http://schemas.microsoft.com/office/drawing/2014/main" id="{FD323BA3-2941-D752-8234-5FADC99A63D3}"/>
                </a:ext>
              </a:extLst>
            </p:cNvPr>
            <p:cNvSpPr>
              <a:spLocks/>
            </p:cNvSpPr>
            <p:nvPr/>
          </p:nvSpPr>
          <p:spPr bwMode="auto">
            <a:xfrm>
              <a:off x="2471" y="1815"/>
              <a:ext cx="72" cy="84"/>
            </a:xfrm>
            <a:custGeom>
              <a:avLst/>
              <a:gdLst>
                <a:gd name="T0" fmla="*/ 1 w 144"/>
                <a:gd name="T1" fmla="*/ 0 h 167"/>
                <a:gd name="T2" fmla="*/ 1 w 144"/>
                <a:gd name="T3" fmla="*/ 1 h 167"/>
                <a:gd name="T4" fmla="*/ 1 w 144"/>
                <a:gd name="T5" fmla="*/ 1 h 167"/>
                <a:gd name="T6" fmla="*/ 1 w 144"/>
                <a:gd name="T7" fmla="*/ 1 h 167"/>
                <a:gd name="T8" fmla="*/ 1 w 144"/>
                <a:gd name="T9" fmla="*/ 1 h 167"/>
                <a:gd name="T10" fmla="*/ 1 w 144"/>
                <a:gd name="T11" fmla="*/ 1 h 167"/>
                <a:gd name="T12" fmla="*/ 1 w 144"/>
                <a:gd name="T13" fmla="*/ 1 h 167"/>
                <a:gd name="T14" fmla="*/ 1 w 144"/>
                <a:gd name="T15" fmla="*/ 1 h 167"/>
                <a:gd name="T16" fmla="*/ 1 w 144"/>
                <a:gd name="T17" fmla="*/ 1 h 167"/>
                <a:gd name="T18" fmla="*/ 1 w 144"/>
                <a:gd name="T19" fmla="*/ 1 h 167"/>
                <a:gd name="T20" fmla="*/ 1 w 144"/>
                <a:gd name="T21" fmla="*/ 1 h 167"/>
                <a:gd name="T22" fmla="*/ 0 w 144"/>
                <a:gd name="T23" fmla="*/ 1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1 w 144"/>
                <a:gd name="T43" fmla="*/ 1 h 167"/>
                <a:gd name="T44" fmla="*/ 1 w 144"/>
                <a:gd name="T45" fmla="*/ 1 h 167"/>
                <a:gd name="T46" fmla="*/ 1 w 144"/>
                <a:gd name="T47" fmla="*/ 1 h 167"/>
                <a:gd name="T48" fmla="*/ 1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89" name="Freeform 39">
              <a:extLst>
                <a:ext uri="{FF2B5EF4-FFF2-40B4-BE49-F238E27FC236}">
                  <a16:creationId xmlns:a16="http://schemas.microsoft.com/office/drawing/2014/main" id="{B820CCA0-3EB6-7723-8929-17E39658F8DD}"/>
                </a:ext>
              </a:extLst>
            </p:cNvPr>
            <p:cNvSpPr>
              <a:spLocks/>
            </p:cNvSpPr>
            <p:nvPr/>
          </p:nvSpPr>
          <p:spPr bwMode="auto">
            <a:xfrm>
              <a:off x="2436" y="1811"/>
              <a:ext cx="102" cy="40"/>
            </a:xfrm>
            <a:custGeom>
              <a:avLst/>
              <a:gdLst>
                <a:gd name="T0" fmla="*/ 1 w 204"/>
                <a:gd name="T1" fmla="*/ 0 h 82"/>
                <a:gd name="T2" fmla="*/ 1 w 204"/>
                <a:gd name="T3" fmla="*/ 0 h 82"/>
                <a:gd name="T4" fmla="*/ 1 w 204"/>
                <a:gd name="T5" fmla="*/ 0 h 82"/>
                <a:gd name="T6" fmla="*/ 1 w 204"/>
                <a:gd name="T7" fmla="*/ 0 h 82"/>
                <a:gd name="T8" fmla="*/ 1 w 204"/>
                <a:gd name="T9" fmla="*/ 0 h 82"/>
                <a:gd name="T10" fmla="*/ 1 w 204"/>
                <a:gd name="T11" fmla="*/ 0 h 82"/>
                <a:gd name="T12" fmla="*/ 1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1 w 204"/>
                <a:gd name="T55" fmla="*/ 0 h 82"/>
                <a:gd name="T56" fmla="*/ 1 w 204"/>
                <a:gd name="T57" fmla="*/ 0 h 82"/>
                <a:gd name="T58" fmla="*/ 1 w 204"/>
                <a:gd name="T59" fmla="*/ 0 h 82"/>
                <a:gd name="T60" fmla="*/ 1 w 204"/>
                <a:gd name="T61" fmla="*/ 0 h 82"/>
                <a:gd name="T62" fmla="*/ 1 w 204"/>
                <a:gd name="T63" fmla="*/ 0 h 82"/>
                <a:gd name="T64" fmla="*/ 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90" name="Freeform 40">
              <a:extLst>
                <a:ext uri="{FF2B5EF4-FFF2-40B4-BE49-F238E27FC236}">
                  <a16:creationId xmlns:a16="http://schemas.microsoft.com/office/drawing/2014/main" id="{18D2DE74-52A5-70D4-F2DE-D52320A27B13}"/>
                </a:ext>
              </a:extLst>
            </p:cNvPr>
            <p:cNvSpPr>
              <a:spLocks/>
            </p:cNvSpPr>
            <p:nvPr/>
          </p:nvSpPr>
          <p:spPr bwMode="auto">
            <a:xfrm>
              <a:off x="2534" y="1815"/>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1 h 208"/>
                <a:gd name="T14" fmla="*/ 1 w 84"/>
                <a:gd name="T15" fmla="*/ 1 h 208"/>
                <a:gd name="T16" fmla="*/ 1 w 84"/>
                <a:gd name="T17" fmla="*/ 1 h 208"/>
                <a:gd name="T18" fmla="*/ 1 w 84"/>
                <a:gd name="T19" fmla="*/ 1 h 208"/>
                <a:gd name="T20" fmla="*/ 1 w 84"/>
                <a:gd name="T21" fmla="*/ 1 h 208"/>
                <a:gd name="T22" fmla="*/ 1 w 84"/>
                <a:gd name="T23" fmla="*/ 1 h 208"/>
                <a:gd name="T24" fmla="*/ 1 w 84"/>
                <a:gd name="T25" fmla="*/ 1 h 208"/>
                <a:gd name="T26" fmla="*/ 0 w 84"/>
                <a:gd name="T27" fmla="*/ 1 h 208"/>
                <a:gd name="T28" fmla="*/ 1 w 84"/>
                <a:gd name="T29" fmla="*/ 1 h 208"/>
                <a:gd name="T30" fmla="*/ 1 w 84"/>
                <a:gd name="T31" fmla="*/ 1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91" name="Freeform 41">
              <a:extLst>
                <a:ext uri="{FF2B5EF4-FFF2-40B4-BE49-F238E27FC236}">
                  <a16:creationId xmlns:a16="http://schemas.microsoft.com/office/drawing/2014/main" id="{AB19E36D-8E88-A853-9975-EE456A09D3EB}"/>
                </a:ext>
              </a:extLst>
            </p:cNvPr>
            <p:cNvSpPr>
              <a:spLocks/>
            </p:cNvSpPr>
            <p:nvPr/>
          </p:nvSpPr>
          <p:spPr bwMode="auto">
            <a:xfrm>
              <a:off x="2551" y="1812"/>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1 w 144"/>
                <a:gd name="T13" fmla="*/ 0 h 170"/>
                <a:gd name="T14" fmla="*/ 1 w 144"/>
                <a:gd name="T15" fmla="*/ 0 h 170"/>
                <a:gd name="T16" fmla="*/ 1 w 144"/>
                <a:gd name="T17" fmla="*/ 0 h 170"/>
                <a:gd name="T18" fmla="*/ 1 w 144"/>
                <a:gd name="T19" fmla="*/ 0 h 170"/>
                <a:gd name="T20" fmla="*/ 1 w 144"/>
                <a:gd name="T21" fmla="*/ 0 h 170"/>
                <a:gd name="T22" fmla="*/ 1 w 144"/>
                <a:gd name="T23" fmla="*/ 0 h 170"/>
                <a:gd name="T24" fmla="*/ 1 w 144"/>
                <a:gd name="T25" fmla="*/ 0 h 170"/>
                <a:gd name="T26" fmla="*/ 1 w 144"/>
                <a:gd name="T27" fmla="*/ 0 h 170"/>
                <a:gd name="T28" fmla="*/ 1 w 144"/>
                <a:gd name="T29" fmla="*/ 0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92" name="Freeform 42">
              <a:extLst>
                <a:ext uri="{FF2B5EF4-FFF2-40B4-BE49-F238E27FC236}">
                  <a16:creationId xmlns:a16="http://schemas.microsoft.com/office/drawing/2014/main" id="{239840D4-318A-51A9-74DC-57F38269448D}"/>
                </a:ext>
              </a:extLst>
            </p:cNvPr>
            <p:cNvSpPr>
              <a:spLocks/>
            </p:cNvSpPr>
            <p:nvPr/>
          </p:nvSpPr>
          <p:spPr bwMode="auto">
            <a:xfrm>
              <a:off x="2558" y="1793"/>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0 w 199"/>
                <a:gd name="T19" fmla="*/ 0 h 103"/>
                <a:gd name="T20" fmla="*/ 0 w 199"/>
                <a:gd name="T21" fmla="*/ 0 h 103"/>
                <a:gd name="T22" fmla="*/ 0 w 199"/>
                <a:gd name="T23" fmla="*/ 0 h 103"/>
                <a:gd name="T24" fmla="*/ 0 w 199"/>
                <a:gd name="T25" fmla="*/ 0 h 103"/>
                <a:gd name="T26" fmla="*/ 0 w 199"/>
                <a:gd name="T27" fmla="*/ 0 h 103"/>
                <a:gd name="T28" fmla="*/ 0 w 199"/>
                <a:gd name="T29" fmla="*/ 0 h 103"/>
                <a:gd name="T30" fmla="*/ 0 w 199"/>
                <a:gd name="T31" fmla="*/ 0 h 103"/>
                <a:gd name="T32" fmla="*/ 0 w 199"/>
                <a:gd name="T33" fmla="*/ 0 h 103"/>
                <a:gd name="T34" fmla="*/ 0 w 199"/>
                <a:gd name="T35" fmla="*/ 0 h 103"/>
                <a:gd name="T36" fmla="*/ 0 w 199"/>
                <a:gd name="T37" fmla="*/ 0 h 103"/>
                <a:gd name="T38" fmla="*/ 0 w 199"/>
                <a:gd name="T39" fmla="*/ 0 h 103"/>
                <a:gd name="T40" fmla="*/ 0 w 199"/>
                <a:gd name="T41" fmla="*/ 0 h 103"/>
                <a:gd name="T42" fmla="*/ 0 w 199"/>
                <a:gd name="T43" fmla="*/ 0 h 103"/>
                <a:gd name="T44" fmla="*/ 0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93" name="Freeform 43">
              <a:extLst>
                <a:ext uri="{FF2B5EF4-FFF2-40B4-BE49-F238E27FC236}">
                  <a16:creationId xmlns:a16="http://schemas.microsoft.com/office/drawing/2014/main" id="{AFA6416D-14EB-BFF5-9CD2-2EC3AF0641CE}"/>
                </a:ext>
              </a:extLst>
            </p:cNvPr>
            <p:cNvSpPr>
              <a:spLocks/>
            </p:cNvSpPr>
            <p:nvPr/>
          </p:nvSpPr>
          <p:spPr bwMode="auto">
            <a:xfrm>
              <a:off x="2631" y="2659"/>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1 h 195"/>
                <a:gd name="T12" fmla="*/ 0 w 107"/>
                <a:gd name="T13" fmla="*/ 1 h 195"/>
                <a:gd name="T14" fmla="*/ 0 w 107"/>
                <a:gd name="T15" fmla="*/ 1 h 195"/>
                <a:gd name="T16" fmla="*/ 0 w 107"/>
                <a:gd name="T17" fmla="*/ 1 h 195"/>
                <a:gd name="T18" fmla="*/ 0 w 107"/>
                <a:gd name="T19" fmla="*/ 1 h 195"/>
                <a:gd name="T20" fmla="*/ 0 w 107"/>
                <a:gd name="T21" fmla="*/ 1 h 195"/>
                <a:gd name="T22" fmla="*/ 0 w 107"/>
                <a:gd name="T23" fmla="*/ 1 h 195"/>
                <a:gd name="T24" fmla="*/ 0 w 107"/>
                <a:gd name="T25" fmla="*/ 1 h 195"/>
                <a:gd name="T26" fmla="*/ 0 w 107"/>
                <a:gd name="T27" fmla="*/ 1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94" name="Freeform 44">
              <a:extLst>
                <a:ext uri="{FF2B5EF4-FFF2-40B4-BE49-F238E27FC236}">
                  <a16:creationId xmlns:a16="http://schemas.microsoft.com/office/drawing/2014/main" id="{06F83CC3-985F-D458-706E-379FA8B6DE36}"/>
                </a:ext>
              </a:extLst>
            </p:cNvPr>
            <p:cNvSpPr>
              <a:spLocks/>
            </p:cNvSpPr>
            <p:nvPr/>
          </p:nvSpPr>
          <p:spPr bwMode="auto">
            <a:xfrm>
              <a:off x="2581" y="2656"/>
              <a:ext cx="91" cy="63"/>
            </a:xfrm>
            <a:custGeom>
              <a:avLst/>
              <a:gdLst>
                <a:gd name="T0" fmla="*/ 0 w 183"/>
                <a:gd name="T1" fmla="*/ 0 h 126"/>
                <a:gd name="T2" fmla="*/ 0 w 183"/>
                <a:gd name="T3" fmla="*/ 1 h 126"/>
                <a:gd name="T4" fmla="*/ 0 w 183"/>
                <a:gd name="T5" fmla="*/ 1 h 126"/>
                <a:gd name="T6" fmla="*/ 0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0 w 183"/>
                <a:gd name="T39" fmla="*/ 1 h 126"/>
                <a:gd name="T40" fmla="*/ 0 w 183"/>
                <a:gd name="T41" fmla="*/ 1 h 126"/>
                <a:gd name="T42" fmla="*/ 0 w 183"/>
                <a:gd name="T43" fmla="*/ 1 h 126"/>
                <a:gd name="T44" fmla="*/ 0 w 183"/>
                <a:gd name="T45" fmla="*/ 1 h 126"/>
                <a:gd name="T46" fmla="*/ 0 w 183"/>
                <a:gd name="T47" fmla="*/ 1 h 126"/>
                <a:gd name="T48" fmla="*/ 0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95" name="Freeform 45">
              <a:extLst>
                <a:ext uri="{FF2B5EF4-FFF2-40B4-BE49-F238E27FC236}">
                  <a16:creationId xmlns:a16="http://schemas.microsoft.com/office/drawing/2014/main" id="{1EA9FF3D-D8D6-B125-DD62-3BA8D4F5B9D5}"/>
                </a:ext>
              </a:extLst>
            </p:cNvPr>
            <p:cNvSpPr>
              <a:spLocks/>
            </p:cNvSpPr>
            <p:nvPr/>
          </p:nvSpPr>
          <p:spPr bwMode="auto">
            <a:xfrm>
              <a:off x="2681" y="2658"/>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0 h 197"/>
                <a:gd name="T14" fmla="*/ 1 w 102"/>
                <a:gd name="T15" fmla="*/ 0 h 197"/>
                <a:gd name="T16" fmla="*/ 1 w 102"/>
                <a:gd name="T17" fmla="*/ 0 h 197"/>
                <a:gd name="T18" fmla="*/ 1 w 102"/>
                <a:gd name="T19" fmla="*/ 0 h 197"/>
                <a:gd name="T20" fmla="*/ 1 w 102"/>
                <a:gd name="T21" fmla="*/ 0 h 197"/>
                <a:gd name="T22" fmla="*/ 1 w 102"/>
                <a:gd name="T23" fmla="*/ 0 h 197"/>
                <a:gd name="T24" fmla="*/ 1 w 102"/>
                <a:gd name="T25" fmla="*/ 0 h 197"/>
                <a:gd name="T26" fmla="*/ 1 w 102"/>
                <a:gd name="T27" fmla="*/ 0 h 197"/>
                <a:gd name="T28" fmla="*/ 1 w 102"/>
                <a:gd name="T29" fmla="*/ 0 h 197"/>
                <a:gd name="T30" fmla="*/ 1 w 102"/>
                <a:gd name="T31" fmla="*/ 0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96" name="Freeform 46">
              <a:extLst>
                <a:ext uri="{FF2B5EF4-FFF2-40B4-BE49-F238E27FC236}">
                  <a16:creationId xmlns:a16="http://schemas.microsoft.com/office/drawing/2014/main" id="{CECAC101-1502-20A8-52C1-FD0EA0CC4972}"/>
                </a:ext>
              </a:extLst>
            </p:cNvPr>
            <p:cNvSpPr>
              <a:spLocks/>
            </p:cNvSpPr>
            <p:nvPr/>
          </p:nvSpPr>
          <p:spPr bwMode="auto">
            <a:xfrm>
              <a:off x="2684" y="2652"/>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1 w 180"/>
                <a:gd name="T11" fmla="*/ 0 h 129"/>
                <a:gd name="T12" fmla="*/ 1 w 180"/>
                <a:gd name="T13" fmla="*/ 0 h 129"/>
                <a:gd name="T14" fmla="*/ 1 w 180"/>
                <a:gd name="T15" fmla="*/ 0 h 129"/>
                <a:gd name="T16" fmla="*/ 1 w 180"/>
                <a:gd name="T17" fmla="*/ 0 h 129"/>
                <a:gd name="T18" fmla="*/ 1 w 180"/>
                <a:gd name="T19" fmla="*/ 0 h 129"/>
                <a:gd name="T20" fmla="*/ 1 w 180"/>
                <a:gd name="T21" fmla="*/ 0 h 129"/>
                <a:gd name="T22" fmla="*/ 1 w 180"/>
                <a:gd name="T23" fmla="*/ 0 h 129"/>
                <a:gd name="T24" fmla="*/ 1 w 180"/>
                <a:gd name="T25" fmla="*/ 0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97" name="Freeform 47">
              <a:extLst>
                <a:ext uri="{FF2B5EF4-FFF2-40B4-BE49-F238E27FC236}">
                  <a16:creationId xmlns:a16="http://schemas.microsoft.com/office/drawing/2014/main" id="{4A7FF373-3AC0-AEDE-155E-F7FBF9C934A4}"/>
                </a:ext>
              </a:extLst>
            </p:cNvPr>
            <p:cNvSpPr>
              <a:spLocks/>
            </p:cNvSpPr>
            <p:nvPr/>
          </p:nvSpPr>
          <p:spPr bwMode="auto">
            <a:xfrm>
              <a:off x="2688" y="2614"/>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1 w 206"/>
                <a:gd name="T21" fmla="*/ 0 h 85"/>
                <a:gd name="T22" fmla="*/ 1 w 206"/>
                <a:gd name="T23" fmla="*/ 0 h 85"/>
                <a:gd name="T24" fmla="*/ 1 w 206"/>
                <a:gd name="T25" fmla="*/ 0 h 85"/>
                <a:gd name="T26" fmla="*/ 1 w 206"/>
                <a:gd name="T27" fmla="*/ 0 h 85"/>
                <a:gd name="T28" fmla="*/ 1 w 206"/>
                <a:gd name="T29" fmla="*/ 0 h 85"/>
                <a:gd name="T30" fmla="*/ 1 w 206"/>
                <a:gd name="T31" fmla="*/ 0 h 85"/>
                <a:gd name="T32" fmla="*/ 1 w 206"/>
                <a:gd name="T33" fmla="*/ 0 h 85"/>
                <a:gd name="T34" fmla="*/ 1 w 206"/>
                <a:gd name="T35" fmla="*/ 0 h 85"/>
                <a:gd name="T36" fmla="*/ 1 w 206"/>
                <a:gd name="T37" fmla="*/ 0 h 85"/>
                <a:gd name="T38" fmla="*/ 1 w 206"/>
                <a:gd name="T39" fmla="*/ 0 h 85"/>
                <a:gd name="T40" fmla="*/ 1 w 206"/>
                <a:gd name="T41" fmla="*/ 0 h 85"/>
                <a:gd name="T42" fmla="*/ 1 w 206"/>
                <a:gd name="T43" fmla="*/ 0 h 85"/>
                <a:gd name="T44" fmla="*/ 1 w 206"/>
                <a:gd name="T45" fmla="*/ 0 h 85"/>
                <a:gd name="T46" fmla="*/ 1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98" name="Freeform 48">
              <a:extLst>
                <a:ext uri="{FF2B5EF4-FFF2-40B4-BE49-F238E27FC236}">
                  <a16:creationId xmlns:a16="http://schemas.microsoft.com/office/drawing/2014/main" id="{502DF337-901F-9F8A-E9AC-772E54B9479B}"/>
                </a:ext>
              </a:extLst>
            </p:cNvPr>
            <p:cNvSpPr>
              <a:spLocks/>
            </p:cNvSpPr>
            <p:nvPr/>
          </p:nvSpPr>
          <p:spPr bwMode="auto">
            <a:xfrm>
              <a:off x="2360" y="2408"/>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1 w 147"/>
                <a:gd name="T15" fmla="*/ 0 h 95"/>
                <a:gd name="T16" fmla="*/ 1 w 147"/>
                <a:gd name="T17" fmla="*/ 0 h 95"/>
                <a:gd name="T18" fmla="*/ 1 w 147"/>
                <a:gd name="T19" fmla="*/ 0 h 95"/>
                <a:gd name="T20" fmla="*/ 1 w 147"/>
                <a:gd name="T21" fmla="*/ 0 h 95"/>
                <a:gd name="T22" fmla="*/ 1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799" name="Freeform 49">
              <a:extLst>
                <a:ext uri="{FF2B5EF4-FFF2-40B4-BE49-F238E27FC236}">
                  <a16:creationId xmlns:a16="http://schemas.microsoft.com/office/drawing/2014/main" id="{29499660-45BC-ED46-0BDB-BC88BE334887}"/>
                </a:ext>
              </a:extLst>
            </p:cNvPr>
            <p:cNvSpPr>
              <a:spLocks/>
            </p:cNvSpPr>
            <p:nvPr/>
          </p:nvSpPr>
          <p:spPr bwMode="auto">
            <a:xfrm>
              <a:off x="2357" y="2414"/>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1 h 154"/>
                <a:gd name="T18" fmla="*/ 0 w 87"/>
                <a:gd name="T19" fmla="*/ 1 h 154"/>
                <a:gd name="T20" fmla="*/ 0 w 87"/>
                <a:gd name="T21" fmla="*/ 1 h 154"/>
                <a:gd name="T22" fmla="*/ 0 w 87"/>
                <a:gd name="T23" fmla="*/ 1 h 154"/>
                <a:gd name="T24" fmla="*/ 0 w 87"/>
                <a:gd name="T25" fmla="*/ 1 h 154"/>
                <a:gd name="T26" fmla="*/ 0 w 87"/>
                <a:gd name="T27" fmla="*/ 1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00" name="Freeform 50">
              <a:extLst>
                <a:ext uri="{FF2B5EF4-FFF2-40B4-BE49-F238E27FC236}">
                  <a16:creationId xmlns:a16="http://schemas.microsoft.com/office/drawing/2014/main" id="{A98387F9-F93A-AB9C-352E-0EEAFBE92DD8}"/>
                </a:ext>
              </a:extLst>
            </p:cNvPr>
            <p:cNvSpPr>
              <a:spLocks/>
            </p:cNvSpPr>
            <p:nvPr/>
          </p:nvSpPr>
          <p:spPr bwMode="auto">
            <a:xfrm>
              <a:off x="2359" y="2373"/>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1 w 161"/>
                <a:gd name="T15" fmla="*/ 0 h 69"/>
                <a:gd name="T16" fmla="*/ 1 w 161"/>
                <a:gd name="T17" fmla="*/ 0 h 69"/>
                <a:gd name="T18" fmla="*/ 1 w 161"/>
                <a:gd name="T19" fmla="*/ 0 h 69"/>
                <a:gd name="T20" fmla="*/ 1 w 161"/>
                <a:gd name="T21" fmla="*/ 0 h 69"/>
                <a:gd name="T22" fmla="*/ 1 w 161"/>
                <a:gd name="T23" fmla="*/ 0 h 69"/>
                <a:gd name="T24" fmla="*/ 1 w 161"/>
                <a:gd name="T25" fmla="*/ 0 h 69"/>
                <a:gd name="T26" fmla="*/ 1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01" name="Freeform 51">
              <a:extLst>
                <a:ext uri="{FF2B5EF4-FFF2-40B4-BE49-F238E27FC236}">
                  <a16:creationId xmlns:a16="http://schemas.microsoft.com/office/drawing/2014/main" id="{FF819DA4-7F57-0562-826E-79F9796A70B0}"/>
                </a:ext>
              </a:extLst>
            </p:cNvPr>
            <p:cNvSpPr>
              <a:spLocks/>
            </p:cNvSpPr>
            <p:nvPr/>
          </p:nvSpPr>
          <p:spPr bwMode="auto">
            <a:xfrm>
              <a:off x="2356" y="2338"/>
              <a:ext cx="57" cy="66"/>
            </a:xfrm>
            <a:custGeom>
              <a:avLst/>
              <a:gdLst>
                <a:gd name="T0" fmla="*/ 0 w 114"/>
                <a:gd name="T1" fmla="*/ 0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0 h 133"/>
                <a:gd name="T48" fmla="*/ 0 w 114"/>
                <a:gd name="T49" fmla="*/ 0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02" name="Freeform 52">
              <a:extLst>
                <a:ext uri="{FF2B5EF4-FFF2-40B4-BE49-F238E27FC236}">
                  <a16:creationId xmlns:a16="http://schemas.microsoft.com/office/drawing/2014/main" id="{282744E4-AC9E-D902-FA45-0CF88D2EDB66}"/>
                </a:ext>
              </a:extLst>
            </p:cNvPr>
            <p:cNvSpPr>
              <a:spLocks/>
            </p:cNvSpPr>
            <p:nvPr/>
          </p:nvSpPr>
          <p:spPr bwMode="auto">
            <a:xfrm>
              <a:off x="2332" y="2318"/>
              <a:ext cx="35" cy="82"/>
            </a:xfrm>
            <a:custGeom>
              <a:avLst/>
              <a:gdLst>
                <a:gd name="T0" fmla="*/ 1 w 70"/>
                <a:gd name="T1" fmla="*/ 1 h 163"/>
                <a:gd name="T2" fmla="*/ 1 w 70"/>
                <a:gd name="T3" fmla="*/ 1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1 h 163"/>
                <a:gd name="T40" fmla="*/ 1 w 70"/>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03" name="Freeform 53">
              <a:extLst>
                <a:ext uri="{FF2B5EF4-FFF2-40B4-BE49-F238E27FC236}">
                  <a16:creationId xmlns:a16="http://schemas.microsoft.com/office/drawing/2014/main" id="{87E29534-4168-A459-D227-BB7200AF42A5}"/>
                </a:ext>
              </a:extLst>
            </p:cNvPr>
            <p:cNvSpPr>
              <a:spLocks/>
            </p:cNvSpPr>
            <p:nvPr/>
          </p:nvSpPr>
          <p:spPr bwMode="auto">
            <a:xfrm>
              <a:off x="2376" y="1599"/>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0 w 361"/>
                <a:gd name="T17" fmla="*/ 1 h 348"/>
                <a:gd name="T18" fmla="*/ 0 w 361"/>
                <a:gd name="T19" fmla="*/ 1 h 348"/>
                <a:gd name="T20" fmla="*/ 0 w 361"/>
                <a:gd name="T21" fmla="*/ 1 h 348"/>
                <a:gd name="T22" fmla="*/ 0 w 361"/>
                <a:gd name="T23" fmla="*/ 1 h 348"/>
                <a:gd name="T24" fmla="*/ 0 w 361"/>
                <a:gd name="T25" fmla="*/ 1 h 348"/>
                <a:gd name="T26" fmla="*/ 0 w 361"/>
                <a:gd name="T27" fmla="*/ 1 h 348"/>
                <a:gd name="T28" fmla="*/ 0 w 361"/>
                <a:gd name="T29" fmla="*/ 1 h 348"/>
                <a:gd name="T30" fmla="*/ 0 w 361"/>
                <a:gd name="T31" fmla="*/ 1 h 348"/>
                <a:gd name="T32" fmla="*/ 0 w 361"/>
                <a:gd name="T33" fmla="*/ 1 h 348"/>
                <a:gd name="T34" fmla="*/ 0 w 361"/>
                <a:gd name="T35" fmla="*/ 1 h 348"/>
                <a:gd name="T36" fmla="*/ 0 w 361"/>
                <a:gd name="T37" fmla="*/ 1 h 348"/>
                <a:gd name="T38" fmla="*/ 0 w 361"/>
                <a:gd name="T39" fmla="*/ 1 h 348"/>
                <a:gd name="T40" fmla="*/ 0 w 361"/>
                <a:gd name="T41" fmla="*/ 1 h 348"/>
                <a:gd name="T42" fmla="*/ 0 w 361"/>
                <a:gd name="T43" fmla="*/ 1 h 348"/>
                <a:gd name="T44" fmla="*/ 0 w 361"/>
                <a:gd name="T45" fmla="*/ 1 h 348"/>
                <a:gd name="T46" fmla="*/ 0 w 361"/>
                <a:gd name="T47" fmla="*/ 1 h 348"/>
                <a:gd name="T48" fmla="*/ 0 w 361"/>
                <a:gd name="T49" fmla="*/ 1 h 348"/>
                <a:gd name="T50" fmla="*/ 0 w 361"/>
                <a:gd name="T51" fmla="*/ 1 h 348"/>
                <a:gd name="T52" fmla="*/ 0 w 361"/>
                <a:gd name="T53" fmla="*/ 1 h 348"/>
                <a:gd name="T54" fmla="*/ 0 w 361"/>
                <a:gd name="T55" fmla="*/ 1 h 348"/>
                <a:gd name="T56" fmla="*/ 0 w 361"/>
                <a:gd name="T57" fmla="*/ 1 h 348"/>
                <a:gd name="T58" fmla="*/ 0 w 361"/>
                <a:gd name="T59" fmla="*/ 1 h 348"/>
                <a:gd name="T60" fmla="*/ 0 w 361"/>
                <a:gd name="T61" fmla="*/ 1 h 348"/>
                <a:gd name="T62" fmla="*/ 0 w 361"/>
                <a:gd name="T63" fmla="*/ 1 h 348"/>
                <a:gd name="T64" fmla="*/ 0 w 361"/>
                <a:gd name="T65" fmla="*/ 1 h 348"/>
                <a:gd name="T66" fmla="*/ 0 w 361"/>
                <a:gd name="T67" fmla="*/ 1 h 348"/>
                <a:gd name="T68" fmla="*/ 0 w 361"/>
                <a:gd name="T69" fmla="*/ 1 h 348"/>
                <a:gd name="T70" fmla="*/ 0 w 361"/>
                <a:gd name="T71" fmla="*/ 1 h 348"/>
                <a:gd name="T72" fmla="*/ 0 w 361"/>
                <a:gd name="T73" fmla="*/ 1 h 348"/>
                <a:gd name="T74" fmla="*/ 0 w 361"/>
                <a:gd name="T75" fmla="*/ 1 h 348"/>
                <a:gd name="T76" fmla="*/ 0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04" name="Freeform 54">
              <a:extLst>
                <a:ext uri="{FF2B5EF4-FFF2-40B4-BE49-F238E27FC236}">
                  <a16:creationId xmlns:a16="http://schemas.microsoft.com/office/drawing/2014/main" id="{F5361DD9-C26A-FDD5-BC7F-B12385AE6701}"/>
                </a:ext>
              </a:extLst>
            </p:cNvPr>
            <p:cNvSpPr>
              <a:spLocks/>
            </p:cNvSpPr>
            <p:nvPr/>
          </p:nvSpPr>
          <p:spPr bwMode="auto">
            <a:xfrm>
              <a:off x="2332" y="2439"/>
              <a:ext cx="63" cy="171"/>
            </a:xfrm>
            <a:custGeom>
              <a:avLst/>
              <a:gdLst>
                <a:gd name="T0" fmla="*/ 1 w 126"/>
                <a:gd name="T1" fmla="*/ 0 h 343"/>
                <a:gd name="T2" fmla="*/ 1 w 126"/>
                <a:gd name="T3" fmla="*/ 0 h 343"/>
                <a:gd name="T4" fmla="*/ 1 w 126"/>
                <a:gd name="T5" fmla="*/ 0 h 343"/>
                <a:gd name="T6" fmla="*/ 0 w 126"/>
                <a:gd name="T7" fmla="*/ 0 h 343"/>
                <a:gd name="T8" fmla="*/ 1 w 126"/>
                <a:gd name="T9" fmla="*/ 0 h 343"/>
                <a:gd name="T10" fmla="*/ 1 w 126"/>
                <a:gd name="T11" fmla="*/ 0 h 343"/>
                <a:gd name="T12" fmla="*/ 1 w 126"/>
                <a:gd name="T13" fmla="*/ 0 h 343"/>
                <a:gd name="T14" fmla="*/ 1 w 126"/>
                <a:gd name="T15" fmla="*/ 0 h 343"/>
                <a:gd name="T16" fmla="*/ 1 w 126"/>
                <a:gd name="T17" fmla="*/ 0 h 343"/>
                <a:gd name="T18" fmla="*/ 1 w 126"/>
                <a:gd name="T19" fmla="*/ 0 h 343"/>
                <a:gd name="T20" fmla="*/ 1 w 126"/>
                <a:gd name="T21" fmla="*/ 0 h 343"/>
                <a:gd name="T22" fmla="*/ 1 w 126"/>
                <a:gd name="T23" fmla="*/ 0 h 343"/>
                <a:gd name="T24" fmla="*/ 1 w 126"/>
                <a:gd name="T25" fmla="*/ 0 h 343"/>
                <a:gd name="T26" fmla="*/ 1 w 126"/>
                <a:gd name="T27" fmla="*/ 0 h 343"/>
                <a:gd name="T28" fmla="*/ 1 w 126"/>
                <a:gd name="T29" fmla="*/ 0 h 343"/>
                <a:gd name="T30" fmla="*/ 1 w 126"/>
                <a:gd name="T31" fmla="*/ 0 h 343"/>
                <a:gd name="T32" fmla="*/ 1 w 126"/>
                <a:gd name="T33" fmla="*/ 0 h 343"/>
                <a:gd name="T34" fmla="*/ 1 w 126"/>
                <a:gd name="T35" fmla="*/ 0 h 343"/>
                <a:gd name="T36" fmla="*/ 1 w 126"/>
                <a:gd name="T37" fmla="*/ 0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05" name="Freeform 55">
              <a:extLst>
                <a:ext uri="{FF2B5EF4-FFF2-40B4-BE49-F238E27FC236}">
                  <a16:creationId xmlns:a16="http://schemas.microsoft.com/office/drawing/2014/main" id="{1EB20144-3F14-C2B7-10F5-E9A35201BD23}"/>
                </a:ext>
              </a:extLst>
            </p:cNvPr>
            <p:cNvSpPr>
              <a:spLocks/>
            </p:cNvSpPr>
            <p:nvPr/>
          </p:nvSpPr>
          <p:spPr bwMode="auto">
            <a:xfrm>
              <a:off x="2684" y="2480"/>
              <a:ext cx="165" cy="80"/>
            </a:xfrm>
            <a:custGeom>
              <a:avLst/>
              <a:gdLst>
                <a:gd name="T0" fmla="*/ 0 w 332"/>
                <a:gd name="T1" fmla="*/ 1 h 160"/>
                <a:gd name="T2" fmla="*/ 0 w 332"/>
                <a:gd name="T3" fmla="*/ 1 h 160"/>
                <a:gd name="T4" fmla="*/ 0 w 332"/>
                <a:gd name="T5" fmla="*/ 1 h 160"/>
                <a:gd name="T6" fmla="*/ 0 w 332"/>
                <a:gd name="T7" fmla="*/ 1 h 160"/>
                <a:gd name="T8" fmla="*/ 0 w 332"/>
                <a:gd name="T9" fmla="*/ 1 h 160"/>
                <a:gd name="T10" fmla="*/ 0 w 332"/>
                <a:gd name="T11" fmla="*/ 1 h 160"/>
                <a:gd name="T12" fmla="*/ 0 w 332"/>
                <a:gd name="T13" fmla="*/ 1 h 160"/>
                <a:gd name="T14" fmla="*/ 0 w 332"/>
                <a:gd name="T15" fmla="*/ 1 h 160"/>
                <a:gd name="T16" fmla="*/ 0 w 332"/>
                <a:gd name="T17" fmla="*/ 1 h 160"/>
                <a:gd name="T18" fmla="*/ 0 w 332"/>
                <a:gd name="T19" fmla="*/ 1 h 160"/>
                <a:gd name="T20" fmla="*/ 0 w 332"/>
                <a:gd name="T21" fmla="*/ 1 h 160"/>
                <a:gd name="T22" fmla="*/ 0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0 w 332"/>
                <a:gd name="T47" fmla="*/ 1 h 160"/>
                <a:gd name="T48" fmla="*/ 0 w 332"/>
                <a:gd name="T49" fmla="*/ 1 h 160"/>
                <a:gd name="T50" fmla="*/ 0 w 332"/>
                <a:gd name="T51" fmla="*/ 1 h 160"/>
                <a:gd name="T52" fmla="*/ 0 w 332"/>
                <a:gd name="T53" fmla="*/ 1 h 160"/>
                <a:gd name="T54" fmla="*/ 0 w 332"/>
                <a:gd name="T55" fmla="*/ 1 h 160"/>
                <a:gd name="T56" fmla="*/ 0 w 332"/>
                <a:gd name="T57" fmla="*/ 1 h 160"/>
                <a:gd name="T58" fmla="*/ 0 w 332"/>
                <a:gd name="T59" fmla="*/ 1 h 160"/>
                <a:gd name="T60" fmla="*/ 0 w 332"/>
                <a:gd name="T61" fmla="*/ 1 h 160"/>
                <a:gd name="T62" fmla="*/ 0 w 332"/>
                <a:gd name="T63" fmla="*/ 1 h 160"/>
                <a:gd name="T64" fmla="*/ 0 w 332"/>
                <a:gd name="T65" fmla="*/ 1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06" name="Freeform 56">
              <a:extLst>
                <a:ext uri="{FF2B5EF4-FFF2-40B4-BE49-F238E27FC236}">
                  <a16:creationId xmlns:a16="http://schemas.microsoft.com/office/drawing/2014/main" id="{46D02673-AC3A-4674-47B9-699F49674565}"/>
                </a:ext>
              </a:extLst>
            </p:cNvPr>
            <p:cNvSpPr>
              <a:spLocks/>
            </p:cNvSpPr>
            <p:nvPr/>
          </p:nvSpPr>
          <p:spPr bwMode="auto">
            <a:xfrm>
              <a:off x="2464" y="1984"/>
              <a:ext cx="186" cy="670"/>
            </a:xfrm>
            <a:custGeom>
              <a:avLst/>
              <a:gdLst>
                <a:gd name="T0" fmla="*/ 0 w 373"/>
                <a:gd name="T1" fmla="*/ 1 h 1340"/>
                <a:gd name="T2" fmla="*/ 0 w 373"/>
                <a:gd name="T3" fmla="*/ 1 h 1340"/>
                <a:gd name="T4" fmla="*/ 0 w 373"/>
                <a:gd name="T5" fmla="*/ 1 h 1340"/>
                <a:gd name="T6" fmla="*/ 0 w 373"/>
                <a:gd name="T7" fmla="*/ 1 h 1340"/>
                <a:gd name="T8" fmla="*/ 0 w 373"/>
                <a:gd name="T9" fmla="*/ 1 h 1340"/>
                <a:gd name="T10" fmla="*/ 0 w 373"/>
                <a:gd name="T11" fmla="*/ 1 h 1340"/>
                <a:gd name="T12" fmla="*/ 0 w 373"/>
                <a:gd name="T13" fmla="*/ 1 h 1340"/>
                <a:gd name="T14" fmla="*/ 0 w 373"/>
                <a:gd name="T15" fmla="*/ 1 h 1340"/>
                <a:gd name="T16" fmla="*/ 0 w 373"/>
                <a:gd name="T17" fmla="*/ 1 h 1340"/>
                <a:gd name="T18" fmla="*/ 0 w 373"/>
                <a:gd name="T19" fmla="*/ 1 h 1340"/>
                <a:gd name="T20" fmla="*/ 0 w 373"/>
                <a:gd name="T21" fmla="*/ 1 h 1340"/>
                <a:gd name="T22" fmla="*/ 0 w 373"/>
                <a:gd name="T23" fmla="*/ 1 h 1340"/>
                <a:gd name="T24" fmla="*/ 0 w 373"/>
                <a:gd name="T25" fmla="*/ 1 h 1340"/>
                <a:gd name="T26" fmla="*/ 0 w 373"/>
                <a:gd name="T27" fmla="*/ 1 h 1340"/>
                <a:gd name="T28" fmla="*/ 0 w 373"/>
                <a:gd name="T29" fmla="*/ 1 h 1340"/>
                <a:gd name="T30" fmla="*/ 0 w 373"/>
                <a:gd name="T31" fmla="*/ 1 h 1340"/>
                <a:gd name="T32" fmla="*/ 0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0 w 373"/>
                <a:gd name="T61" fmla="*/ 1 h 1340"/>
                <a:gd name="T62" fmla="*/ 0 w 373"/>
                <a:gd name="T63" fmla="*/ 1 h 1340"/>
                <a:gd name="T64" fmla="*/ 0 w 373"/>
                <a:gd name="T65" fmla="*/ 1 h 1340"/>
                <a:gd name="T66" fmla="*/ 0 w 373"/>
                <a:gd name="T67" fmla="*/ 1 h 1340"/>
                <a:gd name="T68" fmla="*/ 0 w 373"/>
                <a:gd name="T69" fmla="*/ 1 h 1340"/>
                <a:gd name="T70" fmla="*/ 0 w 373"/>
                <a:gd name="T71" fmla="*/ 1 h 1340"/>
                <a:gd name="T72" fmla="*/ 0 w 373"/>
                <a:gd name="T73" fmla="*/ 1 h 1340"/>
                <a:gd name="T74" fmla="*/ 0 w 373"/>
                <a:gd name="T75" fmla="*/ 1 h 1340"/>
                <a:gd name="T76" fmla="*/ 0 w 373"/>
                <a:gd name="T77" fmla="*/ 1 h 1340"/>
                <a:gd name="T78" fmla="*/ 0 w 373"/>
                <a:gd name="T79" fmla="*/ 1 h 1340"/>
                <a:gd name="T80" fmla="*/ 0 w 373"/>
                <a:gd name="T81" fmla="*/ 1 h 1340"/>
                <a:gd name="T82" fmla="*/ 0 w 373"/>
                <a:gd name="T83" fmla="*/ 1 h 1340"/>
                <a:gd name="T84" fmla="*/ 0 w 373"/>
                <a:gd name="T85" fmla="*/ 1 h 1340"/>
                <a:gd name="T86" fmla="*/ 0 w 373"/>
                <a:gd name="T87" fmla="*/ 1 h 1340"/>
                <a:gd name="T88" fmla="*/ 0 w 373"/>
                <a:gd name="T89" fmla="*/ 1 h 1340"/>
                <a:gd name="T90" fmla="*/ 0 w 373"/>
                <a:gd name="T91" fmla="*/ 1 h 1340"/>
                <a:gd name="T92" fmla="*/ 0 w 373"/>
                <a:gd name="T93" fmla="*/ 1 h 1340"/>
                <a:gd name="T94" fmla="*/ 0 w 373"/>
                <a:gd name="T95" fmla="*/ 1 h 1340"/>
                <a:gd name="T96" fmla="*/ 0 w 373"/>
                <a:gd name="T97" fmla="*/ 1 h 1340"/>
                <a:gd name="T98" fmla="*/ 0 w 373"/>
                <a:gd name="T99" fmla="*/ 1 h 1340"/>
                <a:gd name="T100" fmla="*/ 0 w 373"/>
                <a:gd name="T101" fmla="*/ 1 h 1340"/>
                <a:gd name="T102" fmla="*/ 0 w 373"/>
                <a:gd name="T103" fmla="*/ 1 h 1340"/>
                <a:gd name="T104" fmla="*/ 0 w 373"/>
                <a:gd name="T105" fmla="*/ 1 h 1340"/>
                <a:gd name="T106" fmla="*/ 0 w 373"/>
                <a:gd name="T107" fmla="*/ 1 h 1340"/>
                <a:gd name="T108" fmla="*/ 0 w 373"/>
                <a:gd name="T109" fmla="*/ 1 h 1340"/>
                <a:gd name="T110" fmla="*/ 0 w 373"/>
                <a:gd name="T111" fmla="*/ 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07" name="Freeform 57">
              <a:extLst>
                <a:ext uri="{FF2B5EF4-FFF2-40B4-BE49-F238E27FC236}">
                  <a16:creationId xmlns:a16="http://schemas.microsoft.com/office/drawing/2014/main" id="{9FA79C1A-24D1-56E1-F1B2-0C06FEEF0DA9}"/>
                </a:ext>
              </a:extLst>
            </p:cNvPr>
            <p:cNvSpPr>
              <a:spLocks/>
            </p:cNvSpPr>
            <p:nvPr/>
          </p:nvSpPr>
          <p:spPr bwMode="auto">
            <a:xfrm>
              <a:off x="2886" y="2685"/>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08" name="Freeform 58">
              <a:extLst>
                <a:ext uri="{FF2B5EF4-FFF2-40B4-BE49-F238E27FC236}">
                  <a16:creationId xmlns:a16="http://schemas.microsoft.com/office/drawing/2014/main" id="{DD48B1C6-F51B-1EBB-76EC-036091567450}"/>
                </a:ext>
              </a:extLst>
            </p:cNvPr>
            <p:cNvSpPr>
              <a:spLocks/>
            </p:cNvSpPr>
            <p:nvPr/>
          </p:nvSpPr>
          <p:spPr bwMode="auto">
            <a:xfrm>
              <a:off x="2905" y="2708"/>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09" name="Freeform 59">
              <a:extLst>
                <a:ext uri="{FF2B5EF4-FFF2-40B4-BE49-F238E27FC236}">
                  <a16:creationId xmlns:a16="http://schemas.microsoft.com/office/drawing/2014/main" id="{64BF6739-4023-3650-53B4-DA5BF6163308}"/>
                </a:ext>
              </a:extLst>
            </p:cNvPr>
            <p:cNvSpPr>
              <a:spLocks/>
            </p:cNvSpPr>
            <p:nvPr/>
          </p:nvSpPr>
          <p:spPr bwMode="auto">
            <a:xfrm>
              <a:off x="2366" y="2699"/>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10" name="Freeform 60">
              <a:extLst>
                <a:ext uri="{FF2B5EF4-FFF2-40B4-BE49-F238E27FC236}">
                  <a16:creationId xmlns:a16="http://schemas.microsoft.com/office/drawing/2014/main" id="{12849ADA-51B3-910D-1A24-95286076FA37}"/>
                </a:ext>
              </a:extLst>
            </p:cNvPr>
            <p:cNvSpPr>
              <a:spLocks/>
            </p:cNvSpPr>
            <p:nvPr/>
          </p:nvSpPr>
          <p:spPr bwMode="auto">
            <a:xfrm>
              <a:off x="2385" y="2721"/>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11" name="Freeform 61">
              <a:extLst>
                <a:ext uri="{FF2B5EF4-FFF2-40B4-BE49-F238E27FC236}">
                  <a16:creationId xmlns:a16="http://schemas.microsoft.com/office/drawing/2014/main" id="{83B80C28-D666-2B06-DE80-6967DADB7C24}"/>
                </a:ext>
              </a:extLst>
            </p:cNvPr>
            <p:cNvSpPr>
              <a:spLocks/>
            </p:cNvSpPr>
            <p:nvPr/>
          </p:nvSpPr>
          <p:spPr bwMode="auto">
            <a:xfrm>
              <a:off x="2400" y="1686"/>
              <a:ext cx="68" cy="74"/>
            </a:xfrm>
            <a:custGeom>
              <a:avLst/>
              <a:gdLst>
                <a:gd name="T0" fmla="*/ 1 w 136"/>
                <a:gd name="T1" fmla="*/ 0 h 149"/>
                <a:gd name="T2" fmla="*/ 1 w 136"/>
                <a:gd name="T3" fmla="*/ 0 h 149"/>
                <a:gd name="T4" fmla="*/ 1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0 h 149"/>
                <a:gd name="T46" fmla="*/ 1 w 136"/>
                <a:gd name="T47" fmla="*/ 0 h 149"/>
                <a:gd name="T48" fmla="*/ 1 w 136"/>
                <a:gd name="T49" fmla="*/ 0 h 149"/>
                <a:gd name="T50" fmla="*/ 1 w 136"/>
                <a:gd name="T51" fmla="*/ 0 h 149"/>
                <a:gd name="T52" fmla="*/ 1 w 136"/>
                <a:gd name="T53" fmla="*/ 0 h 149"/>
                <a:gd name="T54" fmla="*/ 1 w 136"/>
                <a:gd name="T55" fmla="*/ 0 h 149"/>
                <a:gd name="T56" fmla="*/ 1 w 136"/>
                <a:gd name="T57" fmla="*/ 0 h 149"/>
                <a:gd name="T58" fmla="*/ 1 w 136"/>
                <a:gd name="T59" fmla="*/ 0 h 149"/>
                <a:gd name="T60" fmla="*/ 1 w 136"/>
                <a:gd name="T61" fmla="*/ 0 h 149"/>
                <a:gd name="T62" fmla="*/ 1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12" name="Freeform 62">
              <a:extLst>
                <a:ext uri="{FF2B5EF4-FFF2-40B4-BE49-F238E27FC236}">
                  <a16:creationId xmlns:a16="http://schemas.microsoft.com/office/drawing/2014/main" id="{459C55B6-85F3-74FD-C4E5-DCF51018F1CA}"/>
                </a:ext>
              </a:extLst>
            </p:cNvPr>
            <p:cNvSpPr>
              <a:spLocks/>
            </p:cNvSpPr>
            <p:nvPr/>
          </p:nvSpPr>
          <p:spPr bwMode="auto">
            <a:xfrm>
              <a:off x="2423" y="1713"/>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13" name="Freeform 63">
              <a:extLst>
                <a:ext uri="{FF2B5EF4-FFF2-40B4-BE49-F238E27FC236}">
                  <a16:creationId xmlns:a16="http://schemas.microsoft.com/office/drawing/2014/main" id="{A94F1A22-0AB4-D41F-C2FE-751AEED9C66D}"/>
                </a:ext>
              </a:extLst>
            </p:cNvPr>
            <p:cNvSpPr>
              <a:spLocks/>
            </p:cNvSpPr>
            <p:nvPr/>
          </p:nvSpPr>
          <p:spPr bwMode="auto">
            <a:xfrm>
              <a:off x="3282" y="2529"/>
              <a:ext cx="64" cy="90"/>
            </a:xfrm>
            <a:custGeom>
              <a:avLst/>
              <a:gdLst>
                <a:gd name="T0" fmla="*/ 0 w 129"/>
                <a:gd name="T1" fmla="*/ 0 h 181"/>
                <a:gd name="T2" fmla="*/ 0 w 129"/>
                <a:gd name="T3" fmla="*/ 0 h 181"/>
                <a:gd name="T4" fmla="*/ 0 w 129"/>
                <a:gd name="T5" fmla="*/ 0 h 181"/>
                <a:gd name="T6" fmla="*/ 0 w 129"/>
                <a:gd name="T7" fmla="*/ 0 h 181"/>
                <a:gd name="T8" fmla="*/ 0 w 129"/>
                <a:gd name="T9" fmla="*/ 0 h 181"/>
                <a:gd name="T10" fmla="*/ 0 w 129"/>
                <a:gd name="T11" fmla="*/ 0 h 181"/>
                <a:gd name="T12" fmla="*/ 0 w 129"/>
                <a:gd name="T13" fmla="*/ 0 h 181"/>
                <a:gd name="T14" fmla="*/ 0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0 h 181"/>
                <a:gd name="T40" fmla="*/ 0 w 129"/>
                <a:gd name="T41" fmla="*/ 0 h 181"/>
                <a:gd name="T42" fmla="*/ 0 w 129"/>
                <a:gd name="T43" fmla="*/ 0 h 181"/>
                <a:gd name="T44" fmla="*/ 0 w 129"/>
                <a:gd name="T45" fmla="*/ 0 h 181"/>
                <a:gd name="T46" fmla="*/ 0 w 129"/>
                <a:gd name="T47" fmla="*/ 0 h 181"/>
                <a:gd name="T48" fmla="*/ 0 w 129"/>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14" name="Freeform 64">
              <a:extLst>
                <a:ext uri="{FF2B5EF4-FFF2-40B4-BE49-F238E27FC236}">
                  <a16:creationId xmlns:a16="http://schemas.microsoft.com/office/drawing/2014/main" id="{B39318F0-69E8-7750-4A5C-3B2A81D702F5}"/>
                </a:ext>
              </a:extLst>
            </p:cNvPr>
            <p:cNvSpPr>
              <a:spLocks/>
            </p:cNvSpPr>
            <p:nvPr/>
          </p:nvSpPr>
          <p:spPr bwMode="auto">
            <a:xfrm>
              <a:off x="3251" y="2513"/>
              <a:ext cx="45" cy="103"/>
            </a:xfrm>
            <a:custGeom>
              <a:avLst/>
              <a:gdLst>
                <a:gd name="T0" fmla="*/ 1 w 90"/>
                <a:gd name="T1" fmla="*/ 1 h 206"/>
                <a:gd name="T2" fmla="*/ 1 w 90"/>
                <a:gd name="T3" fmla="*/ 1 h 206"/>
                <a:gd name="T4" fmla="*/ 1 w 90"/>
                <a:gd name="T5" fmla="*/ 1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1 h 206"/>
                <a:gd name="T40" fmla="*/ 1 w 90"/>
                <a:gd name="T41" fmla="*/ 1 h 206"/>
                <a:gd name="T42" fmla="*/ 1 w 90"/>
                <a:gd name="T43" fmla="*/ 1 h 206"/>
                <a:gd name="T44" fmla="*/ 1 w 90"/>
                <a:gd name="T45" fmla="*/ 1 h 206"/>
                <a:gd name="T46" fmla="*/ 1 w 90"/>
                <a:gd name="T47" fmla="*/ 1 h 206"/>
                <a:gd name="T48" fmla="*/ 1 w 90"/>
                <a:gd name="T49" fmla="*/ 1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15" name="Freeform 65">
              <a:extLst>
                <a:ext uri="{FF2B5EF4-FFF2-40B4-BE49-F238E27FC236}">
                  <a16:creationId xmlns:a16="http://schemas.microsoft.com/office/drawing/2014/main" id="{59B975C1-1185-9483-0592-2D97D3BE71A5}"/>
                </a:ext>
              </a:extLst>
            </p:cNvPr>
            <p:cNvSpPr>
              <a:spLocks/>
            </p:cNvSpPr>
            <p:nvPr/>
          </p:nvSpPr>
          <p:spPr bwMode="auto">
            <a:xfrm>
              <a:off x="3283" y="2583"/>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0 w 201"/>
                <a:gd name="T21" fmla="*/ 1 h 99"/>
                <a:gd name="T22" fmla="*/ 0 w 201"/>
                <a:gd name="T23" fmla="*/ 1 h 99"/>
                <a:gd name="T24" fmla="*/ 0 w 201"/>
                <a:gd name="T25" fmla="*/ 1 h 99"/>
                <a:gd name="T26" fmla="*/ 0 w 201"/>
                <a:gd name="T27" fmla="*/ 1 h 99"/>
                <a:gd name="T28" fmla="*/ 0 w 201"/>
                <a:gd name="T29" fmla="*/ 1 h 99"/>
                <a:gd name="T30" fmla="*/ 0 w 201"/>
                <a:gd name="T31" fmla="*/ 1 h 99"/>
                <a:gd name="T32" fmla="*/ 0 w 201"/>
                <a:gd name="T33" fmla="*/ 1 h 99"/>
                <a:gd name="T34" fmla="*/ 0 w 201"/>
                <a:gd name="T35" fmla="*/ 1 h 99"/>
                <a:gd name="T36" fmla="*/ 0 w 201"/>
                <a:gd name="T37" fmla="*/ 1 h 99"/>
                <a:gd name="T38" fmla="*/ 0 w 201"/>
                <a:gd name="T39" fmla="*/ 1 h 99"/>
                <a:gd name="T40" fmla="*/ 0 w 201"/>
                <a:gd name="T41" fmla="*/ 0 h 99"/>
                <a:gd name="T42" fmla="*/ 0 w 201"/>
                <a:gd name="T43" fmla="*/ 1 h 99"/>
                <a:gd name="T44" fmla="*/ 0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16" name="Freeform 66">
              <a:extLst>
                <a:ext uri="{FF2B5EF4-FFF2-40B4-BE49-F238E27FC236}">
                  <a16:creationId xmlns:a16="http://schemas.microsoft.com/office/drawing/2014/main" id="{A02AA82B-CAE9-1A7F-87B4-790915551380}"/>
                </a:ext>
              </a:extLst>
            </p:cNvPr>
            <p:cNvSpPr>
              <a:spLocks/>
            </p:cNvSpPr>
            <p:nvPr/>
          </p:nvSpPr>
          <p:spPr bwMode="auto">
            <a:xfrm>
              <a:off x="3281" y="2628"/>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1 w 198"/>
                <a:gd name="T13" fmla="*/ 1 h 100"/>
                <a:gd name="T14" fmla="*/ 1 w 198"/>
                <a:gd name="T15" fmla="*/ 1 h 100"/>
                <a:gd name="T16" fmla="*/ 1 w 198"/>
                <a:gd name="T17" fmla="*/ 1 h 100"/>
                <a:gd name="T18" fmla="*/ 1 w 198"/>
                <a:gd name="T19" fmla="*/ 1 h 100"/>
                <a:gd name="T20" fmla="*/ 1 w 198"/>
                <a:gd name="T21" fmla="*/ 1 h 100"/>
                <a:gd name="T22" fmla="*/ 1 w 198"/>
                <a:gd name="T23" fmla="*/ 1 h 100"/>
                <a:gd name="T24" fmla="*/ 1 w 198"/>
                <a:gd name="T25" fmla="*/ 1 h 100"/>
                <a:gd name="T26" fmla="*/ 1 w 198"/>
                <a:gd name="T27" fmla="*/ 1 h 100"/>
                <a:gd name="T28" fmla="*/ 1 w 198"/>
                <a:gd name="T29" fmla="*/ 1 h 100"/>
                <a:gd name="T30" fmla="*/ 1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17" name="Freeform 67">
              <a:extLst>
                <a:ext uri="{FF2B5EF4-FFF2-40B4-BE49-F238E27FC236}">
                  <a16:creationId xmlns:a16="http://schemas.microsoft.com/office/drawing/2014/main" id="{5D9B8F51-9815-FA31-9192-1A227EBFFC8B}"/>
                </a:ext>
              </a:extLst>
            </p:cNvPr>
            <p:cNvSpPr>
              <a:spLocks/>
            </p:cNvSpPr>
            <p:nvPr/>
          </p:nvSpPr>
          <p:spPr bwMode="auto">
            <a:xfrm>
              <a:off x="3273" y="2637"/>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1 h 174"/>
                <a:gd name="T12" fmla="*/ 1 w 136"/>
                <a:gd name="T13" fmla="*/ 1 h 174"/>
                <a:gd name="T14" fmla="*/ 1 w 136"/>
                <a:gd name="T15" fmla="*/ 1 h 174"/>
                <a:gd name="T16" fmla="*/ 1 w 136"/>
                <a:gd name="T17" fmla="*/ 1 h 174"/>
                <a:gd name="T18" fmla="*/ 1 w 136"/>
                <a:gd name="T19" fmla="*/ 1 h 174"/>
                <a:gd name="T20" fmla="*/ 1 w 136"/>
                <a:gd name="T21" fmla="*/ 1 h 174"/>
                <a:gd name="T22" fmla="*/ 1 w 136"/>
                <a:gd name="T23" fmla="*/ 1 h 174"/>
                <a:gd name="T24" fmla="*/ 1 w 136"/>
                <a:gd name="T25" fmla="*/ 1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18" name="Freeform 68">
              <a:extLst>
                <a:ext uri="{FF2B5EF4-FFF2-40B4-BE49-F238E27FC236}">
                  <a16:creationId xmlns:a16="http://schemas.microsoft.com/office/drawing/2014/main" id="{9900719F-6A52-CC6B-60ED-8E0E198C62C3}"/>
                </a:ext>
              </a:extLst>
            </p:cNvPr>
            <p:cNvSpPr>
              <a:spLocks/>
            </p:cNvSpPr>
            <p:nvPr/>
          </p:nvSpPr>
          <p:spPr bwMode="auto">
            <a:xfrm>
              <a:off x="3028" y="2593"/>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0 w 469"/>
                <a:gd name="T19" fmla="*/ 0 h 163"/>
                <a:gd name="T20" fmla="*/ 0 w 469"/>
                <a:gd name="T21" fmla="*/ 0 h 163"/>
                <a:gd name="T22" fmla="*/ 0 w 469"/>
                <a:gd name="T23" fmla="*/ 0 h 163"/>
                <a:gd name="T24" fmla="*/ 0 w 469"/>
                <a:gd name="T25" fmla="*/ 0 h 163"/>
                <a:gd name="T26" fmla="*/ 0 w 469"/>
                <a:gd name="T27" fmla="*/ 0 h 163"/>
                <a:gd name="T28" fmla="*/ 0 w 469"/>
                <a:gd name="T29" fmla="*/ 0 h 163"/>
                <a:gd name="T30" fmla="*/ 0 w 469"/>
                <a:gd name="T31" fmla="*/ 0 h 163"/>
                <a:gd name="T32" fmla="*/ 0 w 469"/>
                <a:gd name="T33" fmla="*/ 0 h 163"/>
                <a:gd name="T34" fmla="*/ 0 w 469"/>
                <a:gd name="T35" fmla="*/ 0 h 163"/>
                <a:gd name="T36" fmla="*/ 0 w 469"/>
                <a:gd name="T37" fmla="*/ 0 h 163"/>
                <a:gd name="T38" fmla="*/ 0 w 469"/>
                <a:gd name="T39" fmla="*/ 0 h 163"/>
                <a:gd name="T40" fmla="*/ 0 w 469"/>
                <a:gd name="T41" fmla="*/ 0 h 163"/>
                <a:gd name="T42" fmla="*/ 0 w 469"/>
                <a:gd name="T43" fmla="*/ 0 h 163"/>
                <a:gd name="T44" fmla="*/ 0 w 469"/>
                <a:gd name="T45" fmla="*/ 0 h 163"/>
                <a:gd name="T46" fmla="*/ 0 w 469"/>
                <a:gd name="T47" fmla="*/ 0 h 163"/>
                <a:gd name="T48" fmla="*/ 0 w 469"/>
                <a:gd name="T49" fmla="*/ 0 h 163"/>
                <a:gd name="T50" fmla="*/ 0 w 469"/>
                <a:gd name="T51" fmla="*/ 0 h 163"/>
                <a:gd name="T52" fmla="*/ 0 w 469"/>
                <a:gd name="T53" fmla="*/ 0 h 163"/>
                <a:gd name="T54" fmla="*/ 0 w 469"/>
                <a:gd name="T55" fmla="*/ 0 h 163"/>
                <a:gd name="T56" fmla="*/ 0 w 469"/>
                <a:gd name="T57" fmla="*/ 0 h 163"/>
                <a:gd name="T58" fmla="*/ 0 w 469"/>
                <a:gd name="T59" fmla="*/ 0 h 163"/>
                <a:gd name="T60" fmla="*/ 0 w 469"/>
                <a:gd name="T61" fmla="*/ 0 h 163"/>
                <a:gd name="T62" fmla="*/ 0 w 469"/>
                <a:gd name="T63" fmla="*/ 0 h 163"/>
                <a:gd name="T64" fmla="*/ 0 w 469"/>
                <a:gd name="T65" fmla="*/ 0 h 163"/>
                <a:gd name="T66" fmla="*/ 0 w 469"/>
                <a:gd name="T67" fmla="*/ 0 h 163"/>
                <a:gd name="T68" fmla="*/ 0 w 469"/>
                <a:gd name="T69" fmla="*/ 0 h 163"/>
                <a:gd name="T70" fmla="*/ 0 w 469"/>
                <a:gd name="T71" fmla="*/ 0 h 163"/>
                <a:gd name="T72" fmla="*/ 0 w 469"/>
                <a:gd name="T73" fmla="*/ 0 h 163"/>
                <a:gd name="T74" fmla="*/ 0 w 469"/>
                <a:gd name="T75" fmla="*/ 0 h 163"/>
                <a:gd name="T76" fmla="*/ 0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19" name="Freeform 69">
              <a:extLst>
                <a:ext uri="{FF2B5EF4-FFF2-40B4-BE49-F238E27FC236}">
                  <a16:creationId xmlns:a16="http://schemas.microsoft.com/office/drawing/2014/main" id="{96511E7B-7D8A-DB77-03CE-D99366F00298}"/>
                </a:ext>
              </a:extLst>
            </p:cNvPr>
            <p:cNvSpPr>
              <a:spLocks/>
            </p:cNvSpPr>
            <p:nvPr/>
          </p:nvSpPr>
          <p:spPr bwMode="auto">
            <a:xfrm>
              <a:off x="3125" y="2508"/>
              <a:ext cx="71" cy="73"/>
            </a:xfrm>
            <a:custGeom>
              <a:avLst/>
              <a:gdLst>
                <a:gd name="T0" fmla="*/ 1 w 142"/>
                <a:gd name="T1" fmla="*/ 1 h 145"/>
                <a:gd name="T2" fmla="*/ 1 w 142"/>
                <a:gd name="T3" fmla="*/ 1 h 145"/>
                <a:gd name="T4" fmla="*/ 1 w 142"/>
                <a:gd name="T5" fmla="*/ 1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1 w 142"/>
                <a:gd name="T45" fmla="*/ 1 h 145"/>
                <a:gd name="T46" fmla="*/ 1 w 142"/>
                <a:gd name="T47" fmla="*/ 1 h 145"/>
                <a:gd name="T48" fmla="*/ 1 w 142"/>
                <a:gd name="T49" fmla="*/ 1 h 145"/>
                <a:gd name="T50" fmla="*/ 1 w 142"/>
                <a:gd name="T51" fmla="*/ 1 h 145"/>
                <a:gd name="T52" fmla="*/ 1 w 142"/>
                <a:gd name="T53" fmla="*/ 1 h 145"/>
                <a:gd name="T54" fmla="*/ 1 w 142"/>
                <a:gd name="T55" fmla="*/ 1 h 145"/>
                <a:gd name="T56" fmla="*/ 1 w 142"/>
                <a:gd name="T57" fmla="*/ 1 h 145"/>
                <a:gd name="T58" fmla="*/ 1 w 142"/>
                <a:gd name="T59" fmla="*/ 1 h 145"/>
                <a:gd name="T60" fmla="*/ 1 w 142"/>
                <a:gd name="T61" fmla="*/ 1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20" name="Freeform 70">
              <a:extLst>
                <a:ext uri="{FF2B5EF4-FFF2-40B4-BE49-F238E27FC236}">
                  <a16:creationId xmlns:a16="http://schemas.microsoft.com/office/drawing/2014/main" id="{E916EA98-E904-22AD-0203-1955323706C3}"/>
                </a:ext>
              </a:extLst>
            </p:cNvPr>
            <p:cNvSpPr>
              <a:spLocks/>
            </p:cNvSpPr>
            <p:nvPr/>
          </p:nvSpPr>
          <p:spPr bwMode="auto">
            <a:xfrm>
              <a:off x="3149" y="2534"/>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21" name="Freeform 71">
              <a:extLst>
                <a:ext uri="{FF2B5EF4-FFF2-40B4-BE49-F238E27FC236}">
                  <a16:creationId xmlns:a16="http://schemas.microsoft.com/office/drawing/2014/main" id="{1150CBE8-5245-9C58-8776-4DC4C9C97E2C}"/>
                </a:ext>
              </a:extLst>
            </p:cNvPr>
            <p:cNvSpPr>
              <a:spLocks/>
            </p:cNvSpPr>
            <p:nvPr/>
          </p:nvSpPr>
          <p:spPr bwMode="auto">
            <a:xfrm>
              <a:off x="2944" y="2499"/>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22" name="Freeform 72">
              <a:extLst>
                <a:ext uri="{FF2B5EF4-FFF2-40B4-BE49-F238E27FC236}">
                  <a16:creationId xmlns:a16="http://schemas.microsoft.com/office/drawing/2014/main" id="{064681D3-82B6-A87B-4B74-032F2725CB1B}"/>
                </a:ext>
              </a:extLst>
            </p:cNvPr>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23" name="Freeform 73">
              <a:extLst>
                <a:ext uri="{FF2B5EF4-FFF2-40B4-BE49-F238E27FC236}">
                  <a16:creationId xmlns:a16="http://schemas.microsoft.com/office/drawing/2014/main" id="{759C9226-9D6B-A40E-F2D4-036DDE24A9E1}"/>
                </a:ext>
              </a:extLst>
            </p:cNvPr>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24" name="Freeform 74">
              <a:extLst>
                <a:ext uri="{FF2B5EF4-FFF2-40B4-BE49-F238E27FC236}">
                  <a16:creationId xmlns:a16="http://schemas.microsoft.com/office/drawing/2014/main" id="{312FCF8E-C4E1-AA9E-ECA2-FB5FECACC4F2}"/>
                </a:ext>
              </a:extLst>
            </p:cNvPr>
            <p:cNvSpPr>
              <a:spLocks/>
            </p:cNvSpPr>
            <p:nvPr/>
          </p:nvSpPr>
          <p:spPr bwMode="auto">
            <a:xfrm>
              <a:off x="2972" y="2447"/>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1 w 152"/>
                <a:gd name="T19" fmla="*/ 0 h 123"/>
                <a:gd name="T20" fmla="*/ 1 w 152"/>
                <a:gd name="T21" fmla="*/ 0 h 123"/>
                <a:gd name="T22" fmla="*/ 1 w 152"/>
                <a:gd name="T23" fmla="*/ 0 h 123"/>
                <a:gd name="T24" fmla="*/ 1 w 152"/>
                <a:gd name="T25" fmla="*/ 0 h 123"/>
                <a:gd name="T26" fmla="*/ 1 w 152"/>
                <a:gd name="T27" fmla="*/ 0 h 123"/>
                <a:gd name="T28" fmla="*/ 1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25" name="Freeform 75">
              <a:extLst>
                <a:ext uri="{FF2B5EF4-FFF2-40B4-BE49-F238E27FC236}">
                  <a16:creationId xmlns:a16="http://schemas.microsoft.com/office/drawing/2014/main" id="{EDBABBF1-26F4-49A9-961C-54CB48CCC52E}"/>
                </a:ext>
              </a:extLst>
            </p:cNvPr>
            <p:cNvSpPr>
              <a:spLocks/>
            </p:cNvSpPr>
            <p:nvPr/>
          </p:nvSpPr>
          <p:spPr bwMode="auto">
            <a:xfrm>
              <a:off x="2972" y="2517"/>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0 w 153"/>
                <a:gd name="T25" fmla="*/ 1 h 122"/>
                <a:gd name="T26" fmla="*/ 0 w 153"/>
                <a:gd name="T27" fmla="*/ 1 h 122"/>
                <a:gd name="T28" fmla="*/ 0 w 153"/>
                <a:gd name="T29" fmla="*/ 1 h 122"/>
                <a:gd name="T30" fmla="*/ 0 w 153"/>
                <a:gd name="T31" fmla="*/ 1 h 122"/>
                <a:gd name="T32" fmla="*/ 0 w 153"/>
                <a:gd name="T33" fmla="*/ 1 h 122"/>
                <a:gd name="T34" fmla="*/ 0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26" name="Freeform 76">
              <a:extLst>
                <a:ext uri="{FF2B5EF4-FFF2-40B4-BE49-F238E27FC236}">
                  <a16:creationId xmlns:a16="http://schemas.microsoft.com/office/drawing/2014/main" id="{E0982837-738E-4384-500D-E3AB90457A8D}"/>
                </a:ext>
              </a:extLst>
            </p:cNvPr>
            <p:cNvSpPr>
              <a:spLocks/>
            </p:cNvSpPr>
            <p:nvPr/>
          </p:nvSpPr>
          <p:spPr bwMode="auto">
            <a:xfrm>
              <a:off x="2930" y="2532"/>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1 h 156"/>
                <a:gd name="T16" fmla="*/ 0 w 112"/>
                <a:gd name="T17" fmla="*/ 1 h 156"/>
                <a:gd name="T18" fmla="*/ 0 w 112"/>
                <a:gd name="T19" fmla="*/ 1 h 156"/>
                <a:gd name="T20" fmla="*/ 0 w 112"/>
                <a:gd name="T21" fmla="*/ 1 h 156"/>
                <a:gd name="T22" fmla="*/ 0 w 112"/>
                <a:gd name="T23" fmla="*/ 1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27" name="Freeform 77">
              <a:extLst>
                <a:ext uri="{FF2B5EF4-FFF2-40B4-BE49-F238E27FC236}">
                  <a16:creationId xmlns:a16="http://schemas.microsoft.com/office/drawing/2014/main" id="{66C1AA10-6992-E605-135B-0C6637304E9E}"/>
                </a:ext>
              </a:extLst>
            </p:cNvPr>
            <p:cNvSpPr>
              <a:spLocks/>
            </p:cNvSpPr>
            <p:nvPr/>
          </p:nvSpPr>
          <p:spPr bwMode="auto">
            <a:xfrm>
              <a:off x="2868" y="2515"/>
              <a:ext cx="75" cy="62"/>
            </a:xfrm>
            <a:custGeom>
              <a:avLst/>
              <a:gdLst>
                <a:gd name="T0" fmla="*/ 0 w 151"/>
                <a:gd name="T1" fmla="*/ 1 h 123"/>
                <a:gd name="T2" fmla="*/ 0 w 151"/>
                <a:gd name="T3" fmla="*/ 1 h 123"/>
                <a:gd name="T4" fmla="*/ 0 w 151"/>
                <a:gd name="T5" fmla="*/ 1 h 123"/>
                <a:gd name="T6" fmla="*/ 0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0 w 151"/>
                <a:gd name="T47" fmla="*/ 1 h 123"/>
                <a:gd name="T48" fmla="*/ 0 w 151"/>
                <a:gd name="T49" fmla="*/ 1 h 123"/>
                <a:gd name="T50" fmla="*/ 0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28" name="Freeform 78">
              <a:extLst>
                <a:ext uri="{FF2B5EF4-FFF2-40B4-BE49-F238E27FC236}">
                  <a16:creationId xmlns:a16="http://schemas.microsoft.com/office/drawing/2014/main" id="{1FE615B2-5413-B03B-EDD8-B544C222D0F3}"/>
                </a:ext>
              </a:extLst>
            </p:cNvPr>
            <p:cNvSpPr>
              <a:spLocks/>
            </p:cNvSpPr>
            <p:nvPr/>
          </p:nvSpPr>
          <p:spPr bwMode="auto">
            <a:xfrm>
              <a:off x="2867" y="2446"/>
              <a:ext cx="76" cy="62"/>
            </a:xfrm>
            <a:custGeom>
              <a:avLst/>
              <a:gdLst>
                <a:gd name="T0" fmla="*/ 1 w 152"/>
                <a:gd name="T1" fmla="*/ 1 h 123"/>
                <a:gd name="T2" fmla="*/ 1 w 152"/>
                <a:gd name="T3" fmla="*/ 1 h 123"/>
                <a:gd name="T4" fmla="*/ 1 w 152"/>
                <a:gd name="T5" fmla="*/ 1 h 123"/>
                <a:gd name="T6" fmla="*/ 1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1 w 152"/>
                <a:gd name="T47" fmla="*/ 1 h 123"/>
                <a:gd name="T48" fmla="*/ 1 w 152"/>
                <a:gd name="T49" fmla="*/ 1 h 123"/>
                <a:gd name="T50" fmla="*/ 1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29" name="Freeform 79">
              <a:extLst>
                <a:ext uri="{FF2B5EF4-FFF2-40B4-BE49-F238E27FC236}">
                  <a16:creationId xmlns:a16="http://schemas.microsoft.com/office/drawing/2014/main" id="{0B034DE4-68B8-956C-432B-F1E9BCF78F62}"/>
                </a:ext>
              </a:extLst>
            </p:cNvPr>
            <p:cNvSpPr>
              <a:spLocks/>
            </p:cNvSpPr>
            <p:nvPr/>
          </p:nvSpPr>
          <p:spPr bwMode="auto">
            <a:xfrm>
              <a:off x="2555" y="2447"/>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1 w 136"/>
                <a:gd name="T27" fmla="*/ 1 h 148"/>
                <a:gd name="T28" fmla="*/ 1 w 136"/>
                <a:gd name="T29" fmla="*/ 1 h 148"/>
                <a:gd name="T30" fmla="*/ 1 w 136"/>
                <a:gd name="T31" fmla="*/ 1 h 148"/>
                <a:gd name="T32" fmla="*/ 1 w 136"/>
                <a:gd name="T33" fmla="*/ 1 h 148"/>
                <a:gd name="T34" fmla="*/ 1 w 136"/>
                <a:gd name="T35" fmla="*/ 1 h 148"/>
                <a:gd name="T36" fmla="*/ 1 w 136"/>
                <a:gd name="T37" fmla="*/ 1 h 148"/>
                <a:gd name="T38" fmla="*/ 1 w 136"/>
                <a:gd name="T39" fmla="*/ 1 h 148"/>
                <a:gd name="T40" fmla="*/ 1 w 136"/>
                <a:gd name="T41" fmla="*/ 1 h 148"/>
                <a:gd name="T42" fmla="*/ 1 w 136"/>
                <a:gd name="T43" fmla="*/ 1 h 148"/>
                <a:gd name="T44" fmla="*/ 1 w 136"/>
                <a:gd name="T45" fmla="*/ 1 h 148"/>
                <a:gd name="T46" fmla="*/ 1 w 136"/>
                <a:gd name="T47" fmla="*/ 1 h 148"/>
                <a:gd name="T48" fmla="*/ 1 w 136"/>
                <a:gd name="T49" fmla="*/ 1 h 148"/>
                <a:gd name="T50" fmla="*/ 1 w 136"/>
                <a:gd name="T51" fmla="*/ 1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30" name="Freeform 80">
              <a:extLst>
                <a:ext uri="{FF2B5EF4-FFF2-40B4-BE49-F238E27FC236}">
                  <a16:creationId xmlns:a16="http://schemas.microsoft.com/office/drawing/2014/main" id="{C4B0B613-F100-37D7-806A-3601884899DD}"/>
                </a:ext>
              </a:extLst>
            </p:cNvPr>
            <p:cNvSpPr>
              <a:spLocks/>
            </p:cNvSpPr>
            <p:nvPr/>
          </p:nvSpPr>
          <p:spPr bwMode="auto">
            <a:xfrm>
              <a:off x="2579" y="2473"/>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31" name="Freeform 81">
              <a:extLst>
                <a:ext uri="{FF2B5EF4-FFF2-40B4-BE49-F238E27FC236}">
                  <a16:creationId xmlns:a16="http://schemas.microsoft.com/office/drawing/2014/main" id="{7F32C84F-8B64-8BDF-0698-AF534EA85B3A}"/>
                </a:ext>
              </a:extLst>
            </p:cNvPr>
            <p:cNvSpPr>
              <a:spLocks/>
            </p:cNvSpPr>
            <p:nvPr/>
          </p:nvSpPr>
          <p:spPr bwMode="auto">
            <a:xfrm>
              <a:off x="2642" y="1923"/>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1 w 136"/>
                <a:gd name="T27" fmla="*/ 1 h 147"/>
                <a:gd name="T28" fmla="*/ 1 w 136"/>
                <a:gd name="T29" fmla="*/ 1 h 147"/>
                <a:gd name="T30" fmla="*/ 1 w 136"/>
                <a:gd name="T31" fmla="*/ 1 h 147"/>
                <a:gd name="T32" fmla="*/ 1 w 136"/>
                <a:gd name="T33" fmla="*/ 1 h 147"/>
                <a:gd name="T34" fmla="*/ 1 w 136"/>
                <a:gd name="T35" fmla="*/ 1 h 147"/>
                <a:gd name="T36" fmla="*/ 1 w 136"/>
                <a:gd name="T37" fmla="*/ 1 h 147"/>
                <a:gd name="T38" fmla="*/ 1 w 136"/>
                <a:gd name="T39" fmla="*/ 1 h 147"/>
                <a:gd name="T40" fmla="*/ 1 w 136"/>
                <a:gd name="T41" fmla="*/ 1 h 147"/>
                <a:gd name="T42" fmla="*/ 1 w 136"/>
                <a:gd name="T43" fmla="*/ 1 h 147"/>
                <a:gd name="T44" fmla="*/ 1 w 136"/>
                <a:gd name="T45" fmla="*/ 1 h 147"/>
                <a:gd name="T46" fmla="*/ 1 w 136"/>
                <a:gd name="T47" fmla="*/ 1 h 147"/>
                <a:gd name="T48" fmla="*/ 1 w 136"/>
                <a:gd name="T49" fmla="*/ 1 h 147"/>
                <a:gd name="T50" fmla="*/ 1 w 136"/>
                <a:gd name="T51" fmla="*/ 1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32" name="Freeform 82">
              <a:extLst>
                <a:ext uri="{FF2B5EF4-FFF2-40B4-BE49-F238E27FC236}">
                  <a16:creationId xmlns:a16="http://schemas.microsoft.com/office/drawing/2014/main" id="{402C8DF5-38A5-9461-6CDB-43D774030CE5}"/>
                </a:ext>
              </a:extLst>
            </p:cNvPr>
            <p:cNvSpPr>
              <a:spLocks/>
            </p:cNvSpPr>
            <p:nvPr/>
          </p:nvSpPr>
          <p:spPr bwMode="auto">
            <a:xfrm>
              <a:off x="2667" y="1949"/>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33" name="Freeform 83">
              <a:extLst>
                <a:ext uri="{FF2B5EF4-FFF2-40B4-BE49-F238E27FC236}">
                  <a16:creationId xmlns:a16="http://schemas.microsoft.com/office/drawing/2014/main" id="{6BA0E7F6-E38B-8B0E-4718-B22F63227ED9}"/>
                </a:ext>
              </a:extLst>
            </p:cNvPr>
            <p:cNvSpPr>
              <a:spLocks/>
            </p:cNvSpPr>
            <p:nvPr/>
          </p:nvSpPr>
          <p:spPr bwMode="auto">
            <a:xfrm>
              <a:off x="2593" y="1695"/>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34" name="Freeform 84">
              <a:extLst>
                <a:ext uri="{FF2B5EF4-FFF2-40B4-BE49-F238E27FC236}">
                  <a16:creationId xmlns:a16="http://schemas.microsoft.com/office/drawing/2014/main" id="{1B01A4C2-EEAD-8DAF-7942-10F58E1165E6}"/>
                </a:ext>
              </a:extLst>
            </p:cNvPr>
            <p:cNvSpPr>
              <a:spLocks/>
            </p:cNvSpPr>
            <p:nvPr/>
          </p:nvSpPr>
          <p:spPr bwMode="auto">
            <a:xfrm>
              <a:off x="2601" y="170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35" name="Freeform 85">
              <a:extLst>
                <a:ext uri="{FF2B5EF4-FFF2-40B4-BE49-F238E27FC236}">
                  <a16:creationId xmlns:a16="http://schemas.microsoft.com/office/drawing/2014/main" id="{34E98432-B741-B669-0AFE-3AE41E62D25C}"/>
                </a:ext>
              </a:extLst>
            </p:cNvPr>
            <p:cNvSpPr>
              <a:spLocks/>
            </p:cNvSpPr>
            <p:nvPr/>
          </p:nvSpPr>
          <p:spPr bwMode="auto">
            <a:xfrm>
              <a:off x="2352" y="181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36" name="Freeform 86">
              <a:extLst>
                <a:ext uri="{FF2B5EF4-FFF2-40B4-BE49-F238E27FC236}">
                  <a16:creationId xmlns:a16="http://schemas.microsoft.com/office/drawing/2014/main" id="{AE6AB96F-5B20-49DE-2EFF-72D8D85629D2}"/>
                </a:ext>
              </a:extLst>
            </p:cNvPr>
            <p:cNvSpPr>
              <a:spLocks/>
            </p:cNvSpPr>
            <p:nvPr/>
          </p:nvSpPr>
          <p:spPr bwMode="auto">
            <a:xfrm>
              <a:off x="2359" y="1819"/>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37" name="Freeform 87">
              <a:extLst>
                <a:ext uri="{FF2B5EF4-FFF2-40B4-BE49-F238E27FC236}">
                  <a16:creationId xmlns:a16="http://schemas.microsoft.com/office/drawing/2014/main" id="{D2C6A894-1334-5D3E-7D03-9B46CD1B20C2}"/>
                </a:ext>
              </a:extLst>
            </p:cNvPr>
            <p:cNvSpPr>
              <a:spLocks/>
            </p:cNvSpPr>
            <p:nvPr/>
          </p:nvSpPr>
          <p:spPr bwMode="auto">
            <a:xfrm>
              <a:off x="2336" y="1607"/>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38" name="Freeform 88">
              <a:extLst>
                <a:ext uri="{FF2B5EF4-FFF2-40B4-BE49-F238E27FC236}">
                  <a16:creationId xmlns:a16="http://schemas.microsoft.com/office/drawing/2014/main" id="{427E86EF-FDA7-8934-5FC8-27F2FA86F116}"/>
                </a:ext>
              </a:extLst>
            </p:cNvPr>
            <p:cNvSpPr>
              <a:spLocks/>
            </p:cNvSpPr>
            <p:nvPr/>
          </p:nvSpPr>
          <p:spPr bwMode="auto">
            <a:xfrm>
              <a:off x="2343" y="161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39" name="Freeform 89">
              <a:extLst>
                <a:ext uri="{FF2B5EF4-FFF2-40B4-BE49-F238E27FC236}">
                  <a16:creationId xmlns:a16="http://schemas.microsoft.com/office/drawing/2014/main" id="{83312BA0-9342-5880-2F4B-ADA7A9A41596}"/>
                </a:ext>
              </a:extLst>
            </p:cNvPr>
            <p:cNvSpPr>
              <a:spLocks/>
            </p:cNvSpPr>
            <p:nvPr/>
          </p:nvSpPr>
          <p:spPr bwMode="auto">
            <a:xfrm>
              <a:off x="2456" y="192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40" name="Freeform 90">
              <a:extLst>
                <a:ext uri="{FF2B5EF4-FFF2-40B4-BE49-F238E27FC236}">
                  <a16:creationId xmlns:a16="http://schemas.microsoft.com/office/drawing/2014/main" id="{632264C0-6604-6342-4583-9D9C22CEE001}"/>
                </a:ext>
              </a:extLst>
            </p:cNvPr>
            <p:cNvSpPr>
              <a:spLocks/>
            </p:cNvSpPr>
            <p:nvPr/>
          </p:nvSpPr>
          <p:spPr bwMode="auto">
            <a:xfrm>
              <a:off x="2463" y="193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41" name="Freeform 91">
              <a:extLst>
                <a:ext uri="{FF2B5EF4-FFF2-40B4-BE49-F238E27FC236}">
                  <a16:creationId xmlns:a16="http://schemas.microsoft.com/office/drawing/2014/main" id="{34B9869D-9253-E64B-87B5-53311905084E}"/>
                </a:ext>
              </a:extLst>
            </p:cNvPr>
            <p:cNvSpPr>
              <a:spLocks/>
            </p:cNvSpPr>
            <p:nvPr/>
          </p:nvSpPr>
          <p:spPr bwMode="auto">
            <a:xfrm>
              <a:off x="2357" y="1988"/>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42" name="Freeform 92">
              <a:extLst>
                <a:ext uri="{FF2B5EF4-FFF2-40B4-BE49-F238E27FC236}">
                  <a16:creationId xmlns:a16="http://schemas.microsoft.com/office/drawing/2014/main" id="{FC01A98D-F043-6DFF-6DAE-47985480F677}"/>
                </a:ext>
              </a:extLst>
            </p:cNvPr>
            <p:cNvSpPr>
              <a:spLocks/>
            </p:cNvSpPr>
            <p:nvPr/>
          </p:nvSpPr>
          <p:spPr bwMode="auto">
            <a:xfrm>
              <a:off x="2365" y="199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43" name="Freeform 93">
              <a:extLst>
                <a:ext uri="{FF2B5EF4-FFF2-40B4-BE49-F238E27FC236}">
                  <a16:creationId xmlns:a16="http://schemas.microsoft.com/office/drawing/2014/main" id="{5D68E97D-31A7-79E8-41D9-BDB082E9644A}"/>
                </a:ext>
              </a:extLst>
            </p:cNvPr>
            <p:cNvSpPr>
              <a:spLocks/>
            </p:cNvSpPr>
            <p:nvPr/>
          </p:nvSpPr>
          <p:spPr bwMode="auto">
            <a:xfrm>
              <a:off x="2658" y="2044"/>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44" name="Freeform 94">
              <a:extLst>
                <a:ext uri="{FF2B5EF4-FFF2-40B4-BE49-F238E27FC236}">
                  <a16:creationId xmlns:a16="http://schemas.microsoft.com/office/drawing/2014/main" id="{2D87909F-16FA-36B2-5483-CA758AB2E855}"/>
                </a:ext>
              </a:extLst>
            </p:cNvPr>
            <p:cNvSpPr>
              <a:spLocks/>
            </p:cNvSpPr>
            <p:nvPr/>
          </p:nvSpPr>
          <p:spPr bwMode="auto">
            <a:xfrm>
              <a:off x="2666" y="205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45" name="Freeform 95">
              <a:extLst>
                <a:ext uri="{FF2B5EF4-FFF2-40B4-BE49-F238E27FC236}">
                  <a16:creationId xmlns:a16="http://schemas.microsoft.com/office/drawing/2014/main" id="{A656030B-D052-9470-7938-D8B40DCEF8E7}"/>
                </a:ext>
              </a:extLst>
            </p:cNvPr>
            <p:cNvSpPr>
              <a:spLocks/>
            </p:cNvSpPr>
            <p:nvPr/>
          </p:nvSpPr>
          <p:spPr bwMode="auto">
            <a:xfrm>
              <a:off x="2674" y="178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46" name="Freeform 96">
              <a:extLst>
                <a:ext uri="{FF2B5EF4-FFF2-40B4-BE49-F238E27FC236}">
                  <a16:creationId xmlns:a16="http://schemas.microsoft.com/office/drawing/2014/main" id="{130BD295-5F4A-9BED-9851-8993981BF646}"/>
                </a:ext>
              </a:extLst>
            </p:cNvPr>
            <p:cNvSpPr>
              <a:spLocks/>
            </p:cNvSpPr>
            <p:nvPr/>
          </p:nvSpPr>
          <p:spPr bwMode="auto">
            <a:xfrm>
              <a:off x="2682" y="179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47" name="Freeform 97">
              <a:extLst>
                <a:ext uri="{FF2B5EF4-FFF2-40B4-BE49-F238E27FC236}">
                  <a16:creationId xmlns:a16="http://schemas.microsoft.com/office/drawing/2014/main" id="{0B9D0CB2-66F4-943D-37B4-EE05E0C2EC3F}"/>
                </a:ext>
              </a:extLst>
            </p:cNvPr>
            <p:cNvSpPr>
              <a:spLocks/>
            </p:cNvSpPr>
            <p:nvPr/>
          </p:nvSpPr>
          <p:spPr bwMode="auto">
            <a:xfrm>
              <a:off x="2677" y="2164"/>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48" name="Freeform 98">
              <a:extLst>
                <a:ext uri="{FF2B5EF4-FFF2-40B4-BE49-F238E27FC236}">
                  <a16:creationId xmlns:a16="http://schemas.microsoft.com/office/drawing/2014/main" id="{5D3DB6F3-5D45-18A4-D4AA-17B35A860615}"/>
                </a:ext>
              </a:extLst>
            </p:cNvPr>
            <p:cNvSpPr>
              <a:spLocks/>
            </p:cNvSpPr>
            <p:nvPr/>
          </p:nvSpPr>
          <p:spPr bwMode="auto">
            <a:xfrm>
              <a:off x="2685" y="2171"/>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49" name="Freeform 99">
              <a:extLst>
                <a:ext uri="{FF2B5EF4-FFF2-40B4-BE49-F238E27FC236}">
                  <a16:creationId xmlns:a16="http://schemas.microsoft.com/office/drawing/2014/main" id="{46F1E694-5170-2488-F71D-0347798639B5}"/>
                </a:ext>
              </a:extLst>
            </p:cNvPr>
            <p:cNvSpPr>
              <a:spLocks/>
            </p:cNvSpPr>
            <p:nvPr/>
          </p:nvSpPr>
          <p:spPr bwMode="auto">
            <a:xfrm>
              <a:off x="2539" y="2259"/>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50" name="Freeform 100">
              <a:extLst>
                <a:ext uri="{FF2B5EF4-FFF2-40B4-BE49-F238E27FC236}">
                  <a16:creationId xmlns:a16="http://schemas.microsoft.com/office/drawing/2014/main" id="{59317140-6571-E99D-6141-E6C2BA250FE2}"/>
                </a:ext>
              </a:extLst>
            </p:cNvPr>
            <p:cNvSpPr>
              <a:spLocks/>
            </p:cNvSpPr>
            <p:nvPr/>
          </p:nvSpPr>
          <p:spPr bwMode="auto">
            <a:xfrm>
              <a:off x="2546" y="226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51" name="Freeform 101">
              <a:extLst>
                <a:ext uri="{FF2B5EF4-FFF2-40B4-BE49-F238E27FC236}">
                  <a16:creationId xmlns:a16="http://schemas.microsoft.com/office/drawing/2014/main" id="{0E0D3225-E8FB-5A3C-6493-71A0F2E62EE2}"/>
                </a:ext>
              </a:extLst>
            </p:cNvPr>
            <p:cNvSpPr>
              <a:spLocks/>
            </p:cNvSpPr>
            <p:nvPr/>
          </p:nvSpPr>
          <p:spPr bwMode="auto">
            <a:xfrm>
              <a:off x="2416" y="229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52" name="Freeform 102">
              <a:extLst>
                <a:ext uri="{FF2B5EF4-FFF2-40B4-BE49-F238E27FC236}">
                  <a16:creationId xmlns:a16="http://schemas.microsoft.com/office/drawing/2014/main" id="{D008D470-C175-9CDF-F99F-C867E2FA0E7F}"/>
                </a:ext>
              </a:extLst>
            </p:cNvPr>
            <p:cNvSpPr>
              <a:spLocks/>
            </p:cNvSpPr>
            <p:nvPr/>
          </p:nvSpPr>
          <p:spPr bwMode="auto">
            <a:xfrm>
              <a:off x="2423" y="229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53" name="Freeform 103">
              <a:extLst>
                <a:ext uri="{FF2B5EF4-FFF2-40B4-BE49-F238E27FC236}">
                  <a16:creationId xmlns:a16="http://schemas.microsoft.com/office/drawing/2014/main" id="{2B254C32-7FB1-E4CD-C4EB-AADA27901FFB}"/>
                </a:ext>
              </a:extLst>
            </p:cNvPr>
            <p:cNvSpPr>
              <a:spLocks/>
            </p:cNvSpPr>
            <p:nvPr/>
          </p:nvSpPr>
          <p:spPr bwMode="auto">
            <a:xfrm>
              <a:off x="2344" y="2212"/>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54" name="Freeform 104">
              <a:extLst>
                <a:ext uri="{FF2B5EF4-FFF2-40B4-BE49-F238E27FC236}">
                  <a16:creationId xmlns:a16="http://schemas.microsoft.com/office/drawing/2014/main" id="{7EDAB7F9-BD44-5222-3640-DBF78AA5AD38}"/>
                </a:ext>
              </a:extLst>
            </p:cNvPr>
            <p:cNvSpPr>
              <a:spLocks/>
            </p:cNvSpPr>
            <p:nvPr/>
          </p:nvSpPr>
          <p:spPr bwMode="auto">
            <a:xfrm>
              <a:off x="2351" y="2219"/>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55" name="Freeform 105">
              <a:extLst>
                <a:ext uri="{FF2B5EF4-FFF2-40B4-BE49-F238E27FC236}">
                  <a16:creationId xmlns:a16="http://schemas.microsoft.com/office/drawing/2014/main" id="{06973C89-194E-CBEB-5E40-6CE796673DEF}"/>
                </a:ext>
              </a:extLst>
            </p:cNvPr>
            <p:cNvSpPr>
              <a:spLocks/>
            </p:cNvSpPr>
            <p:nvPr/>
          </p:nvSpPr>
          <p:spPr bwMode="auto">
            <a:xfrm>
              <a:off x="2458" y="240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56" name="Freeform 106">
              <a:extLst>
                <a:ext uri="{FF2B5EF4-FFF2-40B4-BE49-F238E27FC236}">
                  <a16:creationId xmlns:a16="http://schemas.microsoft.com/office/drawing/2014/main" id="{E5D5E91A-210E-80F7-CC99-16947DC5954D}"/>
                </a:ext>
              </a:extLst>
            </p:cNvPr>
            <p:cNvSpPr>
              <a:spLocks/>
            </p:cNvSpPr>
            <p:nvPr/>
          </p:nvSpPr>
          <p:spPr bwMode="auto">
            <a:xfrm>
              <a:off x="2466" y="241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57" name="Freeform 107">
              <a:extLst>
                <a:ext uri="{FF2B5EF4-FFF2-40B4-BE49-F238E27FC236}">
                  <a16:creationId xmlns:a16="http://schemas.microsoft.com/office/drawing/2014/main" id="{29D55A98-330B-7FD5-DC3C-99581488EF6F}"/>
                </a:ext>
              </a:extLst>
            </p:cNvPr>
            <p:cNvSpPr>
              <a:spLocks/>
            </p:cNvSpPr>
            <p:nvPr/>
          </p:nvSpPr>
          <p:spPr bwMode="auto">
            <a:xfrm>
              <a:off x="2403" y="253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58" name="Freeform 108">
              <a:extLst>
                <a:ext uri="{FF2B5EF4-FFF2-40B4-BE49-F238E27FC236}">
                  <a16:creationId xmlns:a16="http://schemas.microsoft.com/office/drawing/2014/main" id="{1B3563FA-4FF4-8C94-5A3B-BBF680F59E17}"/>
                </a:ext>
              </a:extLst>
            </p:cNvPr>
            <p:cNvSpPr>
              <a:spLocks/>
            </p:cNvSpPr>
            <p:nvPr/>
          </p:nvSpPr>
          <p:spPr bwMode="auto">
            <a:xfrm>
              <a:off x="2410" y="254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59" name="Freeform 109">
              <a:extLst>
                <a:ext uri="{FF2B5EF4-FFF2-40B4-BE49-F238E27FC236}">
                  <a16:creationId xmlns:a16="http://schemas.microsoft.com/office/drawing/2014/main" id="{0E40F9EA-F98B-1866-A2DF-7BE034DFB377}"/>
                </a:ext>
              </a:extLst>
            </p:cNvPr>
            <p:cNvSpPr>
              <a:spLocks/>
            </p:cNvSpPr>
            <p:nvPr/>
          </p:nvSpPr>
          <p:spPr bwMode="auto">
            <a:xfrm>
              <a:off x="2480" y="2665"/>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60" name="Freeform 110">
              <a:extLst>
                <a:ext uri="{FF2B5EF4-FFF2-40B4-BE49-F238E27FC236}">
                  <a16:creationId xmlns:a16="http://schemas.microsoft.com/office/drawing/2014/main" id="{4FFA7D21-EE82-BD41-E330-87FC43416B10}"/>
                </a:ext>
              </a:extLst>
            </p:cNvPr>
            <p:cNvSpPr>
              <a:spLocks/>
            </p:cNvSpPr>
            <p:nvPr/>
          </p:nvSpPr>
          <p:spPr bwMode="auto">
            <a:xfrm>
              <a:off x="2487" y="2672"/>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61" name="Freeform 111">
              <a:extLst>
                <a:ext uri="{FF2B5EF4-FFF2-40B4-BE49-F238E27FC236}">
                  <a16:creationId xmlns:a16="http://schemas.microsoft.com/office/drawing/2014/main" id="{AD04678B-74F4-EB86-2490-0B13A879BEE4}"/>
                </a:ext>
              </a:extLst>
            </p:cNvPr>
            <p:cNvSpPr>
              <a:spLocks/>
            </p:cNvSpPr>
            <p:nvPr/>
          </p:nvSpPr>
          <p:spPr bwMode="auto">
            <a:xfrm>
              <a:off x="2624" y="258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62" name="Freeform 112">
              <a:extLst>
                <a:ext uri="{FF2B5EF4-FFF2-40B4-BE49-F238E27FC236}">
                  <a16:creationId xmlns:a16="http://schemas.microsoft.com/office/drawing/2014/main" id="{4A5B1CDE-C48F-FF0F-14EB-17FA4E38304A}"/>
                </a:ext>
              </a:extLst>
            </p:cNvPr>
            <p:cNvSpPr>
              <a:spLocks/>
            </p:cNvSpPr>
            <p:nvPr/>
          </p:nvSpPr>
          <p:spPr bwMode="auto">
            <a:xfrm>
              <a:off x="2631" y="2592"/>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63" name="Freeform 113">
              <a:extLst>
                <a:ext uri="{FF2B5EF4-FFF2-40B4-BE49-F238E27FC236}">
                  <a16:creationId xmlns:a16="http://schemas.microsoft.com/office/drawing/2014/main" id="{D7FD7C26-CD75-E805-C30C-E0B6D8E0A1F2}"/>
                </a:ext>
              </a:extLst>
            </p:cNvPr>
            <p:cNvSpPr>
              <a:spLocks/>
            </p:cNvSpPr>
            <p:nvPr/>
          </p:nvSpPr>
          <p:spPr bwMode="auto">
            <a:xfrm>
              <a:off x="2621" y="233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64" name="Freeform 114">
              <a:extLst>
                <a:ext uri="{FF2B5EF4-FFF2-40B4-BE49-F238E27FC236}">
                  <a16:creationId xmlns:a16="http://schemas.microsoft.com/office/drawing/2014/main" id="{3937558E-93C8-24BC-DDE0-9A19C27FC2CC}"/>
                </a:ext>
              </a:extLst>
            </p:cNvPr>
            <p:cNvSpPr>
              <a:spLocks/>
            </p:cNvSpPr>
            <p:nvPr/>
          </p:nvSpPr>
          <p:spPr bwMode="auto">
            <a:xfrm>
              <a:off x="2628" y="234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65" name="Freeform 115">
              <a:extLst>
                <a:ext uri="{FF2B5EF4-FFF2-40B4-BE49-F238E27FC236}">
                  <a16:creationId xmlns:a16="http://schemas.microsoft.com/office/drawing/2014/main" id="{4274B07E-2774-CAE4-3D5D-6C99C945106A}"/>
                </a:ext>
              </a:extLst>
            </p:cNvPr>
            <p:cNvSpPr>
              <a:spLocks/>
            </p:cNvSpPr>
            <p:nvPr/>
          </p:nvSpPr>
          <p:spPr bwMode="auto">
            <a:xfrm>
              <a:off x="2709" y="2526"/>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66" name="Freeform 116">
              <a:extLst>
                <a:ext uri="{FF2B5EF4-FFF2-40B4-BE49-F238E27FC236}">
                  <a16:creationId xmlns:a16="http://schemas.microsoft.com/office/drawing/2014/main" id="{45106CCF-0DF9-738A-7A08-97D00191EC6F}"/>
                </a:ext>
              </a:extLst>
            </p:cNvPr>
            <p:cNvSpPr>
              <a:spLocks/>
            </p:cNvSpPr>
            <p:nvPr/>
          </p:nvSpPr>
          <p:spPr bwMode="auto">
            <a:xfrm>
              <a:off x="2716" y="2533"/>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67" name="Freeform 117">
              <a:extLst>
                <a:ext uri="{FF2B5EF4-FFF2-40B4-BE49-F238E27FC236}">
                  <a16:creationId xmlns:a16="http://schemas.microsoft.com/office/drawing/2014/main" id="{97D4496B-F594-132A-E73C-720ED8FEC44F}"/>
                </a:ext>
              </a:extLst>
            </p:cNvPr>
            <p:cNvSpPr>
              <a:spLocks/>
            </p:cNvSpPr>
            <p:nvPr/>
          </p:nvSpPr>
          <p:spPr bwMode="auto">
            <a:xfrm>
              <a:off x="2821" y="2427"/>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68" name="Freeform 118">
              <a:extLst>
                <a:ext uri="{FF2B5EF4-FFF2-40B4-BE49-F238E27FC236}">
                  <a16:creationId xmlns:a16="http://schemas.microsoft.com/office/drawing/2014/main" id="{B9D31BFA-45ED-3095-5081-1A2C94333989}"/>
                </a:ext>
              </a:extLst>
            </p:cNvPr>
            <p:cNvSpPr>
              <a:spLocks/>
            </p:cNvSpPr>
            <p:nvPr/>
          </p:nvSpPr>
          <p:spPr bwMode="auto">
            <a:xfrm>
              <a:off x="2829" y="2435"/>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69" name="Freeform 119">
              <a:extLst>
                <a:ext uri="{FF2B5EF4-FFF2-40B4-BE49-F238E27FC236}">
                  <a16:creationId xmlns:a16="http://schemas.microsoft.com/office/drawing/2014/main" id="{319AE37E-85EE-B4FC-CCC7-05C3F38B00E1}"/>
                </a:ext>
              </a:extLst>
            </p:cNvPr>
            <p:cNvSpPr>
              <a:spLocks/>
            </p:cNvSpPr>
            <p:nvPr/>
          </p:nvSpPr>
          <p:spPr bwMode="auto">
            <a:xfrm>
              <a:off x="2818" y="26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70" name="Freeform 120">
              <a:extLst>
                <a:ext uri="{FF2B5EF4-FFF2-40B4-BE49-F238E27FC236}">
                  <a16:creationId xmlns:a16="http://schemas.microsoft.com/office/drawing/2014/main" id="{664201EB-58EA-2AF1-01EE-AE4F64BC95C2}"/>
                </a:ext>
              </a:extLst>
            </p:cNvPr>
            <p:cNvSpPr>
              <a:spLocks/>
            </p:cNvSpPr>
            <p:nvPr/>
          </p:nvSpPr>
          <p:spPr bwMode="auto">
            <a:xfrm>
              <a:off x="2826" y="2613"/>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71" name="Freeform 121">
              <a:extLst>
                <a:ext uri="{FF2B5EF4-FFF2-40B4-BE49-F238E27FC236}">
                  <a16:creationId xmlns:a16="http://schemas.microsoft.com/office/drawing/2014/main" id="{5ACA07A8-4CA2-C021-4344-25272FDA5D93}"/>
                </a:ext>
              </a:extLst>
            </p:cNvPr>
            <p:cNvSpPr>
              <a:spLocks/>
            </p:cNvSpPr>
            <p:nvPr/>
          </p:nvSpPr>
          <p:spPr bwMode="auto">
            <a:xfrm>
              <a:off x="2802" y="2723"/>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72" name="Freeform 122">
              <a:extLst>
                <a:ext uri="{FF2B5EF4-FFF2-40B4-BE49-F238E27FC236}">
                  <a16:creationId xmlns:a16="http://schemas.microsoft.com/office/drawing/2014/main" id="{9CB8E428-424C-1756-593F-783A2D5F1845}"/>
                </a:ext>
              </a:extLst>
            </p:cNvPr>
            <p:cNvSpPr>
              <a:spLocks/>
            </p:cNvSpPr>
            <p:nvPr/>
          </p:nvSpPr>
          <p:spPr bwMode="auto">
            <a:xfrm>
              <a:off x="2810" y="273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73" name="Freeform 123">
              <a:extLst>
                <a:ext uri="{FF2B5EF4-FFF2-40B4-BE49-F238E27FC236}">
                  <a16:creationId xmlns:a16="http://schemas.microsoft.com/office/drawing/2014/main" id="{45467225-3231-064D-36BA-6EEA90F94F00}"/>
                </a:ext>
              </a:extLst>
            </p:cNvPr>
            <p:cNvSpPr>
              <a:spLocks/>
            </p:cNvSpPr>
            <p:nvPr/>
          </p:nvSpPr>
          <p:spPr bwMode="auto">
            <a:xfrm>
              <a:off x="3018" y="265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74" name="Freeform 124">
              <a:extLst>
                <a:ext uri="{FF2B5EF4-FFF2-40B4-BE49-F238E27FC236}">
                  <a16:creationId xmlns:a16="http://schemas.microsoft.com/office/drawing/2014/main" id="{C76629DB-7006-3976-A3A0-E7B734DA695F}"/>
                </a:ext>
              </a:extLst>
            </p:cNvPr>
            <p:cNvSpPr>
              <a:spLocks/>
            </p:cNvSpPr>
            <p:nvPr/>
          </p:nvSpPr>
          <p:spPr bwMode="auto">
            <a:xfrm>
              <a:off x="3025" y="266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75" name="Freeform 125">
              <a:extLst>
                <a:ext uri="{FF2B5EF4-FFF2-40B4-BE49-F238E27FC236}">
                  <a16:creationId xmlns:a16="http://schemas.microsoft.com/office/drawing/2014/main" id="{F2636517-2D3C-B19B-6C02-B1A8BDBE195D}"/>
                </a:ext>
              </a:extLst>
            </p:cNvPr>
            <p:cNvSpPr>
              <a:spLocks/>
            </p:cNvSpPr>
            <p:nvPr/>
          </p:nvSpPr>
          <p:spPr bwMode="auto">
            <a:xfrm>
              <a:off x="3124" y="273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76" name="Freeform 126">
              <a:extLst>
                <a:ext uri="{FF2B5EF4-FFF2-40B4-BE49-F238E27FC236}">
                  <a16:creationId xmlns:a16="http://schemas.microsoft.com/office/drawing/2014/main" id="{0840BA58-7D8B-C4E5-EE9A-362FD60334BC}"/>
                </a:ext>
              </a:extLst>
            </p:cNvPr>
            <p:cNvSpPr>
              <a:spLocks/>
            </p:cNvSpPr>
            <p:nvPr/>
          </p:nvSpPr>
          <p:spPr bwMode="auto">
            <a:xfrm>
              <a:off x="3132" y="273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77" name="Freeform 127">
              <a:extLst>
                <a:ext uri="{FF2B5EF4-FFF2-40B4-BE49-F238E27FC236}">
                  <a16:creationId xmlns:a16="http://schemas.microsoft.com/office/drawing/2014/main" id="{4609E57B-C29E-89E4-DB21-FF447D1A3E99}"/>
                </a:ext>
              </a:extLst>
            </p:cNvPr>
            <p:cNvSpPr>
              <a:spLocks/>
            </p:cNvSpPr>
            <p:nvPr/>
          </p:nvSpPr>
          <p:spPr bwMode="auto">
            <a:xfrm>
              <a:off x="3079" y="2462"/>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78" name="Freeform 128">
              <a:extLst>
                <a:ext uri="{FF2B5EF4-FFF2-40B4-BE49-F238E27FC236}">
                  <a16:creationId xmlns:a16="http://schemas.microsoft.com/office/drawing/2014/main" id="{70729183-984C-0292-2018-27AA0DD4E7E5}"/>
                </a:ext>
              </a:extLst>
            </p:cNvPr>
            <p:cNvSpPr>
              <a:spLocks/>
            </p:cNvSpPr>
            <p:nvPr/>
          </p:nvSpPr>
          <p:spPr bwMode="auto">
            <a:xfrm>
              <a:off x="3087" y="2469"/>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79" name="Freeform 129">
              <a:extLst>
                <a:ext uri="{FF2B5EF4-FFF2-40B4-BE49-F238E27FC236}">
                  <a16:creationId xmlns:a16="http://schemas.microsoft.com/office/drawing/2014/main" id="{577A095A-3F08-01D8-5A28-5B50A59EF609}"/>
                </a:ext>
              </a:extLst>
            </p:cNvPr>
            <p:cNvSpPr>
              <a:spLocks/>
            </p:cNvSpPr>
            <p:nvPr/>
          </p:nvSpPr>
          <p:spPr bwMode="auto">
            <a:xfrm>
              <a:off x="3234" y="244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80" name="Freeform 130">
              <a:extLst>
                <a:ext uri="{FF2B5EF4-FFF2-40B4-BE49-F238E27FC236}">
                  <a16:creationId xmlns:a16="http://schemas.microsoft.com/office/drawing/2014/main" id="{3B83D523-186F-801B-7A56-00931D7B73A6}"/>
                </a:ext>
              </a:extLst>
            </p:cNvPr>
            <p:cNvSpPr>
              <a:spLocks/>
            </p:cNvSpPr>
            <p:nvPr/>
          </p:nvSpPr>
          <p:spPr bwMode="auto">
            <a:xfrm>
              <a:off x="3241" y="245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81" name="Freeform 131">
              <a:extLst>
                <a:ext uri="{FF2B5EF4-FFF2-40B4-BE49-F238E27FC236}">
                  <a16:creationId xmlns:a16="http://schemas.microsoft.com/office/drawing/2014/main" id="{3EF568E6-CE2C-1679-792C-DB831EEBBB64}"/>
                </a:ext>
              </a:extLst>
            </p:cNvPr>
            <p:cNvSpPr>
              <a:spLocks/>
            </p:cNvSpPr>
            <p:nvPr/>
          </p:nvSpPr>
          <p:spPr bwMode="auto">
            <a:xfrm>
              <a:off x="3207" y="259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82" name="Freeform 132">
              <a:extLst>
                <a:ext uri="{FF2B5EF4-FFF2-40B4-BE49-F238E27FC236}">
                  <a16:creationId xmlns:a16="http://schemas.microsoft.com/office/drawing/2014/main" id="{82C07D3B-095D-90E7-F5A3-3B461F779F5C}"/>
                </a:ext>
              </a:extLst>
            </p:cNvPr>
            <p:cNvSpPr>
              <a:spLocks/>
            </p:cNvSpPr>
            <p:nvPr/>
          </p:nvSpPr>
          <p:spPr bwMode="auto">
            <a:xfrm>
              <a:off x="3215" y="25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83" name="Freeform 133">
              <a:extLst>
                <a:ext uri="{FF2B5EF4-FFF2-40B4-BE49-F238E27FC236}">
                  <a16:creationId xmlns:a16="http://schemas.microsoft.com/office/drawing/2014/main" id="{01891E6E-2563-B5CB-3DD6-BFE86CC1A581}"/>
                </a:ext>
              </a:extLst>
            </p:cNvPr>
            <p:cNvSpPr>
              <a:spLocks/>
            </p:cNvSpPr>
            <p:nvPr/>
          </p:nvSpPr>
          <p:spPr bwMode="auto">
            <a:xfrm>
              <a:off x="3231" y="2715"/>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84" name="Freeform 134">
              <a:extLst>
                <a:ext uri="{FF2B5EF4-FFF2-40B4-BE49-F238E27FC236}">
                  <a16:creationId xmlns:a16="http://schemas.microsoft.com/office/drawing/2014/main" id="{5790096D-C031-62C4-458C-D830F312D6B3}"/>
                </a:ext>
              </a:extLst>
            </p:cNvPr>
            <p:cNvSpPr>
              <a:spLocks/>
            </p:cNvSpPr>
            <p:nvPr/>
          </p:nvSpPr>
          <p:spPr bwMode="auto">
            <a:xfrm>
              <a:off x="3239" y="2723"/>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85" name="Freeform 135">
              <a:extLst>
                <a:ext uri="{FF2B5EF4-FFF2-40B4-BE49-F238E27FC236}">
                  <a16:creationId xmlns:a16="http://schemas.microsoft.com/office/drawing/2014/main" id="{42F864EE-C93F-EBE0-B483-C94D5E2A5DDE}"/>
                </a:ext>
              </a:extLst>
            </p:cNvPr>
            <p:cNvSpPr>
              <a:spLocks/>
            </p:cNvSpPr>
            <p:nvPr/>
          </p:nvSpPr>
          <p:spPr bwMode="auto">
            <a:xfrm>
              <a:off x="3380" y="2742"/>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86" name="Freeform 136">
              <a:extLst>
                <a:ext uri="{FF2B5EF4-FFF2-40B4-BE49-F238E27FC236}">
                  <a16:creationId xmlns:a16="http://schemas.microsoft.com/office/drawing/2014/main" id="{1A3307D8-308C-FE66-116B-80CFB711AC97}"/>
                </a:ext>
              </a:extLst>
            </p:cNvPr>
            <p:cNvSpPr>
              <a:spLocks/>
            </p:cNvSpPr>
            <p:nvPr/>
          </p:nvSpPr>
          <p:spPr bwMode="auto">
            <a:xfrm>
              <a:off x="3388" y="2750"/>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87" name="Freeform 137">
              <a:extLst>
                <a:ext uri="{FF2B5EF4-FFF2-40B4-BE49-F238E27FC236}">
                  <a16:creationId xmlns:a16="http://schemas.microsoft.com/office/drawing/2014/main" id="{BD912040-8040-85D7-4D6E-C763CFB5C6BD}"/>
                </a:ext>
              </a:extLst>
            </p:cNvPr>
            <p:cNvSpPr>
              <a:spLocks/>
            </p:cNvSpPr>
            <p:nvPr/>
          </p:nvSpPr>
          <p:spPr bwMode="auto">
            <a:xfrm>
              <a:off x="3407" y="264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88" name="Freeform 138">
              <a:extLst>
                <a:ext uri="{FF2B5EF4-FFF2-40B4-BE49-F238E27FC236}">
                  <a16:creationId xmlns:a16="http://schemas.microsoft.com/office/drawing/2014/main" id="{A0F6E2F8-BCE5-B24E-C41E-A23A7EE62DF1}"/>
                </a:ext>
              </a:extLst>
            </p:cNvPr>
            <p:cNvSpPr>
              <a:spLocks/>
            </p:cNvSpPr>
            <p:nvPr/>
          </p:nvSpPr>
          <p:spPr bwMode="auto">
            <a:xfrm>
              <a:off x="3414" y="2651"/>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89" name="Freeform 139">
              <a:extLst>
                <a:ext uri="{FF2B5EF4-FFF2-40B4-BE49-F238E27FC236}">
                  <a16:creationId xmlns:a16="http://schemas.microsoft.com/office/drawing/2014/main" id="{2654C35A-DC74-D5D6-2DF6-ECA86E39E9F0}"/>
                </a:ext>
              </a:extLst>
            </p:cNvPr>
            <p:cNvSpPr>
              <a:spLocks/>
            </p:cNvSpPr>
            <p:nvPr/>
          </p:nvSpPr>
          <p:spPr bwMode="auto">
            <a:xfrm>
              <a:off x="3407" y="2515"/>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90" name="Freeform 140">
              <a:extLst>
                <a:ext uri="{FF2B5EF4-FFF2-40B4-BE49-F238E27FC236}">
                  <a16:creationId xmlns:a16="http://schemas.microsoft.com/office/drawing/2014/main" id="{396AF8F2-0084-8536-AB63-20080CFA1AE9}"/>
                </a:ext>
              </a:extLst>
            </p:cNvPr>
            <p:cNvSpPr>
              <a:spLocks/>
            </p:cNvSpPr>
            <p:nvPr/>
          </p:nvSpPr>
          <p:spPr bwMode="auto">
            <a:xfrm>
              <a:off x="3414" y="252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91" name="Freeform 141">
              <a:extLst>
                <a:ext uri="{FF2B5EF4-FFF2-40B4-BE49-F238E27FC236}">
                  <a16:creationId xmlns:a16="http://schemas.microsoft.com/office/drawing/2014/main" id="{297B7E80-CF01-113B-6C61-997F10FAC777}"/>
                </a:ext>
              </a:extLst>
            </p:cNvPr>
            <p:cNvSpPr>
              <a:spLocks/>
            </p:cNvSpPr>
            <p:nvPr/>
          </p:nvSpPr>
          <p:spPr bwMode="auto">
            <a:xfrm>
              <a:off x="2347" y="2643"/>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92" name="Freeform 142">
              <a:extLst>
                <a:ext uri="{FF2B5EF4-FFF2-40B4-BE49-F238E27FC236}">
                  <a16:creationId xmlns:a16="http://schemas.microsoft.com/office/drawing/2014/main" id="{42A3136F-6EEE-F7D2-52DE-32591A2770BB}"/>
                </a:ext>
              </a:extLst>
            </p:cNvPr>
            <p:cNvSpPr>
              <a:spLocks/>
            </p:cNvSpPr>
            <p:nvPr/>
          </p:nvSpPr>
          <p:spPr bwMode="auto">
            <a:xfrm>
              <a:off x="2354" y="2651"/>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93" name="Freeform 143">
              <a:extLst>
                <a:ext uri="{FF2B5EF4-FFF2-40B4-BE49-F238E27FC236}">
                  <a16:creationId xmlns:a16="http://schemas.microsoft.com/office/drawing/2014/main" id="{E97E9CE6-D050-608B-7E5A-51174AD8D5C0}"/>
                </a:ext>
              </a:extLst>
            </p:cNvPr>
            <p:cNvSpPr>
              <a:spLocks/>
            </p:cNvSpPr>
            <p:nvPr/>
          </p:nvSpPr>
          <p:spPr bwMode="auto">
            <a:xfrm>
              <a:off x="2485" y="156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sp>
          <p:nvSpPr>
            <p:cNvPr id="25894" name="Freeform 144">
              <a:extLst>
                <a:ext uri="{FF2B5EF4-FFF2-40B4-BE49-F238E27FC236}">
                  <a16:creationId xmlns:a16="http://schemas.microsoft.com/office/drawing/2014/main" id="{7A89FD53-97A9-C9E9-4108-DE8339633CC3}"/>
                </a:ext>
              </a:extLst>
            </p:cNvPr>
            <p:cNvSpPr>
              <a:spLocks/>
            </p:cNvSpPr>
            <p:nvPr/>
          </p:nvSpPr>
          <p:spPr bwMode="auto">
            <a:xfrm>
              <a:off x="2492" y="157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en-US"/>
            </a:p>
          </p:txBody>
        </p:sp>
      </p:grpSp>
      <p:grpSp>
        <p:nvGrpSpPr>
          <p:cNvPr id="25611" name="Group 5">
            <a:extLst>
              <a:ext uri="{FF2B5EF4-FFF2-40B4-BE49-F238E27FC236}">
                <a16:creationId xmlns:a16="http://schemas.microsoft.com/office/drawing/2014/main" id="{F8833DE3-EC19-0640-0F4F-321429259602}"/>
              </a:ext>
            </a:extLst>
          </p:cNvPr>
          <p:cNvGrpSpPr>
            <a:grpSpLocks/>
          </p:cNvGrpSpPr>
          <p:nvPr/>
        </p:nvGrpSpPr>
        <p:grpSpPr bwMode="auto">
          <a:xfrm rot="16200000">
            <a:off x="8547100" y="4673600"/>
            <a:ext cx="2095500" cy="2273300"/>
            <a:chOff x="2332" y="1554"/>
            <a:chExt cx="1105" cy="1218"/>
          </a:xfrm>
        </p:grpSpPr>
        <p:sp>
          <p:nvSpPr>
            <p:cNvPr id="25617" name="Freeform 6">
              <a:extLst>
                <a:ext uri="{FF2B5EF4-FFF2-40B4-BE49-F238E27FC236}">
                  <a16:creationId xmlns:a16="http://schemas.microsoft.com/office/drawing/2014/main" id="{E9B31A98-838A-7712-271F-8AD467E17AEB}"/>
                </a:ext>
              </a:extLst>
            </p:cNvPr>
            <p:cNvSpPr>
              <a:spLocks/>
            </p:cNvSpPr>
            <p:nvPr/>
          </p:nvSpPr>
          <p:spPr bwMode="auto">
            <a:xfrm>
              <a:off x="2450" y="2113"/>
              <a:ext cx="30" cy="30"/>
            </a:xfrm>
            <a:custGeom>
              <a:avLst/>
              <a:gdLst>
                <a:gd name="T0" fmla="*/ 0 w 61"/>
                <a:gd name="T1" fmla="*/ 1 h 60"/>
                <a:gd name="T2" fmla="*/ 0 w 61"/>
                <a:gd name="T3" fmla="*/ 1 h 60"/>
                <a:gd name="T4" fmla="*/ 0 w 61"/>
                <a:gd name="T5" fmla="*/ 1 h 60"/>
                <a:gd name="T6" fmla="*/ 0 w 61"/>
                <a:gd name="T7" fmla="*/ 1 h 60"/>
                <a:gd name="T8" fmla="*/ 0 w 61"/>
                <a:gd name="T9" fmla="*/ 1 h 60"/>
                <a:gd name="T10" fmla="*/ 0 w 61"/>
                <a:gd name="T11" fmla="*/ 1 h 60"/>
                <a:gd name="T12" fmla="*/ 0 w 61"/>
                <a:gd name="T13" fmla="*/ 1 h 60"/>
                <a:gd name="T14" fmla="*/ 0 w 61"/>
                <a:gd name="T15" fmla="*/ 1 h 60"/>
                <a:gd name="T16" fmla="*/ 0 w 61"/>
                <a:gd name="T17" fmla="*/ 0 h 60"/>
                <a:gd name="T18" fmla="*/ 0 w 61"/>
                <a:gd name="T19" fmla="*/ 1 h 60"/>
                <a:gd name="T20" fmla="*/ 0 w 61"/>
                <a:gd name="T21" fmla="*/ 1 h 60"/>
                <a:gd name="T22" fmla="*/ 0 w 61"/>
                <a:gd name="T23" fmla="*/ 1 h 60"/>
                <a:gd name="T24" fmla="*/ 0 w 61"/>
                <a:gd name="T25" fmla="*/ 1 h 60"/>
                <a:gd name="T26" fmla="*/ 0 w 61"/>
                <a:gd name="T27" fmla="*/ 1 h 60"/>
                <a:gd name="T28" fmla="*/ 0 w 61"/>
                <a:gd name="T29" fmla="*/ 1 h 60"/>
                <a:gd name="T30" fmla="*/ 0 w 61"/>
                <a:gd name="T31" fmla="*/ 1 h 60"/>
                <a:gd name="T32" fmla="*/ 0 w 61"/>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18" name="Freeform 7">
              <a:extLst>
                <a:ext uri="{FF2B5EF4-FFF2-40B4-BE49-F238E27FC236}">
                  <a16:creationId xmlns:a16="http://schemas.microsoft.com/office/drawing/2014/main" id="{1CBFDC0F-3D2A-60F2-D81F-998A61261D9D}"/>
                </a:ext>
              </a:extLst>
            </p:cNvPr>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19" name="Freeform 8">
              <a:extLst>
                <a:ext uri="{FF2B5EF4-FFF2-40B4-BE49-F238E27FC236}">
                  <a16:creationId xmlns:a16="http://schemas.microsoft.com/office/drawing/2014/main" id="{768080D9-4420-9E80-95ED-989797722AAC}"/>
                </a:ext>
              </a:extLst>
            </p:cNvPr>
            <p:cNvSpPr>
              <a:spLocks/>
            </p:cNvSpPr>
            <p:nvPr/>
          </p:nvSpPr>
          <p:spPr bwMode="auto">
            <a:xfrm>
              <a:off x="2431" y="2013"/>
              <a:ext cx="67" cy="91"/>
            </a:xfrm>
            <a:custGeom>
              <a:avLst/>
              <a:gdLst>
                <a:gd name="T0" fmla="*/ 1 w 132"/>
                <a:gd name="T1" fmla="*/ 1 h 182"/>
                <a:gd name="T2" fmla="*/ 1 w 132"/>
                <a:gd name="T3" fmla="*/ 1 h 182"/>
                <a:gd name="T4" fmla="*/ 1 w 132"/>
                <a:gd name="T5" fmla="*/ 1 h 182"/>
                <a:gd name="T6" fmla="*/ 1 w 132"/>
                <a:gd name="T7" fmla="*/ 1 h 182"/>
                <a:gd name="T8" fmla="*/ 1 w 132"/>
                <a:gd name="T9" fmla="*/ 1 h 182"/>
                <a:gd name="T10" fmla="*/ 1 w 132"/>
                <a:gd name="T11" fmla="*/ 1 h 182"/>
                <a:gd name="T12" fmla="*/ 1 w 132"/>
                <a:gd name="T13" fmla="*/ 1 h 182"/>
                <a:gd name="T14" fmla="*/ 1 w 132"/>
                <a:gd name="T15" fmla="*/ 1 h 182"/>
                <a:gd name="T16" fmla="*/ 1 w 132"/>
                <a:gd name="T17" fmla="*/ 1 h 182"/>
                <a:gd name="T18" fmla="*/ 1 w 132"/>
                <a:gd name="T19" fmla="*/ 0 h 182"/>
                <a:gd name="T20" fmla="*/ 1 w 132"/>
                <a:gd name="T21" fmla="*/ 1 h 182"/>
                <a:gd name="T22" fmla="*/ 1 w 132"/>
                <a:gd name="T23" fmla="*/ 1 h 182"/>
                <a:gd name="T24" fmla="*/ 0 w 132"/>
                <a:gd name="T25" fmla="*/ 1 h 182"/>
                <a:gd name="T26" fmla="*/ 1 w 132"/>
                <a:gd name="T27" fmla="*/ 1 h 182"/>
                <a:gd name="T28" fmla="*/ 1 w 132"/>
                <a:gd name="T29" fmla="*/ 1 h 182"/>
                <a:gd name="T30" fmla="*/ 1 w 132"/>
                <a:gd name="T31" fmla="*/ 1 h 182"/>
                <a:gd name="T32" fmla="*/ 1 w 132"/>
                <a:gd name="T33" fmla="*/ 1 h 182"/>
                <a:gd name="T34" fmla="*/ 1 w 132"/>
                <a:gd name="T35" fmla="*/ 1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20" name="Freeform 9">
              <a:extLst>
                <a:ext uri="{FF2B5EF4-FFF2-40B4-BE49-F238E27FC236}">
                  <a16:creationId xmlns:a16="http://schemas.microsoft.com/office/drawing/2014/main" id="{BB34A756-6485-01F2-0A2F-3D0500673B5E}"/>
                </a:ext>
              </a:extLst>
            </p:cNvPr>
            <p:cNvSpPr>
              <a:spLocks/>
            </p:cNvSpPr>
            <p:nvPr/>
          </p:nvSpPr>
          <p:spPr bwMode="auto">
            <a:xfrm>
              <a:off x="2359" y="2051"/>
              <a:ext cx="89" cy="73"/>
            </a:xfrm>
            <a:custGeom>
              <a:avLst/>
              <a:gdLst>
                <a:gd name="T0" fmla="*/ 1 w 177"/>
                <a:gd name="T1" fmla="*/ 1 h 146"/>
                <a:gd name="T2" fmla="*/ 1 w 177"/>
                <a:gd name="T3" fmla="*/ 1 h 146"/>
                <a:gd name="T4" fmla="*/ 1 w 177"/>
                <a:gd name="T5" fmla="*/ 1 h 146"/>
                <a:gd name="T6" fmla="*/ 1 w 177"/>
                <a:gd name="T7" fmla="*/ 1 h 146"/>
                <a:gd name="T8" fmla="*/ 1 w 177"/>
                <a:gd name="T9" fmla="*/ 1 h 146"/>
                <a:gd name="T10" fmla="*/ 1 w 177"/>
                <a:gd name="T11" fmla="*/ 1 h 146"/>
                <a:gd name="T12" fmla="*/ 1 w 177"/>
                <a:gd name="T13" fmla="*/ 1 h 146"/>
                <a:gd name="T14" fmla="*/ 1 w 177"/>
                <a:gd name="T15" fmla="*/ 0 h 146"/>
                <a:gd name="T16" fmla="*/ 1 w 177"/>
                <a:gd name="T17" fmla="*/ 1 h 146"/>
                <a:gd name="T18" fmla="*/ 1 w 177"/>
                <a:gd name="T19" fmla="*/ 1 h 146"/>
                <a:gd name="T20" fmla="*/ 1 w 177"/>
                <a:gd name="T21" fmla="*/ 1 h 146"/>
                <a:gd name="T22" fmla="*/ 0 w 177"/>
                <a:gd name="T23" fmla="*/ 1 h 146"/>
                <a:gd name="T24" fmla="*/ 1 w 177"/>
                <a:gd name="T25" fmla="*/ 1 h 146"/>
                <a:gd name="T26" fmla="*/ 1 w 177"/>
                <a:gd name="T27" fmla="*/ 1 h 146"/>
                <a:gd name="T28" fmla="*/ 1 w 177"/>
                <a:gd name="T29" fmla="*/ 1 h 146"/>
                <a:gd name="T30" fmla="*/ 1 w 177"/>
                <a:gd name="T31" fmla="*/ 1 h 146"/>
                <a:gd name="T32" fmla="*/ 1 w 177"/>
                <a:gd name="T33" fmla="*/ 1 h 146"/>
                <a:gd name="T34" fmla="*/ 1 w 177"/>
                <a:gd name="T35" fmla="*/ 1 h 146"/>
                <a:gd name="T36" fmla="*/ 1 w 177"/>
                <a:gd name="T37" fmla="*/ 1 h 146"/>
                <a:gd name="T38" fmla="*/ 1 w 177"/>
                <a:gd name="T39" fmla="*/ 1 h 146"/>
                <a:gd name="T40" fmla="*/ 1 w 177"/>
                <a:gd name="T41" fmla="*/ 1 h 146"/>
                <a:gd name="T42" fmla="*/ 1 w 177"/>
                <a:gd name="T43" fmla="*/ 1 h 146"/>
                <a:gd name="T44" fmla="*/ 1 w 177"/>
                <a:gd name="T45" fmla="*/ 1 h 146"/>
                <a:gd name="T46" fmla="*/ 1 w 177"/>
                <a:gd name="T47" fmla="*/ 1 h 146"/>
                <a:gd name="T48" fmla="*/ 1 w 177"/>
                <a:gd name="T49" fmla="*/ 1 h 146"/>
                <a:gd name="T50" fmla="*/ 1 w 177"/>
                <a:gd name="T51" fmla="*/ 1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21" name="Freeform 10">
              <a:extLst>
                <a:ext uri="{FF2B5EF4-FFF2-40B4-BE49-F238E27FC236}">
                  <a16:creationId xmlns:a16="http://schemas.microsoft.com/office/drawing/2014/main" id="{13E9144B-978F-435D-93E0-D81C4E71AA55}"/>
                </a:ext>
              </a:extLst>
            </p:cNvPr>
            <p:cNvSpPr>
              <a:spLocks/>
            </p:cNvSpPr>
            <p:nvPr/>
          </p:nvSpPr>
          <p:spPr bwMode="auto">
            <a:xfrm>
              <a:off x="2359" y="2133"/>
              <a:ext cx="89" cy="71"/>
            </a:xfrm>
            <a:custGeom>
              <a:avLst/>
              <a:gdLst>
                <a:gd name="T0" fmla="*/ 1 w 178"/>
                <a:gd name="T1" fmla="*/ 0 h 143"/>
                <a:gd name="T2" fmla="*/ 1 w 178"/>
                <a:gd name="T3" fmla="*/ 0 h 143"/>
                <a:gd name="T4" fmla="*/ 1 w 178"/>
                <a:gd name="T5" fmla="*/ 0 h 143"/>
                <a:gd name="T6" fmla="*/ 1 w 178"/>
                <a:gd name="T7" fmla="*/ 0 h 143"/>
                <a:gd name="T8" fmla="*/ 1 w 178"/>
                <a:gd name="T9" fmla="*/ 0 h 143"/>
                <a:gd name="T10" fmla="*/ 1 w 178"/>
                <a:gd name="T11" fmla="*/ 0 h 143"/>
                <a:gd name="T12" fmla="*/ 1 w 178"/>
                <a:gd name="T13" fmla="*/ 0 h 143"/>
                <a:gd name="T14" fmla="*/ 1 w 178"/>
                <a:gd name="T15" fmla="*/ 0 h 143"/>
                <a:gd name="T16" fmla="*/ 1 w 178"/>
                <a:gd name="T17" fmla="*/ 0 h 143"/>
                <a:gd name="T18" fmla="*/ 1 w 178"/>
                <a:gd name="T19" fmla="*/ 0 h 143"/>
                <a:gd name="T20" fmla="*/ 1 w 178"/>
                <a:gd name="T21" fmla="*/ 0 h 143"/>
                <a:gd name="T22" fmla="*/ 1 w 178"/>
                <a:gd name="T23" fmla="*/ 0 h 143"/>
                <a:gd name="T24" fmla="*/ 1 w 178"/>
                <a:gd name="T25" fmla="*/ 0 h 143"/>
                <a:gd name="T26" fmla="*/ 1 w 178"/>
                <a:gd name="T27" fmla="*/ 0 h 143"/>
                <a:gd name="T28" fmla="*/ 1 w 178"/>
                <a:gd name="T29" fmla="*/ 0 h 143"/>
                <a:gd name="T30" fmla="*/ 0 w 178"/>
                <a:gd name="T31" fmla="*/ 0 h 143"/>
                <a:gd name="T32" fmla="*/ 1 w 178"/>
                <a:gd name="T33" fmla="*/ 0 h 143"/>
                <a:gd name="T34" fmla="*/ 1 w 178"/>
                <a:gd name="T35" fmla="*/ 0 h 143"/>
                <a:gd name="T36" fmla="*/ 1 w 178"/>
                <a:gd name="T37" fmla="*/ 0 h 143"/>
                <a:gd name="T38" fmla="*/ 1 w 178"/>
                <a:gd name="T39" fmla="*/ 0 h 143"/>
                <a:gd name="T40" fmla="*/ 1 w 178"/>
                <a:gd name="T41" fmla="*/ 0 h 143"/>
                <a:gd name="T42" fmla="*/ 1 w 178"/>
                <a:gd name="T43" fmla="*/ 0 h 143"/>
                <a:gd name="T44" fmla="*/ 1 w 178"/>
                <a:gd name="T45" fmla="*/ 0 h 143"/>
                <a:gd name="T46" fmla="*/ 1 w 178"/>
                <a:gd name="T47" fmla="*/ 0 h 143"/>
                <a:gd name="T48" fmla="*/ 1 w 178"/>
                <a:gd name="T49" fmla="*/ 0 h 143"/>
                <a:gd name="T50" fmla="*/ 1 w 178"/>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22" name="Freeform 11">
              <a:extLst>
                <a:ext uri="{FF2B5EF4-FFF2-40B4-BE49-F238E27FC236}">
                  <a16:creationId xmlns:a16="http://schemas.microsoft.com/office/drawing/2014/main" id="{F5213D3B-E68C-2F99-4614-A1B04C2835BC}"/>
                </a:ext>
              </a:extLst>
            </p:cNvPr>
            <p:cNvSpPr>
              <a:spLocks/>
            </p:cNvSpPr>
            <p:nvPr/>
          </p:nvSpPr>
          <p:spPr bwMode="auto">
            <a:xfrm>
              <a:off x="2432" y="2151"/>
              <a:ext cx="66" cy="90"/>
            </a:xfrm>
            <a:custGeom>
              <a:avLst/>
              <a:gdLst>
                <a:gd name="T0" fmla="*/ 1 w 132"/>
                <a:gd name="T1" fmla="*/ 0 h 181"/>
                <a:gd name="T2" fmla="*/ 1 w 132"/>
                <a:gd name="T3" fmla="*/ 0 h 181"/>
                <a:gd name="T4" fmla="*/ 1 w 132"/>
                <a:gd name="T5" fmla="*/ 0 h 181"/>
                <a:gd name="T6" fmla="*/ 1 w 132"/>
                <a:gd name="T7" fmla="*/ 0 h 181"/>
                <a:gd name="T8" fmla="*/ 1 w 132"/>
                <a:gd name="T9" fmla="*/ 0 h 181"/>
                <a:gd name="T10" fmla="*/ 1 w 132"/>
                <a:gd name="T11" fmla="*/ 0 h 181"/>
                <a:gd name="T12" fmla="*/ 0 w 132"/>
                <a:gd name="T13" fmla="*/ 0 h 181"/>
                <a:gd name="T14" fmla="*/ 1 w 132"/>
                <a:gd name="T15" fmla="*/ 0 h 181"/>
                <a:gd name="T16" fmla="*/ 1 w 132"/>
                <a:gd name="T17" fmla="*/ 0 h 181"/>
                <a:gd name="T18" fmla="*/ 1 w 132"/>
                <a:gd name="T19" fmla="*/ 0 h 181"/>
                <a:gd name="T20" fmla="*/ 1 w 132"/>
                <a:gd name="T21" fmla="*/ 0 h 181"/>
                <a:gd name="T22" fmla="*/ 1 w 132"/>
                <a:gd name="T23" fmla="*/ 0 h 181"/>
                <a:gd name="T24" fmla="*/ 1 w 132"/>
                <a:gd name="T25" fmla="*/ 0 h 181"/>
                <a:gd name="T26" fmla="*/ 1 w 132"/>
                <a:gd name="T27" fmla="*/ 0 h 181"/>
                <a:gd name="T28" fmla="*/ 1 w 132"/>
                <a:gd name="T29" fmla="*/ 0 h 181"/>
                <a:gd name="T30" fmla="*/ 1 w 132"/>
                <a:gd name="T31" fmla="*/ 0 h 181"/>
                <a:gd name="T32" fmla="*/ 1 w 132"/>
                <a:gd name="T33" fmla="*/ 0 h 181"/>
                <a:gd name="T34" fmla="*/ 1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23" name="Freeform 12">
              <a:extLst>
                <a:ext uri="{FF2B5EF4-FFF2-40B4-BE49-F238E27FC236}">
                  <a16:creationId xmlns:a16="http://schemas.microsoft.com/office/drawing/2014/main" id="{D705CA2D-7E1B-428A-49AB-96C165A14089}"/>
                </a:ext>
              </a:extLst>
            </p:cNvPr>
            <p:cNvSpPr>
              <a:spLocks/>
            </p:cNvSpPr>
            <p:nvPr/>
          </p:nvSpPr>
          <p:spPr bwMode="auto">
            <a:xfrm>
              <a:off x="2482" y="2132"/>
              <a:ext cx="88" cy="72"/>
            </a:xfrm>
            <a:custGeom>
              <a:avLst/>
              <a:gdLst>
                <a:gd name="T0" fmla="*/ 0 w 177"/>
                <a:gd name="T1" fmla="*/ 1 h 144"/>
                <a:gd name="T2" fmla="*/ 0 w 177"/>
                <a:gd name="T3" fmla="*/ 1 h 144"/>
                <a:gd name="T4" fmla="*/ 0 w 177"/>
                <a:gd name="T5" fmla="*/ 1 h 144"/>
                <a:gd name="T6" fmla="*/ 0 w 177"/>
                <a:gd name="T7" fmla="*/ 1 h 144"/>
                <a:gd name="T8" fmla="*/ 0 w 177"/>
                <a:gd name="T9" fmla="*/ 1 h 144"/>
                <a:gd name="T10" fmla="*/ 0 w 177"/>
                <a:gd name="T11" fmla="*/ 1 h 144"/>
                <a:gd name="T12" fmla="*/ 0 w 177"/>
                <a:gd name="T13" fmla="*/ 1 h 144"/>
                <a:gd name="T14" fmla="*/ 0 w 177"/>
                <a:gd name="T15" fmla="*/ 1 h 144"/>
                <a:gd name="T16" fmla="*/ 0 w 177"/>
                <a:gd name="T17" fmla="*/ 1 h 144"/>
                <a:gd name="T18" fmla="*/ 0 w 177"/>
                <a:gd name="T19" fmla="*/ 1 h 144"/>
                <a:gd name="T20" fmla="*/ 0 w 177"/>
                <a:gd name="T21" fmla="*/ 1 h 144"/>
                <a:gd name="T22" fmla="*/ 0 w 177"/>
                <a:gd name="T23" fmla="*/ 1 h 144"/>
                <a:gd name="T24" fmla="*/ 0 w 177"/>
                <a:gd name="T25" fmla="*/ 1 h 144"/>
                <a:gd name="T26" fmla="*/ 0 w 177"/>
                <a:gd name="T27" fmla="*/ 1 h 144"/>
                <a:gd name="T28" fmla="*/ 0 w 177"/>
                <a:gd name="T29" fmla="*/ 1 h 144"/>
                <a:gd name="T30" fmla="*/ 0 w 177"/>
                <a:gd name="T31" fmla="*/ 1 h 144"/>
                <a:gd name="T32" fmla="*/ 0 w 177"/>
                <a:gd name="T33" fmla="*/ 1 h 144"/>
                <a:gd name="T34" fmla="*/ 0 w 177"/>
                <a:gd name="T35" fmla="*/ 1 h 144"/>
                <a:gd name="T36" fmla="*/ 0 w 177"/>
                <a:gd name="T37" fmla="*/ 1 h 144"/>
                <a:gd name="T38" fmla="*/ 0 w 177"/>
                <a:gd name="T39" fmla="*/ 1 h 144"/>
                <a:gd name="T40" fmla="*/ 0 w 177"/>
                <a:gd name="T41" fmla="*/ 1 h 144"/>
                <a:gd name="T42" fmla="*/ 0 w 177"/>
                <a:gd name="T43" fmla="*/ 0 h 144"/>
                <a:gd name="T44" fmla="*/ 0 w 177"/>
                <a:gd name="T45" fmla="*/ 0 h 144"/>
                <a:gd name="T46" fmla="*/ 0 w 177"/>
                <a:gd name="T47" fmla="*/ 1 h 144"/>
                <a:gd name="T48" fmla="*/ 0 w 177"/>
                <a:gd name="T49" fmla="*/ 1 h 144"/>
                <a:gd name="T50" fmla="*/ 0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24" name="Freeform 13">
              <a:extLst>
                <a:ext uri="{FF2B5EF4-FFF2-40B4-BE49-F238E27FC236}">
                  <a16:creationId xmlns:a16="http://schemas.microsoft.com/office/drawing/2014/main" id="{8AB470D6-F30D-33A9-627B-EADDA72D21A1}"/>
                </a:ext>
              </a:extLst>
            </p:cNvPr>
            <p:cNvSpPr>
              <a:spLocks/>
            </p:cNvSpPr>
            <p:nvPr/>
          </p:nvSpPr>
          <p:spPr bwMode="auto">
            <a:xfrm>
              <a:off x="2481" y="2051"/>
              <a:ext cx="90" cy="72"/>
            </a:xfrm>
            <a:custGeom>
              <a:avLst/>
              <a:gdLst>
                <a:gd name="T0" fmla="*/ 0 w 180"/>
                <a:gd name="T1" fmla="*/ 1 h 143"/>
                <a:gd name="T2" fmla="*/ 1 w 180"/>
                <a:gd name="T3" fmla="*/ 1 h 143"/>
                <a:gd name="T4" fmla="*/ 1 w 180"/>
                <a:gd name="T5" fmla="*/ 1 h 143"/>
                <a:gd name="T6" fmla="*/ 1 w 180"/>
                <a:gd name="T7" fmla="*/ 1 h 143"/>
                <a:gd name="T8" fmla="*/ 1 w 180"/>
                <a:gd name="T9" fmla="*/ 1 h 143"/>
                <a:gd name="T10" fmla="*/ 1 w 180"/>
                <a:gd name="T11" fmla="*/ 1 h 143"/>
                <a:gd name="T12" fmla="*/ 1 w 180"/>
                <a:gd name="T13" fmla="*/ 1 h 143"/>
                <a:gd name="T14" fmla="*/ 1 w 180"/>
                <a:gd name="T15" fmla="*/ 1 h 143"/>
                <a:gd name="T16" fmla="*/ 1 w 180"/>
                <a:gd name="T17" fmla="*/ 1 h 143"/>
                <a:gd name="T18" fmla="*/ 1 w 180"/>
                <a:gd name="T19" fmla="*/ 1 h 143"/>
                <a:gd name="T20" fmla="*/ 1 w 180"/>
                <a:gd name="T21" fmla="*/ 1 h 143"/>
                <a:gd name="T22" fmla="*/ 1 w 180"/>
                <a:gd name="T23" fmla="*/ 1 h 143"/>
                <a:gd name="T24" fmla="*/ 1 w 180"/>
                <a:gd name="T25" fmla="*/ 1 h 143"/>
                <a:gd name="T26" fmla="*/ 1 w 180"/>
                <a:gd name="T27" fmla="*/ 1 h 143"/>
                <a:gd name="T28" fmla="*/ 1 w 180"/>
                <a:gd name="T29" fmla="*/ 1 h 143"/>
                <a:gd name="T30" fmla="*/ 1 w 180"/>
                <a:gd name="T31" fmla="*/ 1 h 143"/>
                <a:gd name="T32" fmla="*/ 1 w 180"/>
                <a:gd name="T33" fmla="*/ 1 h 143"/>
                <a:gd name="T34" fmla="*/ 1 w 180"/>
                <a:gd name="T35" fmla="*/ 1 h 143"/>
                <a:gd name="T36" fmla="*/ 1 w 180"/>
                <a:gd name="T37" fmla="*/ 1 h 143"/>
                <a:gd name="T38" fmla="*/ 1 w 180"/>
                <a:gd name="T39" fmla="*/ 0 h 143"/>
                <a:gd name="T40" fmla="*/ 1 w 180"/>
                <a:gd name="T41" fmla="*/ 1 h 143"/>
                <a:gd name="T42" fmla="*/ 1 w 180"/>
                <a:gd name="T43" fmla="*/ 1 h 143"/>
                <a:gd name="T44" fmla="*/ 1 w 180"/>
                <a:gd name="T45" fmla="*/ 1 h 143"/>
                <a:gd name="T46" fmla="*/ 1 w 180"/>
                <a:gd name="T47" fmla="*/ 1 h 143"/>
                <a:gd name="T48" fmla="*/ 1 w 180"/>
                <a:gd name="T49" fmla="*/ 1 h 143"/>
                <a:gd name="T50" fmla="*/ 0 w 180"/>
                <a:gd name="T51" fmla="*/ 1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25" name="Freeform 14">
              <a:extLst>
                <a:ext uri="{FF2B5EF4-FFF2-40B4-BE49-F238E27FC236}">
                  <a16:creationId xmlns:a16="http://schemas.microsoft.com/office/drawing/2014/main" id="{D55316A1-4EC9-00B5-DD27-1E0C82CB949B}"/>
                </a:ext>
              </a:extLst>
            </p:cNvPr>
            <p:cNvSpPr>
              <a:spLocks/>
            </p:cNvSpPr>
            <p:nvPr/>
          </p:nvSpPr>
          <p:spPr bwMode="auto">
            <a:xfrm>
              <a:off x="2654" y="1594"/>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26" name="Freeform 15">
              <a:extLst>
                <a:ext uri="{FF2B5EF4-FFF2-40B4-BE49-F238E27FC236}">
                  <a16:creationId xmlns:a16="http://schemas.microsoft.com/office/drawing/2014/main" id="{484EC53F-BE6B-71B7-DA09-86E73AC940AF}"/>
                </a:ext>
              </a:extLst>
            </p:cNvPr>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27" name="Freeform 16">
              <a:extLst>
                <a:ext uri="{FF2B5EF4-FFF2-40B4-BE49-F238E27FC236}">
                  <a16:creationId xmlns:a16="http://schemas.microsoft.com/office/drawing/2014/main" id="{F9FB306A-D7F3-2F6E-3FCE-221513CB5BC5}"/>
                </a:ext>
              </a:extLst>
            </p:cNvPr>
            <p:cNvSpPr>
              <a:spLocks/>
            </p:cNvSpPr>
            <p:nvPr/>
          </p:nvSpPr>
          <p:spPr bwMode="auto">
            <a:xfrm>
              <a:off x="2647" y="1554"/>
              <a:ext cx="26" cy="37"/>
            </a:xfrm>
            <a:custGeom>
              <a:avLst/>
              <a:gdLst>
                <a:gd name="T0" fmla="*/ 1 w 52"/>
                <a:gd name="T1" fmla="*/ 1 h 73"/>
                <a:gd name="T2" fmla="*/ 1 w 52"/>
                <a:gd name="T3" fmla="*/ 1 h 73"/>
                <a:gd name="T4" fmla="*/ 1 w 52"/>
                <a:gd name="T5" fmla="*/ 1 h 73"/>
                <a:gd name="T6" fmla="*/ 1 w 52"/>
                <a:gd name="T7" fmla="*/ 1 h 73"/>
                <a:gd name="T8" fmla="*/ 1 w 52"/>
                <a:gd name="T9" fmla="*/ 1 h 73"/>
                <a:gd name="T10" fmla="*/ 1 w 52"/>
                <a:gd name="T11" fmla="*/ 1 h 73"/>
                <a:gd name="T12" fmla="*/ 1 w 52"/>
                <a:gd name="T13" fmla="*/ 1 h 73"/>
                <a:gd name="T14" fmla="*/ 1 w 52"/>
                <a:gd name="T15" fmla="*/ 1 h 73"/>
                <a:gd name="T16" fmla="*/ 1 w 52"/>
                <a:gd name="T17" fmla="*/ 1 h 73"/>
                <a:gd name="T18" fmla="*/ 1 w 52"/>
                <a:gd name="T19" fmla="*/ 0 h 73"/>
                <a:gd name="T20" fmla="*/ 1 w 52"/>
                <a:gd name="T21" fmla="*/ 1 h 73"/>
                <a:gd name="T22" fmla="*/ 1 w 52"/>
                <a:gd name="T23" fmla="*/ 1 h 73"/>
                <a:gd name="T24" fmla="*/ 0 w 52"/>
                <a:gd name="T25" fmla="*/ 1 h 73"/>
                <a:gd name="T26" fmla="*/ 1 w 52"/>
                <a:gd name="T27" fmla="*/ 1 h 73"/>
                <a:gd name="T28" fmla="*/ 1 w 52"/>
                <a:gd name="T29" fmla="*/ 1 h 73"/>
                <a:gd name="T30" fmla="*/ 1 w 52"/>
                <a:gd name="T31" fmla="*/ 1 h 73"/>
                <a:gd name="T32" fmla="*/ 1 w 52"/>
                <a:gd name="T33" fmla="*/ 1 h 73"/>
                <a:gd name="T34" fmla="*/ 1 w 52"/>
                <a:gd name="T35" fmla="*/ 1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28" name="Freeform 17">
              <a:extLst>
                <a:ext uri="{FF2B5EF4-FFF2-40B4-BE49-F238E27FC236}">
                  <a16:creationId xmlns:a16="http://schemas.microsoft.com/office/drawing/2014/main" id="{F2FF904F-B2EF-A18B-9C61-6C1A3272AC0E}"/>
                </a:ext>
              </a:extLst>
            </p:cNvPr>
            <p:cNvSpPr>
              <a:spLocks/>
            </p:cNvSpPr>
            <p:nvPr/>
          </p:nvSpPr>
          <p:spPr bwMode="auto">
            <a:xfrm>
              <a:off x="2618" y="1569"/>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29" name="Freeform 18">
              <a:extLst>
                <a:ext uri="{FF2B5EF4-FFF2-40B4-BE49-F238E27FC236}">
                  <a16:creationId xmlns:a16="http://schemas.microsoft.com/office/drawing/2014/main" id="{67AD04E2-D3A3-4D4C-C51D-1048A7006860}"/>
                </a:ext>
              </a:extLst>
            </p:cNvPr>
            <p:cNvSpPr>
              <a:spLocks/>
            </p:cNvSpPr>
            <p:nvPr/>
          </p:nvSpPr>
          <p:spPr bwMode="auto">
            <a:xfrm>
              <a:off x="2618" y="1602"/>
              <a:ext cx="36" cy="28"/>
            </a:xfrm>
            <a:custGeom>
              <a:avLst/>
              <a:gdLst>
                <a:gd name="T0" fmla="*/ 1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0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30" name="Freeform 19">
              <a:extLst>
                <a:ext uri="{FF2B5EF4-FFF2-40B4-BE49-F238E27FC236}">
                  <a16:creationId xmlns:a16="http://schemas.microsoft.com/office/drawing/2014/main" id="{6603FCC2-4AB0-E6D1-1976-1BE2ABA84F4D}"/>
                </a:ext>
              </a:extLst>
            </p:cNvPr>
            <p:cNvSpPr>
              <a:spLocks/>
            </p:cNvSpPr>
            <p:nvPr/>
          </p:nvSpPr>
          <p:spPr bwMode="auto">
            <a:xfrm>
              <a:off x="2647" y="1610"/>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0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1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31" name="Freeform 20">
              <a:extLst>
                <a:ext uri="{FF2B5EF4-FFF2-40B4-BE49-F238E27FC236}">
                  <a16:creationId xmlns:a16="http://schemas.microsoft.com/office/drawing/2014/main" id="{EF3C4F2C-B309-6062-6E82-885747CE7CD0}"/>
                </a:ext>
              </a:extLst>
            </p:cNvPr>
            <p:cNvSpPr>
              <a:spLocks/>
            </p:cNvSpPr>
            <p:nvPr/>
          </p:nvSpPr>
          <p:spPr bwMode="auto">
            <a:xfrm>
              <a:off x="2667" y="1602"/>
              <a:ext cx="36" cy="28"/>
            </a:xfrm>
            <a:custGeom>
              <a:avLst/>
              <a:gdLst>
                <a:gd name="T0" fmla="*/ 1 w 71"/>
                <a:gd name="T1" fmla="*/ 0 h 57"/>
                <a:gd name="T2" fmla="*/ 0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1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32" name="Freeform 21">
              <a:extLst>
                <a:ext uri="{FF2B5EF4-FFF2-40B4-BE49-F238E27FC236}">
                  <a16:creationId xmlns:a16="http://schemas.microsoft.com/office/drawing/2014/main" id="{8AC4E63F-C669-A1B9-992B-B4DAAD6DBC40}"/>
                </a:ext>
              </a:extLst>
            </p:cNvPr>
            <p:cNvSpPr>
              <a:spLocks/>
            </p:cNvSpPr>
            <p:nvPr/>
          </p:nvSpPr>
          <p:spPr bwMode="auto">
            <a:xfrm>
              <a:off x="2667" y="1569"/>
              <a:ext cx="36" cy="28"/>
            </a:xfrm>
            <a:custGeom>
              <a:avLst/>
              <a:gdLst>
                <a:gd name="T0" fmla="*/ 0 w 71"/>
                <a:gd name="T1" fmla="*/ 0 h 57"/>
                <a:gd name="T2" fmla="*/ 1 w 71"/>
                <a:gd name="T3" fmla="*/ 0 h 57"/>
                <a:gd name="T4" fmla="*/ 1 w 71"/>
                <a:gd name="T5" fmla="*/ 0 h 57"/>
                <a:gd name="T6" fmla="*/ 1 w 71"/>
                <a:gd name="T7" fmla="*/ 0 h 57"/>
                <a:gd name="T8" fmla="*/ 1 w 71"/>
                <a:gd name="T9" fmla="*/ 0 h 57"/>
                <a:gd name="T10" fmla="*/ 1 w 71"/>
                <a:gd name="T11" fmla="*/ 0 h 57"/>
                <a:gd name="T12" fmla="*/ 1 w 71"/>
                <a:gd name="T13" fmla="*/ 0 h 57"/>
                <a:gd name="T14" fmla="*/ 1 w 71"/>
                <a:gd name="T15" fmla="*/ 0 h 57"/>
                <a:gd name="T16" fmla="*/ 1 w 71"/>
                <a:gd name="T17" fmla="*/ 0 h 57"/>
                <a:gd name="T18" fmla="*/ 1 w 71"/>
                <a:gd name="T19" fmla="*/ 0 h 57"/>
                <a:gd name="T20" fmla="*/ 1 w 71"/>
                <a:gd name="T21" fmla="*/ 0 h 57"/>
                <a:gd name="T22" fmla="*/ 1 w 71"/>
                <a:gd name="T23" fmla="*/ 0 h 57"/>
                <a:gd name="T24" fmla="*/ 1 w 71"/>
                <a:gd name="T25" fmla="*/ 0 h 57"/>
                <a:gd name="T26" fmla="*/ 1 w 71"/>
                <a:gd name="T27" fmla="*/ 0 h 57"/>
                <a:gd name="T28" fmla="*/ 1 w 71"/>
                <a:gd name="T29" fmla="*/ 0 h 57"/>
                <a:gd name="T30" fmla="*/ 1 w 71"/>
                <a:gd name="T31" fmla="*/ 0 h 57"/>
                <a:gd name="T32" fmla="*/ 1 w 71"/>
                <a:gd name="T33" fmla="*/ 0 h 57"/>
                <a:gd name="T34" fmla="*/ 0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33" name="Freeform 22">
              <a:extLst>
                <a:ext uri="{FF2B5EF4-FFF2-40B4-BE49-F238E27FC236}">
                  <a16:creationId xmlns:a16="http://schemas.microsoft.com/office/drawing/2014/main" id="{15655049-A99C-6B0D-47AB-089CBCE22D08}"/>
                </a:ext>
              </a:extLst>
            </p:cNvPr>
            <p:cNvSpPr>
              <a:spLocks/>
            </p:cNvSpPr>
            <p:nvPr/>
          </p:nvSpPr>
          <p:spPr bwMode="auto">
            <a:xfrm>
              <a:off x="3368" y="2439"/>
              <a:ext cx="12" cy="12"/>
            </a:xfrm>
            <a:custGeom>
              <a:avLst/>
              <a:gdLst>
                <a:gd name="T0" fmla="*/ 1 w 24"/>
                <a:gd name="T1" fmla="*/ 1 h 24"/>
                <a:gd name="T2" fmla="*/ 1 w 24"/>
                <a:gd name="T3" fmla="*/ 1 h 24"/>
                <a:gd name="T4" fmla="*/ 1 w 24"/>
                <a:gd name="T5" fmla="*/ 1 h 24"/>
                <a:gd name="T6" fmla="*/ 1 w 24"/>
                <a:gd name="T7" fmla="*/ 1 h 24"/>
                <a:gd name="T8" fmla="*/ 0 w 24"/>
                <a:gd name="T9" fmla="*/ 1 h 24"/>
                <a:gd name="T10" fmla="*/ 1 w 24"/>
                <a:gd name="T11" fmla="*/ 1 h 24"/>
                <a:gd name="T12" fmla="*/ 1 w 24"/>
                <a:gd name="T13" fmla="*/ 1 h 24"/>
                <a:gd name="T14" fmla="*/ 1 w 24"/>
                <a:gd name="T15" fmla="*/ 1 h 24"/>
                <a:gd name="T16" fmla="*/ 1 w 24"/>
                <a:gd name="T17" fmla="*/ 0 h 24"/>
                <a:gd name="T18" fmla="*/ 1 w 24"/>
                <a:gd name="T19" fmla="*/ 1 h 24"/>
                <a:gd name="T20" fmla="*/ 1 w 24"/>
                <a:gd name="T21" fmla="*/ 1 h 24"/>
                <a:gd name="T22" fmla="*/ 1 w 24"/>
                <a:gd name="T23" fmla="*/ 1 h 24"/>
                <a:gd name="T24" fmla="*/ 1 w 24"/>
                <a:gd name="T25" fmla="*/ 1 h 24"/>
                <a:gd name="T26" fmla="*/ 1 w 24"/>
                <a:gd name="T27" fmla="*/ 1 h 24"/>
                <a:gd name="T28" fmla="*/ 1 w 24"/>
                <a:gd name="T29" fmla="*/ 1 h 24"/>
                <a:gd name="T30" fmla="*/ 1 w 24"/>
                <a:gd name="T31" fmla="*/ 1 h 24"/>
                <a:gd name="T32" fmla="*/ 1 w 24"/>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34" name="Freeform 23">
              <a:extLst>
                <a:ext uri="{FF2B5EF4-FFF2-40B4-BE49-F238E27FC236}">
                  <a16:creationId xmlns:a16="http://schemas.microsoft.com/office/drawing/2014/main" id="{FC4ED5CE-C433-8A57-C6B2-CD31CFECDD64}"/>
                </a:ext>
              </a:extLst>
            </p:cNvPr>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35" name="Freeform 24">
              <a:extLst>
                <a:ext uri="{FF2B5EF4-FFF2-40B4-BE49-F238E27FC236}">
                  <a16:creationId xmlns:a16="http://schemas.microsoft.com/office/drawing/2014/main" id="{CBE5ADE4-5DB6-7FDD-B50B-9BE7EAC4C7E6}"/>
                </a:ext>
              </a:extLst>
            </p:cNvPr>
            <p:cNvSpPr>
              <a:spLocks/>
            </p:cNvSpPr>
            <p:nvPr/>
          </p:nvSpPr>
          <p:spPr bwMode="auto">
            <a:xfrm>
              <a:off x="3361" y="2399"/>
              <a:ext cx="26" cy="36"/>
            </a:xfrm>
            <a:custGeom>
              <a:avLst/>
              <a:gdLst>
                <a:gd name="T0" fmla="*/ 0 w 53"/>
                <a:gd name="T1" fmla="*/ 0 h 73"/>
                <a:gd name="T2" fmla="*/ 0 w 53"/>
                <a:gd name="T3" fmla="*/ 0 h 73"/>
                <a:gd name="T4" fmla="*/ 0 w 53"/>
                <a:gd name="T5" fmla="*/ 0 h 73"/>
                <a:gd name="T6" fmla="*/ 0 w 53"/>
                <a:gd name="T7" fmla="*/ 0 h 73"/>
                <a:gd name="T8" fmla="*/ 0 w 53"/>
                <a:gd name="T9" fmla="*/ 0 h 73"/>
                <a:gd name="T10" fmla="*/ 0 w 53"/>
                <a:gd name="T11" fmla="*/ 0 h 73"/>
                <a:gd name="T12" fmla="*/ 0 w 53"/>
                <a:gd name="T13" fmla="*/ 0 h 73"/>
                <a:gd name="T14" fmla="*/ 0 w 53"/>
                <a:gd name="T15" fmla="*/ 0 h 73"/>
                <a:gd name="T16" fmla="*/ 0 w 53"/>
                <a:gd name="T17" fmla="*/ 0 h 73"/>
                <a:gd name="T18" fmla="*/ 0 w 53"/>
                <a:gd name="T19" fmla="*/ 0 h 73"/>
                <a:gd name="T20" fmla="*/ 0 w 53"/>
                <a:gd name="T21" fmla="*/ 0 h 73"/>
                <a:gd name="T22" fmla="*/ 0 w 53"/>
                <a:gd name="T23" fmla="*/ 0 h 73"/>
                <a:gd name="T24" fmla="*/ 0 w 53"/>
                <a:gd name="T25" fmla="*/ 0 h 73"/>
                <a:gd name="T26" fmla="*/ 0 w 53"/>
                <a:gd name="T27" fmla="*/ 0 h 73"/>
                <a:gd name="T28" fmla="*/ 0 w 53"/>
                <a:gd name="T29" fmla="*/ 0 h 73"/>
                <a:gd name="T30" fmla="*/ 0 w 53"/>
                <a:gd name="T31" fmla="*/ 0 h 73"/>
                <a:gd name="T32" fmla="*/ 0 w 53"/>
                <a:gd name="T33" fmla="*/ 0 h 73"/>
                <a:gd name="T34" fmla="*/ 0 w 53"/>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36" name="Freeform 25">
              <a:extLst>
                <a:ext uri="{FF2B5EF4-FFF2-40B4-BE49-F238E27FC236}">
                  <a16:creationId xmlns:a16="http://schemas.microsoft.com/office/drawing/2014/main" id="{A0ABDBC5-5C5C-FE0D-555C-A5537E7EBD42}"/>
                </a:ext>
              </a:extLst>
            </p:cNvPr>
            <p:cNvSpPr>
              <a:spLocks/>
            </p:cNvSpPr>
            <p:nvPr/>
          </p:nvSpPr>
          <p:spPr bwMode="auto">
            <a:xfrm>
              <a:off x="3331" y="2414"/>
              <a:ext cx="36" cy="29"/>
            </a:xfrm>
            <a:custGeom>
              <a:avLst/>
              <a:gdLst>
                <a:gd name="T0" fmla="*/ 1 w 71"/>
                <a:gd name="T1" fmla="*/ 1 h 58"/>
                <a:gd name="T2" fmla="*/ 1 w 71"/>
                <a:gd name="T3" fmla="*/ 1 h 58"/>
                <a:gd name="T4" fmla="*/ 1 w 71"/>
                <a:gd name="T5" fmla="*/ 1 h 58"/>
                <a:gd name="T6" fmla="*/ 1 w 71"/>
                <a:gd name="T7" fmla="*/ 1 h 58"/>
                <a:gd name="T8" fmla="*/ 1 w 71"/>
                <a:gd name="T9" fmla="*/ 1 h 58"/>
                <a:gd name="T10" fmla="*/ 1 w 71"/>
                <a:gd name="T11" fmla="*/ 1 h 58"/>
                <a:gd name="T12" fmla="*/ 1 w 71"/>
                <a:gd name="T13" fmla="*/ 1 h 58"/>
                <a:gd name="T14" fmla="*/ 1 w 71"/>
                <a:gd name="T15" fmla="*/ 0 h 58"/>
                <a:gd name="T16" fmla="*/ 1 w 71"/>
                <a:gd name="T17" fmla="*/ 1 h 58"/>
                <a:gd name="T18" fmla="*/ 1 w 71"/>
                <a:gd name="T19" fmla="*/ 1 h 58"/>
                <a:gd name="T20" fmla="*/ 0 w 71"/>
                <a:gd name="T21" fmla="*/ 1 h 58"/>
                <a:gd name="T22" fmla="*/ 1 w 71"/>
                <a:gd name="T23" fmla="*/ 1 h 58"/>
                <a:gd name="T24" fmla="*/ 1 w 71"/>
                <a:gd name="T25" fmla="*/ 1 h 58"/>
                <a:gd name="T26" fmla="*/ 1 w 71"/>
                <a:gd name="T27" fmla="*/ 1 h 58"/>
                <a:gd name="T28" fmla="*/ 1 w 71"/>
                <a:gd name="T29" fmla="*/ 1 h 58"/>
                <a:gd name="T30" fmla="*/ 1 w 71"/>
                <a:gd name="T31" fmla="*/ 1 h 58"/>
                <a:gd name="T32" fmla="*/ 1 w 71"/>
                <a:gd name="T33" fmla="*/ 1 h 58"/>
                <a:gd name="T34" fmla="*/ 1 w 71"/>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37" name="Freeform 26">
              <a:extLst>
                <a:ext uri="{FF2B5EF4-FFF2-40B4-BE49-F238E27FC236}">
                  <a16:creationId xmlns:a16="http://schemas.microsoft.com/office/drawing/2014/main" id="{CE0E8559-26A1-E139-2307-CC3D40B58059}"/>
                </a:ext>
              </a:extLst>
            </p:cNvPr>
            <p:cNvSpPr>
              <a:spLocks/>
            </p:cNvSpPr>
            <p:nvPr/>
          </p:nvSpPr>
          <p:spPr bwMode="auto">
            <a:xfrm>
              <a:off x="3331" y="2447"/>
              <a:ext cx="37" cy="28"/>
            </a:xfrm>
            <a:custGeom>
              <a:avLst/>
              <a:gdLst>
                <a:gd name="T0" fmla="*/ 1 w 72"/>
                <a:gd name="T1" fmla="*/ 1 h 56"/>
                <a:gd name="T2" fmla="*/ 1 w 72"/>
                <a:gd name="T3" fmla="*/ 0 h 56"/>
                <a:gd name="T4" fmla="*/ 1 w 72"/>
                <a:gd name="T5" fmla="*/ 0 h 56"/>
                <a:gd name="T6" fmla="*/ 1 w 72"/>
                <a:gd name="T7" fmla="*/ 0 h 56"/>
                <a:gd name="T8" fmla="*/ 1 w 72"/>
                <a:gd name="T9" fmla="*/ 0 h 56"/>
                <a:gd name="T10" fmla="*/ 1 w 72"/>
                <a:gd name="T11" fmla="*/ 1 h 56"/>
                <a:gd name="T12" fmla="*/ 1 w 72"/>
                <a:gd name="T13" fmla="*/ 1 h 56"/>
                <a:gd name="T14" fmla="*/ 1 w 72"/>
                <a:gd name="T15" fmla="*/ 1 h 56"/>
                <a:gd name="T16" fmla="*/ 0 w 72"/>
                <a:gd name="T17" fmla="*/ 1 h 56"/>
                <a:gd name="T18" fmla="*/ 1 w 72"/>
                <a:gd name="T19" fmla="*/ 1 h 56"/>
                <a:gd name="T20" fmla="*/ 1 w 72"/>
                <a:gd name="T21" fmla="*/ 1 h 56"/>
                <a:gd name="T22" fmla="*/ 1 w 72"/>
                <a:gd name="T23" fmla="*/ 1 h 56"/>
                <a:gd name="T24" fmla="*/ 1 w 72"/>
                <a:gd name="T25" fmla="*/ 1 h 56"/>
                <a:gd name="T26" fmla="*/ 1 w 72"/>
                <a:gd name="T27" fmla="*/ 1 h 56"/>
                <a:gd name="T28" fmla="*/ 1 w 72"/>
                <a:gd name="T29" fmla="*/ 1 h 56"/>
                <a:gd name="T30" fmla="*/ 1 w 72"/>
                <a:gd name="T31" fmla="*/ 1 h 56"/>
                <a:gd name="T32" fmla="*/ 1 w 72"/>
                <a:gd name="T33" fmla="*/ 1 h 56"/>
                <a:gd name="T34" fmla="*/ 1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38" name="Freeform 27">
              <a:extLst>
                <a:ext uri="{FF2B5EF4-FFF2-40B4-BE49-F238E27FC236}">
                  <a16:creationId xmlns:a16="http://schemas.microsoft.com/office/drawing/2014/main" id="{5FEFC752-C017-260C-C25C-395E011418D7}"/>
                </a:ext>
              </a:extLst>
            </p:cNvPr>
            <p:cNvSpPr>
              <a:spLocks/>
            </p:cNvSpPr>
            <p:nvPr/>
          </p:nvSpPr>
          <p:spPr bwMode="auto">
            <a:xfrm>
              <a:off x="3361" y="2454"/>
              <a:ext cx="26" cy="37"/>
            </a:xfrm>
            <a:custGeom>
              <a:avLst/>
              <a:gdLst>
                <a:gd name="T0" fmla="*/ 0 w 53"/>
                <a:gd name="T1" fmla="*/ 0 h 72"/>
                <a:gd name="T2" fmla="*/ 0 w 53"/>
                <a:gd name="T3" fmla="*/ 0 h 72"/>
                <a:gd name="T4" fmla="*/ 0 w 53"/>
                <a:gd name="T5" fmla="*/ 1 h 72"/>
                <a:gd name="T6" fmla="*/ 0 w 53"/>
                <a:gd name="T7" fmla="*/ 1 h 72"/>
                <a:gd name="T8" fmla="*/ 0 w 53"/>
                <a:gd name="T9" fmla="*/ 1 h 72"/>
                <a:gd name="T10" fmla="*/ 0 w 53"/>
                <a:gd name="T11" fmla="*/ 1 h 72"/>
                <a:gd name="T12" fmla="*/ 0 w 53"/>
                <a:gd name="T13" fmla="*/ 1 h 72"/>
                <a:gd name="T14" fmla="*/ 0 w 53"/>
                <a:gd name="T15" fmla="*/ 1 h 72"/>
                <a:gd name="T16" fmla="*/ 0 w 53"/>
                <a:gd name="T17" fmla="*/ 1 h 72"/>
                <a:gd name="T18" fmla="*/ 0 w 53"/>
                <a:gd name="T19" fmla="*/ 1 h 72"/>
                <a:gd name="T20" fmla="*/ 0 w 53"/>
                <a:gd name="T21" fmla="*/ 1 h 72"/>
                <a:gd name="T22" fmla="*/ 0 w 53"/>
                <a:gd name="T23" fmla="*/ 1 h 72"/>
                <a:gd name="T24" fmla="*/ 0 w 53"/>
                <a:gd name="T25" fmla="*/ 1 h 72"/>
                <a:gd name="T26" fmla="*/ 0 w 53"/>
                <a:gd name="T27" fmla="*/ 1 h 72"/>
                <a:gd name="T28" fmla="*/ 0 w 53"/>
                <a:gd name="T29" fmla="*/ 1 h 72"/>
                <a:gd name="T30" fmla="*/ 0 w 53"/>
                <a:gd name="T31" fmla="*/ 1 h 72"/>
                <a:gd name="T32" fmla="*/ 0 w 53"/>
                <a:gd name="T33" fmla="*/ 1 h 72"/>
                <a:gd name="T34" fmla="*/ 0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39" name="Freeform 28">
              <a:extLst>
                <a:ext uri="{FF2B5EF4-FFF2-40B4-BE49-F238E27FC236}">
                  <a16:creationId xmlns:a16="http://schemas.microsoft.com/office/drawing/2014/main" id="{E20AAF55-39E1-85E7-63F8-02CAE6801054}"/>
                </a:ext>
              </a:extLst>
            </p:cNvPr>
            <p:cNvSpPr>
              <a:spLocks/>
            </p:cNvSpPr>
            <p:nvPr/>
          </p:nvSpPr>
          <p:spPr bwMode="auto">
            <a:xfrm>
              <a:off x="3381" y="2447"/>
              <a:ext cx="36" cy="28"/>
            </a:xfrm>
            <a:custGeom>
              <a:avLst/>
              <a:gdLst>
                <a:gd name="T0" fmla="*/ 1 w 71"/>
                <a:gd name="T1" fmla="*/ 0 h 56"/>
                <a:gd name="T2" fmla="*/ 0 w 71"/>
                <a:gd name="T3" fmla="*/ 1 h 56"/>
                <a:gd name="T4" fmla="*/ 1 w 71"/>
                <a:gd name="T5" fmla="*/ 1 h 56"/>
                <a:gd name="T6" fmla="*/ 1 w 71"/>
                <a:gd name="T7" fmla="*/ 1 h 56"/>
                <a:gd name="T8" fmla="*/ 1 w 71"/>
                <a:gd name="T9" fmla="*/ 1 h 56"/>
                <a:gd name="T10" fmla="*/ 1 w 71"/>
                <a:gd name="T11" fmla="*/ 1 h 56"/>
                <a:gd name="T12" fmla="*/ 1 w 71"/>
                <a:gd name="T13" fmla="*/ 1 h 56"/>
                <a:gd name="T14" fmla="*/ 1 w 71"/>
                <a:gd name="T15" fmla="*/ 1 h 56"/>
                <a:gd name="T16" fmla="*/ 1 w 71"/>
                <a:gd name="T17" fmla="*/ 1 h 56"/>
                <a:gd name="T18" fmla="*/ 1 w 71"/>
                <a:gd name="T19" fmla="*/ 1 h 56"/>
                <a:gd name="T20" fmla="*/ 1 w 71"/>
                <a:gd name="T21" fmla="*/ 1 h 56"/>
                <a:gd name="T22" fmla="*/ 1 w 71"/>
                <a:gd name="T23" fmla="*/ 1 h 56"/>
                <a:gd name="T24" fmla="*/ 1 w 71"/>
                <a:gd name="T25" fmla="*/ 1 h 56"/>
                <a:gd name="T26" fmla="*/ 1 w 71"/>
                <a:gd name="T27" fmla="*/ 1 h 56"/>
                <a:gd name="T28" fmla="*/ 1 w 71"/>
                <a:gd name="T29" fmla="*/ 0 h 56"/>
                <a:gd name="T30" fmla="*/ 1 w 71"/>
                <a:gd name="T31" fmla="*/ 0 h 56"/>
                <a:gd name="T32" fmla="*/ 1 w 71"/>
                <a:gd name="T33" fmla="*/ 0 h 56"/>
                <a:gd name="T34" fmla="*/ 1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40" name="Freeform 29">
              <a:extLst>
                <a:ext uri="{FF2B5EF4-FFF2-40B4-BE49-F238E27FC236}">
                  <a16:creationId xmlns:a16="http://schemas.microsoft.com/office/drawing/2014/main" id="{81E96BA4-1422-24D6-010A-7C006DC5FC0D}"/>
                </a:ext>
              </a:extLst>
            </p:cNvPr>
            <p:cNvSpPr>
              <a:spLocks/>
            </p:cNvSpPr>
            <p:nvPr/>
          </p:nvSpPr>
          <p:spPr bwMode="auto">
            <a:xfrm>
              <a:off x="3380" y="2414"/>
              <a:ext cx="37" cy="28"/>
            </a:xfrm>
            <a:custGeom>
              <a:avLst/>
              <a:gdLst>
                <a:gd name="T0" fmla="*/ 0 w 72"/>
                <a:gd name="T1" fmla="*/ 0 h 57"/>
                <a:gd name="T2" fmla="*/ 1 w 72"/>
                <a:gd name="T3" fmla="*/ 0 h 57"/>
                <a:gd name="T4" fmla="*/ 1 w 72"/>
                <a:gd name="T5" fmla="*/ 0 h 57"/>
                <a:gd name="T6" fmla="*/ 1 w 72"/>
                <a:gd name="T7" fmla="*/ 0 h 57"/>
                <a:gd name="T8" fmla="*/ 1 w 72"/>
                <a:gd name="T9" fmla="*/ 0 h 57"/>
                <a:gd name="T10" fmla="*/ 1 w 72"/>
                <a:gd name="T11" fmla="*/ 0 h 57"/>
                <a:gd name="T12" fmla="*/ 1 w 72"/>
                <a:gd name="T13" fmla="*/ 0 h 57"/>
                <a:gd name="T14" fmla="*/ 1 w 72"/>
                <a:gd name="T15" fmla="*/ 0 h 57"/>
                <a:gd name="T16" fmla="*/ 1 w 72"/>
                <a:gd name="T17" fmla="*/ 0 h 57"/>
                <a:gd name="T18" fmla="*/ 1 w 72"/>
                <a:gd name="T19" fmla="*/ 0 h 57"/>
                <a:gd name="T20" fmla="*/ 1 w 72"/>
                <a:gd name="T21" fmla="*/ 0 h 57"/>
                <a:gd name="T22" fmla="*/ 1 w 72"/>
                <a:gd name="T23" fmla="*/ 0 h 57"/>
                <a:gd name="T24" fmla="*/ 1 w 72"/>
                <a:gd name="T25" fmla="*/ 0 h 57"/>
                <a:gd name="T26" fmla="*/ 1 w 72"/>
                <a:gd name="T27" fmla="*/ 0 h 57"/>
                <a:gd name="T28" fmla="*/ 1 w 72"/>
                <a:gd name="T29" fmla="*/ 0 h 57"/>
                <a:gd name="T30" fmla="*/ 1 w 72"/>
                <a:gd name="T31" fmla="*/ 0 h 57"/>
                <a:gd name="T32" fmla="*/ 1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41" name="Freeform 30">
              <a:extLst>
                <a:ext uri="{FF2B5EF4-FFF2-40B4-BE49-F238E27FC236}">
                  <a16:creationId xmlns:a16="http://schemas.microsoft.com/office/drawing/2014/main" id="{9A8210F6-EEB1-8A7F-112F-CC0C4AFCF70F}"/>
                </a:ext>
              </a:extLst>
            </p:cNvPr>
            <p:cNvSpPr>
              <a:spLocks/>
            </p:cNvSpPr>
            <p:nvPr/>
          </p:nvSpPr>
          <p:spPr bwMode="auto">
            <a:xfrm>
              <a:off x="2672" y="2420"/>
              <a:ext cx="11" cy="12"/>
            </a:xfrm>
            <a:custGeom>
              <a:avLst/>
              <a:gdLst>
                <a:gd name="T0" fmla="*/ 0 w 23"/>
                <a:gd name="T1" fmla="*/ 1 h 24"/>
                <a:gd name="T2" fmla="*/ 0 w 23"/>
                <a:gd name="T3" fmla="*/ 1 h 24"/>
                <a:gd name="T4" fmla="*/ 0 w 23"/>
                <a:gd name="T5" fmla="*/ 1 h 24"/>
                <a:gd name="T6" fmla="*/ 0 w 23"/>
                <a:gd name="T7" fmla="*/ 1 h 24"/>
                <a:gd name="T8" fmla="*/ 0 w 23"/>
                <a:gd name="T9" fmla="*/ 1 h 24"/>
                <a:gd name="T10" fmla="*/ 0 w 23"/>
                <a:gd name="T11" fmla="*/ 1 h 24"/>
                <a:gd name="T12" fmla="*/ 0 w 23"/>
                <a:gd name="T13" fmla="*/ 1 h 24"/>
                <a:gd name="T14" fmla="*/ 0 w 23"/>
                <a:gd name="T15" fmla="*/ 1 h 24"/>
                <a:gd name="T16" fmla="*/ 0 w 23"/>
                <a:gd name="T17" fmla="*/ 0 h 24"/>
                <a:gd name="T18" fmla="*/ 0 w 23"/>
                <a:gd name="T19" fmla="*/ 1 h 24"/>
                <a:gd name="T20" fmla="*/ 0 w 23"/>
                <a:gd name="T21" fmla="*/ 1 h 24"/>
                <a:gd name="T22" fmla="*/ 0 w 23"/>
                <a:gd name="T23" fmla="*/ 1 h 24"/>
                <a:gd name="T24" fmla="*/ 0 w 23"/>
                <a:gd name="T25" fmla="*/ 1 h 24"/>
                <a:gd name="T26" fmla="*/ 0 w 23"/>
                <a:gd name="T27" fmla="*/ 1 h 24"/>
                <a:gd name="T28" fmla="*/ 0 w 23"/>
                <a:gd name="T29" fmla="*/ 1 h 24"/>
                <a:gd name="T30" fmla="*/ 0 w 23"/>
                <a:gd name="T31" fmla="*/ 1 h 24"/>
                <a:gd name="T32" fmla="*/ 0 w 2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42" name="Freeform 31">
              <a:extLst>
                <a:ext uri="{FF2B5EF4-FFF2-40B4-BE49-F238E27FC236}">
                  <a16:creationId xmlns:a16="http://schemas.microsoft.com/office/drawing/2014/main" id="{DF6AD43F-2B45-4D26-4A4F-FE2E55D377E4}"/>
                </a:ext>
              </a:extLst>
            </p:cNvPr>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43" name="Freeform 32">
              <a:extLst>
                <a:ext uri="{FF2B5EF4-FFF2-40B4-BE49-F238E27FC236}">
                  <a16:creationId xmlns:a16="http://schemas.microsoft.com/office/drawing/2014/main" id="{6DAB3F81-1C4C-2884-416F-A7906963B048}"/>
                </a:ext>
              </a:extLst>
            </p:cNvPr>
            <p:cNvSpPr>
              <a:spLocks/>
            </p:cNvSpPr>
            <p:nvPr/>
          </p:nvSpPr>
          <p:spPr bwMode="auto">
            <a:xfrm>
              <a:off x="2664" y="2381"/>
              <a:ext cx="26" cy="36"/>
            </a:xfrm>
            <a:custGeom>
              <a:avLst/>
              <a:gdLst>
                <a:gd name="T0" fmla="*/ 1 w 52"/>
                <a:gd name="T1" fmla="*/ 0 h 73"/>
                <a:gd name="T2" fmla="*/ 1 w 52"/>
                <a:gd name="T3" fmla="*/ 0 h 73"/>
                <a:gd name="T4" fmla="*/ 1 w 52"/>
                <a:gd name="T5" fmla="*/ 0 h 73"/>
                <a:gd name="T6" fmla="*/ 1 w 52"/>
                <a:gd name="T7" fmla="*/ 0 h 73"/>
                <a:gd name="T8" fmla="*/ 1 w 52"/>
                <a:gd name="T9" fmla="*/ 0 h 73"/>
                <a:gd name="T10" fmla="*/ 1 w 52"/>
                <a:gd name="T11" fmla="*/ 0 h 73"/>
                <a:gd name="T12" fmla="*/ 1 w 52"/>
                <a:gd name="T13" fmla="*/ 0 h 73"/>
                <a:gd name="T14" fmla="*/ 1 w 52"/>
                <a:gd name="T15" fmla="*/ 0 h 73"/>
                <a:gd name="T16" fmla="*/ 1 w 52"/>
                <a:gd name="T17" fmla="*/ 0 h 73"/>
                <a:gd name="T18" fmla="*/ 1 w 52"/>
                <a:gd name="T19" fmla="*/ 0 h 73"/>
                <a:gd name="T20" fmla="*/ 1 w 52"/>
                <a:gd name="T21" fmla="*/ 0 h 73"/>
                <a:gd name="T22" fmla="*/ 1 w 52"/>
                <a:gd name="T23" fmla="*/ 0 h 73"/>
                <a:gd name="T24" fmla="*/ 0 w 52"/>
                <a:gd name="T25" fmla="*/ 0 h 73"/>
                <a:gd name="T26" fmla="*/ 1 w 52"/>
                <a:gd name="T27" fmla="*/ 0 h 73"/>
                <a:gd name="T28" fmla="*/ 1 w 52"/>
                <a:gd name="T29" fmla="*/ 0 h 73"/>
                <a:gd name="T30" fmla="*/ 1 w 52"/>
                <a:gd name="T31" fmla="*/ 0 h 73"/>
                <a:gd name="T32" fmla="*/ 1 w 52"/>
                <a:gd name="T33" fmla="*/ 0 h 73"/>
                <a:gd name="T34" fmla="*/ 1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44" name="Freeform 33">
              <a:extLst>
                <a:ext uri="{FF2B5EF4-FFF2-40B4-BE49-F238E27FC236}">
                  <a16:creationId xmlns:a16="http://schemas.microsoft.com/office/drawing/2014/main" id="{B8743340-79B9-194C-15D8-9C0FD06C844F}"/>
                </a:ext>
              </a:extLst>
            </p:cNvPr>
            <p:cNvSpPr>
              <a:spLocks/>
            </p:cNvSpPr>
            <p:nvPr/>
          </p:nvSpPr>
          <p:spPr bwMode="auto">
            <a:xfrm>
              <a:off x="2635" y="2396"/>
              <a:ext cx="35" cy="28"/>
            </a:xfrm>
            <a:custGeom>
              <a:avLst/>
              <a:gdLst>
                <a:gd name="T0" fmla="*/ 0 w 72"/>
                <a:gd name="T1" fmla="*/ 0 h 58"/>
                <a:gd name="T2" fmla="*/ 0 w 72"/>
                <a:gd name="T3" fmla="*/ 0 h 58"/>
                <a:gd name="T4" fmla="*/ 0 w 72"/>
                <a:gd name="T5" fmla="*/ 0 h 58"/>
                <a:gd name="T6" fmla="*/ 0 w 72"/>
                <a:gd name="T7" fmla="*/ 0 h 58"/>
                <a:gd name="T8" fmla="*/ 0 w 72"/>
                <a:gd name="T9" fmla="*/ 0 h 58"/>
                <a:gd name="T10" fmla="*/ 0 w 72"/>
                <a:gd name="T11" fmla="*/ 0 h 58"/>
                <a:gd name="T12" fmla="*/ 0 w 72"/>
                <a:gd name="T13" fmla="*/ 0 h 58"/>
                <a:gd name="T14" fmla="*/ 0 w 72"/>
                <a:gd name="T15" fmla="*/ 0 h 58"/>
                <a:gd name="T16" fmla="*/ 0 w 72"/>
                <a:gd name="T17" fmla="*/ 0 h 58"/>
                <a:gd name="T18" fmla="*/ 0 w 72"/>
                <a:gd name="T19" fmla="*/ 0 h 58"/>
                <a:gd name="T20" fmla="*/ 0 w 72"/>
                <a:gd name="T21" fmla="*/ 0 h 58"/>
                <a:gd name="T22" fmla="*/ 0 w 72"/>
                <a:gd name="T23" fmla="*/ 0 h 58"/>
                <a:gd name="T24" fmla="*/ 0 w 72"/>
                <a:gd name="T25" fmla="*/ 0 h 58"/>
                <a:gd name="T26" fmla="*/ 0 w 72"/>
                <a:gd name="T27" fmla="*/ 0 h 58"/>
                <a:gd name="T28" fmla="*/ 0 w 72"/>
                <a:gd name="T29" fmla="*/ 0 h 58"/>
                <a:gd name="T30" fmla="*/ 0 w 72"/>
                <a:gd name="T31" fmla="*/ 0 h 58"/>
                <a:gd name="T32" fmla="*/ 0 w 72"/>
                <a:gd name="T33" fmla="*/ 0 h 58"/>
                <a:gd name="T34" fmla="*/ 0 w 7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45" name="Freeform 34">
              <a:extLst>
                <a:ext uri="{FF2B5EF4-FFF2-40B4-BE49-F238E27FC236}">
                  <a16:creationId xmlns:a16="http://schemas.microsoft.com/office/drawing/2014/main" id="{D9EC37E9-9415-42B1-BD22-DADA870FA5E7}"/>
                </a:ext>
              </a:extLst>
            </p:cNvPr>
            <p:cNvSpPr>
              <a:spLocks/>
            </p:cNvSpPr>
            <p:nvPr/>
          </p:nvSpPr>
          <p:spPr bwMode="auto">
            <a:xfrm>
              <a:off x="2635" y="2428"/>
              <a:ext cx="35" cy="29"/>
            </a:xfrm>
            <a:custGeom>
              <a:avLst/>
              <a:gdLst>
                <a:gd name="T0" fmla="*/ 0 w 72"/>
                <a:gd name="T1" fmla="*/ 1 h 56"/>
                <a:gd name="T2" fmla="*/ 0 w 72"/>
                <a:gd name="T3" fmla="*/ 0 h 56"/>
                <a:gd name="T4" fmla="*/ 0 w 72"/>
                <a:gd name="T5" fmla="*/ 0 h 56"/>
                <a:gd name="T6" fmla="*/ 0 w 72"/>
                <a:gd name="T7" fmla="*/ 0 h 56"/>
                <a:gd name="T8" fmla="*/ 0 w 72"/>
                <a:gd name="T9" fmla="*/ 0 h 56"/>
                <a:gd name="T10" fmla="*/ 0 w 72"/>
                <a:gd name="T11" fmla="*/ 1 h 56"/>
                <a:gd name="T12" fmla="*/ 0 w 72"/>
                <a:gd name="T13" fmla="*/ 1 h 56"/>
                <a:gd name="T14" fmla="*/ 0 w 72"/>
                <a:gd name="T15" fmla="*/ 1 h 56"/>
                <a:gd name="T16" fmla="*/ 0 w 72"/>
                <a:gd name="T17" fmla="*/ 1 h 56"/>
                <a:gd name="T18" fmla="*/ 0 w 72"/>
                <a:gd name="T19" fmla="*/ 1 h 56"/>
                <a:gd name="T20" fmla="*/ 0 w 72"/>
                <a:gd name="T21" fmla="*/ 1 h 56"/>
                <a:gd name="T22" fmla="*/ 0 w 72"/>
                <a:gd name="T23" fmla="*/ 1 h 56"/>
                <a:gd name="T24" fmla="*/ 0 w 72"/>
                <a:gd name="T25" fmla="*/ 1 h 56"/>
                <a:gd name="T26" fmla="*/ 0 w 72"/>
                <a:gd name="T27" fmla="*/ 1 h 56"/>
                <a:gd name="T28" fmla="*/ 0 w 72"/>
                <a:gd name="T29" fmla="*/ 1 h 56"/>
                <a:gd name="T30" fmla="*/ 0 w 72"/>
                <a:gd name="T31" fmla="*/ 1 h 56"/>
                <a:gd name="T32" fmla="*/ 0 w 72"/>
                <a:gd name="T33" fmla="*/ 1 h 56"/>
                <a:gd name="T34" fmla="*/ 0 w 72"/>
                <a:gd name="T35" fmla="*/ 1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46" name="Freeform 35">
              <a:extLst>
                <a:ext uri="{FF2B5EF4-FFF2-40B4-BE49-F238E27FC236}">
                  <a16:creationId xmlns:a16="http://schemas.microsoft.com/office/drawing/2014/main" id="{10B00D6A-973F-F479-FC86-6903437C88B1}"/>
                </a:ext>
              </a:extLst>
            </p:cNvPr>
            <p:cNvSpPr>
              <a:spLocks/>
            </p:cNvSpPr>
            <p:nvPr/>
          </p:nvSpPr>
          <p:spPr bwMode="auto">
            <a:xfrm>
              <a:off x="2664" y="2435"/>
              <a:ext cx="27" cy="37"/>
            </a:xfrm>
            <a:custGeom>
              <a:avLst/>
              <a:gdLst>
                <a:gd name="T0" fmla="*/ 1 w 53"/>
                <a:gd name="T1" fmla="*/ 0 h 72"/>
                <a:gd name="T2" fmla="*/ 1 w 53"/>
                <a:gd name="T3" fmla="*/ 0 h 72"/>
                <a:gd name="T4" fmla="*/ 1 w 53"/>
                <a:gd name="T5" fmla="*/ 1 h 72"/>
                <a:gd name="T6" fmla="*/ 1 w 53"/>
                <a:gd name="T7" fmla="*/ 1 h 72"/>
                <a:gd name="T8" fmla="*/ 1 w 53"/>
                <a:gd name="T9" fmla="*/ 1 h 72"/>
                <a:gd name="T10" fmla="*/ 1 w 53"/>
                <a:gd name="T11" fmla="*/ 1 h 72"/>
                <a:gd name="T12" fmla="*/ 0 w 53"/>
                <a:gd name="T13" fmla="*/ 1 h 72"/>
                <a:gd name="T14" fmla="*/ 1 w 53"/>
                <a:gd name="T15" fmla="*/ 1 h 72"/>
                <a:gd name="T16" fmla="*/ 1 w 53"/>
                <a:gd name="T17" fmla="*/ 1 h 72"/>
                <a:gd name="T18" fmla="*/ 1 w 53"/>
                <a:gd name="T19" fmla="*/ 1 h 72"/>
                <a:gd name="T20" fmla="*/ 1 w 53"/>
                <a:gd name="T21" fmla="*/ 1 h 72"/>
                <a:gd name="T22" fmla="*/ 1 w 53"/>
                <a:gd name="T23" fmla="*/ 1 h 72"/>
                <a:gd name="T24" fmla="*/ 1 w 53"/>
                <a:gd name="T25" fmla="*/ 1 h 72"/>
                <a:gd name="T26" fmla="*/ 1 w 53"/>
                <a:gd name="T27" fmla="*/ 1 h 72"/>
                <a:gd name="T28" fmla="*/ 1 w 53"/>
                <a:gd name="T29" fmla="*/ 1 h 72"/>
                <a:gd name="T30" fmla="*/ 1 w 53"/>
                <a:gd name="T31" fmla="*/ 1 h 72"/>
                <a:gd name="T32" fmla="*/ 1 w 53"/>
                <a:gd name="T33" fmla="*/ 1 h 72"/>
                <a:gd name="T34" fmla="*/ 1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47" name="Freeform 36">
              <a:extLst>
                <a:ext uri="{FF2B5EF4-FFF2-40B4-BE49-F238E27FC236}">
                  <a16:creationId xmlns:a16="http://schemas.microsoft.com/office/drawing/2014/main" id="{0052BD49-9F4F-6671-43B2-8A6EEB19C6DC}"/>
                </a:ext>
              </a:extLst>
            </p:cNvPr>
            <p:cNvSpPr>
              <a:spLocks/>
            </p:cNvSpPr>
            <p:nvPr/>
          </p:nvSpPr>
          <p:spPr bwMode="auto">
            <a:xfrm>
              <a:off x="2684" y="2428"/>
              <a:ext cx="35" cy="29"/>
            </a:xfrm>
            <a:custGeom>
              <a:avLst/>
              <a:gdLst>
                <a:gd name="T0" fmla="*/ 0 w 72"/>
                <a:gd name="T1" fmla="*/ 0 h 57"/>
                <a:gd name="T2" fmla="*/ 0 w 72"/>
                <a:gd name="T3" fmla="*/ 1 h 57"/>
                <a:gd name="T4" fmla="*/ 0 w 72"/>
                <a:gd name="T5" fmla="*/ 1 h 57"/>
                <a:gd name="T6" fmla="*/ 0 w 72"/>
                <a:gd name="T7" fmla="*/ 1 h 57"/>
                <a:gd name="T8" fmla="*/ 0 w 72"/>
                <a:gd name="T9" fmla="*/ 1 h 57"/>
                <a:gd name="T10" fmla="*/ 0 w 72"/>
                <a:gd name="T11" fmla="*/ 1 h 57"/>
                <a:gd name="T12" fmla="*/ 0 w 72"/>
                <a:gd name="T13" fmla="*/ 1 h 57"/>
                <a:gd name="T14" fmla="*/ 0 w 72"/>
                <a:gd name="T15" fmla="*/ 1 h 57"/>
                <a:gd name="T16" fmla="*/ 0 w 72"/>
                <a:gd name="T17" fmla="*/ 1 h 57"/>
                <a:gd name="T18" fmla="*/ 0 w 72"/>
                <a:gd name="T19" fmla="*/ 1 h 57"/>
                <a:gd name="T20" fmla="*/ 0 w 72"/>
                <a:gd name="T21" fmla="*/ 1 h 57"/>
                <a:gd name="T22" fmla="*/ 0 w 72"/>
                <a:gd name="T23" fmla="*/ 1 h 57"/>
                <a:gd name="T24" fmla="*/ 0 w 72"/>
                <a:gd name="T25" fmla="*/ 1 h 57"/>
                <a:gd name="T26" fmla="*/ 0 w 72"/>
                <a:gd name="T27" fmla="*/ 1 h 57"/>
                <a:gd name="T28" fmla="*/ 0 w 72"/>
                <a:gd name="T29" fmla="*/ 0 h 57"/>
                <a:gd name="T30" fmla="*/ 0 w 72"/>
                <a:gd name="T31" fmla="*/ 0 h 57"/>
                <a:gd name="T32" fmla="*/ 0 w 72"/>
                <a:gd name="T33" fmla="*/ 0 h 57"/>
                <a:gd name="T34" fmla="*/ 0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48" name="Freeform 37">
              <a:extLst>
                <a:ext uri="{FF2B5EF4-FFF2-40B4-BE49-F238E27FC236}">
                  <a16:creationId xmlns:a16="http://schemas.microsoft.com/office/drawing/2014/main" id="{12279DED-BFC6-F960-7DAE-5E363A948E8F}"/>
                </a:ext>
              </a:extLst>
            </p:cNvPr>
            <p:cNvSpPr>
              <a:spLocks/>
            </p:cNvSpPr>
            <p:nvPr/>
          </p:nvSpPr>
          <p:spPr bwMode="auto">
            <a:xfrm>
              <a:off x="2684" y="2395"/>
              <a:ext cx="35" cy="29"/>
            </a:xfrm>
            <a:custGeom>
              <a:avLst/>
              <a:gdLst>
                <a:gd name="T0" fmla="*/ 0 w 72"/>
                <a:gd name="T1" fmla="*/ 1 h 58"/>
                <a:gd name="T2" fmla="*/ 0 w 72"/>
                <a:gd name="T3" fmla="*/ 1 h 58"/>
                <a:gd name="T4" fmla="*/ 0 w 72"/>
                <a:gd name="T5" fmla="*/ 1 h 58"/>
                <a:gd name="T6" fmla="*/ 0 w 72"/>
                <a:gd name="T7" fmla="*/ 1 h 58"/>
                <a:gd name="T8" fmla="*/ 0 w 72"/>
                <a:gd name="T9" fmla="*/ 1 h 58"/>
                <a:gd name="T10" fmla="*/ 0 w 72"/>
                <a:gd name="T11" fmla="*/ 1 h 58"/>
                <a:gd name="T12" fmla="*/ 0 w 72"/>
                <a:gd name="T13" fmla="*/ 1 h 58"/>
                <a:gd name="T14" fmla="*/ 0 w 72"/>
                <a:gd name="T15" fmla="*/ 1 h 58"/>
                <a:gd name="T16" fmla="*/ 0 w 72"/>
                <a:gd name="T17" fmla="*/ 1 h 58"/>
                <a:gd name="T18" fmla="*/ 0 w 72"/>
                <a:gd name="T19" fmla="*/ 1 h 58"/>
                <a:gd name="T20" fmla="*/ 0 w 72"/>
                <a:gd name="T21" fmla="*/ 1 h 58"/>
                <a:gd name="T22" fmla="*/ 0 w 72"/>
                <a:gd name="T23" fmla="*/ 0 h 58"/>
                <a:gd name="T24" fmla="*/ 0 w 72"/>
                <a:gd name="T25" fmla="*/ 1 h 58"/>
                <a:gd name="T26" fmla="*/ 0 w 72"/>
                <a:gd name="T27" fmla="*/ 1 h 58"/>
                <a:gd name="T28" fmla="*/ 0 w 72"/>
                <a:gd name="T29" fmla="*/ 1 h 58"/>
                <a:gd name="T30" fmla="*/ 0 w 72"/>
                <a:gd name="T31" fmla="*/ 1 h 58"/>
                <a:gd name="T32" fmla="*/ 0 w 72"/>
                <a:gd name="T33" fmla="*/ 1 h 58"/>
                <a:gd name="T34" fmla="*/ 0 w 72"/>
                <a:gd name="T35" fmla="*/ 1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49" name="Freeform 38">
              <a:extLst>
                <a:ext uri="{FF2B5EF4-FFF2-40B4-BE49-F238E27FC236}">
                  <a16:creationId xmlns:a16="http://schemas.microsoft.com/office/drawing/2014/main" id="{489BE7EA-403F-E9F5-7E75-3104AAA944F4}"/>
                </a:ext>
              </a:extLst>
            </p:cNvPr>
            <p:cNvSpPr>
              <a:spLocks/>
            </p:cNvSpPr>
            <p:nvPr/>
          </p:nvSpPr>
          <p:spPr bwMode="auto">
            <a:xfrm>
              <a:off x="2471" y="1815"/>
              <a:ext cx="72" cy="84"/>
            </a:xfrm>
            <a:custGeom>
              <a:avLst/>
              <a:gdLst>
                <a:gd name="T0" fmla="*/ 1 w 144"/>
                <a:gd name="T1" fmla="*/ 0 h 167"/>
                <a:gd name="T2" fmla="*/ 1 w 144"/>
                <a:gd name="T3" fmla="*/ 1 h 167"/>
                <a:gd name="T4" fmla="*/ 1 w 144"/>
                <a:gd name="T5" fmla="*/ 1 h 167"/>
                <a:gd name="T6" fmla="*/ 1 w 144"/>
                <a:gd name="T7" fmla="*/ 1 h 167"/>
                <a:gd name="T8" fmla="*/ 1 w 144"/>
                <a:gd name="T9" fmla="*/ 1 h 167"/>
                <a:gd name="T10" fmla="*/ 1 w 144"/>
                <a:gd name="T11" fmla="*/ 1 h 167"/>
                <a:gd name="T12" fmla="*/ 1 w 144"/>
                <a:gd name="T13" fmla="*/ 1 h 167"/>
                <a:gd name="T14" fmla="*/ 1 w 144"/>
                <a:gd name="T15" fmla="*/ 1 h 167"/>
                <a:gd name="T16" fmla="*/ 1 w 144"/>
                <a:gd name="T17" fmla="*/ 1 h 167"/>
                <a:gd name="T18" fmla="*/ 1 w 144"/>
                <a:gd name="T19" fmla="*/ 1 h 167"/>
                <a:gd name="T20" fmla="*/ 1 w 144"/>
                <a:gd name="T21" fmla="*/ 1 h 167"/>
                <a:gd name="T22" fmla="*/ 0 w 144"/>
                <a:gd name="T23" fmla="*/ 1 h 167"/>
                <a:gd name="T24" fmla="*/ 1 w 144"/>
                <a:gd name="T25" fmla="*/ 1 h 167"/>
                <a:gd name="T26" fmla="*/ 1 w 144"/>
                <a:gd name="T27" fmla="*/ 1 h 167"/>
                <a:gd name="T28" fmla="*/ 1 w 144"/>
                <a:gd name="T29" fmla="*/ 1 h 167"/>
                <a:gd name="T30" fmla="*/ 1 w 144"/>
                <a:gd name="T31" fmla="*/ 1 h 167"/>
                <a:gd name="T32" fmla="*/ 1 w 144"/>
                <a:gd name="T33" fmla="*/ 1 h 167"/>
                <a:gd name="T34" fmla="*/ 1 w 144"/>
                <a:gd name="T35" fmla="*/ 1 h 167"/>
                <a:gd name="T36" fmla="*/ 1 w 144"/>
                <a:gd name="T37" fmla="*/ 1 h 167"/>
                <a:gd name="T38" fmla="*/ 1 w 144"/>
                <a:gd name="T39" fmla="*/ 1 h 167"/>
                <a:gd name="T40" fmla="*/ 1 w 144"/>
                <a:gd name="T41" fmla="*/ 1 h 167"/>
                <a:gd name="T42" fmla="*/ 1 w 144"/>
                <a:gd name="T43" fmla="*/ 1 h 167"/>
                <a:gd name="T44" fmla="*/ 1 w 144"/>
                <a:gd name="T45" fmla="*/ 1 h 167"/>
                <a:gd name="T46" fmla="*/ 1 w 144"/>
                <a:gd name="T47" fmla="*/ 1 h 167"/>
                <a:gd name="T48" fmla="*/ 1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50" name="Freeform 39">
              <a:extLst>
                <a:ext uri="{FF2B5EF4-FFF2-40B4-BE49-F238E27FC236}">
                  <a16:creationId xmlns:a16="http://schemas.microsoft.com/office/drawing/2014/main" id="{C1450DEC-F3B6-27C3-A3C7-7ED019B4CDEE}"/>
                </a:ext>
              </a:extLst>
            </p:cNvPr>
            <p:cNvSpPr>
              <a:spLocks/>
            </p:cNvSpPr>
            <p:nvPr/>
          </p:nvSpPr>
          <p:spPr bwMode="auto">
            <a:xfrm>
              <a:off x="2436" y="1811"/>
              <a:ext cx="102" cy="40"/>
            </a:xfrm>
            <a:custGeom>
              <a:avLst/>
              <a:gdLst>
                <a:gd name="T0" fmla="*/ 1 w 204"/>
                <a:gd name="T1" fmla="*/ 0 h 82"/>
                <a:gd name="T2" fmla="*/ 1 w 204"/>
                <a:gd name="T3" fmla="*/ 0 h 82"/>
                <a:gd name="T4" fmla="*/ 1 w 204"/>
                <a:gd name="T5" fmla="*/ 0 h 82"/>
                <a:gd name="T6" fmla="*/ 1 w 204"/>
                <a:gd name="T7" fmla="*/ 0 h 82"/>
                <a:gd name="T8" fmla="*/ 1 w 204"/>
                <a:gd name="T9" fmla="*/ 0 h 82"/>
                <a:gd name="T10" fmla="*/ 1 w 204"/>
                <a:gd name="T11" fmla="*/ 0 h 82"/>
                <a:gd name="T12" fmla="*/ 1 w 204"/>
                <a:gd name="T13" fmla="*/ 0 h 82"/>
                <a:gd name="T14" fmla="*/ 1 w 204"/>
                <a:gd name="T15" fmla="*/ 0 h 82"/>
                <a:gd name="T16" fmla="*/ 1 w 204"/>
                <a:gd name="T17" fmla="*/ 0 h 82"/>
                <a:gd name="T18" fmla="*/ 1 w 204"/>
                <a:gd name="T19" fmla="*/ 0 h 82"/>
                <a:gd name="T20" fmla="*/ 1 w 204"/>
                <a:gd name="T21" fmla="*/ 0 h 82"/>
                <a:gd name="T22" fmla="*/ 1 w 204"/>
                <a:gd name="T23" fmla="*/ 0 h 82"/>
                <a:gd name="T24" fmla="*/ 1 w 204"/>
                <a:gd name="T25" fmla="*/ 0 h 82"/>
                <a:gd name="T26" fmla="*/ 1 w 204"/>
                <a:gd name="T27" fmla="*/ 0 h 82"/>
                <a:gd name="T28" fmla="*/ 1 w 204"/>
                <a:gd name="T29" fmla="*/ 0 h 82"/>
                <a:gd name="T30" fmla="*/ 1 w 204"/>
                <a:gd name="T31" fmla="*/ 0 h 82"/>
                <a:gd name="T32" fmla="*/ 1 w 204"/>
                <a:gd name="T33" fmla="*/ 0 h 82"/>
                <a:gd name="T34" fmla="*/ 1 w 204"/>
                <a:gd name="T35" fmla="*/ 0 h 82"/>
                <a:gd name="T36" fmla="*/ 0 w 204"/>
                <a:gd name="T37" fmla="*/ 0 h 82"/>
                <a:gd name="T38" fmla="*/ 1 w 204"/>
                <a:gd name="T39" fmla="*/ 0 h 82"/>
                <a:gd name="T40" fmla="*/ 1 w 204"/>
                <a:gd name="T41" fmla="*/ 0 h 82"/>
                <a:gd name="T42" fmla="*/ 1 w 204"/>
                <a:gd name="T43" fmla="*/ 0 h 82"/>
                <a:gd name="T44" fmla="*/ 1 w 204"/>
                <a:gd name="T45" fmla="*/ 0 h 82"/>
                <a:gd name="T46" fmla="*/ 1 w 204"/>
                <a:gd name="T47" fmla="*/ 0 h 82"/>
                <a:gd name="T48" fmla="*/ 1 w 204"/>
                <a:gd name="T49" fmla="*/ 0 h 82"/>
                <a:gd name="T50" fmla="*/ 1 w 204"/>
                <a:gd name="T51" fmla="*/ 0 h 82"/>
                <a:gd name="T52" fmla="*/ 1 w 204"/>
                <a:gd name="T53" fmla="*/ 0 h 82"/>
                <a:gd name="T54" fmla="*/ 1 w 204"/>
                <a:gd name="T55" fmla="*/ 0 h 82"/>
                <a:gd name="T56" fmla="*/ 1 w 204"/>
                <a:gd name="T57" fmla="*/ 0 h 82"/>
                <a:gd name="T58" fmla="*/ 1 w 204"/>
                <a:gd name="T59" fmla="*/ 0 h 82"/>
                <a:gd name="T60" fmla="*/ 1 w 204"/>
                <a:gd name="T61" fmla="*/ 0 h 82"/>
                <a:gd name="T62" fmla="*/ 1 w 204"/>
                <a:gd name="T63" fmla="*/ 0 h 82"/>
                <a:gd name="T64" fmla="*/ 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51" name="Freeform 40">
              <a:extLst>
                <a:ext uri="{FF2B5EF4-FFF2-40B4-BE49-F238E27FC236}">
                  <a16:creationId xmlns:a16="http://schemas.microsoft.com/office/drawing/2014/main" id="{75806352-C24A-D73D-5036-E49AFA264B61}"/>
                </a:ext>
              </a:extLst>
            </p:cNvPr>
            <p:cNvSpPr>
              <a:spLocks/>
            </p:cNvSpPr>
            <p:nvPr/>
          </p:nvSpPr>
          <p:spPr bwMode="auto">
            <a:xfrm>
              <a:off x="2534" y="1815"/>
              <a:ext cx="42" cy="104"/>
            </a:xfrm>
            <a:custGeom>
              <a:avLst/>
              <a:gdLst>
                <a:gd name="T0" fmla="*/ 1 w 84"/>
                <a:gd name="T1" fmla="*/ 0 h 208"/>
                <a:gd name="T2" fmla="*/ 1 w 84"/>
                <a:gd name="T3" fmla="*/ 1 h 208"/>
                <a:gd name="T4" fmla="*/ 1 w 84"/>
                <a:gd name="T5" fmla="*/ 1 h 208"/>
                <a:gd name="T6" fmla="*/ 1 w 84"/>
                <a:gd name="T7" fmla="*/ 1 h 208"/>
                <a:gd name="T8" fmla="*/ 1 w 84"/>
                <a:gd name="T9" fmla="*/ 1 h 208"/>
                <a:gd name="T10" fmla="*/ 1 w 84"/>
                <a:gd name="T11" fmla="*/ 1 h 208"/>
                <a:gd name="T12" fmla="*/ 1 w 84"/>
                <a:gd name="T13" fmla="*/ 1 h 208"/>
                <a:gd name="T14" fmla="*/ 1 w 84"/>
                <a:gd name="T15" fmla="*/ 1 h 208"/>
                <a:gd name="T16" fmla="*/ 1 w 84"/>
                <a:gd name="T17" fmla="*/ 1 h 208"/>
                <a:gd name="T18" fmla="*/ 1 w 84"/>
                <a:gd name="T19" fmla="*/ 1 h 208"/>
                <a:gd name="T20" fmla="*/ 1 w 84"/>
                <a:gd name="T21" fmla="*/ 1 h 208"/>
                <a:gd name="T22" fmla="*/ 1 w 84"/>
                <a:gd name="T23" fmla="*/ 1 h 208"/>
                <a:gd name="T24" fmla="*/ 1 w 84"/>
                <a:gd name="T25" fmla="*/ 1 h 208"/>
                <a:gd name="T26" fmla="*/ 0 w 84"/>
                <a:gd name="T27" fmla="*/ 1 h 208"/>
                <a:gd name="T28" fmla="*/ 1 w 84"/>
                <a:gd name="T29" fmla="*/ 1 h 208"/>
                <a:gd name="T30" fmla="*/ 1 w 84"/>
                <a:gd name="T31" fmla="*/ 1 h 208"/>
                <a:gd name="T32" fmla="*/ 1 w 84"/>
                <a:gd name="T33" fmla="*/ 1 h 208"/>
                <a:gd name="T34" fmla="*/ 1 w 84"/>
                <a:gd name="T35" fmla="*/ 1 h 208"/>
                <a:gd name="T36" fmla="*/ 1 w 84"/>
                <a:gd name="T37" fmla="*/ 1 h 208"/>
                <a:gd name="T38" fmla="*/ 1 w 84"/>
                <a:gd name="T39" fmla="*/ 1 h 208"/>
                <a:gd name="T40" fmla="*/ 1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52" name="Freeform 41">
              <a:extLst>
                <a:ext uri="{FF2B5EF4-FFF2-40B4-BE49-F238E27FC236}">
                  <a16:creationId xmlns:a16="http://schemas.microsoft.com/office/drawing/2014/main" id="{BA4F63E6-C86F-7A5E-D10E-A854A86F0E7D}"/>
                </a:ext>
              </a:extLst>
            </p:cNvPr>
            <p:cNvSpPr>
              <a:spLocks/>
            </p:cNvSpPr>
            <p:nvPr/>
          </p:nvSpPr>
          <p:spPr bwMode="auto">
            <a:xfrm>
              <a:off x="2551" y="1812"/>
              <a:ext cx="72" cy="84"/>
            </a:xfrm>
            <a:custGeom>
              <a:avLst/>
              <a:gdLst>
                <a:gd name="T0" fmla="*/ 0 w 144"/>
                <a:gd name="T1" fmla="*/ 0 h 170"/>
                <a:gd name="T2" fmla="*/ 1 w 144"/>
                <a:gd name="T3" fmla="*/ 0 h 170"/>
                <a:gd name="T4" fmla="*/ 1 w 144"/>
                <a:gd name="T5" fmla="*/ 0 h 170"/>
                <a:gd name="T6" fmla="*/ 1 w 144"/>
                <a:gd name="T7" fmla="*/ 0 h 170"/>
                <a:gd name="T8" fmla="*/ 1 w 144"/>
                <a:gd name="T9" fmla="*/ 0 h 170"/>
                <a:gd name="T10" fmla="*/ 1 w 144"/>
                <a:gd name="T11" fmla="*/ 0 h 170"/>
                <a:gd name="T12" fmla="*/ 1 w 144"/>
                <a:gd name="T13" fmla="*/ 0 h 170"/>
                <a:gd name="T14" fmla="*/ 1 w 144"/>
                <a:gd name="T15" fmla="*/ 0 h 170"/>
                <a:gd name="T16" fmla="*/ 1 w 144"/>
                <a:gd name="T17" fmla="*/ 0 h 170"/>
                <a:gd name="T18" fmla="*/ 1 w 144"/>
                <a:gd name="T19" fmla="*/ 0 h 170"/>
                <a:gd name="T20" fmla="*/ 1 w 144"/>
                <a:gd name="T21" fmla="*/ 0 h 170"/>
                <a:gd name="T22" fmla="*/ 1 w 144"/>
                <a:gd name="T23" fmla="*/ 0 h 170"/>
                <a:gd name="T24" fmla="*/ 1 w 144"/>
                <a:gd name="T25" fmla="*/ 0 h 170"/>
                <a:gd name="T26" fmla="*/ 1 w 144"/>
                <a:gd name="T27" fmla="*/ 0 h 170"/>
                <a:gd name="T28" fmla="*/ 1 w 144"/>
                <a:gd name="T29" fmla="*/ 0 h 170"/>
                <a:gd name="T30" fmla="*/ 1 w 144"/>
                <a:gd name="T31" fmla="*/ 0 h 170"/>
                <a:gd name="T32" fmla="*/ 1 w 144"/>
                <a:gd name="T33" fmla="*/ 0 h 170"/>
                <a:gd name="T34" fmla="*/ 1 w 144"/>
                <a:gd name="T35" fmla="*/ 0 h 170"/>
                <a:gd name="T36" fmla="*/ 1 w 144"/>
                <a:gd name="T37" fmla="*/ 0 h 170"/>
                <a:gd name="T38" fmla="*/ 1 w 144"/>
                <a:gd name="T39" fmla="*/ 0 h 170"/>
                <a:gd name="T40" fmla="*/ 1 w 144"/>
                <a:gd name="T41" fmla="*/ 0 h 170"/>
                <a:gd name="T42" fmla="*/ 1 w 144"/>
                <a:gd name="T43" fmla="*/ 0 h 170"/>
                <a:gd name="T44" fmla="*/ 1 w 144"/>
                <a:gd name="T45" fmla="*/ 0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53" name="Freeform 42">
              <a:extLst>
                <a:ext uri="{FF2B5EF4-FFF2-40B4-BE49-F238E27FC236}">
                  <a16:creationId xmlns:a16="http://schemas.microsoft.com/office/drawing/2014/main" id="{76AD39E3-7632-70DD-7486-55FBBBB27A4E}"/>
                </a:ext>
              </a:extLst>
            </p:cNvPr>
            <p:cNvSpPr>
              <a:spLocks/>
            </p:cNvSpPr>
            <p:nvPr/>
          </p:nvSpPr>
          <p:spPr bwMode="auto">
            <a:xfrm>
              <a:off x="2558" y="1793"/>
              <a:ext cx="99" cy="51"/>
            </a:xfrm>
            <a:custGeom>
              <a:avLst/>
              <a:gdLst>
                <a:gd name="T0" fmla="*/ 0 w 199"/>
                <a:gd name="T1" fmla="*/ 0 h 103"/>
                <a:gd name="T2" fmla="*/ 0 w 199"/>
                <a:gd name="T3" fmla="*/ 0 h 103"/>
                <a:gd name="T4" fmla="*/ 0 w 199"/>
                <a:gd name="T5" fmla="*/ 0 h 103"/>
                <a:gd name="T6" fmla="*/ 0 w 199"/>
                <a:gd name="T7" fmla="*/ 0 h 103"/>
                <a:gd name="T8" fmla="*/ 0 w 199"/>
                <a:gd name="T9" fmla="*/ 0 h 103"/>
                <a:gd name="T10" fmla="*/ 0 w 199"/>
                <a:gd name="T11" fmla="*/ 0 h 103"/>
                <a:gd name="T12" fmla="*/ 0 w 199"/>
                <a:gd name="T13" fmla="*/ 0 h 103"/>
                <a:gd name="T14" fmla="*/ 0 w 199"/>
                <a:gd name="T15" fmla="*/ 0 h 103"/>
                <a:gd name="T16" fmla="*/ 0 w 199"/>
                <a:gd name="T17" fmla="*/ 0 h 103"/>
                <a:gd name="T18" fmla="*/ 0 w 199"/>
                <a:gd name="T19" fmla="*/ 0 h 103"/>
                <a:gd name="T20" fmla="*/ 0 w 199"/>
                <a:gd name="T21" fmla="*/ 0 h 103"/>
                <a:gd name="T22" fmla="*/ 0 w 199"/>
                <a:gd name="T23" fmla="*/ 0 h 103"/>
                <a:gd name="T24" fmla="*/ 0 w 199"/>
                <a:gd name="T25" fmla="*/ 0 h 103"/>
                <a:gd name="T26" fmla="*/ 0 w 199"/>
                <a:gd name="T27" fmla="*/ 0 h 103"/>
                <a:gd name="T28" fmla="*/ 0 w 199"/>
                <a:gd name="T29" fmla="*/ 0 h 103"/>
                <a:gd name="T30" fmla="*/ 0 w 199"/>
                <a:gd name="T31" fmla="*/ 0 h 103"/>
                <a:gd name="T32" fmla="*/ 0 w 199"/>
                <a:gd name="T33" fmla="*/ 0 h 103"/>
                <a:gd name="T34" fmla="*/ 0 w 199"/>
                <a:gd name="T35" fmla="*/ 0 h 103"/>
                <a:gd name="T36" fmla="*/ 0 w 199"/>
                <a:gd name="T37" fmla="*/ 0 h 103"/>
                <a:gd name="T38" fmla="*/ 0 w 199"/>
                <a:gd name="T39" fmla="*/ 0 h 103"/>
                <a:gd name="T40" fmla="*/ 0 w 199"/>
                <a:gd name="T41" fmla="*/ 0 h 103"/>
                <a:gd name="T42" fmla="*/ 0 w 199"/>
                <a:gd name="T43" fmla="*/ 0 h 103"/>
                <a:gd name="T44" fmla="*/ 0 w 199"/>
                <a:gd name="T45" fmla="*/ 0 h 103"/>
                <a:gd name="T46" fmla="*/ 0 w 199"/>
                <a:gd name="T47" fmla="*/ 0 h 103"/>
                <a:gd name="T48" fmla="*/ 0 w 199"/>
                <a:gd name="T49" fmla="*/ 0 h 103"/>
                <a:gd name="T50" fmla="*/ 0 w 199"/>
                <a:gd name="T51" fmla="*/ 0 h 103"/>
                <a:gd name="T52" fmla="*/ 0 w 199"/>
                <a:gd name="T53" fmla="*/ 0 h 103"/>
                <a:gd name="T54" fmla="*/ 0 w 199"/>
                <a:gd name="T55" fmla="*/ 0 h 103"/>
                <a:gd name="T56" fmla="*/ 0 w 199"/>
                <a:gd name="T57" fmla="*/ 0 h 103"/>
                <a:gd name="T58" fmla="*/ 0 w 199"/>
                <a:gd name="T59" fmla="*/ 0 h 103"/>
                <a:gd name="T60" fmla="*/ 0 w 199"/>
                <a:gd name="T61" fmla="*/ 0 h 103"/>
                <a:gd name="T62" fmla="*/ 0 w 199"/>
                <a:gd name="T63" fmla="*/ 0 h 103"/>
                <a:gd name="T64" fmla="*/ 0 w 199"/>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54" name="Freeform 43">
              <a:extLst>
                <a:ext uri="{FF2B5EF4-FFF2-40B4-BE49-F238E27FC236}">
                  <a16:creationId xmlns:a16="http://schemas.microsoft.com/office/drawing/2014/main" id="{6C007A10-828E-F364-46F9-86D5895BB02A}"/>
                </a:ext>
              </a:extLst>
            </p:cNvPr>
            <p:cNvSpPr>
              <a:spLocks/>
            </p:cNvSpPr>
            <p:nvPr/>
          </p:nvSpPr>
          <p:spPr bwMode="auto">
            <a:xfrm>
              <a:off x="2631" y="2659"/>
              <a:ext cx="53" cy="98"/>
            </a:xfrm>
            <a:custGeom>
              <a:avLst/>
              <a:gdLst>
                <a:gd name="T0" fmla="*/ 0 w 107"/>
                <a:gd name="T1" fmla="*/ 0 h 195"/>
                <a:gd name="T2" fmla="*/ 0 w 107"/>
                <a:gd name="T3" fmla="*/ 1 h 195"/>
                <a:gd name="T4" fmla="*/ 0 w 107"/>
                <a:gd name="T5" fmla="*/ 1 h 195"/>
                <a:gd name="T6" fmla="*/ 0 w 107"/>
                <a:gd name="T7" fmla="*/ 1 h 195"/>
                <a:gd name="T8" fmla="*/ 0 w 107"/>
                <a:gd name="T9" fmla="*/ 1 h 195"/>
                <a:gd name="T10" fmla="*/ 0 w 107"/>
                <a:gd name="T11" fmla="*/ 1 h 195"/>
                <a:gd name="T12" fmla="*/ 0 w 107"/>
                <a:gd name="T13" fmla="*/ 1 h 195"/>
                <a:gd name="T14" fmla="*/ 0 w 107"/>
                <a:gd name="T15" fmla="*/ 1 h 195"/>
                <a:gd name="T16" fmla="*/ 0 w 107"/>
                <a:gd name="T17" fmla="*/ 1 h 195"/>
                <a:gd name="T18" fmla="*/ 0 w 107"/>
                <a:gd name="T19" fmla="*/ 1 h 195"/>
                <a:gd name="T20" fmla="*/ 0 w 107"/>
                <a:gd name="T21" fmla="*/ 1 h 195"/>
                <a:gd name="T22" fmla="*/ 0 w 107"/>
                <a:gd name="T23" fmla="*/ 1 h 195"/>
                <a:gd name="T24" fmla="*/ 0 w 107"/>
                <a:gd name="T25" fmla="*/ 1 h 195"/>
                <a:gd name="T26" fmla="*/ 0 w 107"/>
                <a:gd name="T27" fmla="*/ 1 h 195"/>
                <a:gd name="T28" fmla="*/ 0 w 107"/>
                <a:gd name="T29" fmla="*/ 1 h 195"/>
                <a:gd name="T30" fmla="*/ 0 w 107"/>
                <a:gd name="T31" fmla="*/ 1 h 195"/>
                <a:gd name="T32" fmla="*/ 0 w 107"/>
                <a:gd name="T33" fmla="*/ 1 h 195"/>
                <a:gd name="T34" fmla="*/ 0 w 107"/>
                <a:gd name="T35" fmla="*/ 1 h 195"/>
                <a:gd name="T36" fmla="*/ 0 w 107"/>
                <a:gd name="T37" fmla="*/ 1 h 195"/>
                <a:gd name="T38" fmla="*/ 0 w 107"/>
                <a:gd name="T39" fmla="*/ 1 h 195"/>
                <a:gd name="T40" fmla="*/ 0 w 107"/>
                <a:gd name="T41" fmla="*/ 1 h 195"/>
                <a:gd name="T42" fmla="*/ 0 w 107"/>
                <a:gd name="T43" fmla="*/ 1 h 195"/>
                <a:gd name="T44" fmla="*/ 0 w 107"/>
                <a:gd name="T45" fmla="*/ 1 h 195"/>
                <a:gd name="T46" fmla="*/ 0 w 107"/>
                <a:gd name="T47" fmla="*/ 1 h 195"/>
                <a:gd name="T48" fmla="*/ 0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55" name="Freeform 44">
              <a:extLst>
                <a:ext uri="{FF2B5EF4-FFF2-40B4-BE49-F238E27FC236}">
                  <a16:creationId xmlns:a16="http://schemas.microsoft.com/office/drawing/2014/main" id="{32B8DE74-4459-E1AC-037A-9D2EAFC0355D}"/>
                </a:ext>
              </a:extLst>
            </p:cNvPr>
            <p:cNvSpPr>
              <a:spLocks/>
            </p:cNvSpPr>
            <p:nvPr/>
          </p:nvSpPr>
          <p:spPr bwMode="auto">
            <a:xfrm>
              <a:off x="2581" y="2656"/>
              <a:ext cx="91" cy="63"/>
            </a:xfrm>
            <a:custGeom>
              <a:avLst/>
              <a:gdLst>
                <a:gd name="T0" fmla="*/ 0 w 183"/>
                <a:gd name="T1" fmla="*/ 0 h 126"/>
                <a:gd name="T2" fmla="*/ 0 w 183"/>
                <a:gd name="T3" fmla="*/ 1 h 126"/>
                <a:gd name="T4" fmla="*/ 0 w 183"/>
                <a:gd name="T5" fmla="*/ 1 h 126"/>
                <a:gd name="T6" fmla="*/ 0 w 183"/>
                <a:gd name="T7" fmla="*/ 1 h 126"/>
                <a:gd name="T8" fmla="*/ 0 w 183"/>
                <a:gd name="T9" fmla="*/ 1 h 126"/>
                <a:gd name="T10" fmla="*/ 0 w 183"/>
                <a:gd name="T11" fmla="*/ 1 h 126"/>
                <a:gd name="T12" fmla="*/ 0 w 183"/>
                <a:gd name="T13" fmla="*/ 1 h 126"/>
                <a:gd name="T14" fmla="*/ 0 w 183"/>
                <a:gd name="T15" fmla="*/ 1 h 126"/>
                <a:gd name="T16" fmla="*/ 0 w 183"/>
                <a:gd name="T17" fmla="*/ 1 h 126"/>
                <a:gd name="T18" fmla="*/ 0 w 183"/>
                <a:gd name="T19" fmla="*/ 1 h 126"/>
                <a:gd name="T20" fmla="*/ 0 w 183"/>
                <a:gd name="T21" fmla="*/ 1 h 126"/>
                <a:gd name="T22" fmla="*/ 0 w 183"/>
                <a:gd name="T23" fmla="*/ 1 h 126"/>
                <a:gd name="T24" fmla="*/ 0 w 183"/>
                <a:gd name="T25" fmla="*/ 1 h 126"/>
                <a:gd name="T26" fmla="*/ 0 w 183"/>
                <a:gd name="T27" fmla="*/ 1 h 126"/>
                <a:gd name="T28" fmla="*/ 0 w 183"/>
                <a:gd name="T29" fmla="*/ 1 h 126"/>
                <a:gd name="T30" fmla="*/ 0 w 183"/>
                <a:gd name="T31" fmla="*/ 1 h 126"/>
                <a:gd name="T32" fmla="*/ 0 w 183"/>
                <a:gd name="T33" fmla="*/ 1 h 126"/>
                <a:gd name="T34" fmla="*/ 0 w 183"/>
                <a:gd name="T35" fmla="*/ 1 h 126"/>
                <a:gd name="T36" fmla="*/ 0 w 183"/>
                <a:gd name="T37" fmla="*/ 1 h 126"/>
                <a:gd name="T38" fmla="*/ 0 w 183"/>
                <a:gd name="T39" fmla="*/ 1 h 126"/>
                <a:gd name="T40" fmla="*/ 0 w 183"/>
                <a:gd name="T41" fmla="*/ 1 h 126"/>
                <a:gd name="T42" fmla="*/ 0 w 183"/>
                <a:gd name="T43" fmla="*/ 1 h 126"/>
                <a:gd name="T44" fmla="*/ 0 w 183"/>
                <a:gd name="T45" fmla="*/ 1 h 126"/>
                <a:gd name="T46" fmla="*/ 0 w 183"/>
                <a:gd name="T47" fmla="*/ 1 h 126"/>
                <a:gd name="T48" fmla="*/ 0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56" name="Freeform 45">
              <a:extLst>
                <a:ext uri="{FF2B5EF4-FFF2-40B4-BE49-F238E27FC236}">
                  <a16:creationId xmlns:a16="http://schemas.microsoft.com/office/drawing/2014/main" id="{B327F2B1-99E2-C3EE-2C45-A79B6D7EA8FA}"/>
                </a:ext>
              </a:extLst>
            </p:cNvPr>
            <p:cNvSpPr>
              <a:spLocks/>
            </p:cNvSpPr>
            <p:nvPr/>
          </p:nvSpPr>
          <p:spPr bwMode="auto">
            <a:xfrm>
              <a:off x="2681" y="2658"/>
              <a:ext cx="52" cy="98"/>
            </a:xfrm>
            <a:custGeom>
              <a:avLst/>
              <a:gdLst>
                <a:gd name="T0" fmla="*/ 0 w 102"/>
                <a:gd name="T1" fmla="*/ 0 h 197"/>
                <a:gd name="T2" fmla="*/ 1 w 102"/>
                <a:gd name="T3" fmla="*/ 0 h 197"/>
                <a:gd name="T4" fmla="*/ 1 w 102"/>
                <a:gd name="T5" fmla="*/ 0 h 197"/>
                <a:gd name="T6" fmla="*/ 1 w 102"/>
                <a:gd name="T7" fmla="*/ 0 h 197"/>
                <a:gd name="T8" fmla="*/ 1 w 102"/>
                <a:gd name="T9" fmla="*/ 0 h 197"/>
                <a:gd name="T10" fmla="*/ 1 w 102"/>
                <a:gd name="T11" fmla="*/ 0 h 197"/>
                <a:gd name="T12" fmla="*/ 1 w 102"/>
                <a:gd name="T13" fmla="*/ 0 h 197"/>
                <a:gd name="T14" fmla="*/ 1 w 102"/>
                <a:gd name="T15" fmla="*/ 0 h 197"/>
                <a:gd name="T16" fmla="*/ 1 w 102"/>
                <a:gd name="T17" fmla="*/ 0 h 197"/>
                <a:gd name="T18" fmla="*/ 1 w 102"/>
                <a:gd name="T19" fmla="*/ 0 h 197"/>
                <a:gd name="T20" fmla="*/ 1 w 102"/>
                <a:gd name="T21" fmla="*/ 0 h 197"/>
                <a:gd name="T22" fmla="*/ 1 w 102"/>
                <a:gd name="T23" fmla="*/ 0 h 197"/>
                <a:gd name="T24" fmla="*/ 1 w 102"/>
                <a:gd name="T25" fmla="*/ 0 h 197"/>
                <a:gd name="T26" fmla="*/ 1 w 102"/>
                <a:gd name="T27" fmla="*/ 0 h 197"/>
                <a:gd name="T28" fmla="*/ 1 w 102"/>
                <a:gd name="T29" fmla="*/ 0 h 197"/>
                <a:gd name="T30" fmla="*/ 1 w 102"/>
                <a:gd name="T31" fmla="*/ 0 h 197"/>
                <a:gd name="T32" fmla="*/ 1 w 102"/>
                <a:gd name="T33" fmla="*/ 0 h 197"/>
                <a:gd name="T34" fmla="*/ 1 w 102"/>
                <a:gd name="T35" fmla="*/ 0 h 197"/>
                <a:gd name="T36" fmla="*/ 1 w 102"/>
                <a:gd name="T37" fmla="*/ 0 h 197"/>
                <a:gd name="T38" fmla="*/ 1 w 102"/>
                <a:gd name="T39" fmla="*/ 0 h 197"/>
                <a:gd name="T40" fmla="*/ 1 w 102"/>
                <a:gd name="T41" fmla="*/ 0 h 197"/>
                <a:gd name="T42" fmla="*/ 1 w 102"/>
                <a:gd name="T43" fmla="*/ 0 h 197"/>
                <a:gd name="T44" fmla="*/ 1 w 102"/>
                <a:gd name="T45" fmla="*/ 0 h 197"/>
                <a:gd name="T46" fmla="*/ 1 w 102"/>
                <a:gd name="T47" fmla="*/ 0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57" name="Freeform 46">
              <a:extLst>
                <a:ext uri="{FF2B5EF4-FFF2-40B4-BE49-F238E27FC236}">
                  <a16:creationId xmlns:a16="http://schemas.microsoft.com/office/drawing/2014/main" id="{FF863ECE-212C-9F0C-3489-7AD70133CCBF}"/>
                </a:ext>
              </a:extLst>
            </p:cNvPr>
            <p:cNvSpPr>
              <a:spLocks/>
            </p:cNvSpPr>
            <p:nvPr/>
          </p:nvSpPr>
          <p:spPr bwMode="auto">
            <a:xfrm>
              <a:off x="2684" y="2652"/>
              <a:ext cx="90" cy="64"/>
            </a:xfrm>
            <a:custGeom>
              <a:avLst/>
              <a:gdLst>
                <a:gd name="T0" fmla="*/ 0 w 180"/>
                <a:gd name="T1" fmla="*/ 0 h 129"/>
                <a:gd name="T2" fmla="*/ 1 w 180"/>
                <a:gd name="T3" fmla="*/ 0 h 129"/>
                <a:gd name="T4" fmla="*/ 1 w 180"/>
                <a:gd name="T5" fmla="*/ 0 h 129"/>
                <a:gd name="T6" fmla="*/ 1 w 180"/>
                <a:gd name="T7" fmla="*/ 0 h 129"/>
                <a:gd name="T8" fmla="*/ 1 w 180"/>
                <a:gd name="T9" fmla="*/ 0 h 129"/>
                <a:gd name="T10" fmla="*/ 1 w 180"/>
                <a:gd name="T11" fmla="*/ 0 h 129"/>
                <a:gd name="T12" fmla="*/ 1 w 180"/>
                <a:gd name="T13" fmla="*/ 0 h 129"/>
                <a:gd name="T14" fmla="*/ 1 w 180"/>
                <a:gd name="T15" fmla="*/ 0 h 129"/>
                <a:gd name="T16" fmla="*/ 1 w 180"/>
                <a:gd name="T17" fmla="*/ 0 h 129"/>
                <a:gd name="T18" fmla="*/ 1 w 180"/>
                <a:gd name="T19" fmla="*/ 0 h 129"/>
                <a:gd name="T20" fmla="*/ 1 w 180"/>
                <a:gd name="T21" fmla="*/ 0 h 129"/>
                <a:gd name="T22" fmla="*/ 1 w 180"/>
                <a:gd name="T23" fmla="*/ 0 h 129"/>
                <a:gd name="T24" fmla="*/ 1 w 180"/>
                <a:gd name="T25" fmla="*/ 0 h 129"/>
                <a:gd name="T26" fmla="*/ 1 w 180"/>
                <a:gd name="T27" fmla="*/ 0 h 129"/>
                <a:gd name="T28" fmla="*/ 1 w 180"/>
                <a:gd name="T29" fmla="*/ 0 h 129"/>
                <a:gd name="T30" fmla="*/ 1 w 180"/>
                <a:gd name="T31" fmla="*/ 0 h 129"/>
                <a:gd name="T32" fmla="*/ 1 w 180"/>
                <a:gd name="T33" fmla="*/ 0 h 129"/>
                <a:gd name="T34" fmla="*/ 1 w 180"/>
                <a:gd name="T35" fmla="*/ 0 h 129"/>
                <a:gd name="T36" fmla="*/ 1 w 180"/>
                <a:gd name="T37" fmla="*/ 0 h 129"/>
                <a:gd name="T38" fmla="*/ 1 w 180"/>
                <a:gd name="T39" fmla="*/ 0 h 129"/>
                <a:gd name="T40" fmla="*/ 1 w 180"/>
                <a:gd name="T41" fmla="*/ 0 h 129"/>
                <a:gd name="T42" fmla="*/ 1 w 180"/>
                <a:gd name="T43" fmla="*/ 0 h 129"/>
                <a:gd name="T44" fmla="*/ 1 w 180"/>
                <a:gd name="T45" fmla="*/ 0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58" name="Freeform 47">
              <a:extLst>
                <a:ext uri="{FF2B5EF4-FFF2-40B4-BE49-F238E27FC236}">
                  <a16:creationId xmlns:a16="http://schemas.microsoft.com/office/drawing/2014/main" id="{CB2B55FB-E89E-8F4B-C03C-B2EFDDFD3901}"/>
                </a:ext>
              </a:extLst>
            </p:cNvPr>
            <p:cNvSpPr>
              <a:spLocks/>
            </p:cNvSpPr>
            <p:nvPr/>
          </p:nvSpPr>
          <p:spPr bwMode="auto">
            <a:xfrm>
              <a:off x="2688" y="2614"/>
              <a:ext cx="103" cy="42"/>
            </a:xfrm>
            <a:custGeom>
              <a:avLst/>
              <a:gdLst>
                <a:gd name="T0" fmla="*/ 0 w 206"/>
                <a:gd name="T1" fmla="*/ 0 h 85"/>
                <a:gd name="T2" fmla="*/ 1 w 206"/>
                <a:gd name="T3" fmla="*/ 0 h 85"/>
                <a:gd name="T4" fmla="*/ 1 w 206"/>
                <a:gd name="T5" fmla="*/ 0 h 85"/>
                <a:gd name="T6" fmla="*/ 1 w 206"/>
                <a:gd name="T7" fmla="*/ 0 h 85"/>
                <a:gd name="T8" fmla="*/ 1 w 206"/>
                <a:gd name="T9" fmla="*/ 0 h 85"/>
                <a:gd name="T10" fmla="*/ 1 w 206"/>
                <a:gd name="T11" fmla="*/ 0 h 85"/>
                <a:gd name="T12" fmla="*/ 1 w 206"/>
                <a:gd name="T13" fmla="*/ 0 h 85"/>
                <a:gd name="T14" fmla="*/ 1 w 206"/>
                <a:gd name="T15" fmla="*/ 0 h 85"/>
                <a:gd name="T16" fmla="*/ 1 w 206"/>
                <a:gd name="T17" fmla="*/ 0 h 85"/>
                <a:gd name="T18" fmla="*/ 1 w 206"/>
                <a:gd name="T19" fmla="*/ 0 h 85"/>
                <a:gd name="T20" fmla="*/ 1 w 206"/>
                <a:gd name="T21" fmla="*/ 0 h 85"/>
                <a:gd name="T22" fmla="*/ 1 w 206"/>
                <a:gd name="T23" fmla="*/ 0 h 85"/>
                <a:gd name="T24" fmla="*/ 1 w 206"/>
                <a:gd name="T25" fmla="*/ 0 h 85"/>
                <a:gd name="T26" fmla="*/ 1 w 206"/>
                <a:gd name="T27" fmla="*/ 0 h 85"/>
                <a:gd name="T28" fmla="*/ 1 w 206"/>
                <a:gd name="T29" fmla="*/ 0 h 85"/>
                <a:gd name="T30" fmla="*/ 1 w 206"/>
                <a:gd name="T31" fmla="*/ 0 h 85"/>
                <a:gd name="T32" fmla="*/ 1 w 206"/>
                <a:gd name="T33" fmla="*/ 0 h 85"/>
                <a:gd name="T34" fmla="*/ 1 w 206"/>
                <a:gd name="T35" fmla="*/ 0 h 85"/>
                <a:gd name="T36" fmla="*/ 1 w 206"/>
                <a:gd name="T37" fmla="*/ 0 h 85"/>
                <a:gd name="T38" fmla="*/ 1 w 206"/>
                <a:gd name="T39" fmla="*/ 0 h 85"/>
                <a:gd name="T40" fmla="*/ 1 w 206"/>
                <a:gd name="T41" fmla="*/ 0 h 85"/>
                <a:gd name="T42" fmla="*/ 1 w 206"/>
                <a:gd name="T43" fmla="*/ 0 h 85"/>
                <a:gd name="T44" fmla="*/ 1 w 206"/>
                <a:gd name="T45" fmla="*/ 0 h 85"/>
                <a:gd name="T46" fmla="*/ 1 w 206"/>
                <a:gd name="T47" fmla="*/ 0 h 85"/>
                <a:gd name="T48" fmla="*/ 1 w 206"/>
                <a:gd name="T49" fmla="*/ 0 h 85"/>
                <a:gd name="T50" fmla="*/ 1 w 206"/>
                <a:gd name="T51" fmla="*/ 0 h 85"/>
                <a:gd name="T52" fmla="*/ 1 w 206"/>
                <a:gd name="T53" fmla="*/ 0 h 85"/>
                <a:gd name="T54" fmla="*/ 1 w 206"/>
                <a:gd name="T55" fmla="*/ 0 h 85"/>
                <a:gd name="T56" fmla="*/ 1 w 206"/>
                <a:gd name="T57" fmla="*/ 0 h 85"/>
                <a:gd name="T58" fmla="*/ 1 w 206"/>
                <a:gd name="T59" fmla="*/ 0 h 85"/>
                <a:gd name="T60" fmla="*/ 1 w 206"/>
                <a:gd name="T61" fmla="*/ 0 h 85"/>
                <a:gd name="T62" fmla="*/ 1 w 206"/>
                <a:gd name="T63" fmla="*/ 0 h 85"/>
                <a:gd name="T64" fmla="*/ 0 w 206"/>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59" name="Freeform 48">
              <a:extLst>
                <a:ext uri="{FF2B5EF4-FFF2-40B4-BE49-F238E27FC236}">
                  <a16:creationId xmlns:a16="http://schemas.microsoft.com/office/drawing/2014/main" id="{2086B329-5DC2-9892-6361-83F65260E7B2}"/>
                </a:ext>
              </a:extLst>
            </p:cNvPr>
            <p:cNvSpPr>
              <a:spLocks/>
            </p:cNvSpPr>
            <p:nvPr/>
          </p:nvSpPr>
          <p:spPr bwMode="auto">
            <a:xfrm>
              <a:off x="2360" y="2408"/>
              <a:ext cx="74" cy="47"/>
            </a:xfrm>
            <a:custGeom>
              <a:avLst/>
              <a:gdLst>
                <a:gd name="T0" fmla="*/ 0 w 147"/>
                <a:gd name="T1" fmla="*/ 0 h 95"/>
                <a:gd name="T2" fmla="*/ 1 w 147"/>
                <a:gd name="T3" fmla="*/ 0 h 95"/>
                <a:gd name="T4" fmla="*/ 1 w 147"/>
                <a:gd name="T5" fmla="*/ 0 h 95"/>
                <a:gd name="T6" fmla="*/ 1 w 147"/>
                <a:gd name="T7" fmla="*/ 0 h 95"/>
                <a:gd name="T8" fmla="*/ 1 w 147"/>
                <a:gd name="T9" fmla="*/ 0 h 95"/>
                <a:gd name="T10" fmla="*/ 1 w 147"/>
                <a:gd name="T11" fmla="*/ 0 h 95"/>
                <a:gd name="T12" fmla="*/ 1 w 147"/>
                <a:gd name="T13" fmla="*/ 0 h 95"/>
                <a:gd name="T14" fmla="*/ 1 w 147"/>
                <a:gd name="T15" fmla="*/ 0 h 95"/>
                <a:gd name="T16" fmla="*/ 1 w 147"/>
                <a:gd name="T17" fmla="*/ 0 h 95"/>
                <a:gd name="T18" fmla="*/ 1 w 147"/>
                <a:gd name="T19" fmla="*/ 0 h 95"/>
                <a:gd name="T20" fmla="*/ 1 w 147"/>
                <a:gd name="T21" fmla="*/ 0 h 95"/>
                <a:gd name="T22" fmla="*/ 1 w 147"/>
                <a:gd name="T23" fmla="*/ 0 h 95"/>
                <a:gd name="T24" fmla="*/ 1 w 147"/>
                <a:gd name="T25" fmla="*/ 0 h 95"/>
                <a:gd name="T26" fmla="*/ 1 w 147"/>
                <a:gd name="T27" fmla="*/ 0 h 95"/>
                <a:gd name="T28" fmla="*/ 1 w 147"/>
                <a:gd name="T29" fmla="*/ 0 h 95"/>
                <a:gd name="T30" fmla="*/ 1 w 147"/>
                <a:gd name="T31" fmla="*/ 0 h 95"/>
                <a:gd name="T32" fmla="*/ 1 w 147"/>
                <a:gd name="T33" fmla="*/ 0 h 95"/>
                <a:gd name="T34" fmla="*/ 1 w 147"/>
                <a:gd name="T35" fmla="*/ 0 h 95"/>
                <a:gd name="T36" fmla="*/ 1 w 147"/>
                <a:gd name="T37" fmla="*/ 0 h 95"/>
                <a:gd name="T38" fmla="*/ 1 w 147"/>
                <a:gd name="T39" fmla="*/ 0 h 95"/>
                <a:gd name="T40" fmla="*/ 1 w 147"/>
                <a:gd name="T41" fmla="*/ 0 h 95"/>
                <a:gd name="T42" fmla="*/ 1 w 147"/>
                <a:gd name="T43" fmla="*/ 0 h 95"/>
                <a:gd name="T44" fmla="*/ 1 w 147"/>
                <a:gd name="T45" fmla="*/ 0 h 95"/>
                <a:gd name="T46" fmla="*/ 1 w 147"/>
                <a:gd name="T47" fmla="*/ 0 h 95"/>
                <a:gd name="T48" fmla="*/ 0 w 14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60" name="Freeform 49">
              <a:extLst>
                <a:ext uri="{FF2B5EF4-FFF2-40B4-BE49-F238E27FC236}">
                  <a16:creationId xmlns:a16="http://schemas.microsoft.com/office/drawing/2014/main" id="{BD168493-1F4C-B2E7-81FD-93E68AD56DF2}"/>
                </a:ext>
              </a:extLst>
            </p:cNvPr>
            <p:cNvSpPr>
              <a:spLocks/>
            </p:cNvSpPr>
            <p:nvPr/>
          </p:nvSpPr>
          <p:spPr bwMode="auto">
            <a:xfrm>
              <a:off x="2357" y="2414"/>
              <a:ext cx="43" cy="77"/>
            </a:xfrm>
            <a:custGeom>
              <a:avLst/>
              <a:gdLst>
                <a:gd name="T0" fmla="*/ 0 w 87"/>
                <a:gd name="T1" fmla="*/ 0 h 154"/>
                <a:gd name="T2" fmla="*/ 0 w 87"/>
                <a:gd name="T3" fmla="*/ 1 h 154"/>
                <a:gd name="T4" fmla="*/ 0 w 87"/>
                <a:gd name="T5" fmla="*/ 1 h 154"/>
                <a:gd name="T6" fmla="*/ 0 w 87"/>
                <a:gd name="T7" fmla="*/ 1 h 154"/>
                <a:gd name="T8" fmla="*/ 0 w 87"/>
                <a:gd name="T9" fmla="*/ 1 h 154"/>
                <a:gd name="T10" fmla="*/ 0 w 87"/>
                <a:gd name="T11" fmla="*/ 1 h 154"/>
                <a:gd name="T12" fmla="*/ 0 w 87"/>
                <a:gd name="T13" fmla="*/ 1 h 154"/>
                <a:gd name="T14" fmla="*/ 0 w 87"/>
                <a:gd name="T15" fmla="*/ 1 h 154"/>
                <a:gd name="T16" fmla="*/ 0 w 87"/>
                <a:gd name="T17" fmla="*/ 1 h 154"/>
                <a:gd name="T18" fmla="*/ 0 w 87"/>
                <a:gd name="T19" fmla="*/ 1 h 154"/>
                <a:gd name="T20" fmla="*/ 0 w 87"/>
                <a:gd name="T21" fmla="*/ 1 h 154"/>
                <a:gd name="T22" fmla="*/ 0 w 87"/>
                <a:gd name="T23" fmla="*/ 1 h 154"/>
                <a:gd name="T24" fmla="*/ 0 w 87"/>
                <a:gd name="T25" fmla="*/ 1 h 154"/>
                <a:gd name="T26" fmla="*/ 0 w 87"/>
                <a:gd name="T27" fmla="*/ 1 h 154"/>
                <a:gd name="T28" fmla="*/ 0 w 87"/>
                <a:gd name="T29" fmla="*/ 1 h 154"/>
                <a:gd name="T30" fmla="*/ 0 w 87"/>
                <a:gd name="T31" fmla="*/ 1 h 154"/>
                <a:gd name="T32" fmla="*/ 0 w 87"/>
                <a:gd name="T33" fmla="*/ 1 h 154"/>
                <a:gd name="T34" fmla="*/ 0 w 87"/>
                <a:gd name="T35" fmla="*/ 1 h 154"/>
                <a:gd name="T36" fmla="*/ 0 w 87"/>
                <a:gd name="T37" fmla="*/ 1 h 154"/>
                <a:gd name="T38" fmla="*/ 0 w 87"/>
                <a:gd name="T39" fmla="*/ 1 h 154"/>
                <a:gd name="T40" fmla="*/ 0 w 87"/>
                <a:gd name="T41" fmla="*/ 1 h 154"/>
                <a:gd name="T42" fmla="*/ 0 w 87"/>
                <a:gd name="T43" fmla="*/ 1 h 154"/>
                <a:gd name="T44" fmla="*/ 0 w 87"/>
                <a:gd name="T45" fmla="*/ 1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61" name="Freeform 50">
              <a:extLst>
                <a:ext uri="{FF2B5EF4-FFF2-40B4-BE49-F238E27FC236}">
                  <a16:creationId xmlns:a16="http://schemas.microsoft.com/office/drawing/2014/main" id="{DCE29486-DC9E-9AE1-F004-62C8A5364EFA}"/>
                </a:ext>
              </a:extLst>
            </p:cNvPr>
            <p:cNvSpPr>
              <a:spLocks/>
            </p:cNvSpPr>
            <p:nvPr/>
          </p:nvSpPr>
          <p:spPr bwMode="auto">
            <a:xfrm>
              <a:off x="2359" y="2373"/>
              <a:ext cx="81" cy="34"/>
            </a:xfrm>
            <a:custGeom>
              <a:avLst/>
              <a:gdLst>
                <a:gd name="T0" fmla="*/ 0 w 161"/>
                <a:gd name="T1" fmla="*/ 0 h 69"/>
                <a:gd name="T2" fmla="*/ 1 w 161"/>
                <a:gd name="T3" fmla="*/ 0 h 69"/>
                <a:gd name="T4" fmla="*/ 1 w 161"/>
                <a:gd name="T5" fmla="*/ 0 h 69"/>
                <a:gd name="T6" fmla="*/ 1 w 161"/>
                <a:gd name="T7" fmla="*/ 0 h 69"/>
                <a:gd name="T8" fmla="*/ 1 w 161"/>
                <a:gd name="T9" fmla="*/ 0 h 69"/>
                <a:gd name="T10" fmla="*/ 1 w 161"/>
                <a:gd name="T11" fmla="*/ 0 h 69"/>
                <a:gd name="T12" fmla="*/ 1 w 161"/>
                <a:gd name="T13" fmla="*/ 0 h 69"/>
                <a:gd name="T14" fmla="*/ 1 w 161"/>
                <a:gd name="T15" fmla="*/ 0 h 69"/>
                <a:gd name="T16" fmla="*/ 1 w 161"/>
                <a:gd name="T17" fmla="*/ 0 h 69"/>
                <a:gd name="T18" fmla="*/ 1 w 161"/>
                <a:gd name="T19" fmla="*/ 0 h 69"/>
                <a:gd name="T20" fmla="*/ 1 w 161"/>
                <a:gd name="T21" fmla="*/ 0 h 69"/>
                <a:gd name="T22" fmla="*/ 1 w 161"/>
                <a:gd name="T23" fmla="*/ 0 h 69"/>
                <a:gd name="T24" fmla="*/ 1 w 161"/>
                <a:gd name="T25" fmla="*/ 0 h 69"/>
                <a:gd name="T26" fmla="*/ 1 w 161"/>
                <a:gd name="T27" fmla="*/ 0 h 69"/>
                <a:gd name="T28" fmla="*/ 1 w 161"/>
                <a:gd name="T29" fmla="*/ 0 h 69"/>
                <a:gd name="T30" fmla="*/ 1 w 161"/>
                <a:gd name="T31" fmla="*/ 0 h 69"/>
                <a:gd name="T32" fmla="*/ 1 w 161"/>
                <a:gd name="T33" fmla="*/ 0 h 69"/>
                <a:gd name="T34" fmla="*/ 1 w 161"/>
                <a:gd name="T35" fmla="*/ 0 h 69"/>
                <a:gd name="T36" fmla="*/ 1 w 161"/>
                <a:gd name="T37" fmla="*/ 0 h 69"/>
                <a:gd name="T38" fmla="*/ 1 w 161"/>
                <a:gd name="T39" fmla="*/ 0 h 69"/>
                <a:gd name="T40" fmla="*/ 1 w 161"/>
                <a:gd name="T41" fmla="*/ 0 h 69"/>
                <a:gd name="T42" fmla="*/ 1 w 161"/>
                <a:gd name="T43" fmla="*/ 0 h 69"/>
                <a:gd name="T44" fmla="*/ 1 w 161"/>
                <a:gd name="T45" fmla="*/ 0 h 69"/>
                <a:gd name="T46" fmla="*/ 1 w 161"/>
                <a:gd name="T47" fmla="*/ 0 h 69"/>
                <a:gd name="T48" fmla="*/ 0 w 161"/>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62" name="Freeform 51">
              <a:extLst>
                <a:ext uri="{FF2B5EF4-FFF2-40B4-BE49-F238E27FC236}">
                  <a16:creationId xmlns:a16="http://schemas.microsoft.com/office/drawing/2014/main" id="{A051CE7D-576C-CE28-2822-CA7CBDB617D2}"/>
                </a:ext>
              </a:extLst>
            </p:cNvPr>
            <p:cNvSpPr>
              <a:spLocks/>
            </p:cNvSpPr>
            <p:nvPr/>
          </p:nvSpPr>
          <p:spPr bwMode="auto">
            <a:xfrm>
              <a:off x="2356" y="2338"/>
              <a:ext cx="57" cy="66"/>
            </a:xfrm>
            <a:custGeom>
              <a:avLst/>
              <a:gdLst>
                <a:gd name="T0" fmla="*/ 0 w 114"/>
                <a:gd name="T1" fmla="*/ 0 h 133"/>
                <a:gd name="T2" fmla="*/ 1 w 114"/>
                <a:gd name="T3" fmla="*/ 0 h 133"/>
                <a:gd name="T4" fmla="*/ 1 w 114"/>
                <a:gd name="T5" fmla="*/ 0 h 133"/>
                <a:gd name="T6" fmla="*/ 1 w 114"/>
                <a:gd name="T7" fmla="*/ 0 h 133"/>
                <a:gd name="T8" fmla="*/ 1 w 114"/>
                <a:gd name="T9" fmla="*/ 0 h 133"/>
                <a:gd name="T10" fmla="*/ 1 w 114"/>
                <a:gd name="T11" fmla="*/ 0 h 133"/>
                <a:gd name="T12" fmla="*/ 1 w 114"/>
                <a:gd name="T13" fmla="*/ 0 h 133"/>
                <a:gd name="T14" fmla="*/ 1 w 114"/>
                <a:gd name="T15" fmla="*/ 0 h 133"/>
                <a:gd name="T16" fmla="*/ 1 w 114"/>
                <a:gd name="T17" fmla="*/ 0 h 133"/>
                <a:gd name="T18" fmla="*/ 1 w 114"/>
                <a:gd name="T19" fmla="*/ 0 h 133"/>
                <a:gd name="T20" fmla="*/ 1 w 114"/>
                <a:gd name="T21" fmla="*/ 0 h 133"/>
                <a:gd name="T22" fmla="*/ 1 w 114"/>
                <a:gd name="T23" fmla="*/ 0 h 133"/>
                <a:gd name="T24" fmla="*/ 1 w 114"/>
                <a:gd name="T25" fmla="*/ 0 h 133"/>
                <a:gd name="T26" fmla="*/ 1 w 114"/>
                <a:gd name="T27" fmla="*/ 0 h 133"/>
                <a:gd name="T28" fmla="*/ 1 w 114"/>
                <a:gd name="T29" fmla="*/ 0 h 133"/>
                <a:gd name="T30" fmla="*/ 1 w 114"/>
                <a:gd name="T31" fmla="*/ 0 h 133"/>
                <a:gd name="T32" fmla="*/ 1 w 114"/>
                <a:gd name="T33" fmla="*/ 0 h 133"/>
                <a:gd name="T34" fmla="*/ 1 w 114"/>
                <a:gd name="T35" fmla="*/ 0 h 133"/>
                <a:gd name="T36" fmla="*/ 1 w 114"/>
                <a:gd name="T37" fmla="*/ 0 h 133"/>
                <a:gd name="T38" fmla="*/ 1 w 114"/>
                <a:gd name="T39" fmla="*/ 0 h 133"/>
                <a:gd name="T40" fmla="*/ 1 w 114"/>
                <a:gd name="T41" fmla="*/ 0 h 133"/>
                <a:gd name="T42" fmla="*/ 1 w 114"/>
                <a:gd name="T43" fmla="*/ 0 h 133"/>
                <a:gd name="T44" fmla="*/ 1 w 114"/>
                <a:gd name="T45" fmla="*/ 0 h 133"/>
                <a:gd name="T46" fmla="*/ 1 w 114"/>
                <a:gd name="T47" fmla="*/ 0 h 133"/>
                <a:gd name="T48" fmla="*/ 0 w 114"/>
                <a:gd name="T49" fmla="*/ 0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63" name="Freeform 52">
              <a:extLst>
                <a:ext uri="{FF2B5EF4-FFF2-40B4-BE49-F238E27FC236}">
                  <a16:creationId xmlns:a16="http://schemas.microsoft.com/office/drawing/2014/main" id="{F6BE318B-3CA7-BC2B-93E8-31792070E951}"/>
                </a:ext>
              </a:extLst>
            </p:cNvPr>
            <p:cNvSpPr>
              <a:spLocks/>
            </p:cNvSpPr>
            <p:nvPr/>
          </p:nvSpPr>
          <p:spPr bwMode="auto">
            <a:xfrm>
              <a:off x="2332" y="2318"/>
              <a:ext cx="35" cy="82"/>
            </a:xfrm>
            <a:custGeom>
              <a:avLst/>
              <a:gdLst>
                <a:gd name="T0" fmla="*/ 1 w 70"/>
                <a:gd name="T1" fmla="*/ 1 h 163"/>
                <a:gd name="T2" fmla="*/ 1 w 70"/>
                <a:gd name="T3" fmla="*/ 1 h 163"/>
                <a:gd name="T4" fmla="*/ 1 w 70"/>
                <a:gd name="T5" fmla="*/ 1 h 163"/>
                <a:gd name="T6" fmla="*/ 1 w 70"/>
                <a:gd name="T7" fmla="*/ 1 h 163"/>
                <a:gd name="T8" fmla="*/ 0 w 70"/>
                <a:gd name="T9" fmla="*/ 1 h 163"/>
                <a:gd name="T10" fmla="*/ 0 w 70"/>
                <a:gd name="T11" fmla="*/ 1 h 163"/>
                <a:gd name="T12" fmla="*/ 1 w 70"/>
                <a:gd name="T13" fmla="*/ 1 h 163"/>
                <a:gd name="T14" fmla="*/ 1 w 70"/>
                <a:gd name="T15" fmla="*/ 1 h 163"/>
                <a:gd name="T16" fmla="*/ 1 w 70"/>
                <a:gd name="T17" fmla="*/ 1 h 163"/>
                <a:gd name="T18" fmla="*/ 1 w 70"/>
                <a:gd name="T19" fmla="*/ 0 h 163"/>
                <a:gd name="T20" fmla="*/ 1 w 70"/>
                <a:gd name="T21" fmla="*/ 1 h 163"/>
                <a:gd name="T22" fmla="*/ 1 w 70"/>
                <a:gd name="T23" fmla="*/ 1 h 163"/>
                <a:gd name="T24" fmla="*/ 1 w 70"/>
                <a:gd name="T25" fmla="*/ 1 h 163"/>
                <a:gd name="T26" fmla="*/ 1 w 70"/>
                <a:gd name="T27" fmla="*/ 1 h 163"/>
                <a:gd name="T28" fmla="*/ 1 w 70"/>
                <a:gd name="T29" fmla="*/ 1 h 163"/>
                <a:gd name="T30" fmla="*/ 1 w 70"/>
                <a:gd name="T31" fmla="*/ 1 h 163"/>
                <a:gd name="T32" fmla="*/ 1 w 70"/>
                <a:gd name="T33" fmla="*/ 1 h 163"/>
                <a:gd name="T34" fmla="*/ 1 w 70"/>
                <a:gd name="T35" fmla="*/ 1 h 163"/>
                <a:gd name="T36" fmla="*/ 1 w 70"/>
                <a:gd name="T37" fmla="*/ 1 h 163"/>
                <a:gd name="T38" fmla="*/ 1 w 70"/>
                <a:gd name="T39" fmla="*/ 1 h 163"/>
                <a:gd name="T40" fmla="*/ 1 w 70"/>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64" name="Freeform 53">
              <a:extLst>
                <a:ext uri="{FF2B5EF4-FFF2-40B4-BE49-F238E27FC236}">
                  <a16:creationId xmlns:a16="http://schemas.microsoft.com/office/drawing/2014/main" id="{D8EAF113-5BE7-E96C-426E-F2F9B61A6651}"/>
                </a:ext>
              </a:extLst>
            </p:cNvPr>
            <p:cNvSpPr>
              <a:spLocks/>
            </p:cNvSpPr>
            <p:nvPr/>
          </p:nvSpPr>
          <p:spPr bwMode="auto">
            <a:xfrm>
              <a:off x="2376" y="1599"/>
              <a:ext cx="180" cy="174"/>
            </a:xfrm>
            <a:custGeom>
              <a:avLst/>
              <a:gdLst>
                <a:gd name="T0" fmla="*/ 0 w 361"/>
                <a:gd name="T1" fmla="*/ 1 h 348"/>
                <a:gd name="T2" fmla="*/ 0 w 361"/>
                <a:gd name="T3" fmla="*/ 1 h 348"/>
                <a:gd name="T4" fmla="*/ 0 w 361"/>
                <a:gd name="T5" fmla="*/ 0 h 348"/>
                <a:gd name="T6" fmla="*/ 0 w 361"/>
                <a:gd name="T7" fmla="*/ 0 h 348"/>
                <a:gd name="T8" fmla="*/ 0 w 361"/>
                <a:gd name="T9" fmla="*/ 1 h 348"/>
                <a:gd name="T10" fmla="*/ 0 w 361"/>
                <a:gd name="T11" fmla="*/ 1 h 348"/>
                <a:gd name="T12" fmla="*/ 0 w 361"/>
                <a:gd name="T13" fmla="*/ 1 h 348"/>
                <a:gd name="T14" fmla="*/ 0 w 361"/>
                <a:gd name="T15" fmla="*/ 1 h 348"/>
                <a:gd name="T16" fmla="*/ 0 w 361"/>
                <a:gd name="T17" fmla="*/ 1 h 348"/>
                <a:gd name="T18" fmla="*/ 0 w 361"/>
                <a:gd name="T19" fmla="*/ 1 h 348"/>
                <a:gd name="T20" fmla="*/ 0 w 361"/>
                <a:gd name="T21" fmla="*/ 1 h 348"/>
                <a:gd name="T22" fmla="*/ 0 w 361"/>
                <a:gd name="T23" fmla="*/ 1 h 348"/>
                <a:gd name="T24" fmla="*/ 0 w 361"/>
                <a:gd name="T25" fmla="*/ 1 h 348"/>
                <a:gd name="T26" fmla="*/ 0 w 361"/>
                <a:gd name="T27" fmla="*/ 1 h 348"/>
                <a:gd name="T28" fmla="*/ 0 w 361"/>
                <a:gd name="T29" fmla="*/ 1 h 348"/>
                <a:gd name="T30" fmla="*/ 0 w 361"/>
                <a:gd name="T31" fmla="*/ 1 h 348"/>
                <a:gd name="T32" fmla="*/ 0 w 361"/>
                <a:gd name="T33" fmla="*/ 1 h 348"/>
                <a:gd name="T34" fmla="*/ 0 w 361"/>
                <a:gd name="T35" fmla="*/ 1 h 348"/>
                <a:gd name="T36" fmla="*/ 0 w 361"/>
                <a:gd name="T37" fmla="*/ 1 h 348"/>
                <a:gd name="T38" fmla="*/ 0 w 361"/>
                <a:gd name="T39" fmla="*/ 1 h 348"/>
                <a:gd name="T40" fmla="*/ 0 w 361"/>
                <a:gd name="T41" fmla="*/ 1 h 348"/>
                <a:gd name="T42" fmla="*/ 0 w 361"/>
                <a:gd name="T43" fmla="*/ 1 h 348"/>
                <a:gd name="T44" fmla="*/ 0 w 361"/>
                <a:gd name="T45" fmla="*/ 1 h 348"/>
                <a:gd name="T46" fmla="*/ 0 w 361"/>
                <a:gd name="T47" fmla="*/ 1 h 348"/>
                <a:gd name="T48" fmla="*/ 0 w 361"/>
                <a:gd name="T49" fmla="*/ 1 h 348"/>
                <a:gd name="T50" fmla="*/ 0 w 361"/>
                <a:gd name="T51" fmla="*/ 1 h 348"/>
                <a:gd name="T52" fmla="*/ 0 w 361"/>
                <a:gd name="T53" fmla="*/ 1 h 348"/>
                <a:gd name="T54" fmla="*/ 0 w 361"/>
                <a:gd name="T55" fmla="*/ 1 h 348"/>
                <a:gd name="T56" fmla="*/ 0 w 361"/>
                <a:gd name="T57" fmla="*/ 1 h 348"/>
                <a:gd name="T58" fmla="*/ 0 w 361"/>
                <a:gd name="T59" fmla="*/ 1 h 348"/>
                <a:gd name="T60" fmla="*/ 0 w 361"/>
                <a:gd name="T61" fmla="*/ 1 h 348"/>
                <a:gd name="T62" fmla="*/ 0 w 361"/>
                <a:gd name="T63" fmla="*/ 1 h 348"/>
                <a:gd name="T64" fmla="*/ 0 w 361"/>
                <a:gd name="T65" fmla="*/ 1 h 348"/>
                <a:gd name="T66" fmla="*/ 0 w 361"/>
                <a:gd name="T67" fmla="*/ 1 h 348"/>
                <a:gd name="T68" fmla="*/ 0 w 361"/>
                <a:gd name="T69" fmla="*/ 1 h 348"/>
                <a:gd name="T70" fmla="*/ 0 w 361"/>
                <a:gd name="T71" fmla="*/ 1 h 348"/>
                <a:gd name="T72" fmla="*/ 0 w 361"/>
                <a:gd name="T73" fmla="*/ 1 h 348"/>
                <a:gd name="T74" fmla="*/ 0 w 361"/>
                <a:gd name="T75" fmla="*/ 1 h 348"/>
                <a:gd name="T76" fmla="*/ 0 w 361"/>
                <a:gd name="T77" fmla="*/ 1 h 348"/>
                <a:gd name="T78" fmla="*/ 0 w 361"/>
                <a:gd name="T79" fmla="*/ 1 h 348"/>
                <a:gd name="T80" fmla="*/ 0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65" name="Freeform 54">
              <a:extLst>
                <a:ext uri="{FF2B5EF4-FFF2-40B4-BE49-F238E27FC236}">
                  <a16:creationId xmlns:a16="http://schemas.microsoft.com/office/drawing/2014/main" id="{D33181FD-0F48-BF7F-4EFA-D081EC333957}"/>
                </a:ext>
              </a:extLst>
            </p:cNvPr>
            <p:cNvSpPr>
              <a:spLocks/>
            </p:cNvSpPr>
            <p:nvPr/>
          </p:nvSpPr>
          <p:spPr bwMode="auto">
            <a:xfrm>
              <a:off x="2332" y="2439"/>
              <a:ext cx="63" cy="171"/>
            </a:xfrm>
            <a:custGeom>
              <a:avLst/>
              <a:gdLst>
                <a:gd name="T0" fmla="*/ 1 w 126"/>
                <a:gd name="T1" fmla="*/ 0 h 343"/>
                <a:gd name="T2" fmla="*/ 1 w 126"/>
                <a:gd name="T3" fmla="*/ 0 h 343"/>
                <a:gd name="T4" fmla="*/ 1 w 126"/>
                <a:gd name="T5" fmla="*/ 0 h 343"/>
                <a:gd name="T6" fmla="*/ 0 w 126"/>
                <a:gd name="T7" fmla="*/ 0 h 343"/>
                <a:gd name="T8" fmla="*/ 1 w 126"/>
                <a:gd name="T9" fmla="*/ 0 h 343"/>
                <a:gd name="T10" fmla="*/ 1 w 126"/>
                <a:gd name="T11" fmla="*/ 0 h 343"/>
                <a:gd name="T12" fmla="*/ 1 w 126"/>
                <a:gd name="T13" fmla="*/ 0 h 343"/>
                <a:gd name="T14" fmla="*/ 1 w 126"/>
                <a:gd name="T15" fmla="*/ 0 h 343"/>
                <a:gd name="T16" fmla="*/ 1 w 126"/>
                <a:gd name="T17" fmla="*/ 0 h 343"/>
                <a:gd name="T18" fmla="*/ 1 w 126"/>
                <a:gd name="T19" fmla="*/ 0 h 343"/>
                <a:gd name="T20" fmla="*/ 1 w 126"/>
                <a:gd name="T21" fmla="*/ 0 h 343"/>
                <a:gd name="T22" fmla="*/ 1 w 126"/>
                <a:gd name="T23" fmla="*/ 0 h 343"/>
                <a:gd name="T24" fmla="*/ 1 w 126"/>
                <a:gd name="T25" fmla="*/ 0 h 343"/>
                <a:gd name="T26" fmla="*/ 1 w 126"/>
                <a:gd name="T27" fmla="*/ 0 h 343"/>
                <a:gd name="T28" fmla="*/ 1 w 126"/>
                <a:gd name="T29" fmla="*/ 0 h 343"/>
                <a:gd name="T30" fmla="*/ 1 w 126"/>
                <a:gd name="T31" fmla="*/ 0 h 343"/>
                <a:gd name="T32" fmla="*/ 1 w 126"/>
                <a:gd name="T33" fmla="*/ 0 h 343"/>
                <a:gd name="T34" fmla="*/ 1 w 126"/>
                <a:gd name="T35" fmla="*/ 0 h 343"/>
                <a:gd name="T36" fmla="*/ 1 w 126"/>
                <a:gd name="T37" fmla="*/ 0 h 343"/>
                <a:gd name="T38" fmla="*/ 1 w 126"/>
                <a:gd name="T39" fmla="*/ 0 h 343"/>
                <a:gd name="T40" fmla="*/ 1 w 126"/>
                <a:gd name="T41" fmla="*/ 0 h 343"/>
                <a:gd name="T42" fmla="*/ 1 w 126"/>
                <a:gd name="T43" fmla="*/ 0 h 343"/>
                <a:gd name="T44" fmla="*/ 1 w 126"/>
                <a:gd name="T45" fmla="*/ 0 h 343"/>
                <a:gd name="T46" fmla="*/ 1 w 126"/>
                <a:gd name="T47" fmla="*/ 0 h 343"/>
                <a:gd name="T48" fmla="*/ 1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66" name="Freeform 55">
              <a:extLst>
                <a:ext uri="{FF2B5EF4-FFF2-40B4-BE49-F238E27FC236}">
                  <a16:creationId xmlns:a16="http://schemas.microsoft.com/office/drawing/2014/main" id="{7652B958-8833-6656-F827-0C54CCAD23F6}"/>
                </a:ext>
              </a:extLst>
            </p:cNvPr>
            <p:cNvSpPr>
              <a:spLocks/>
            </p:cNvSpPr>
            <p:nvPr/>
          </p:nvSpPr>
          <p:spPr bwMode="auto">
            <a:xfrm>
              <a:off x="2684" y="2480"/>
              <a:ext cx="165" cy="80"/>
            </a:xfrm>
            <a:custGeom>
              <a:avLst/>
              <a:gdLst>
                <a:gd name="T0" fmla="*/ 0 w 332"/>
                <a:gd name="T1" fmla="*/ 1 h 160"/>
                <a:gd name="T2" fmla="*/ 0 w 332"/>
                <a:gd name="T3" fmla="*/ 1 h 160"/>
                <a:gd name="T4" fmla="*/ 0 w 332"/>
                <a:gd name="T5" fmla="*/ 1 h 160"/>
                <a:gd name="T6" fmla="*/ 0 w 332"/>
                <a:gd name="T7" fmla="*/ 1 h 160"/>
                <a:gd name="T8" fmla="*/ 0 w 332"/>
                <a:gd name="T9" fmla="*/ 1 h 160"/>
                <a:gd name="T10" fmla="*/ 0 w 332"/>
                <a:gd name="T11" fmla="*/ 1 h 160"/>
                <a:gd name="T12" fmla="*/ 0 w 332"/>
                <a:gd name="T13" fmla="*/ 1 h 160"/>
                <a:gd name="T14" fmla="*/ 0 w 332"/>
                <a:gd name="T15" fmla="*/ 1 h 160"/>
                <a:gd name="T16" fmla="*/ 0 w 332"/>
                <a:gd name="T17" fmla="*/ 1 h 160"/>
                <a:gd name="T18" fmla="*/ 0 w 332"/>
                <a:gd name="T19" fmla="*/ 1 h 160"/>
                <a:gd name="T20" fmla="*/ 0 w 332"/>
                <a:gd name="T21" fmla="*/ 1 h 160"/>
                <a:gd name="T22" fmla="*/ 0 w 332"/>
                <a:gd name="T23" fmla="*/ 1 h 160"/>
                <a:gd name="T24" fmla="*/ 0 w 332"/>
                <a:gd name="T25" fmla="*/ 0 h 160"/>
                <a:gd name="T26" fmla="*/ 0 w 332"/>
                <a:gd name="T27" fmla="*/ 0 h 160"/>
                <a:gd name="T28" fmla="*/ 0 w 332"/>
                <a:gd name="T29" fmla="*/ 1 h 160"/>
                <a:gd name="T30" fmla="*/ 0 w 332"/>
                <a:gd name="T31" fmla="*/ 1 h 160"/>
                <a:gd name="T32" fmla="*/ 0 w 332"/>
                <a:gd name="T33" fmla="*/ 1 h 160"/>
                <a:gd name="T34" fmla="*/ 0 w 332"/>
                <a:gd name="T35" fmla="*/ 1 h 160"/>
                <a:gd name="T36" fmla="*/ 0 w 332"/>
                <a:gd name="T37" fmla="*/ 1 h 160"/>
                <a:gd name="T38" fmla="*/ 0 w 332"/>
                <a:gd name="T39" fmla="*/ 1 h 160"/>
                <a:gd name="T40" fmla="*/ 0 w 332"/>
                <a:gd name="T41" fmla="*/ 1 h 160"/>
                <a:gd name="T42" fmla="*/ 0 w 332"/>
                <a:gd name="T43" fmla="*/ 1 h 160"/>
                <a:gd name="T44" fmla="*/ 0 w 332"/>
                <a:gd name="T45" fmla="*/ 1 h 160"/>
                <a:gd name="T46" fmla="*/ 0 w 332"/>
                <a:gd name="T47" fmla="*/ 1 h 160"/>
                <a:gd name="T48" fmla="*/ 0 w 332"/>
                <a:gd name="T49" fmla="*/ 1 h 160"/>
                <a:gd name="T50" fmla="*/ 0 w 332"/>
                <a:gd name="T51" fmla="*/ 1 h 160"/>
                <a:gd name="T52" fmla="*/ 0 w 332"/>
                <a:gd name="T53" fmla="*/ 1 h 160"/>
                <a:gd name="T54" fmla="*/ 0 w 332"/>
                <a:gd name="T55" fmla="*/ 1 h 160"/>
                <a:gd name="T56" fmla="*/ 0 w 332"/>
                <a:gd name="T57" fmla="*/ 1 h 160"/>
                <a:gd name="T58" fmla="*/ 0 w 332"/>
                <a:gd name="T59" fmla="*/ 1 h 160"/>
                <a:gd name="T60" fmla="*/ 0 w 332"/>
                <a:gd name="T61" fmla="*/ 1 h 160"/>
                <a:gd name="T62" fmla="*/ 0 w 332"/>
                <a:gd name="T63" fmla="*/ 1 h 160"/>
                <a:gd name="T64" fmla="*/ 0 w 332"/>
                <a:gd name="T65" fmla="*/ 1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67" name="Freeform 56">
              <a:extLst>
                <a:ext uri="{FF2B5EF4-FFF2-40B4-BE49-F238E27FC236}">
                  <a16:creationId xmlns:a16="http://schemas.microsoft.com/office/drawing/2014/main" id="{CFEF7A32-EE70-57AA-D190-4EE100BFC1EA}"/>
                </a:ext>
              </a:extLst>
            </p:cNvPr>
            <p:cNvSpPr>
              <a:spLocks/>
            </p:cNvSpPr>
            <p:nvPr/>
          </p:nvSpPr>
          <p:spPr bwMode="auto">
            <a:xfrm>
              <a:off x="2464" y="1984"/>
              <a:ext cx="186" cy="670"/>
            </a:xfrm>
            <a:custGeom>
              <a:avLst/>
              <a:gdLst>
                <a:gd name="T0" fmla="*/ 0 w 373"/>
                <a:gd name="T1" fmla="*/ 1 h 1340"/>
                <a:gd name="T2" fmla="*/ 0 w 373"/>
                <a:gd name="T3" fmla="*/ 1 h 1340"/>
                <a:gd name="T4" fmla="*/ 0 w 373"/>
                <a:gd name="T5" fmla="*/ 1 h 1340"/>
                <a:gd name="T6" fmla="*/ 0 w 373"/>
                <a:gd name="T7" fmla="*/ 1 h 1340"/>
                <a:gd name="T8" fmla="*/ 0 w 373"/>
                <a:gd name="T9" fmla="*/ 1 h 1340"/>
                <a:gd name="T10" fmla="*/ 0 w 373"/>
                <a:gd name="T11" fmla="*/ 1 h 1340"/>
                <a:gd name="T12" fmla="*/ 0 w 373"/>
                <a:gd name="T13" fmla="*/ 1 h 1340"/>
                <a:gd name="T14" fmla="*/ 0 w 373"/>
                <a:gd name="T15" fmla="*/ 1 h 1340"/>
                <a:gd name="T16" fmla="*/ 0 w 373"/>
                <a:gd name="T17" fmla="*/ 1 h 1340"/>
                <a:gd name="T18" fmla="*/ 0 w 373"/>
                <a:gd name="T19" fmla="*/ 1 h 1340"/>
                <a:gd name="T20" fmla="*/ 0 w 373"/>
                <a:gd name="T21" fmla="*/ 1 h 1340"/>
                <a:gd name="T22" fmla="*/ 0 w 373"/>
                <a:gd name="T23" fmla="*/ 1 h 1340"/>
                <a:gd name="T24" fmla="*/ 0 w 373"/>
                <a:gd name="T25" fmla="*/ 1 h 1340"/>
                <a:gd name="T26" fmla="*/ 0 w 373"/>
                <a:gd name="T27" fmla="*/ 1 h 1340"/>
                <a:gd name="T28" fmla="*/ 0 w 373"/>
                <a:gd name="T29" fmla="*/ 1 h 1340"/>
                <a:gd name="T30" fmla="*/ 0 w 373"/>
                <a:gd name="T31" fmla="*/ 1 h 1340"/>
                <a:gd name="T32" fmla="*/ 0 w 373"/>
                <a:gd name="T33" fmla="*/ 1 h 1340"/>
                <a:gd name="T34" fmla="*/ 0 w 373"/>
                <a:gd name="T35" fmla="*/ 1 h 1340"/>
                <a:gd name="T36" fmla="*/ 0 w 373"/>
                <a:gd name="T37" fmla="*/ 1 h 1340"/>
                <a:gd name="T38" fmla="*/ 0 w 373"/>
                <a:gd name="T39" fmla="*/ 1 h 1340"/>
                <a:gd name="T40" fmla="*/ 0 w 373"/>
                <a:gd name="T41" fmla="*/ 1 h 1340"/>
                <a:gd name="T42" fmla="*/ 0 w 373"/>
                <a:gd name="T43" fmla="*/ 1 h 1340"/>
                <a:gd name="T44" fmla="*/ 0 w 373"/>
                <a:gd name="T45" fmla="*/ 1 h 1340"/>
                <a:gd name="T46" fmla="*/ 0 w 373"/>
                <a:gd name="T47" fmla="*/ 1 h 1340"/>
                <a:gd name="T48" fmla="*/ 0 w 373"/>
                <a:gd name="T49" fmla="*/ 1 h 1340"/>
                <a:gd name="T50" fmla="*/ 0 w 373"/>
                <a:gd name="T51" fmla="*/ 1 h 1340"/>
                <a:gd name="T52" fmla="*/ 0 w 373"/>
                <a:gd name="T53" fmla="*/ 1 h 1340"/>
                <a:gd name="T54" fmla="*/ 0 w 373"/>
                <a:gd name="T55" fmla="*/ 1 h 1340"/>
                <a:gd name="T56" fmla="*/ 0 w 373"/>
                <a:gd name="T57" fmla="*/ 1 h 1340"/>
                <a:gd name="T58" fmla="*/ 0 w 373"/>
                <a:gd name="T59" fmla="*/ 1 h 1340"/>
                <a:gd name="T60" fmla="*/ 0 w 373"/>
                <a:gd name="T61" fmla="*/ 1 h 1340"/>
                <a:gd name="T62" fmla="*/ 0 w 373"/>
                <a:gd name="T63" fmla="*/ 1 h 1340"/>
                <a:gd name="T64" fmla="*/ 0 w 373"/>
                <a:gd name="T65" fmla="*/ 1 h 1340"/>
                <a:gd name="T66" fmla="*/ 0 w 373"/>
                <a:gd name="T67" fmla="*/ 1 h 1340"/>
                <a:gd name="T68" fmla="*/ 0 w 373"/>
                <a:gd name="T69" fmla="*/ 1 h 1340"/>
                <a:gd name="T70" fmla="*/ 0 w 373"/>
                <a:gd name="T71" fmla="*/ 1 h 1340"/>
                <a:gd name="T72" fmla="*/ 0 w 373"/>
                <a:gd name="T73" fmla="*/ 1 h 1340"/>
                <a:gd name="T74" fmla="*/ 0 w 373"/>
                <a:gd name="T75" fmla="*/ 1 h 1340"/>
                <a:gd name="T76" fmla="*/ 0 w 373"/>
                <a:gd name="T77" fmla="*/ 1 h 1340"/>
                <a:gd name="T78" fmla="*/ 0 w 373"/>
                <a:gd name="T79" fmla="*/ 1 h 1340"/>
                <a:gd name="T80" fmla="*/ 0 w 373"/>
                <a:gd name="T81" fmla="*/ 1 h 1340"/>
                <a:gd name="T82" fmla="*/ 0 w 373"/>
                <a:gd name="T83" fmla="*/ 1 h 1340"/>
                <a:gd name="T84" fmla="*/ 0 w 373"/>
                <a:gd name="T85" fmla="*/ 1 h 1340"/>
                <a:gd name="T86" fmla="*/ 0 w 373"/>
                <a:gd name="T87" fmla="*/ 1 h 1340"/>
                <a:gd name="T88" fmla="*/ 0 w 373"/>
                <a:gd name="T89" fmla="*/ 1 h 1340"/>
                <a:gd name="T90" fmla="*/ 0 w 373"/>
                <a:gd name="T91" fmla="*/ 1 h 1340"/>
                <a:gd name="T92" fmla="*/ 0 w 373"/>
                <a:gd name="T93" fmla="*/ 1 h 1340"/>
                <a:gd name="T94" fmla="*/ 0 w 373"/>
                <a:gd name="T95" fmla="*/ 1 h 1340"/>
                <a:gd name="T96" fmla="*/ 0 w 373"/>
                <a:gd name="T97" fmla="*/ 1 h 1340"/>
                <a:gd name="T98" fmla="*/ 0 w 373"/>
                <a:gd name="T99" fmla="*/ 1 h 1340"/>
                <a:gd name="T100" fmla="*/ 0 w 373"/>
                <a:gd name="T101" fmla="*/ 1 h 1340"/>
                <a:gd name="T102" fmla="*/ 0 w 373"/>
                <a:gd name="T103" fmla="*/ 1 h 1340"/>
                <a:gd name="T104" fmla="*/ 0 w 373"/>
                <a:gd name="T105" fmla="*/ 1 h 1340"/>
                <a:gd name="T106" fmla="*/ 0 w 373"/>
                <a:gd name="T107" fmla="*/ 1 h 1340"/>
                <a:gd name="T108" fmla="*/ 0 w 373"/>
                <a:gd name="T109" fmla="*/ 1 h 1340"/>
                <a:gd name="T110" fmla="*/ 0 w 373"/>
                <a:gd name="T111" fmla="*/ 1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68" name="Freeform 57">
              <a:extLst>
                <a:ext uri="{FF2B5EF4-FFF2-40B4-BE49-F238E27FC236}">
                  <a16:creationId xmlns:a16="http://schemas.microsoft.com/office/drawing/2014/main" id="{4DEE394E-671A-2C73-20C2-B5C0A2D1DFBD}"/>
                </a:ext>
              </a:extLst>
            </p:cNvPr>
            <p:cNvSpPr>
              <a:spLocks/>
            </p:cNvSpPr>
            <p:nvPr/>
          </p:nvSpPr>
          <p:spPr bwMode="auto">
            <a:xfrm>
              <a:off x="2886" y="2685"/>
              <a:ext cx="55" cy="62"/>
            </a:xfrm>
            <a:custGeom>
              <a:avLst/>
              <a:gdLst>
                <a:gd name="T0" fmla="*/ 1 w 110"/>
                <a:gd name="T1" fmla="*/ 1 h 123"/>
                <a:gd name="T2" fmla="*/ 1 w 110"/>
                <a:gd name="T3" fmla="*/ 1 h 123"/>
                <a:gd name="T4" fmla="*/ 1 w 110"/>
                <a:gd name="T5" fmla="*/ 1 h 123"/>
                <a:gd name="T6" fmla="*/ 1 w 110"/>
                <a:gd name="T7" fmla="*/ 1 h 123"/>
                <a:gd name="T8" fmla="*/ 1 w 110"/>
                <a:gd name="T9" fmla="*/ 1 h 123"/>
                <a:gd name="T10" fmla="*/ 1 w 110"/>
                <a:gd name="T11" fmla="*/ 1 h 123"/>
                <a:gd name="T12" fmla="*/ 1 w 110"/>
                <a:gd name="T13" fmla="*/ 1 h 123"/>
                <a:gd name="T14" fmla="*/ 1 w 110"/>
                <a:gd name="T15" fmla="*/ 1 h 123"/>
                <a:gd name="T16" fmla="*/ 1 w 110"/>
                <a:gd name="T17" fmla="*/ 1 h 123"/>
                <a:gd name="T18" fmla="*/ 1 w 110"/>
                <a:gd name="T19" fmla="*/ 1 h 123"/>
                <a:gd name="T20" fmla="*/ 1 w 110"/>
                <a:gd name="T21" fmla="*/ 1 h 123"/>
                <a:gd name="T22" fmla="*/ 1 w 110"/>
                <a:gd name="T23" fmla="*/ 1 h 123"/>
                <a:gd name="T24" fmla="*/ 1 w 110"/>
                <a:gd name="T25" fmla="*/ 0 h 123"/>
                <a:gd name="T26" fmla="*/ 1 w 110"/>
                <a:gd name="T27" fmla="*/ 1 h 123"/>
                <a:gd name="T28" fmla="*/ 1 w 110"/>
                <a:gd name="T29" fmla="*/ 1 h 123"/>
                <a:gd name="T30" fmla="*/ 1 w 110"/>
                <a:gd name="T31" fmla="*/ 1 h 123"/>
                <a:gd name="T32" fmla="*/ 1 w 110"/>
                <a:gd name="T33" fmla="*/ 1 h 123"/>
                <a:gd name="T34" fmla="*/ 1 w 110"/>
                <a:gd name="T35" fmla="*/ 1 h 123"/>
                <a:gd name="T36" fmla="*/ 1 w 110"/>
                <a:gd name="T37" fmla="*/ 1 h 123"/>
                <a:gd name="T38" fmla="*/ 1 w 110"/>
                <a:gd name="T39" fmla="*/ 1 h 123"/>
                <a:gd name="T40" fmla="*/ 1 w 110"/>
                <a:gd name="T41" fmla="*/ 1 h 123"/>
                <a:gd name="T42" fmla="*/ 1 w 110"/>
                <a:gd name="T43" fmla="*/ 1 h 123"/>
                <a:gd name="T44" fmla="*/ 1 w 110"/>
                <a:gd name="T45" fmla="*/ 1 h 123"/>
                <a:gd name="T46" fmla="*/ 1 w 110"/>
                <a:gd name="T47" fmla="*/ 1 h 123"/>
                <a:gd name="T48" fmla="*/ 1 w 110"/>
                <a:gd name="T49" fmla="*/ 1 h 123"/>
                <a:gd name="T50" fmla="*/ 1 w 110"/>
                <a:gd name="T51" fmla="*/ 1 h 123"/>
                <a:gd name="T52" fmla="*/ 0 w 110"/>
                <a:gd name="T53" fmla="*/ 1 h 123"/>
                <a:gd name="T54" fmla="*/ 0 w 110"/>
                <a:gd name="T55" fmla="*/ 1 h 123"/>
                <a:gd name="T56" fmla="*/ 1 w 110"/>
                <a:gd name="T57" fmla="*/ 1 h 123"/>
                <a:gd name="T58" fmla="*/ 1 w 110"/>
                <a:gd name="T59" fmla="*/ 1 h 123"/>
                <a:gd name="T60" fmla="*/ 1 w 110"/>
                <a:gd name="T61" fmla="*/ 1 h 123"/>
                <a:gd name="T62" fmla="*/ 1 w 110"/>
                <a:gd name="T63" fmla="*/ 1 h 123"/>
                <a:gd name="T64" fmla="*/ 1 w 110"/>
                <a:gd name="T65" fmla="*/ 1 h 123"/>
                <a:gd name="T66" fmla="*/ 1 w 110"/>
                <a:gd name="T67" fmla="*/ 1 h 123"/>
                <a:gd name="T68" fmla="*/ 1 w 110"/>
                <a:gd name="T69" fmla="*/ 1 h 123"/>
                <a:gd name="T70" fmla="*/ 1 w 110"/>
                <a:gd name="T71" fmla="*/ 1 h 123"/>
                <a:gd name="T72" fmla="*/ 1 w 110"/>
                <a:gd name="T73" fmla="*/ 1 h 123"/>
                <a:gd name="T74" fmla="*/ 1 w 110"/>
                <a:gd name="T75" fmla="*/ 1 h 123"/>
                <a:gd name="T76" fmla="*/ 1 w 110"/>
                <a:gd name="T77" fmla="*/ 1 h 123"/>
                <a:gd name="T78" fmla="*/ 1 w 110"/>
                <a:gd name="T79" fmla="*/ 1 h 123"/>
                <a:gd name="T80" fmla="*/ 1 w 110"/>
                <a:gd name="T81" fmla="*/ 1 h 123"/>
                <a:gd name="T82" fmla="*/ 1 w 110"/>
                <a:gd name="T83" fmla="*/ 1 h 123"/>
                <a:gd name="T84" fmla="*/ 1 w 110"/>
                <a:gd name="T85" fmla="*/ 1 h 123"/>
                <a:gd name="T86" fmla="*/ 1 w 110"/>
                <a:gd name="T87" fmla="*/ 1 h 123"/>
                <a:gd name="T88" fmla="*/ 1 w 110"/>
                <a:gd name="T89" fmla="*/ 1 h 123"/>
                <a:gd name="T90" fmla="*/ 1 w 110"/>
                <a:gd name="T91" fmla="*/ 1 h 123"/>
                <a:gd name="T92" fmla="*/ 1 w 110"/>
                <a:gd name="T93" fmla="*/ 1 h 123"/>
                <a:gd name="T94" fmla="*/ 1 w 110"/>
                <a:gd name="T95" fmla="*/ 1 h 123"/>
                <a:gd name="T96" fmla="*/ 1 w 110"/>
                <a:gd name="T97" fmla="*/ 1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69" name="Freeform 58">
              <a:extLst>
                <a:ext uri="{FF2B5EF4-FFF2-40B4-BE49-F238E27FC236}">
                  <a16:creationId xmlns:a16="http://schemas.microsoft.com/office/drawing/2014/main" id="{91243A18-44CB-8190-2B8F-8CA5A4A1DD09}"/>
                </a:ext>
              </a:extLst>
            </p:cNvPr>
            <p:cNvSpPr>
              <a:spLocks/>
            </p:cNvSpPr>
            <p:nvPr/>
          </p:nvSpPr>
          <p:spPr bwMode="auto">
            <a:xfrm>
              <a:off x="2905" y="2708"/>
              <a:ext cx="16" cy="16"/>
            </a:xfrm>
            <a:custGeom>
              <a:avLst/>
              <a:gdLst>
                <a:gd name="T0" fmla="*/ 1 w 31"/>
                <a:gd name="T1" fmla="*/ 0 h 33"/>
                <a:gd name="T2" fmla="*/ 1 w 31"/>
                <a:gd name="T3" fmla="*/ 0 h 33"/>
                <a:gd name="T4" fmla="*/ 1 w 31"/>
                <a:gd name="T5" fmla="*/ 0 h 33"/>
                <a:gd name="T6" fmla="*/ 1 w 31"/>
                <a:gd name="T7" fmla="*/ 0 h 33"/>
                <a:gd name="T8" fmla="*/ 0 w 31"/>
                <a:gd name="T9" fmla="*/ 0 h 33"/>
                <a:gd name="T10" fmla="*/ 1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70" name="Freeform 59">
              <a:extLst>
                <a:ext uri="{FF2B5EF4-FFF2-40B4-BE49-F238E27FC236}">
                  <a16:creationId xmlns:a16="http://schemas.microsoft.com/office/drawing/2014/main" id="{7F467F2C-3F7D-FF6C-50A6-73DA4F9AC9E0}"/>
                </a:ext>
              </a:extLst>
            </p:cNvPr>
            <p:cNvSpPr>
              <a:spLocks/>
            </p:cNvSpPr>
            <p:nvPr/>
          </p:nvSpPr>
          <p:spPr bwMode="auto">
            <a:xfrm>
              <a:off x="2366" y="2699"/>
              <a:ext cx="56" cy="61"/>
            </a:xfrm>
            <a:custGeom>
              <a:avLst/>
              <a:gdLst>
                <a:gd name="T0" fmla="*/ 1 w 111"/>
                <a:gd name="T1" fmla="*/ 1 h 122"/>
                <a:gd name="T2" fmla="*/ 1 w 111"/>
                <a:gd name="T3" fmla="*/ 1 h 122"/>
                <a:gd name="T4" fmla="*/ 1 w 111"/>
                <a:gd name="T5" fmla="*/ 1 h 122"/>
                <a:gd name="T6" fmla="*/ 1 w 111"/>
                <a:gd name="T7" fmla="*/ 1 h 122"/>
                <a:gd name="T8" fmla="*/ 1 w 111"/>
                <a:gd name="T9" fmla="*/ 1 h 122"/>
                <a:gd name="T10" fmla="*/ 1 w 111"/>
                <a:gd name="T11" fmla="*/ 1 h 122"/>
                <a:gd name="T12" fmla="*/ 1 w 111"/>
                <a:gd name="T13" fmla="*/ 1 h 122"/>
                <a:gd name="T14" fmla="*/ 1 w 111"/>
                <a:gd name="T15" fmla="*/ 1 h 122"/>
                <a:gd name="T16" fmla="*/ 1 w 111"/>
                <a:gd name="T17" fmla="*/ 1 h 122"/>
                <a:gd name="T18" fmla="*/ 1 w 111"/>
                <a:gd name="T19" fmla="*/ 1 h 122"/>
                <a:gd name="T20" fmla="*/ 1 w 111"/>
                <a:gd name="T21" fmla="*/ 1 h 122"/>
                <a:gd name="T22" fmla="*/ 1 w 111"/>
                <a:gd name="T23" fmla="*/ 1 h 122"/>
                <a:gd name="T24" fmla="*/ 1 w 111"/>
                <a:gd name="T25" fmla="*/ 0 h 122"/>
                <a:gd name="T26" fmla="*/ 1 w 111"/>
                <a:gd name="T27" fmla="*/ 1 h 122"/>
                <a:gd name="T28" fmla="*/ 1 w 111"/>
                <a:gd name="T29" fmla="*/ 1 h 122"/>
                <a:gd name="T30" fmla="*/ 1 w 111"/>
                <a:gd name="T31" fmla="*/ 1 h 122"/>
                <a:gd name="T32" fmla="*/ 1 w 111"/>
                <a:gd name="T33" fmla="*/ 1 h 122"/>
                <a:gd name="T34" fmla="*/ 1 w 111"/>
                <a:gd name="T35" fmla="*/ 1 h 122"/>
                <a:gd name="T36" fmla="*/ 1 w 111"/>
                <a:gd name="T37" fmla="*/ 1 h 122"/>
                <a:gd name="T38" fmla="*/ 1 w 111"/>
                <a:gd name="T39" fmla="*/ 1 h 122"/>
                <a:gd name="T40" fmla="*/ 1 w 111"/>
                <a:gd name="T41" fmla="*/ 1 h 122"/>
                <a:gd name="T42" fmla="*/ 1 w 111"/>
                <a:gd name="T43" fmla="*/ 1 h 122"/>
                <a:gd name="T44" fmla="*/ 1 w 111"/>
                <a:gd name="T45" fmla="*/ 1 h 122"/>
                <a:gd name="T46" fmla="*/ 1 w 111"/>
                <a:gd name="T47" fmla="*/ 1 h 122"/>
                <a:gd name="T48" fmla="*/ 1 w 111"/>
                <a:gd name="T49" fmla="*/ 1 h 122"/>
                <a:gd name="T50" fmla="*/ 1 w 111"/>
                <a:gd name="T51" fmla="*/ 1 h 122"/>
                <a:gd name="T52" fmla="*/ 1 w 111"/>
                <a:gd name="T53" fmla="*/ 1 h 122"/>
                <a:gd name="T54" fmla="*/ 0 w 111"/>
                <a:gd name="T55" fmla="*/ 1 h 122"/>
                <a:gd name="T56" fmla="*/ 1 w 111"/>
                <a:gd name="T57" fmla="*/ 1 h 122"/>
                <a:gd name="T58" fmla="*/ 1 w 111"/>
                <a:gd name="T59" fmla="*/ 1 h 122"/>
                <a:gd name="T60" fmla="*/ 1 w 111"/>
                <a:gd name="T61" fmla="*/ 1 h 122"/>
                <a:gd name="T62" fmla="*/ 1 w 111"/>
                <a:gd name="T63" fmla="*/ 1 h 122"/>
                <a:gd name="T64" fmla="*/ 1 w 111"/>
                <a:gd name="T65" fmla="*/ 1 h 122"/>
                <a:gd name="T66" fmla="*/ 1 w 111"/>
                <a:gd name="T67" fmla="*/ 1 h 122"/>
                <a:gd name="T68" fmla="*/ 1 w 111"/>
                <a:gd name="T69" fmla="*/ 1 h 122"/>
                <a:gd name="T70" fmla="*/ 1 w 111"/>
                <a:gd name="T71" fmla="*/ 1 h 122"/>
                <a:gd name="T72" fmla="*/ 1 w 111"/>
                <a:gd name="T73" fmla="*/ 1 h 122"/>
                <a:gd name="T74" fmla="*/ 1 w 111"/>
                <a:gd name="T75" fmla="*/ 1 h 122"/>
                <a:gd name="T76" fmla="*/ 1 w 111"/>
                <a:gd name="T77" fmla="*/ 1 h 122"/>
                <a:gd name="T78" fmla="*/ 1 w 111"/>
                <a:gd name="T79" fmla="*/ 1 h 122"/>
                <a:gd name="T80" fmla="*/ 1 w 111"/>
                <a:gd name="T81" fmla="*/ 1 h 122"/>
                <a:gd name="T82" fmla="*/ 1 w 111"/>
                <a:gd name="T83" fmla="*/ 1 h 122"/>
                <a:gd name="T84" fmla="*/ 1 w 111"/>
                <a:gd name="T85" fmla="*/ 1 h 122"/>
                <a:gd name="T86" fmla="*/ 1 w 111"/>
                <a:gd name="T87" fmla="*/ 1 h 122"/>
                <a:gd name="T88" fmla="*/ 1 w 111"/>
                <a:gd name="T89" fmla="*/ 1 h 122"/>
                <a:gd name="T90" fmla="*/ 1 w 111"/>
                <a:gd name="T91" fmla="*/ 1 h 122"/>
                <a:gd name="T92" fmla="*/ 1 w 111"/>
                <a:gd name="T93" fmla="*/ 1 h 122"/>
                <a:gd name="T94" fmla="*/ 1 w 111"/>
                <a:gd name="T95" fmla="*/ 1 h 122"/>
                <a:gd name="T96" fmla="*/ 1 w 111"/>
                <a:gd name="T97" fmla="*/ 1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71" name="Freeform 60">
              <a:extLst>
                <a:ext uri="{FF2B5EF4-FFF2-40B4-BE49-F238E27FC236}">
                  <a16:creationId xmlns:a16="http://schemas.microsoft.com/office/drawing/2014/main" id="{1B456A31-A43A-656D-9811-0B757E213F1E}"/>
                </a:ext>
              </a:extLst>
            </p:cNvPr>
            <p:cNvSpPr>
              <a:spLocks/>
            </p:cNvSpPr>
            <p:nvPr/>
          </p:nvSpPr>
          <p:spPr bwMode="auto">
            <a:xfrm>
              <a:off x="2385" y="2721"/>
              <a:ext cx="16" cy="16"/>
            </a:xfrm>
            <a:custGeom>
              <a:avLst/>
              <a:gdLst>
                <a:gd name="T0" fmla="*/ 1 w 32"/>
                <a:gd name="T1" fmla="*/ 1 h 32"/>
                <a:gd name="T2" fmla="*/ 1 w 32"/>
                <a:gd name="T3" fmla="*/ 1 h 32"/>
                <a:gd name="T4" fmla="*/ 1 w 32"/>
                <a:gd name="T5" fmla="*/ 1 h 32"/>
                <a:gd name="T6" fmla="*/ 1 w 32"/>
                <a:gd name="T7" fmla="*/ 1 h 32"/>
                <a:gd name="T8" fmla="*/ 0 w 32"/>
                <a:gd name="T9" fmla="*/ 1 h 32"/>
                <a:gd name="T10" fmla="*/ 1 w 32"/>
                <a:gd name="T11" fmla="*/ 1 h 32"/>
                <a:gd name="T12" fmla="*/ 1 w 32"/>
                <a:gd name="T13" fmla="*/ 1 h 32"/>
                <a:gd name="T14" fmla="*/ 1 w 32"/>
                <a:gd name="T15" fmla="*/ 1 h 32"/>
                <a:gd name="T16" fmla="*/ 1 w 32"/>
                <a:gd name="T17" fmla="*/ 0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1 h 32"/>
                <a:gd name="T30" fmla="*/ 1 w 32"/>
                <a:gd name="T31" fmla="*/ 1 h 32"/>
                <a:gd name="T32" fmla="*/ 1 w 32"/>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72" name="Freeform 61">
              <a:extLst>
                <a:ext uri="{FF2B5EF4-FFF2-40B4-BE49-F238E27FC236}">
                  <a16:creationId xmlns:a16="http://schemas.microsoft.com/office/drawing/2014/main" id="{84555EF8-1105-A7E2-6F61-E04534FC92C5}"/>
                </a:ext>
              </a:extLst>
            </p:cNvPr>
            <p:cNvSpPr>
              <a:spLocks/>
            </p:cNvSpPr>
            <p:nvPr/>
          </p:nvSpPr>
          <p:spPr bwMode="auto">
            <a:xfrm>
              <a:off x="2400" y="1686"/>
              <a:ext cx="68" cy="74"/>
            </a:xfrm>
            <a:custGeom>
              <a:avLst/>
              <a:gdLst>
                <a:gd name="T0" fmla="*/ 1 w 136"/>
                <a:gd name="T1" fmla="*/ 0 h 149"/>
                <a:gd name="T2" fmla="*/ 1 w 136"/>
                <a:gd name="T3" fmla="*/ 0 h 149"/>
                <a:gd name="T4" fmla="*/ 1 w 136"/>
                <a:gd name="T5" fmla="*/ 0 h 149"/>
                <a:gd name="T6" fmla="*/ 1 w 136"/>
                <a:gd name="T7" fmla="*/ 0 h 149"/>
                <a:gd name="T8" fmla="*/ 1 w 136"/>
                <a:gd name="T9" fmla="*/ 0 h 149"/>
                <a:gd name="T10" fmla="*/ 1 w 136"/>
                <a:gd name="T11" fmla="*/ 0 h 149"/>
                <a:gd name="T12" fmla="*/ 1 w 136"/>
                <a:gd name="T13" fmla="*/ 0 h 149"/>
                <a:gd name="T14" fmla="*/ 1 w 136"/>
                <a:gd name="T15" fmla="*/ 0 h 149"/>
                <a:gd name="T16" fmla="*/ 1 w 136"/>
                <a:gd name="T17" fmla="*/ 0 h 149"/>
                <a:gd name="T18" fmla="*/ 1 w 136"/>
                <a:gd name="T19" fmla="*/ 0 h 149"/>
                <a:gd name="T20" fmla="*/ 1 w 136"/>
                <a:gd name="T21" fmla="*/ 0 h 149"/>
                <a:gd name="T22" fmla="*/ 1 w 136"/>
                <a:gd name="T23" fmla="*/ 0 h 149"/>
                <a:gd name="T24" fmla="*/ 1 w 136"/>
                <a:gd name="T25" fmla="*/ 0 h 149"/>
                <a:gd name="T26" fmla="*/ 1 w 136"/>
                <a:gd name="T27" fmla="*/ 0 h 149"/>
                <a:gd name="T28" fmla="*/ 0 w 136"/>
                <a:gd name="T29" fmla="*/ 0 h 149"/>
                <a:gd name="T30" fmla="*/ 1 w 136"/>
                <a:gd name="T31" fmla="*/ 0 h 149"/>
                <a:gd name="T32" fmla="*/ 1 w 136"/>
                <a:gd name="T33" fmla="*/ 0 h 149"/>
                <a:gd name="T34" fmla="*/ 0 w 136"/>
                <a:gd name="T35" fmla="*/ 0 h 149"/>
                <a:gd name="T36" fmla="*/ 1 w 136"/>
                <a:gd name="T37" fmla="*/ 0 h 149"/>
                <a:gd name="T38" fmla="*/ 1 w 136"/>
                <a:gd name="T39" fmla="*/ 0 h 149"/>
                <a:gd name="T40" fmla="*/ 1 w 136"/>
                <a:gd name="T41" fmla="*/ 0 h 149"/>
                <a:gd name="T42" fmla="*/ 1 w 136"/>
                <a:gd name="T43" fmla="*/ 0 h 149"/>
                <a:gd name="T44" fmla="*/ 1 w 136"/>
                <a:gd name="T45" fmla="*/ 0 h 149"/>
                <a:gd name="T46" fmla="*/ 1 w 136"/>
                <a:gd name="T47" fmla="*/ 0 h 149"/>
                <a:gd name="T48" fmla="*/ 1 w 136"/>
                <a:gd name="T49" fmla="*/ 0 h 149"/>
                <a:gd name="T50" fmla="*/ 1 w 136"/>
                <a:gd name="T51" fmla="*/ 0 h 149"/>
                <a:gd name="T52" fmla="*/ 1 w 136"/>
                <a:gd name="T53" fmla="*/ 0 h 149"/>
                <a:gd name="T54" fmla="*/ 1 w 136"/>
                <a:gd name="T55" fmla="*/ 0 h 149"/>
                <a:gd name="T56" fmla="*/ 1 w 136"/>
                <a:gd name="T57" fmla="*/ 0 h 149"/>
                <a:gd name="T58" fmla="*/ 1 w 136"/>
                <a:gd name="T59" fmla="*/ 0 h 149"/>
                <a:gd name="T60" fmla="*/ 1 w 136"/>
                <a:gd name="T61" fmla="*/ 0 h 149"/>
                <a:gd name="T62" fmla="*/ 1 w 136"/>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73" name="Freeform 62">
              <a:extLst>
                <a:ext uri="{FF2B5EF4-FFF2-40B4-BE49-F238E27FC236}">
                  <a16:creationId xmlns:a16="http://schemas.microsoft.com/office/drawing/2014/main" id="{C580EDA2-EE35-6A12-4F3C-FB1C40B2A7DA}"/>
                </a:ext>
              </a:extLst>
            </p:cNvPr>
            <p:cNvSpPr>
              <a:spLocks/>
            </p:cNvSpPr>
            <p:nvPr/>
          </p:nvSpPr>
          <p:spPr bwMode="auto">
            <a:xfrm>
              <a:off x="2423" y="1713"/>
              <a:ext cx="20" cy="20"/>
            </a:xfrm>
            <a:custGeom>
              <a:avLst/>
              <a:gdLst>
                <a:gd name="T0" fmla="*/ 1 w 39"/>
                <a:gd name="T1" fmla="*/ 1 h 40"/>
                <a:gd name="T2" fmla="*/ 1 w 39"/>
                <a:gd name="T3" fmla="*/ 1 h 40"/>
                <a:gd name="T4" fmla="*/ 1 w 39"/>
                <a:gd name="T5" fmla="*/ 1 h 40"/>
                <a:gd name="T6" fmla="*/ 1 w 39"/>
                <a:gd name="T7" fmla="*/ 1 h 40"/>
                <a:gd name="T8" fmla="*/ 0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1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74" name="Freeform 63">
              <a:extLst>
                <a:ext uri="{FF2B5EF4-FFF2-40B4-BE49-F238E27FC236}">
                  <a16:creationId xmlns:a16="http://schemas.microsoft.com/office/drawing/2014/main" id="{CF82D268-96F9-2958-E91C-78D25D4C1DC5}"/>
                </a:ext>
              </a:extLst>
            </p:cNvPr>
            <p:cNvSpPr>
              <a:spLocks/>
            </p:cNvSpPr>
            <p:nvPr/>
          </p:nvSpPr>
          <p:spPr bwMode="auto">
            <a:xfrm>
              <a:off x="3282" y="2529"/>
              <a:ext cx="64" cy="90"/>
            </a:xfrm>
            <a:custGeom>
              <a:avLst/>
              <a:gdLst>
                <a:gd name="T0" fmla="*/ 0 w 129"/>
                <a:gd name="T1" fmla="*/ 0 h 181"/>
                <a:gd name="T2" fmla="*/ 0 w 129"/>
                <a:gd name="T3" fmla="*/ 0 h 181"/>
                <a:gd name="T4" fmla="*/ 0 w 129"/>
                <a:gd name="T5" fmla="*/ 0 h 181"/>
                <a:gd name="T6" fmla="*/ 0 w 129"/>
                <a:gd name="T7" fmla="*/ 0 h 181"/>
                <a:gd name="T8" fmla="*/ 0 w 129"/>
                <a:gd name="T9" fmla="*/ 0 h 181"/>
                <a:gd name="T10" fmla="*/ 0 w 129"/>
                <a:gd name="T11" fmla="*/ 0 h 181"/>
                <a:gd name="T12" fmla="*/ 0 w 129"/>
                <a:gd name="T13" fmla="*/ 0 h 181"/>
                <a:gd name="T14" fmla="*/ 0 w 129"/>
                <a:gd name="T15" fmla="*/ 0 h 181"/>
                <a:gd name="T16" fmla="*/ 0 w 129"/>
                <a:gd name="T17" fmla="*/ 0 h 181"/>
                <a:gd name="T18" fmla="*/ 0 w 129"/>
                <a:gd name="T19" fmla="*/ 0 h 181"/>
                <a:gd name="T20" fmla="*/ 0 w 129"/>
                <a:gd name="T21" fmla="*/ 0 h 181"/>
                <a:gd name="T22" fmla="*/ 0 w 129"/>
                <a:gd name="T23" fmla="*/ 0 h 181"/>
                <a:gd name="T24" fmla="*/ 0 w 129"/>
                <a:gd name="T25" fmla="*/ 0 h 181"/>
                <a:gd name="T26" fmla="*/ 0 w 129"/>
                <a:gd name="T27" fmla="*/ 0 h 181"/>
                <a:gd name="T28" fmla="*/ 0 w 129"/>
                <a:gd name="T29" fmla="*/ 0 h 181"/>
                <a:gd name="T30" fmla="*/ 0 w 129"/>
                <a:gd name="T31" fmla="*/ 0 h 181"/>
                <a:gd name="T32" fmla="*/ 0 w 129"/>
                <a:gd name="T33" fmla="*/ 0 h 181"/>
                <a:gd name="T34" fmla="*/ 0 w 129"/>
                <a:gd name="T35" fmla="*/ 0 h 181"/>
                <a:gd name="T36" fmla="*/ 0 w 129"/>
                <a:gd name="T37" fmla="*/ 0 h 181"/>
                <a:gd name="T38" fmla="*/ 0 w 129"/>
                <a:gd name="T39" fmla="*/ 0 h 181"/>
                <a:gd name="T40" fmla="*/ 0 w 129"/>
                <a:gd name="T41" fmla="*/ 0 h 181"/>
                <a:gd name="T42" fmla="*/ 0 w 129"/>
                <a:gd name="T43" fmla="*/ 0 h 181"/>
                <a:gd name="T44" fmla="*/ 0 w 129"/>
                <a:gd name="T45" fmla="*/ 0 h 181"/>
                <a:gd name="T46" fmla="*/ 0 w 129"/>
                <a:gd name="T47" fmla="*/ 0 h 181"/>
                <a:gd name="T48" fmla="*/ 0 w 129"/>
                <a:gd name="T49" fmla="*/ 0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75" name="Freeform 64">
              <a:extLst>
                <a:ext uri="{FF2B5EF4-FFF2-40B4-BE49-F238E27FC236}">
                  <a16:creationId xmlns:a16="http://schemas.microsoft.com/office/drawing/2014/main" id="{ED62A7A9-13AB-E292-9A22-377472489409}"/>
                </a:ext>
              </a:extLst>
            </p:cNvPr>
            <p:cNvSpPr>
              <a:spLocks/>
            </p:cNvSpPr>
            <p:nvPr/>
          </p:nvSpPr>
          <p:spPr bwMode="auto">
            <a:xfrm>
              <a:off x="3251" y="2513"/>
              <a:ext cx="45" cy="103"/>
            </a:xfrm>
            <a:custGeom>
              <a:avLst/>
              <a:gdLst>
                <a:gd name="T0" fmla="*/ 1 w 90"/>
                <a:gd name="T1" fmla="*/ 1 h 206"/>
                <a:gd name="T2" fmla="*/ 1 w 90"/>
                <a:gd name="T3" fmla="*/ 1 h 206"/>
                <a:gd name="T4" fmla="*/ 1 w 90"/>
                <a:gd name="T5" fmla="*/ 1 h 206"/>
                <a:gd name="T6" fmla="*/ 1 w 90"/>
                <a:gd name="T7" fmla="*/ 1 h 206"/>
                <a:gd name="T8" fmla="*/ 1 w 90"/>
                <a:gd name="T9" fmla="*/ 1 h 206"/>
                <a:gd name="T10" fmla="*/ 1 w 90"/>
                <a:gd name="T11" fmla="*/ 1 h 206"/>
                <a:gd name="T12" fmla="*/ 1 w 90"/>
                <a:gd name="T13" fmla="*/ 1 h 206"/>
                <a:gd name="T14" fmla="*/ 1 w 90"/>
                <a:gd name="T15" fmla="*/ 1 h 206"/>
                <a:gd name="T16" fmla="*/ 1 w 90"/>
                <a:gd name="T17" fmla="*/ 1 h 206"/>
                <a:gd name="T18" fmla="*/ 1 w 90"/>
                <a:gd name="T19" fmla="*/ 0 h 206"/>
                <a:gd name="T20" fmla="*/ 1 w 90"/>
                <a:gd name="T21" fmla="*/ 1 h 206"/>
                <a:gd name="T22" fmla="*/ 1 w 90"/>
                <a:gd name="T23" fmla="*/ 1 h 206"/>
                <a:gd name="T24" fmla="*/ 1 w 90"/>
                <a:gd name="T25" fmla="*/ 1 h 206"/>
                <a:gd name="T26" fmla="*/ 0 w 90"/>
                <a:gd name="T27" fmla="*/ 1 h 206"/>
                <a:gd name="T28" fmla="*/ 1 w 90"/>
                <a:gd name="T29" fmla="*/ 1 h 206"/>
                <a:gd name="T30" fmla="*/ 1 w 90"/>
                <a:gd name="T31" fmla="*/ 1 h 206"/>
                <a:gd name="T32" fmla="*/ 1 w 90"/>
                <a:gd name="T33" fmla="*/ 1 h 206"/>
                <a:gd name="T34" fmla="*/ 1 w 90"/>
                <a:gd name="T35" fmla="*/ 1 h 206"/>
                <a:gd name="T36" fmla="*/ 1 w 90"/>
                <a:gd name="T37" fmla="*/ 1 h 206"/>
                <a:gd name="T38" fmla="*/ 1 w 90"/>
                <a:gd name="T39" fmla="*/ 1 h 206"/>
                <a:gd name="T40" fmla="*/ 1 w 90"/>
                <a:gd name="T41" fmla="*/ 1 h 206"/>
                <a:gd name="T42" fmla="*/ 1 w 90"/>
                <a:gd name="T43" fmla="*/ 1 h 206"/>
                <a:gd name="T44" fmla="*/ 1 w 90"/>
                <a:gd name="T45" fmla="*/ 1 h 206"/>
                <a:gd name="T46" fmla="*/ 1 w 90"/>
                <a:gd name="T47" fmla="*/ 1 h 206"/>
                <a:gd name="T48" fmla="*/ 1 w 90"/>
                <a:gd name="T49" fmla="*/ 1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76" name="Freeform 65">
              <a:extLst>
                <a:ext uri="{FF2B5EF4-FFF2-40B4-BE49-F238E27FC236}">
                  <a16:creationId xmlns:a16="http://schemas.microsoft.com/office/drawing/2014/main" id="{E268648A-E66C-62B2-40B3-E1BAC5F9A17B}"/>
                </a:ext>
              </a:extLst>
            </p:cNvPr>
            <p:cNvSpPr>
              <a:spLocks/>
            </p:cNvSpPr>
            <p:nvPr/>
          </p:nvSpPr>
          <p:spPr bwMode="auto">
            <a:xfrm>
              <a:off x="3283" y="2583"/>
              <a:ext cx="100" cy="50"/>
            </a:xfrm>
            <a:custGeom>
              <a:avLst/>
              <a:gdLst>
                <a:gd name="T0" fmla="*/ 0 w 201"/>
                <a:gd name="T1" fmla="*/ 1 h 99"/>
                <a:gd name="T2" fmla="*/ 0 w 201"/>
                <a:gd name="T3" fmla="*/ 1 h 99"/>
                <a:gd name="T4" fmla="*/ 0 w 201"/>
                <a:gd name="T5" fmla="*/ 1 h 99"/>
                <a:gd name="T6" fmla="*/ 0 w 201"/>
                <a:gd name="T7" fmla="*/ 1 h 99"/>
                <a:gd name="T8" fmla="*/ 0 w 201"/>
                <a:gd name="T9" fmla="*/ 1 h 99"/>
                <a:gd name="T10" fmla="*/ 0 w 201"/>
                <a:gd name="T11" fmla="*/ 1 h 99"/>
                <a:gd name="T12" fmla="*/ 0 w 201"/>
                <a:gd name="T13" fmla="*/ 1 h 99"/>
                <a:gd name="T14" fmla="*/ 0 w 201"/>
                <a:gd name="T15" fmla="*/ 1 h 99"/>
                <a:gd name="T16" fmla="*/ 0 w 201"/>
                <a:gd name="T17" fmla="*/ 1 h 99"/>
                <a:gd name="T18" fmla="*/ 0 w 201"/>
                <a:gd name="T19" fmla="*/ 1 h 99"/>
                <a:gd name="T20" fmla="*/ 0 w 201"/>
                <a:gd name="T21" fmla="*/ 1 h 99"/>
                <a:gd name="T22" fmla="*/ 0 w 201"/>
                <a:gd name="T23" fmla="*/ 1 h 99"/>
                <a:gd name="T24" fmla="*/ 0 w 201"/>
                <a:gd name="T25" fmla="*/ 1 h 99"/>
                <a:gd name="T26" fmla="*/ 0 w 201"/>
                <a:gd name="T27" fmla="*/ 1 h 99"/>
                <a:gd name="T28" fmla="*/ 0 w 201"/>
                <a:gd name="T29" fmla="*/ 1 h 99"/>
                <a:gd name="T30" fmla="*/ 0 w 201"/>
                <a:gd name="T31" fmla="*/ 1 h 99"/>
                <a:gd name="T32" fmla="*/ 0 w 201"/>
                <a:gd name="T33" fmla="*/ 1 h 99"/>
                <a:gd name="T34" fmla="*/ 0 w 201"/>
                <a:gd name="T35" fmla="*/ 1 h 99"/>
                <a:gd name="T36" fmla="*/ 0 w 201"/>
                <a:gd name="T37" fmla="*/ 1 h 99"/>
                <a:gd name="T38" fmla="*/ 0 w 201"/>
                <a:gd name="T39" fmla="*/ 1 h 99"/>
                <a:gd name="T40" fmla="*/ 0 w 201"/>
                <a:gd name="T41" fmla="*/ 0 h 99"/>
                <a:gd name="T42" fmla="*/ 0 w 201"/>
                <a:gd name="T43" fmla="*/ 1 h 99"/>
                <a:gd name="T44" fmla="*/ 0 w 201"/>
                <a:gd name="T45" fmla="*/ 1 h 99"/>
                <a:gd name="T46" fmla="*/ 0 w 201"/>
                <a:gd name="T47" fmla="*/ 1 h 99"/>
                <a:gd name="T48" fmla="*/ 0 w 201"/>
                <a:gd name="T49" fmla="*/ 1 h 99"/>
                <a:gd name="T50" fmla="*/ 0 w 201"/>
                <a:gd name="T51" fmla="*/ 1 h 99"/>
                <a:gd name="T52" fmla="*/ 0 w 201"/>
                <a:gd name="T53" fmla="*/ 1 h 99"/>
                <a:gd name="T54" fmla="*/ 0 w 201"/>
                <a:gd name="T55" fmla="*/ 1 h 99"/>
                <a:gd name="T56" fmla="*/ 0 w 201"/>
                <a:gd name="T57" fmla="*/ 1 h 99"/>
                <a:gd name="T58" fmla="*/ 0 w 201"/>
                <a:gd name="T59" fmla="*/ 1 h 99"/>
                <a:gd name="T60" fmla="*/ 0 w 201"/>
                <a:gd name="T61" fmla="*/ 1 h 99"/>
                <a:gd name="T62" fmla="*/ 0 w 201"/>
                <a:gd name="T63" fmla="*/ 1 h 99"/>
                <a:gd name="T64" fmla="*/ 0 w 201"/>
                <a:gd name="T65" fmla="*/ 1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77" name="Freeform 66">
              <a:extLst>
                <a:ext uri="{FF2B5EF4-FFF2-40B4-BE49-F238E27FC236}">
                  <a16:creationId xmlns:a16="http://schemas.microsoft.com/office/drawing/2014/main" id="{14E4378C-3770-B1A4-4722-38BB1CABCB23}"/>
                </a:ext>
              </a:extLst>
            </p:cNvPr>
            <p:cNvSpPr>
              <a:spLocks/>
            </p:cNvSpPr>
            <p:nvPr/>
          </p:nvSpPr>
          <p:spPr bwMode="auto">
            <a:xfrm>
              <a:off x="3281" y="2628"/>
              <a:ext cx="99" cy="50"/>
            </a:xfrm>
            <a:custGeom>
              <a:avLst/>
              <a:gdLst>
                <a:gd name="T0" fmla="*/ 0 w 198"/>
                <a:gd name="T1" fmla="*/ 0 h 100"/>
                <a:gd name="T2" fmla="*/ 1 w 198"/>
                <a:gd name="T3" fmla="*/ 1 h 100"/>
                <a:gd name="T4" fmla="*/ 1 w 198"/>
                <a:gd name="T5" fmla="*/ 1 h 100"/>
                <a:gd name="T6" fmla="*/ 1 w 198"/>
                <a:gd name="T7" fmla="*/ 1 h 100"/>
                <a:gd name="T8" fmla="*/ 1 w 198"/>
                <a:gd name="T9" fmla="*/ 1 h 100"/>
                <a:gd name="T10" fmla="*/ 1 w 198"/>
                <a:gd name="T11" fmla="*/ 1 h 100"/>
                <a:gd name="T12" fmla="*/ 1 w 198"/>
                <a:gd name="T13" fmla="*/ 1 h 100"/>
                <a:gd name="T14" fmla="*/ 1 w 198"/>
                <a:gd name="T15" fmla="*/ 1 h 100"/>
                <a:gd name="T16" fmla="*/ 1 w 198"/>
                <a:gd name="T17" fmla="*/ 1 h 100"/>
                <a:gd name="T18" fmla="*/ 1 w 198"/>
                <a:gd name="T19" fmla="*/ 1 h 100"/>
                <a:gd name="T20" fmla="*/ 1 w 198"/>
                <a:gd name="T21" fmla="*/ 1 h 100"/>
                <a:gd name="T22" fmla="*/ 1 w 198"/>
                <a:gd name="T23" fmla="*/ 1 h 100"/>
                <a:gd name="T24" fmla="*/ 1 w 198"/>
                <a:gd name="T25" fmla="*/ 1 h 100"/>
                <a:gd name="T26" fmla="*/ 1 w 198"/>
                <a:gd name="T27" fmla="*/ 1 h 100"/>
                <a:gd name="T28" fmla="*/ 1 w 198"/>
                <a:gd name="T29" fmla="*/ 1 h 100"/>
                <a:gd name="T30" fmla="*/ 1 w 198"/>
                <a:gd name="T31" fmla="*/ 1 h 100"/>
                <a:gd name="T32" fmla="*/ 1 w 198"/>
                <a:gd name="T33" fmla="*/ 1 h 100"/>
                <a:gd name="T34" fmla="*/ 1 w 198"/>
                <a:gd name="T35" fmla="*/ 1 h 100"/>
                <a:gd name="T36" fmla="*/ 1 w 198"/>
                <a:gd name="T37" fmla="*/ 1 h 100"/>
                <a:gd name="T38" fmla="*/ 1 w 198"/>
                <a:gd name="T39" fmla="*/ 1 h 100"/>
                <a:gd name="T40" fmla="*/ 1 w 198"/>
                <a:gd name="T41" fmla="*/ 1 h 100"/>
                <a:gd name="T42" fmla="*/ 1 w 198"/>
                <a:gd name="T43" fmla="*/ 1 h 100"/>
                <a:gd name="T44" fmla="*/ 1 w 198"/>
                <a:gd name="T45" fmla="*/ 1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78" name="Freeform 67">
              <a:extLst>
                <a:ext uri="{FF2B5EF4-FFF2-40B4-BE49-F238E27FC236}">
                  <a16:creationId xmlns:a16="http://schemas.microsoft.com/office/drawing/2014/main" id="{DE7B7B1F-ED28-80CE-2D32-E6F5569029EE}"/>
                </a:ext>
              </a:extLst>
            </p:cNvPr>
            <p:cNvSpPr>
              <a:spLocks/>
            </p:cNvSpPr>
            <p:nvPr/>
          </p:nvSpPr>
          <p:spPr bwMode="auto">
            <a:xfrm>
              <a:off x="3273" y="2637"/>
              <a:ext cx="68" cy="87"/>
            </a:xfrm>
            <a:custGeom>
              <a:avLst/>
              <a:gdLst>
                <a:gd name="T0" fmla="*/ 0 w 136"/>
                <a:gd name="T1" fmla="*/ 0 h 174"/>
                <a:gd name="T2" fmla="*/ 0 w 136"/>
                <a:gd name="T3" fmla="*/ 1 h 174"/>
                <a:gd name="T4" fmla="*/ 1 w 136"/>
                <a:gd name="T5" fmla="*/ 1 h 174"/>
                <a:gd name="T6" fmla="*/ 1 w 136"/>
                <a:gd name="T7" fmla="*/ 1 h 174"/>
                <a:gd name="T8" fmla="*/ 1 w 136"/>
                <a:gd name="T9" fmla="*/ 1 h 174"/>
                <a:gd name="T10" fmla="*/ 1 w 136"/>
                <a:gd name="T11" fmla="*/ 1 h 174"/>
                <a:gd name="T12" fmla="*/ 1 w 136"/>
                <a:gd name="T13" fmla="*/ 1 h 174"/>
                <a:gd name="T14" fmla="*/ 1 w 136"/>
                <a:gd name="T15" fmla="*/ 1 h 174"/>
                <a:gd name="T16" fmla="*/ 1 w 136"/>
                <a:gd name="T17" fmla="*/ 1 h 174"/>
                <a:gd name="T18" fmla="*/ 1 w 136"/>
                <a:gd name="T19" fmla="*/ 1 h 174"/>
                <a:gd name="T20" fmla="*/ 1 w 136"/>
                <a:gd name="T21" fmla="*/ 1 h 174"/>
                <a:gd name="T22" fmla="*/ 1 w 136"/>
                <a:gd name="T23" fmla="*/ 1 h 174"/>
                <a:gd name="T24" fmla="*/ 1 w 136"/>
                <a:gd name="T25" fmla="*/ 1 h 174"/>
                <a:gd name="T26" fmla="*/ 1 w 136"/>
                <a:gd name="T27" fmla="*/ 1 h 174"/>
                <a:gd name="T28" fmla="*/ 1 w 136"/>
                <a:gd name="T29" fmla="*/ 1 h 174"/>
                <a:gd name="T30" fmla="*/ 1 w 136"/>
                <a:gd name="T31" fmla="*/ 1 h 174"/>
                <a:gd name="T32" fmla="*/ 1 w 136"/>
                <a:gd name="T33" fmla="*/ 1 h 174"/>
                <a:gd name="T34" fmla="*/ 1 w 136"/>
                <a:gd name="T35" fmla="*/ 1 h 174"/>
                <a:gd name="T36" fmla="*/ 1 w 136"/>
                <a:gd name="T37" fmla="*/ 1 h 174"/>
                <a:gd name="T38" fmla="*/ 1 w 136"/>
                <a:gd name="T39" fmla="*/ 1 h 174"/>
                <a:gd name="T40" fmla="*/ 1 w 136"/>
                <a:gd name="T41" fmla="*/ 1 h 174"/>
                <a:gd name="T42" fmla="*/ 1 w 136"/>
                <a:gd name="T43" fmla="*/ 1 h 174"/>
                <a:gd name="T44" fmla="*/ 1 w 136"/>
                <a:gd name="T45" fmla="*/ 1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79" name="Freeform 68">
              <a:extLst>
                <a:ext uri="{FF2B5EF4-FFF2-40B4-BE49-F238E27FC236}">
                  <a16:creationId xmlns:a16="http://schemas.microsoft.com/office/drawing/2014/main" id="{73C8EAAA-59A6-D8C1-E226-5521A51AFB9C}"/>
                </a:ext>
              </a:extLst>
            </p:cNvPr>
            <p:cNvSpPr>
              <a:spLocks/>
            </p:cNvSpPr>
            <p:nvPr/>
          </p:nvSpPr>
          <p:spPr bwMode="auto">
            <a:xfrm>
              <a:off x="3028" y="2593"/>
              <a:ext cx="234" cy="81"/>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0 w 469"/>
                <a:gd name="T19" fmla="*/ 0 h 163"/>
                <a:gd name="T20" fmla="*/ 0 w 469"/>
                <a:gd name="T21" fmla="*/ 0 h 163"/>
                <a:gd name="T22" fmla="*/ 0 w 469"/>
                <a:gd name="T23" fmla="*/ 0 h 163"/>
                <a:gd name="T24" fmla="*/ 0 w 469"/>
                <a:gd name="T25" fmla="*/ 0 h 163"/>
                <a:gd name="T26" fmla="*/ 0 w 469"/>
                <a:gd name="T27" fmla="*/ 0 h 163"/>
                <a:gd name="T28" fmla="*/ 0 w 469"/>
                <a:gd name="T29" fmla="*/ 0 h 163"/>
                <a:gd name="T30" fmla="*/ 0 w 469"/>
                <a:gd name="T31" fmla="*/ 0 h 163"/>
                <a:gd name="T32" fmla="*/ 0 w 469"/>
                <a:gd name="T33" fmla="*/ 0 h 163"/>
                <a:gd name="T34" fmla="*/ 0 w 469"/>
                <a:gd name="T35" fmla="*/ 0 h 163"/>
                <a:gd name="T36" fmla="*/ 0 w 469"/>
                <a:gd name="T37" fmla="*/ 0 h 163"/>
                <a:gd name="T38" fmla="*/ 0 w 469"/>
                <a:gd name="T39" fmla="*/ 0 h 163"/>
                <a:gd name="T40" fmla="*/ 0 w 469"/>
                <a:gd name="T41" fmla="*/ 0 h 163"/>
                <a:gd name="T42" fmla="*/ 0 w 469"/>
                <a:gd name="T43" fmla="*/ 0 h 163"/>
                <a:gd name="T44" fmla="*/ 0 w 469"/>
                <a:gd name="T45" fmla="*/ 0 h 163"/>
                <a:gd name="T46" fmla="*/ 0 w 469"/>
                <a:gd name="T47" fmla="*/ 0 h 163"/>
                <a:gd name="T48" fmla="*/ 0 w 469"/>
                <a:gd name="T49" fmla="*/ 0 h 163"/>
                <a:gd name="T50" fmla="*/ 0 w 469"/>
                <a:gd name="T51" fmla="*/ 0 h 163"/>
                <a:gd name="T52" fmla="*/ 0 w 469"/>
                <a:gd name="T53" fmla="*/ 0 h 163"/>
                <a:gd name="T54" fmla="*/ 0 w 469"/>
                <a:gd name="T55" fmla="*/ 0 h 163"/>
                <a:gd name="T56" fmla="*/ 0 w 469"/>
                <a:gd name="T57" fmla="*/ 0 h 163"/>
                <a:gd name="T58" fmla="*/ 0 w 469"/>
                <a:gd name="T59" fmla="*/ 0 h 163"/>
                <a:gd name="T60" fmla="*/ 0 w 469"/>
                <a:gd name="T61" fmla="*/ 0 h 163"/>
                <a:gd name="T62" fmla="*/ 0 w 469"/>
                <a:gd name="T63" fmla="*/ 0 h 163"/>
                <a:gd name="T64" fmla="*/ 0 w 469"/>
                <a:gd name="T65" fmla="*/ 0 h 163"/>
                <a:gd name="T66" fmla="*/ 0 w 469"/>
                <a:gd name="T67" fmla="*/ 0 h 163"/>
                <a:gd name="T68" fmla="*/ 0 w 469"/>
                <a:gd name="T69" fmla="*/ 0 h 163"/>
                <a:gd name="T70" fmla="*/ 0 w 469"/>
                <a:gd name="T71" fmla="*/ 0 h 163"/>
                <a:gd name="T72" fmla="*/ 0 w 469"/>
                <a:gd name="T73" fmla="*/ 0 h 163"/>
                <a:gd name="T74" fmla="*/ 0 w 469"/>
                <a:gd name="T75" fmla="*/ 0 h 163"/>
                <a:gd name="T76" fmla="*/ 0 w 469"/>
                <a:gd name="T77" fmla="*/ 0 h 163"/>
                <a:gd name="T78" fmla="*/ 0 w 469"/>
                <a:gd name="T79" fmla="*/ 0 h 163"/>
                <a:gd name="T80" fmla="*/ 0 w 469"/>
                <a:gd name="T81" fmla="*/ 0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80" name="Freeform 69">
              <a:extLst>
                <a:ext uri="{FF2B5EF4-FFF2-40B4-BE49-F238E27FC236}">
                  <a16:creationId xmlns:a16="http://schemas.microsoft.com/office/drawing/2014/main" id="{7D5D6EB3-DAA4-6DA2-51BC-4F2506B81208}"/>
                </a:ext>
              </a:extLst>
            </p:cNvPr>
            <p:cNvSpPr>
              <a:spLocks/>
            </p:cNvSpPr>
            <p:nvPr/>
          </p:nvSpPr>
          <p:spPr bwMode="auto">
            <a:xfrm>
              <a:off x="3125" y="2508"/>
              <a:ext cx="71" cy="73"/>
            </a:xfrm>
            <a:custGeom>
              <a:avLst/>
              <a:gdLst>
                <a:gd name="T0" fmla="*/ 1 w 142"/>
                <a:gd name="T1" fmla="*/ 1 h 145"/>
                <a:gd name="T2" fmla="*/ 1 w 142"/>
                <a:gd name="T3" fmla="*/ 1 h 145"/>
                <a:gd name="T4" fmla="*/ 1 w 142"/>
                <a:gd name="T5" fmla="*/ 1 h 145"/>
                <a:gd name="T6" fmla="*/ 1 w 142"/>
                <a:gd name="T7" fmla="*/ 1 h 145"/>
                <a:gd name="T8" fmla="*/ 1 w 142"/>
                <a:gd name="T9" fmla="*/ 1 h 145"/>
                <a:gd name="T10" fmla="*/ 1 w 142"/>
                <a:gd name="T11" fmla="*/ 1 h 145"/>
                <a:gd name="T12" fmla="*/ 1 w 142"/>
                <a:gd name="T13" fmla="*/ 1 h 145"/>
                <a:gd name="T14" fmla="*/ 1 w 142"/>
                <a:gd name="T15" fmla="*/ 1 h 145"/>
                <a:gd name="T16" fmla="*/ 0 w 142"/>
                <a:gd name="T17" fmla="*/ 1 h 145"/>
                <a:gd name="T18" fmla="*/ 1 w 142"/>
                <a:gd name="T19" fmla="*/ 1 h 145"/>
                <a:gd name="T20" fmla="*/ 1 w 142"/>
                <a:gd name="T21" fmla="*/ 1 h 145"/>
                <a:gd name="T22" fmla="*/ 1 w 142"/>
                <a:gd name="T23" fmla="*/ 1 h 145"/>
                <a:gd name="T24" fmla="*/ 1 w 142"/>
                <a:gd name="T25" fmla="*/ 1 h 145"/>
                <a:gd name="T26" fmla="*/ 1 w 142"/>
                <a:gd name="T27" fmla="*/ 1 h 145"/>
                <a:gd name="T28" fmla="*/ 1 w 142"/>
                <a:gd name="T29" fmla="*/ 1 h 145"/>
                <a:gd name="T30" fmla="*/ 1 w 142"/>
                <a:gd name="T31" fmla="*/ 1 h 145"/>
                <a:gd name="T32" fmla="*/ 1 w 142"/>
                <a:gd name="T33" fmla="*/ 1 h 145"/>
                <a:gd name="T34" fmla="*/ 1 w 142"/>
                <a:gd name="T35" fmla="*/ 0 h 145"/>
                <a:gd name="T36" fmla="*/ 1 w 142"/>
                <a:gd name="T37" fmla="*/ 1 h 145"/>
                <a:gd name="T38" fmla="*/ 1 w 142"/>
                <a:gd name="T39" fmla="*/ 1 h 145"/>
                <a:gd name="T40" fmla="*/ 1 w 142"/>
                <a:gd name="T41" fmla="*/ 1 h 145"/>
                <a:gd name="T42" fmla="*/ 1 w 142"/>
                <a:gd name="T43" fmla="*/ 1 h 145"/>
                <a:gd name="T44" fmla="*/ 1 w 142"/>
                <a:gd name="T45" fmla="*/ 1 h 145"/>
                <a:gd name="T46" fmla="*/ 1 w 142"/>
                <a:gd name="T47" fmla="*/ 1 h 145"/>
                <a:gd name="T48" fmla="*/ 1 w 142"/>
                <a:gd name="T49" fmla="*/ 1 h 145"/>
                <a:gd name="T50" fmla="*/ 1 w 142"/>
                <a:gd name="T51" fmla="*/ 1 h 145"/>
                <a:gd name="T52" fmla="*/ 1 w 142"/>
                <a:gd name="T53" fmla="*/ 1 h 145"/>
                <a:gd name="T54" fmla="*/ 1 w 142"/>
                <a:gd name="T55" fmla="*/ 1 h 145"/>
                <a:gd name="T56" fmla="*/ 1 w 142"/>
                <a:gd name="T57" fmla="*/ 1 h 145"/>
                <a:gd name="T58" fmla="*/ 1 w 142"/>
                <a:gd name="T59" fmla="*/ 1 h 145"/>
                <a:gd name="T60" fmla="*/ 1 w 142"/>
                <a:gd name="T61" fmla="*/ 1 h 145"/>
                <a:gd name="T62" fmla="*/ 1 w 142"/>
                <a:gd name="T63" fmla="*/ 1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81" name="Freeform 70">
              <a:extLst>
                <a:ext uri="{FF2B5EF4-FFF2-40B4-BE49-F238E27FC236}">
                  <a16:creationId xmlns:a16="http://schemas.microsoft.com/office/drawing/2014/main" id="{5F0D69A2-1B11-22B3-AB63-0BB718BBD56E}"/>
                </a:ext>
              </a:extLst>
            </p:cNvPr>
            <p:cNvSpPr>
              <a:spLocks/>
            </p:cNvSpPr>
            <p:nvPr/>
          </p:nvSpPr>
          <p:spPr bwMode="auto">
            <a:xfrm>
              <a:off x="3149" y="2534"/>
              <a:ext cx="21" cy="20"/>
            </a:xfrm>
            <a:custGeom>
              <a:avLst/>
              <a:gdLst>
                <a:gd name="T0" fmla="*/ 1 w 40"/>
                <a:gd name="T1" fmla="*/ 1 h 39"/>
                <a:gd name="T2" fmla="*/ 1 w 40"/>
                <a:gd name="T3" fmla="*/ 1 h 39"/>
                <a:gd name="T4" fmla="*/ 1 w 40"/>
                <a:gd name="T5" fmla="*/ 1 h 39"/>
                <a:gd name="T6" fmla="*/ 1 w 40"/>
                <a:gd name="T7" fmla="*/ 0 h 39"/>
                <a:gd name="T8" fmla="*/ 1 w 40"/>
                <a:gd name="T9" fmla="*/ 1 h 39"/>
                <a:gd name="T10" fmla="*/ 1 w 40"/>
                <a:gd name="T11" fmla="*/ 1 h 39"/>
                <a:gd name="T12" fmla="*/ 1 w 40"/>
                <a:gd name="T13" fmla="*/ 1 h 39"/>
                <a:gd name="T14" fmla="*/ 0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1 h 39"/>
                <a:gd name="T32" fmla="*/ 1 w 40"/>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82" name="Freeform 71">
              <a:extLst>
                <a:ext uri="{FF2B5EF4-FFF2-40B4-BE49-F238E27FC236}">
                  <a16:creationId xmlns:a16="http://schemas.microsoft.com/office/drawing/2014/main" id="{88D93C9C-901B-D719-0A4B-83093E3761DC}"/>
                </a:ext>
              </a:extLst>
            </p:cNvPr>
            <p:cNvSpPr>
              <a:spLocks/>
            </p:cNvSpPr>
            <p:nvPr/>
          </p:nvSpPr>
          <p:spPr bwMode="auto">
            <a:xfrm>
              <a:off x="2944" y="2499"/>
              <a:ext cx="26" cy="26"/>
            </a:xfrm>
            <a:custGeom>
              <a:avLst/>
              <a:gdLst>
                <a:gd name="T0" fmla="*/ 1 w 52"/>
                <a:gd name="T1" fmla="*/ 1 h 50"/>
                <a:gd name="T2" fmla="*/ 1 w 52"/>
                <a:gd name="T3" fmla="*/ 1 h 50"/>
                <a:gd name="T4" fmla="*/ 1 w 52"/>
                <a:gd name="T5" fmla="*/ 1 h 50"/>
                <a:gd name="T6" fmla="*/ 1 w 52"/>
                <a:gd name="T7" fmla="*/ 1 h 50"/>
                <a:gd name="T8" fmla="*/ 1 w 52"/>
                <a:gd name="T9" fmla="*/ 1 h 50"/>
                <a:gd name="T10" fmla="*/ 1 w 52"/>
                <a:gd name="T11" fmla="*/ 1 h 50"/>
                <a:gd name="T12" fmla="*/ 1 w 52"/>
                <a:gd name="T13" fmla="*/ 1 h 50"/>
                <a:gd name="T14" fmla="*/ 1 w 52"/>
                <a:gd name="T15" fmla="*/ 1 h 50"/>
                <a:gd name="T16" fmla="*/ 1 w 52"/>
                <a:gd name="T17" fmla="*/ 0 h 50"/>
                <a:gd name="T18" fmla="*/ 1 w 52"/>
                <a:gd name="T19" fmla="*/ 1 h 50"/>
                <a:gd name="T20" fmla="*/ 1 w 52"/>
                <a:gd name="T21" fmla="*/ 1 h 50"/>
                <a:gd name="T22" fmla="*/ 1 w 52"/>
                <a:gd name="T23" fmla="*/ 1 h 50"/>
                <a:gd name="T24" fmla="*/ 0 w 52"/>
                <a:gd name="T25" fmla="*/ 1 h 50"/>
                <a:gd name="T26" fmla="*/ 1 w 52"/>
                <a:gd name="T27" fmla="*/ 1 h 50"/>
                <a:gd name="T28" fmla="*/ 1 w 52"/>
                <a:gd name="T29" fmla="*/ 1 h 50"/>
                <a:gd name="T30" fmla="*/ 1 w 52"/>
                <a:gd name="T31" fmla="*/ 1 h 50"/>
                <a:gd name="T32" fmla="*/ 1 w 52"/>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83" name="Freeform 72">
              <a:extLst>
                <a:ext uri="{FF2B5EF4-FFF2-40B4-BE49-F238E27FC236}">
                  <a16:creationId xmlns:a16="http://schemas.microsoft.com/office/drawing/2014/main" id="{D257B7AB-6A3A-5BD9-75AA-707EF58925E7}"/>
                </a:ext>
              </a:extLst>
            </p:cNvPr>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84" name="Freeform 73">
              <a:extLst>
                <a:ext uri="{FF2B5EF4-FFF2-40B4-BE49-F238E27FC236}">
                  <a16:creationId xmlns:a16="http://schemas.microsoft.com/office/drawing/2014/main" id="{302CEE70-CB31-587E-BA28-64C1D1671E1B}"/>
                </a:ext>
              </a:extLst>
            </p:cNvPr>
            <p:cNvSpPr>
              <a:spLocks/>
            </p:cNvSpPr>
            <p:nvPr/>
          </p:nvSpPr>
          <p:spPr bwMode="auto">
            <a:xfrm>
              <a:off x="2930" y="2414"/>
              <a:ext cx="56" cy="78"/>
            </a:xfrm>
            <a:custGeom>
              <a:avLst/>
              <a:gdLst>
                <a:gd name="T0" fmla="*/ 0 w 113"/>
                <a:gd name="T1" fmla="*/ 1 h 156"/>
                <a:gd name="T2" fmla="*/ 0 w 113"/>
                <a:gd name="T3" fmla="*/ 1 h 156"/>
                <a:gd name="T4" fmla="*/ 0 w 113"/>
                <a:gd name="T5" fmla="*/ 1 h 156"/>
                <a:gd name="T6" fmla="*/ 0 w 113"/>
                <a:gd name="T7" fmla="*/ 1 h 156"/>
                <a:gd name="T8" fmla="*/ 0 w 113"/>
                <a:gd name="T9" fmla="*/ 1 h 156"/>
                <a:gd name="T10" fmla="*/ 0 w 113"/>
                <a:gd name="T11" fmla="*/ 1 h 156"/>
                <a:gd name="T12" fmla="*/ 0 w 113"/>
                <a:gd name="T13" fmla="*/ 1 h 156"/>
                <a:gd name="T14" fmla="*/ 0 w 113"/>
                <a:gd name="T15" fmla="*/ 1 h 156"/>
                <a:gd name="T16" fmla="*/ 0 w 113"/>
                <a:gd name="T17" fmla="*/ 1 h 156"/>
                <a:gd name="T18" fmla="*/ 0 w 113"/>
                <a:gd name="T19" fmla="*/ 0 h 156"/>
                <a:gd name="T20" fmla="*/ 0 w 113"/>
                <a:gd name="T21" fmla="*/ 1 h 156"/>
                <a:gd name="T22" fmla="*/ 0 w 113"/>
                <a:gd name="T23" fmla="*/ 1 h 156"/>
                <a:gd name="T24" fmla="*/ 0 w 113"/>
                <a:gd name="T25" fmla="*/ 1 h 156"/>
                <a:gd name="T26" fmla="*/ 0 w 113"/>
                <a:gd name="T27" fmla="*/ 1 h 156"/>
                <a:gd name="T28" fmla="*/ 0 w 113"/>
                <a:gd name="T29" fmla="*/ 1 h 156"/>
                <a:gd name="T30" fmla="*/ 0 w 113"/>
                <a:gd name="T31" fmla="*/ 1 h 156"/>
                <a:gd name="T32" fmla="*/ 0 w 113"/>
                <a:gd name="T33" fmla="*/ 1 h 156"/>
                <a:gd name="T34" fmla="*/ 0 w 113"/>
                <a:gd name="T35" fmla="*/ 1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85" name="Freeform 74">
              <a:extLst>
                <a:ext uri="{FF2B5EF4-FFF2-40B4-BE49-F238E27FC236}">
                  <a16:creationId xmlns:a16="http://schemas.microsoft.com/office/drawing/2014/main" id="{7D90395E-AE8A-9DA8-4B21-4DFDC68D6775}"/>
                </a:ext>
              </a:extLst>
            </p:cNvPr>
            <p:cNvSpPr>
              <a:spLocks/>
            </p:cNvSpPr>
            <p:nvPr/>
          </p:nvSpPr>
          <p:spPr bwMode="auto">
            <a:xfrm>
              <a:off x="2972" y="2447"/>
              <a:ext cx="76" cy="61"/>
            </a:xfrm>
            <a:custGeom>
              <a:avLst/>
              <a:gdLst>
                <a:gd name="T0" fmla="*/ 1 w 152"/>
                <a:gd name="T1" fmla="*/ 0 h 123"/>
                <a:gd name="T2" fmla="*/ 0 w 152"/>
                <a:gd name="T3" fmla="*/ 0 h 123"/>
                <a:gd name="T4" fmla="*/ 1 w 152"/>
                <a:gd name="T5" fmla="*/ 0 h 123"/>
                <a:gd name="T6" fmla="*/ 1 w 152"/>
                <a:gd name="T7" fmla="*/ 0 h 123"/>
                <a:gd name="T8" fmla="*/ 1 w 152"/>
                <a:gd name="T9" fmla="*/ 0 h 123"/>
                <a:gd name="T10" fmla="*/ 1 w 152"/>
                <a:gd name="T11" fmla="*/ 0 h 123"/>
                <a:gd name="T12" fmla="*/ 1 w 152"/>
                <a:gd name="T13" fmla="*/ 0 h 123"/>
                <a:gd name="T14" fmla="*/ 1 w 152"/>
                <a:gd name="T15" fmla="*/ 0 h 123"/>
                <a:gd name="T16" fmla="*/ 1 w 152"/>
                <a:gd name="T17" fmla="*/ 0 h 123"/>
                <a:gd name="T18" fmla="*/ 1 w 152"/>
                <a:gd name="T19" fmla="*/ 0 h 123"/>
                <a:gd name="T20" fmla="*/ 1 w 152"/>
                <a:gd name="T21" fmla="*/ 0 h 123"/>
                <a:gd name="T22" fmla="*/ 1 w 152"/>
                <a:gd name="T23" fmla="*/ 0 h 123"/>
                <a:gd name="T24" fmla="*/ 1 w 152"/>
                <a:gd name="T25" fmla="*/ 0 h 123"/>
                <a:gd name="T26" fmla="*/ 1 w 152"/>
                <a:gd name="T27" fmla="*/ 0 h 123"/>
                <a:gd name="T28" fmla="*/ 1 w 152"/>
                <a:gd name="T29" fmla="*/ 0 h 123"/>
                <a:gd name="T30" fmla="*/ 1 w 152"/>
                <a:gd name="T31" fmla="*/ 0 h 123"/>
                <a:gd name="T32" fmla="*/ 1 w 152"/>
                <a:gd name="T33" fmla="*/ 0 h 123"/>
                <a:gd name="T34" fmla="*/ 1 w 152"/>
                <a:gd name="T35" fmla="*/ 0 h 123"/>
                <a:gd name="T36" fmla="*/ 1 w 152"/>
                <a:gd name="T37" fmla="*/ 0 h 123"/>
                <a:gd name="T38" fmla="*/ 1 w 152"/>
                <a:gd name="T39" fmla="*/ 0 h 123"/>
                <a:gd name="T40" fmla="*/ 1 w 152"/>
                <a:gd name="T41" fmla="*/ 0 h 123"/>
                <a:gd name="T42" fmla="*/ 1 w 152"/>
                <a:gd name="T43" fmla="*/ 0 h 123"/>
                <a:gd name="T44" fmla="*/ 1 w 152"/>
                <a:gd name="T45" fmla="*/ 0 h 123"/>
                <a:gd name="T46" fmla="*/ 1 w 152"/>
                <a:gd name="T47" fmla="*/ 0 h 123"/>
                <a:gd name="T48" fmla="*/ 1 w 152"/>
                <a:gd name="T49" fmla="*/ 0 h 123"/>
                <a:gd name="T50" fmla="*/ 1 w 152"/>
                <a:gd name="T51" fmla="*/ 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86" name="Freeform 75">
              <a:extLst>
                <a:ext uri="{FF2B5EF4-FFF2-40B4-BE49-F238E27FC236}">
                  <a16:creationId xmlns:a16="http://schemas.microsoft.com/office/drawing/2014/main" id="{D1DCB3FC-913A-2169-849F-4B2D9A9D5332}"/>
                </a:ext>
              </a:extLst>
            </p:cNvPr>
            <p:cNvSpPr>
              <a:spLocks/>
            </p:cNvSpPr>
            <p:nvPr/>
          </p:nvSpPr>
          <p:spPr bwMode="auto">
            <a:xfrm>
              <a:off x="2972" y="2517"/>
              <a:ext cx="76" cy="61"/>
            </a:xfrm>
            <a:custGeom>
              <a:avLst/>
              <a:gdLst>
                <a:gd name="T0" fmla="*/ 0 w 153"/>
                <a:gd name="T1" fmla="*/ 1 h 122"/>
                <a:gd name="T2" fmla="*/ 0 w 153"/>
                <a:gd name="T3" fmla="*/ 1 h 122"/>
                <a:gd name="T4" fmla="*/ 0 w 153"/>
                <a:gd name="T5" fmla="*/ 1 h 122"/>
                <a:gd name="T6" fmla="*/ 0 w 153"/>
                <a:gd name="T7" fmla="*/ 1 h 122"/>
                <a:gd name="T8" fmla="*/ 0 w 153"/>
                <a:gd name="T9" fmla="*/ 0 h 122"/>
                <a:gd name="T10" fmla="*/ 0 w 153"/>
                <a:gd name="T11" fmla="*/ 0 h 122"/>
                <a:gd name="T12" fmla="*/ 0 w 153"/>
                <a:gd name="T13" fmla="*/ 1 h 122"/>
                <a:gd name="T14" fmla="*/ 0 w 153"/>
                <a:gd name="T15" fmla="*/ 1 h 122"/>
                <a:gd name="T16" fmla="*/ 0 w 153"/>
                <a:gd name="T17" fmla="*/ 1 h 122"/>
                <a:gd name="T18" fmla="*/ 0 w 153"/>
                <a:gd name="T19" fmla="*/ 1 h 122"/>
                <a:gd name="T20" fmla="*/ 0 w 153"/>
                <a:gd name="T21" fmla="*/ 1 h 122"/>
                <a:gd name="T22" fmla="*/ 0 w 153"/>
                <a:gd name="T23" fmla="*/ 1 h 122"/>
                <a:gd name="T24" fmla="*/ 0 w 153"/>
                <a:gd name="T25" fmla="*/ 1 h 122"/>
                <a:gd name="T26" fmla="*/ 0 w 153"/>
                <a:gd name="T27" fmla="*/ 1 h 122"/>
                <a:gd name="T28" fmla="*/ 0 w 153"/>
                <a:gd name="T29" fmla="*/ 1 h 122"/>
                <a:gd name="T30" fmla="*/ 0 w 153"/>
                <a:gd name="T31" fmla="*/ 1 h 122"/>
                <a:gd name="T32" fmla="*/ 0 w 153"/>
                <a:gd name="T33" fmla="*/ 1 h 122"/>
                <a:gd name="T34" fmla="*/ 0 w 153"/>
                <a:gd name="T35" fmla="*/ 1 h 122"/>
                <a:gd name="T36" fmla="*/ 0 w 153"/>
                <a:gd name="T37" fmla="*/ 1 h 122"/>
                <a:gd name="T38" fmla="*/ 0 w 153"/>
                <a:gd name="T39" fmla="*/ 1 h 122"/>
                <a:gd name="T40" fmla="*/ 0 w 153"/>
                <a:gd name="T41" fmla="*/ 1 h 122"/>
                <a:gd name="T42" fmla="*/ 0 w 153"/>
                <a:gd name="T43" fmla="*/ 1 h 122"/>
                <a:gd name="T44" fmla="*/ 0 w 153"/>
                <a:gd name="T45" fmla="*/ 1 h 122"/>
                <a:gd name="T46" fmla="*/ 0 w 153"/>
                <a:gd name="T47" fmla="*/ 1 h 122"/>
                <a:gd name="T48" fmla="*/ 0 w 153"/>
                <a:gd name="T49" fmla="*/ 1 h 122"/>
                <a:gd name="T50" fmla="*/ 0 w 153"/>
                <a:gd name="T51" fmla="*/ 1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87" name="Freeform 76">
              <a:extLst>
                <a:ext uri="{FF2B5EF4-FFF2-40B4-BE49-F238E27FC236}">
                  <a16:creationId xmlns:a16="http://schemas.microsoft.com/office/drawing/2014/main" id="{F7A07265-A81D-71A5-B136-2468B6691003}"/>
                </a:ext>
              </a:extLst>
            </p:cNvPr>
            <p:cNvSpPr>
              <a:spLocks/>
            </p:cNvSpPr>
            <p:nvPr/>
          </p:nvSpPr>
          <p:spPr bwMode="auto">
            <a:xfrm>
              <a:off x="2930" y="2532"/>
              <a:ext cx="55" cy="78"/>
            </a:xfrm>
            <a:custGeom>
              <a:avLst/>
              <a:gdLst>
                <a:gd name="T0" fmla="*/ 0 w 112"/>
                <a:gd name="T1" fmla="*/ 0 h 156"/>
                <a:gd name="T2" fmla="*/ 0 w 112"/>
                <a:gd name="T3" fmla="*/ 0 h 156"/>
                <a:gd name="T4" fmla="*/ 0 w 112"/>
                <a:gd name="T5" fmla="*/ 1 h 156"/>
                <a:gd name="T6" fmla="*/ 0 w 112"/>
                <a:gd name="T7" fmla="*/ 1 h 156"/>
                <a:gd name="T8" fmla="*/ 0 w 112"/>
                <a:gd name="T9" fmla="*/ 1 h 156"/>
                <a:gd name="T10" fmla="*/ 0 w 112"/>
                <a:gd name="T11" fmla="*/ 1 h 156"/>
                <a:gd name="T12" fmla="*/ 0 w 112"/>
                <a:gd name="T13" fmla="*/ 1 h 156"/>
                <a:gd name="T14" fmla="*/ 0 w 112"/>
                <a:gd name="T15" fmla="*/ 1 h 156"/>
                <a:gd name="T16" fmla="*/ 0 w 112"/>
                <a:gd name="T17" fmla="*/ 1 h 156"/>
                <a:gd name="T18" fmla="*/ 0 w 112"/>
                <a:gd name="T19" fmla="*/ 1 h 156"/>
                <a:gd name="T20" fmla="*/ 0 w 112"/>
                <a:gd name="T21" fmla="*/ 1 h 156"/>
                <a:gd name="T22" fmla="*/ 0 w 112"/>
                <a:gd name="T23" fmla="*/ 1 h 156"/>
                <a:gd name="T24" fmla="*/ 0 w 112"/>
                <a:gd name="T25" fmla="*/ 1 h 156"/>
                <a:gd name="T26" fmla="*/ 0 w 112"/>
                <a:gd name="T27" fmla="*/ 1 h 156"/>
                <a:gd name="T28" fmla="*/ 0 w 112"/>
                <a:gd name="T29" fmla="*/ 1 h 156"/>
                <a:gd name="T30" fmla="*/ 0 w 112"/>
                <a:gd name="T31" fmla="*/ 1 h 156"/>
                <a:gd name="T32" fmla="*/ 0 w 112"/>
                <a:gd name="T33" fmla="*/ 1 h 156"/>
                <a:gd name="T34" fmla="*/ 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88" name="Freeform 77">
              <a:extLst>
                <a:ext uri="{FF2B5EF4-FFF2-40B4-BE49-F238E27FC236}">
                  <a16:creationId xmlns:a16="http://schemas.microsoft.com/office/drawing/2014/main" id="{4E67AAD7-C4BF-04A4-D281-F5AA3A7F0DB9}"/>
                </a:ext>
              </a:extLst>
            </p:cNvPr>
            <p:cNvSpPr>
              <a:spLocks/>
            </p:cNvSpPr>
            <p:nvPr/>
          </p:nvSpPr>
          <p:spPr bwMode="auto">
            <a:xfrm>
              <a:off x="2868" y="2515"/>
              <a:ext cx="75" cy="62"/>
            </a:xfrm>
            <a:custGeom>
              <a:avLst/>
              <a:gdLst>
                <a:gd name="T0" fmla="*/ 0 w 151"/>
                <a:gd name="T1" fmla="*/ 1 h 123"/>
                <a:gd name="T2" fmla="*/ 0 w 151"/>
                <a:gd name="T3" fmla="*/ 1 h 123"/>
                <a:gd name="T4" fmla="*/ 0 w 151"/>
                <a:gd name="T5" fmla="*/ 1 h 123"/>
                <a:gd name="T6" fmla="*/ 0 w 151"/>
                <a:gd name="T7" fmla="*/ 1 h 123"/>
                <a:gd name="T8" fmla="*/ 0 w 151"/>
                <a:gd name="T9" fmla="*/ 1 h 123"/>
                <a:gd name="T10" fmla="*/ 0 w 151"/>
                <a:gd name="T11" fmla="*/ 1 h 123"/>
                <a:gd name="T12" fmla="*/ 0 w 151"/>
                <a:gd name="T13" fmla="*/ 1 h 123"/>
                <a:gd name="T14" fmla="*/ 0 w 151"/>
                <a:gd name="T15" fmla="*/ 1 h 123"/>
                <a:gd name="T16" fmla="*/ 0 w 151"/>
                <a:gd name="T17" fmla="*/ 1 h 123"/>
                <a:gd name="T18" fmla="*/ 0 w 151"/>
                <a:gd name="T19" fmla="*/ 1 h 123"/>
                <a:gd name="T20" fmla="*/ 0 w 151"/>
                <a:gd name="T21" fmla="*/ 1 h 123"/>
                <a:gd name="T22" fmla="*/ 0 w 151"/>
                <a:gd name="T23" fmla="*/ 1 h 123"/>
                <a:gd name="T24" fmla="*/ 0 w 151"/>
                <a:gd name="T25" fmla="*/ 1 h 123"/>
                <a:gd name="T26" fmla="*/ 0 w 151"/>
                <a:gd name="T27" fmla="*/ 1 h 123"/>
                <a:gd name="T28" fmla="*/ 0 w 151"/>
                <a:gd name="T29" fmla="*/ 1 h 123"/>
                <a:gd name="T30" fmla="*/ 0 w 151"/>
                <a:gd name="T31" fmla="*/ 1 h 123"/>
                <a:gd name="T32" fmla="*/ 0 w 151"/>
                <a:gd name="T33" fmla="*/ 1 h 123"/>
                <a:gd name="T34" fmla="*/ 0 w 151"/>
                <a:gd name="T35" fmla="*/ 1 h 123"/>
                <a:gd name="T36" fmla="*/ 0 w 151"/>
                <a:gd name="T37" fmla="*/ 1 h 123"/>
                <a:gd name="T38" fmla="*/ 0 w 151"/>
                <a:gd name="T39" fmla="*/ 1 h 123"/>
                <a:gd name="T40" fmla="*/ 0 w 151"/>
                <a:gd name="T41" fmla="*/ 1 h 123"/>
                <a:gd name="T42" fmla="*/ 0 w 151"/>
                <a:gd name="T43" fmla="*/ 0 h 123"/>
                <a:gd name="T44" fmla="*/ 0 w 151"/>
                <a:gd name="T45" fmla="*/ 0 h 123"/>
                <a:gd name="T46" fmla="*/ 0 w 151"/>
                <a:gd name="T47" fmla="*/ 1 h 123"/>
                <a:gd name="T48" fmla="*/ 0 w 151"/>
                <a:gd name="T49" fmla="*/ 1 h 123"/>
                <a:gd name="T50" fmla="*/ 0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89" name="Freeform 78">
              <a:extLst>
                <a:ext uri="{FF2B5EF4-FFF2-40B4-BE49-F238E27FC236}">
                  <a16:creationId xmlns:a16="http://schemas.microsoft.com/office/drawing/2014/main" id="{97DE675B-0AD5-B4C1-1DF3-00FBD4CCD371}"/>
                </a:ext>
              </a:extLst>
            </p:cNvPr>
            <p:cNvSpPr>
              <a:spLocks/>
            </p:cNvSpPr>
            <p:nvPr/>
          </p:nvSpPr>
          <p:spPr bwMode="auto">
            <a:xfrm>
              <a:off x="2867" y="2446"/>
              <a:ext cx="76" cy="62"/>
            </a:xfrm>
            <a:custGeom>
              <a:avLst/>
              <a:gdLst>
                <a:gd name="T0" fmla="*/ 1 w 152"/>
                <a:gd name="T1" fmla="*/ 1 h 123"/>
                <a:gd name="T2" fmla="*/ 1 w 152"/>
                <a:gd name="T3" fmla="*/ 1 h 123"/>
                <a:gd name="T4" fmla="*/ 1 w 152"/>
                <a:gd name="T5" fmla="*/ 1 h 123"/>
                <a:gd name="T6" fmla="*/ 1 w 152"/>
                <a:gd name="T7" fmla="*/ 1 h 123"/>
                <a:gd name="T8" fmla="*/ 1 w 152"/>
                <a:gd name="T9" fmla="*/ 1 h 123"/>
                <a:gd name="T10" fmla="*/ 1 w 152"/>
                <a:gd name="T11" fmla="*/ 1 h 123"/>
                <a:gd name="T12" fmla="*/ 1 w 152"/>
                <a:gd name="T13" fmla="*/ 1 h 123"/>
                <a:gd name="T14" fmla="*/ 1 w 152"/>
                <a:gd name="T15" fmla="*/ 1 h 123"/>
                <a:gd name="T16" fmla="*/ 1 w 152"/>
                <a:gd name="T17" fmla="*/ 1 h 123"/>
                <a:gd name="T18" fmla="*/ 1 w 152"/>
                <a:gd name="T19" fmla="*/ 1 h 123"/>
                <a:gd name="T20" fmla="*/ 1 w 152"/>
                <a:gd name="T21" fmla="*/ 1 h 123"/>
                <a:gd name="T22" fmla="*/ 1 w 152"/>
                <a:gd name="T23" fmla="*/ 1 h 123"/>
                <a:gd name="T24" fmla="*/ 1 w 152"/>
                <a:gd name="T25" fmla="*/ 1 h 123"/>
                <a:gd name="T26" fmla="*/ 1 w 152"/>
                <a:gd name="T27" fmla="*/ 1 h 123"/>
                <a:gd name="T28" fmla="*/ 1 w 152"/>
                <a:gd name="T29" fmla="*/ 1 h 123"/>
                <a:gd name="T30" fmla="*/ 0 w 152"/>
                <a:gd name="T31" fmla="*/ 1 h 123"/>
                <a:gd name="T32" fmla="*/ 1 w 152"/>
                <a:gd name="T33" fmla="*/ 1 h 123"/>
                <a:gd name="T34" fmla="*/ 1 w 152"/>
                <a:gd name="T35" fmla="*/ 1 h 123"/>
                <a:gd name="T36" fmla="*/ 1 w 152"/>
                <a:gd name="T37" fmla="*/ 1 h 123"/>
                <a:gd name="T38" fmla="*/ 1 w 152"/>
                <a:gd name="T39" fmla="*/ 0 h 123"/>
                <a:gd name="T40" fmla="*/ 1 w 152"/>
                <a:gd name="T41" fmla="*/ 1 h 123"/>
                <a:gd name="T42" fmla="*/ 1 w 152"/>
                <a:gd name="T43" fmla="*/ 1 h 123"/>
                <a:gd name="T44" fmla="*/ 1 w 152"/>
                <a:gd name="T45" fmla="*/ 1 h 123"/>
                <a:gd name="T46" fmla="*/ 1 w 152"/>
                <a:gd name="T47" fmla="*/ 1 h 123"/>
                <a:gd name="T48" fmla="*/ 1 w 152"/>
                <a:gd name="T49" fmla="*/ 1 h 123"/>
                <a:gd name="T50" fmla="*/ 1 w 152"/>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90" name="Freeform 79">
              <a:extLst>
                <a:ext uri="{FF2B5EF4-FFF2-40B4-BE49-F238E27FC236}">
                  <a16:creationId xmlns:a16="http://schemas.microsoft.com/office/drawing/2014/main" id="{93CA2716-D015-40F1-257C-047B01EC671C}"/>
                </a:ext>
              </a:extLst>
            </p:cNvPr>
            <p:cNvSpPr>
              <a:spLocks/>
            </p:cNvSpPr>
            <p:nvPr/>
          </p:nvSpPr>
          <p:spPr bwMode="auto">
            <a:xfrm>
              <a:off x="2555" y="2447"/>
              <a:ext cx="68" cy="74"/>
            </a:xfrm>
            <a:custGeom>
              <a:avLst/>
              <a:gdLst>
                <a:gd name="T0" fmla="*/ 1 w 136"/>
                <a:gd name="T1" fmla="*/ 1 h 148"/>
                <a:gd name="T2" fmla="*/ 0 w 136"/>
                <a:gd name="T3" fmla="*/ 1 h 148"/>
                <a:gd name="T4" fmla="*/ 1 w 136"/>
                <a:gd name="T5" fmla="*/ 1 h 148"/>
                <a:gd name="T6" fmla="*/ 1 w 136"/>
                <a:gd name="T7" fmla="*/ 1 h 148"/>
                <a:gd name="T8" fmla="*/ 1 w 136"/>
                <a:gd name="T9" fmla="*/ 1 h 148"/>
                <a:gd name="T10" fmla="*/ 1 w 136"/>
                <a:gd name="T11" fmla="*/ 1 h 148"/>
                <a:gd name="T12" fmla="*/ 1 w 136"/>
                <a:gd name="T13" fmla="*/ 1 h 148"/>
                <a:gd name="T14" fmla="*/ 1 w 136"/>
                <a:gd name="T15" fmla="*/ 1 h 148"/>
                <a:gd name="T16" fmla="*/ 1 w 136"/>
                <a:gd name="T17" fmla="*/ 1 h 148"/>
                <a:gd name="T18" fmla="*/ 1 w 136"/>
                <a:gd name="T19" fmla="*/ 1 h 148"/>
                <a:gd name="T20" fmla="*/ 1 w 136"/>
                <a:gd name="T21" fmla="*/ 1 h 148"/>
                <a:gd name="T22" fmla="*/ 1 w 136"/>
                <a:gd name="T23" fmla="*/ 1 h 148"/>
                <a:gd name="T24" fmla="*/ 1 w 136"/>
                <a:gd name="T25" fmla="*/ 1 h 148"/>
                <a:gd name="T26" fmla="*/ 1 w 136"/>
                <a:gd name="T27" fmla="*/ 1 h 148"/>
                <a:gd name="T28" fmla="*/ 1 w 136"/>
                <a:gd name="T29" fmla="*/ 1 h 148"/>
                <a:gd name="T30" fmla="*/ 1 w 136"/>
                <a:gd name="T31" fmla="*/ 1 h 148"/>
                <a:gd name="T32" fmla="*/ 1 w 136"/>
                <a:gd name="T33" fmla="*/ 1 h 148"/>
                <a:gd name="T34" fmla="*/ 1 w 136"/>
                <a:gd name="T35" fmla="*/ 1 h 148"/>
                <a:gd name="T36" fmla="*/ 1 w 136"/>
                <a:gd name="T37" fmla="*/ 1 h 148"/>
                <a:gd name="T38" fmla="*/ 1 w 136"/>
                <a:gd name="T39" fmla="*/ 1 h 148"/>
                <a:gd name="T40" fmla="*/ 1 w 136"/>
                <a:gd name="T41" fmla="*/ 1 h 148"/>
                <a:gd name="T42" fmla="*/ 1 w 136"/>
                <a:gd name="T43" fmla="*/ 1 h 148"/>
                <a:gd name="T44" fmla="*/ 1 w 136"/>
                <a:gd name="T45" fmla="*/ 1 h 148"/>
                <a:gd name="T46" fmla="*/ 1 w 136"/>
                <a:gd name="T47" fmla="*/ 1 h 148"/>
                <a:gd name="T48" fmla="*/ 1 w 136"/>
                <a:gd name="T49" fmla="*/ 1 h 148"/>
                <a:gd name="T50" fmla="*/ 1 w 136"/>
                <a:gd name="T51" fmla="*/ 1 h 148"/>
                <a:gd name="T52" fmla="*/ 1 w 136"/>
                <a:gd name="T53" fmla="*/ 1 h 148"/>
                <a:gd name="T54" fmla="*/ 1 w 136"/>
                <a:gd name="T55" fmla="*/ 1 h 148"/>
                <a:gd name="T56" fmla="*/ 1 w 136"/>
                <a:gd name="T57" fmla="*/ 1 h 148"/>
                <a:gd name="T58" fmla="*/ 1 w 136"/>
                <a:gd name="T59" fmla="*/ 1 h 148"/>
                <a:gd name="T60" fmla="*/ 1 w 136"/>
                <a:gd name="T61" fmla="*/ 1 h 148"/>
                <a:gd name="T62" fmla="*/ 1 w 136"/>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91" name="Freeform 80">
              <a:extLst>
                <a:ext uri="{FF2B5EF4-FFF2-40B4-BE49-F238E27FC236}">
                  <a16:creationId xmlns:a16="http://schemas.microsoft.com/office/drawing/2014/main" id="{9522D21E-AD76-D677-C0CE-FF9D340EF2F5}"/>
                </a:ext>
              </a:extLst>
            </p:cNvPr>
            <p:cNvSpPr>
              <a:spLocks/>
            </p:cNvSpPr>
            <p:nvPr/>
          </p:nvSpPr>
          <p:spPr bwMode="auto">
            <a:xfrm>
              <a:off x="2579" y="2473"/>
              <a:ext cx="20" cy="21"/>
            </a:xfrm>
            <a:custGeom>
              <a:avLst/>
              <a:gdLst>
                <a:gd name="T0" fmla="*/ 1 w 39"/>
                <a:gd name="T1" fmla="*/ 1 h 40"/>
                <a:gd name="T2" fmla="*/ 1 w 39"/>
                <a:gd name="T3" fmla="*/ 1 h 40"/>
                <a:gd name="T4" fmla="*/ 1 w 39"/>
                <a:gd name="T5" fmla="*/ 1 h 40"/>
                <a:gd name="T6" fmla="*/ 1 w 39"/>
                <a:gd name="T7" fmla="*/ 1 h 40"/>
                <a:gd name="T8" fmla="*/ 1 w 39"/>
                <a:gd name="T9" fmla="*/ 1 h 40"/>
                <a:gd name="T10" fmla="*/ 1 w 39"/>
                <a:gd name="T11" fmla="*/ 1 h 40"/>
                <a:gd name="T12" fmla="*/ 1 w 39"/>
                <a:gd name="T13" fmla="*/ 1 h 40"/>
                <a:gd name="T14" fmla="*/ 1 w 39"/>
                <a:gd name="T15" fmla="*/ 1 h 40"/>
                <a:gd name="T16" fmla="*/ 1 w 39"/>
                <a:gd name="T17" fmla="*/ 0 h 40"/>
                <a:gd name="T18" fmla="*/ 1 w 39"/>
                <a:gd name="T19" fmla="*/ 1 h 40"/>
                <a:gd name="T20" fmla="*/ 1 w 39"/>
                <a:gd name="T21" fmla="*/ 1 h 40"/>
                <a:gd name="T22" fmla="*/ 1 w 39"/>
                <a:gd name="T23" fmla="*/ 1 h 40"/>
                <a:gd name="T24" fmla="*/ 0 w 39"/>
                <a:gd name="T25" fmla="*/ 1 h 40"/>
                <a:gd name="T26" fmla="*/ 1 w 39"/>
                <a:gd name="T27" fmla="*/ 1 h 40"/>
                <a:gd name="T28" fmla="*/ 1 w 39"/>
                <a:gd name="T29" fmla="*/ 1 h 40"/>
                <a:gd name="T30" fmla="*/ 1 w 39"/>
                <a:gd name="T31" fmla="*/ 1 h 40"/>
                <a:gd name="T32" fmla="*/ 1 w 3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92" name="Freeform 81">
              <a:extLst>
                <a:ext uri="{FF2B5EF4-FFF2-40B4-BE49-F238E27FC236}">
                  <a16:creationId xmlns:a16="http://schemas.microsoft.com/office/drawing/2014/main" id="{15B99552-584B-386B-E25D-D2542669A1F3}"/>
                </a:ext>
              </a:extLst>
            </p:cNvPr>
            <p:cNvSpPr>
              <a:spLocks/>
            </p:cNvSpPr>
            <p:nvPr/>
          </p:nvSpPr>
          <p:spPr bwMode="auto">
            <a:xfrm>
              <a:off x="2642" y="1923"/>
              <a:ext cx="68" cy="74"/>
            </a:xfrm>
            <a:custGeom>
              <a:avLst/>
              <a:gdLst>
                <a:gd name="T0" fmla="*/ 1 w 136"/>
                <a:gd name="T1" fmla="*/ 1 h 147"/>
                <a:gd name="T2" fmla="*/ 0 w 136"/>
                <a:gd name="T3" fmla="*/ 1 h 147"/>
                <a:gd name="T4" fmla="*/ 1 w 136"/>
                <a:gd name="T5" fmla="*/ 1 h 147"/>
                <a:gd name="T6" fmla="*/ 1 w 136"/>
                <a:gd name="T7" fmla="*/ 1 h 147"/>
                <a:gd name="T8" fmla="*/ 1 w 136"/>
                <a:gd name="T9" fmla="*/ 1 h 147"/>
                <a:gd name="T10" fmla="*/ 1 w 136"/>
                <a:gd name="T11" fmla="*/ 1 h 147"/>
                <a:gd name="T12" fmla="*/ 1 w 136"/>
                <a:gd name="T13" fmla="*/ 1 h 147"/>
                <a:gd name="T14" fmla="*/ 1 w 136"/>
                <a:gd name="T15" fmla="*/ 1 h 147"/>
                <a:gd name="T16" fmla="*/ 1 w 136"/>
                <a:gd name="T17" fmla="*/ 1 h 147"/>
                <a:gd name="T18" fmla="*/ 1 w 136"/>
                <a:gd name="T19" fmla="*/ 1 h 147"/>
                <a:gd name="T20" fmla="*/ 1 w 136"/>
                <a:gd name="T21" fmla="*/ 1 h 147"/>
                <a:gd name="T22" fmla="*/ 1 w 136"/>
                <a:gd name="T23" fmla="*/ 1 h 147"/>
                <a:gd name="T24" fmla="*/ 1 w 136"/>
                <a:gd name="T25" fmla="*/ 1 h 147"/>
                <a:gd name="T26" fmla="*/ 1 w 136"/>
                <a:gd name="T27" fmla="*/ 1 h 147"/>
                <a:gd name="T28" fmla="*/ 1 w 136"/>
                <a:gd name="T29" fmla="*/ 1 h 147"/>
                <a:gd name="T30" fmla="*/ 1 w 136"/>
                <a:gd name="T31" fmla="*/ 1 h 147"/>
                <a:gd name="T32" fmla="*/ 1 w 136"/>
                <a:gd name="T33" fmla="*/ 1 h 147"/>
                <a:gd name="T34" fmla="*/ 1 w 136"/>
                <a:gd name="T35" fmla="*/ 1 h 147"/>
                <a:gd name="T36" fmla="*/ 1 w 136"/>
                <a:gd name="T37" fmla="*/ 1 h 147"/>
                <a:gd name="T38" fmla="*/ 1 w 136"/>
                <a:gd name="T39" fmla="*/ 1 h 147"/>
                <a:gd name="T40" fmla="*/ 1 w 136"/>
                <a:gd name="T41" fmla="*/ 1 h 147"/>
                <a:gd name="T42" fmla="*/ 1 w 136"/>
                <a:gd name="T43" fmla="*/ 1 h 147"/>
                <a:gd name="T44" fmla="*/ 1 w 136"/>
                <a:gd name="T45" fmla="*/ 1 h 147"/>
                <a:gd name="T46" fmla="*/ 1 w 136"/>
                <a:gd name="T47" fmla="*/ 1 h 147"/>
                <a:gd name="T48" fmla="*/ 1 w 136"/>
                <a:gd name="T49" fmla="*/ 1 h 147"/>
                <a:gd name="T50" fmla="*/ 1 w 136"/>
                <a:gd name="T51" fmla="*/ 1 h 147"/>
                <a:gd name="T52" fmla="*/ 1 w 136"/>
                <a:gd name="T53" fmla="*/ 1 h 147"/>
                <a:gd name="T54" fmla="*/ 1 w 136"/>
                <a:gd name="T55" fmla="*/ 1 h 147"/>
                <a:gd name="T56" fmla="*/ 1 w 136"/>
                <a:gd name="T57" fmla="*/ 1 h 147"/>
                <a:gd name="T58" fmla="*/ 1 w 136"/>
                <a:gd name="T59" fmla="*/ 1 h 147"/>
                <a:gd name="T60" fmla="*/ 1 w 136"/>
                <a:gd name="T61" fmla="*/ 1 h 147"/>
                <a:gd name="T62" fmla="*/ 1 w 136"/>
                <a:gd name="T63" fmla="*/ 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93" name="Freeform 82">
              <a:extLst>
                <a:ext uri="{FF2B5EF4-FFF2-40B4-BE49-F238E27FC236}">
                  <a16:creationId xmlns:a16="http://schemas.microsoft.com/office/drawing/2014/main" id="{0A845EFB-6BCC-4BFE-CDE2-08E585FA9F0F}"/>
                </a:ext>
              </a:extLst>
            </p:cNvPr>
            <p:cNvSpPr>
              <a:spLocks/>
            </p:cNvSpPr>
            <p:nvPr/>
          </p:nvSpPr>
          <p:spPr bwMode="auto">
            <a:xfrm>
              <a:off x="2667" y="1949"/>
              <a:ext cx="20" cy="20"/>
            </a:xfrm>
            <a:custGeom>
              <a:avLst/>
              <a:gdLst>
                <a:gd name="T0" fmla="*/ 1 w 39"/>
                <a:gd name="T1" fmla="*/ 1 h 39"/>
                <a:gd name="T2" fmla="*/ 1 w 39"/>
                <a:gd name="T3" fmla="*/ 1 h 39"/>
                <a:gd name="T4" fmla="*/ 1 w 39"/>
                <a:gd name="T5" fmla="*/ 1 h 39"/>
                <a:gd name="T6" fmla="*/ 1 w 39"/>
                <a:gd name="T7" fmla="*/ 1 h 39"/>
                <a:gd name="T8" fmla="*/ 1 w 39"/>
                <a:gd name="T9" fmla="*/ 1 h 39"/>
                <a:gd name="T10" fmla="*/ 1 w 39"/>
                <a:gd name="T11" fmla="*/ 1 h 39"/>
                <a:gd name="T12" fmla="*/ 1 w 39"/>
                <a:gd name="T13" fmla="*/ 1 h 39"/>
                <a:gd name="T14" fmla="*/ 1 w 39"/>
                <a:gd name="T15" fmla="*/ 1 h 39"/>
                <a:gd name="T16" fmla="*/ 1 w 39"/>
                <a:gd name="T17" fmla="*/ 0 h 39"/>
                <a:gd name="T18" fmla="*/ 1 w 39"/>
                <a:gd name="T19" fmla="*/ 1 h 39"/>
                <a:gd name="T20" fmla="*/ 1 w 39"/>
                <a:gd name="T21" fmla="*/ 1 h 39"/>
                <a:gd name="T22" fmla="*/ 1 w 39"/>
                <a:gd name="T23" fmla="*/ 1 h 39"/>
                <a:gd name="T24" fmla="*/ 0 w 39"/>
                <a:gd name="T25" fmla="*/ 1 h 39"/>
                <a:gd name="T26" fmla="*/ 1 w 39"/>
                <a:gd name="T27" fmla="*/ 1 h 39"/>
                <a:gd name="T28" fmla="*/ 1 w 39"/>
                <a:gd name="T29" fmla="*/ 1 h 39"/>
                <a:gd name="T30" fmla="*/ 1 w 39"/>
                <a:gd name="T31" fmla="*/ 1 h 39"/>
                <a:gd name="T32" fmla="*/ 1 w 39"/>
                <a:gd name="T33" fmla="*/ 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94" name="Freeform 83">
              <a:extLst>
                <a:ext uri="{FF2B5EF4-FFF2-40B4-BE49-F238E27FC236}">
                  <a16:creationId xmlns:a16="http://schemas.microsoft.com/office/drawing/2014/main" id="{914C8D13-F1DA-5CAC-1AF5-304841145B04}"/>
                </a:ext>
              </a:extLst>
            </p:cNvPr>
            <p:cNvSpPr>
              <a:spLocks/>
            </p:cNvSpPr>
            <p:nvPr/>
          </p:nvSpPr>
          <p:spPr bwMode="auto">
            <a:xfrm>
              <a:off x="2593" y="1695"/>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95" name="Freeform 84">
              <a:extLst>
                <a:ext uri="{FF2B5EF4-FFF2-40B4-BE49-F238E27FC236}">
                  <a16:creationId xmlns:a16="http://schemas.microsoft.com/office/drawing/2014/main" id="{AAB7E9C3-59B6-8776-D2FC-FCAFE90AF119}"/>
                </a:ext>
              </a:extLst>
            </p:cNvPr>
            <p:cNvSpPr>
              <a:spLocks/>
            </p:cNvSpPr>
            <p:nvPr/>
          </p:nvSpPr>
          <p:spPr bwMode="auto">
            <a:xfrm>
              <a:off x="2601" y="170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96" name="Freeform 85">
              <a:extLst>
                <a:ext uri="{FF2B5EF4-FFF2-40B4-BE49-F238E27FC236}">
                  <a16:creationId xmlns:a16="http://schemas.microsoft.com/office/drawing/2014/main" id="{7917FDE7-7931-A89E-D7AD-0EAE44AFA3C8}"/>
                </a:ext>
              </a:extLst>
            </p:cNvPr>
            <p:cNvSpPr>
              <a:spLocks/>
            </p:cNvSpPr>
            <p:nvPr/>
          </p:nvSpPr>
          <p:spPr bwMode="auto">
            <a:xfrm>
              <a:off x="2352" y="181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97" name="Freeform 86">
              <a:extLst>
                <a:ext uri="{FF2B5EF4-FFF2-40B4-BE49-F238E27FC236}">
                  <a16:creationId xmlns:a16="http://schemas.microsoft.com/office/drawing/2014/main" id="{51BE1A23-D8C9-5227-B055-CECE426DF0E5}"/>
                </a:ext>
              </a:extLst>
            </p:cNvPr>
            <p:cNvSpPr>
              <a:spLocks/>
            </p:cNvSpPr>
            <p:nvPr/>
          </p:nvSpPr>
          <p:spPr bwMode="auto">
            <a:xfrm>
              <a:off x="2359" y="1819"/>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98" name="Freeform 87">
              <a:extLst>
                <a:ext uri="{FF2B5EF4-FFF2-40B4-BE49-F238E27FC236}">
                  <a16:creationId xmlns:a16="http://schemas.microsoft.com/office/drawing/2014/main" id="{9BF51329-71F0-E77B-87C3-A6CD731CFDF8}"/>
                </a:ext>
              </a:extLst>
            </p:cNvPr>
            <p:cNvSpPr>
              <a:spLocks/>
            </p:cNvSpPr>
            <p:nvPr/>
          </p:nvSpPr>
          <p:spPr bwMode="auto">
            <a:xfrm>
              <a:off x="2336" y="1607"/>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699" name="Freeform 88">
              <a:extLst>
                <a:ext uri="{FF2B5EF4-FFF2-40B4-BE49-F238E27FC236}">
                  <a16:creationId xmlns:a16="http://schemas.microsoft.com/office/drawing/2014/main" id="{D474056B-7650-C77C-7922-96319697A83D}"/>
                </a:ext>
              </a:extLst>
            </p:cNvPr>
            <p:cNvSpPr>
              <a:spLocks/>
            </p:cNvSpPr>
            <p:nvPr/>
          </p:nvSpPr>
          <p:spPr bwMode="auto">
            <a:xfrm>
              <a:off x="2343" y="1614"/>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00" name="Freeform 89">
              <a:extLst>
                <a:ext uri="{FF2B5EF4-FFF2-40B4-BE49-F238E27FC236}">
                  <a16:creationId xmlns:a16="http://schemas.microsoft.com/office/drawing/2014/main" id="{44782790-3F2B-EB65-37EE-4D0E5644EC9B}"/>
                </a:ext>
              </a:extLst>
            </p:cNvPr>
            <p:cNvSpPr>
              <a:spLocks/>
            </p:cNvSpPr>
            <p:nvPr/>
          </p:nvSpPr>
          <p:spPr bwMode="auto">
            <a:xfrm>
              <a:off x="2456" y="192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01" name="Freeform 90">
              <a:extLst>
                <a:ext uri="{FF2B5EF4-FFF2-40B4-BE49-F238E27FC236}">
                  <a16:creationId xmlns:a16="http://schemas.microsoft.com/office/drawing/2014/main" id="{548036E4-5A9D-7EAB-799A-5660CF382C62}"/>
                </a:ext>
              </a:extLst>
            </p:cNvPr>
            <p:cNvSpPr>
              <a:spLocks/>
            </p:cNvSpPr>
            <p:nvPr/>
          </p:nvSpPr>
          <p:spPr bwMode="auto">
            <a:xfrm>
              <a:off x="2463" y="193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02" name="Freeform 91">
              <a:extLst>
                <a:ext uri="{FF2B5EF4-FFF2-40B4-BE49-F238E27FC236}">
                  <a16:creationId xmlns:a16="http://schemas.microsoft.com/office/drawing/2014/main" id="{22E92A20-4F7B-F88E-3112-E0810CEE0B79}"/>
                </a:ext>
              </a:extLst>
            </p:cNvPr>
            <p:cNvSpPr>
              <a:spLocks/>
            </p:cNvSpPr>
            <p:nvPr/>
          </p:nvSpPr>
          <p:spPr bwMode="auto">
            <a:xfrm>
              <a:off x="2357" y="1988"/>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03" name="Freeform 92">
              <a:extLst>
                <a:ext uri="{FF2B5EF4-FFF2-40B4-BE49-F238E27FC236}">
                  <a16:creationId xmlns:a16="http://schemas.microsoft.com/office/drawing/2014/main" id="{4278AA49-C79A-FF0A-6120-AB2695FEED94}"/>
                </a:ext>
              </a:extLst>
            </p:cNvPr>
            <p:cNvSpPr>
              <a:spLocks/>
            </p:cNvSpPr>
            <p:nvPr/>
          </p:nvSpPr>
          <p:spPr bwMode="auto">
            <a:xfrm>
              <a:off x="2365" y="1995"/>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04" name="Freeform 93">
              <a:extLst>
                <a:ext uri="{FF2B5EF4-FFF2-40B4-BE49-F238E27FC236}">
                  <a16:creationId xmlns:a16="http://schemas.microsoft.com/office/drawing/2014/main" id="{59DD18C6-9BFA-1B63-7413-C443ADE8411A}"/>
                </a:ext>
              </a:extLst>
            </p:cNvPr>
            <p:cNvSpPr>
              <a:spLocks/>
            </p:cNvSpPr>
            <p:nvPr/>
          </p:nvSpPr>
          <p:spPr bwMode="auto">
            <a:xfrm>
              <a:off x="2658" y="2044"/>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05" name="Freeform 94">
              <a:extLst>
                <a:ext uri="{FF2B5EF4-FFF2-40B4-BE49-F238E27FC236}">
                  <a16:creationId xmlns:a16="http://schemas.microsoft.com/office/drawing/2014/main" id="{3C739F13-5949-0588-3A2F-8DDEE99DB151}"/>
                </a:ext>
              </a:extLst>
            </p:cNvPr>
            <p:cNvSpPr>
              <a:spLocks/>
            </p:cNvSpPr>
            <p:nvPr/>
          </p:nvSpPr>
          <p:spPr bwMode="auto">
            <a:xfrm>
              <a:off x="2666" y="205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06" name="Freeform 95">
              <a:extLst>
                <a:ext uri="{FF2B5EF4-FFF2-40B4-BE49-F238E27FC236}">
                  <a16:creationId xmlns:a16="http://schemas.microsoft.com/office/drawing/2014/main" id="{25A8555B-673F-8916-9C41-2D13219E1348}"/>
                </a:ext>
              </a:extLst>
            </p:cNvPr>
            <p:cNvSpPr>
              <a:spLocks/>
            </p:cNvSpPr>
            <p:nvPr/>
          </p:nvSpPr>
          <p:spPr bwMode="auto">
            <a:xfrm>
              <a:off x="2674" y="1787"/>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07" name="Freeform 96">
              <a:extLst>
                <a:ext uri="{FF2B5EF4-FFF2-40B4-BE49-F238E27FC236}">
                  <a16:creationId xmlns:a16="http://schemas.microsoft.com/office/drawing/2014/main" id="{0ED289DF-A61D-D977-02D3-78AA1F6B4674}"/>
                </a:ext>
              </a:extLst>
            </p:cNvPr>
            <p:cNvSpPr>
              <a:spLocks/>
            </p:cNvSpPr>
            <p:nvPr/>
          </p:nvSpPr>
          <p:spPr bwMode="auto">
            <a:xfrm>
              <a:off x="2682" y="179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08" name="Freeform 97">
              <a:extLst>
                <a:ext uri="{FF2B5EF4-FFF2-40B4-BE49-F238E27FC236}">
                  <a16:creationId xmlns:a16="http://schemas.microsoft.com/office/drawing/2014/main" id="{EDC3E5A4-2940-1E27-41E4-96F8BA05B276}"/>
                </a:ext>
              </a:extLst>
            </p:cNvPr>
            <p:cNvSpPr>
              <a:spLocks/>
            </p:cNvSpPr>
            <p:nvPr/>
          </p:nvSpPr>
          <p:spPr bwMode="auto">
            <a:xfrm>
              <a:off x="2677" y="2164"/>
              <a:ext cx="30" cy="29"/>
            </a:xfrm>
            <a:custGeom>
              <a:avLst/>
              <a:gdLst>
                <a:gd name="T0" fmla="*/ 1 w 58"/>
                <a:gd name="T1" fmla="*/ 0 h 60"/>
                <a:gd name="T2" fmla="*/ 1 w 58"/>
                <a:gd name="T3" fmla="*/ 0 h 60"/>
                <a:gd name="T4" fmla="*/ 1 w 58"/>
                <a:gd name="T5" fmla="*/ 0 h 60"/>
                <a:gd name="T6" fmla="*/ 1 w 58"/>
                <a:gd name="T7" fmla="*/ 0 h 60"/>
                <a:gd name="T8" fmla="*/ 1 w 58"/>
                <a:gd name="T9" fmla="*/ 0 h 60"/>
                <a:gd name="T10" fmla="*/ 1 w 58"/>
                <a:gd name="T11" fmla="*/ 0 h 60"/>
                <a:gd name="T12" fmla="*/ 1 w 58"/>
                <a:gd name="T13" fmla="*/ 0 h 60"/>
                <a:gd name="T14" fmla="*/ 1 w 58"/>
                <a:gd name="T15" fmla="*/ 0 h 60"/>
                <a:gd name="T16" fmla="*/ 1 w 58"/>
                <a:gd name="T17" fmla="*/ 0 h 60"/>
                <a:gd name="T18" fmla="*/ 1 w 58"/>
                <a:gd name="T19" fmla="*/ 0 h 60"/>
                <a:gd name="T20" fmla="*/ 1 w 58"/>
                <a:gd name="T21" fmla="*/ 0 h 60"/>
                <a:gd name="T22" fmla="*/ 1 w 58"/>
                <a:gd name="T23" fmla="*/ 0 h 60"/>
                <a:gd name="T24" fmla="*/ 0 w 58"/>
                <a:gd name="T25" fmla="*/ 0 h 60"/>
                <a:gd name="T26" fmla="*/ 0 w 58"/>
                <a:gd name="T27" fmla="*/ 0 h 60"/>
                <a:gd name="T28" fmla="*/ 1 w 58"/>
                <a:gd name="T29" fmla="*/ 0 h 60"/>
                <a:gd name="T30" fmla="*/ 1 w 58"/>
                <a:gd name="T31" fmla="*/ 0 h 60"/>
                <a:gd name="T32" fmla="*/ 1 w 58"/>
                <a:gd name="T33" fmla="*/ 0 h 60"/>
                <a:gd name="T34" fmla="*/ 1 w 58"/>
                <a:gd name="T35" fmla="*/ 0 h 60"/>
                <a:gd name="T36" fmla="*/ 1 w 58"/>
                <a:gd name="T37" fmla="*/ 0 h 60"/>
                <a:gd name="T38" fmla="*/ 1 w 58"/>
                <a:gd name="T39" fmla="*/ 0 h 60"/>
                <a:gd name="T40" fmla="*/ 1 w 58"/>
                <a:gd name="T41" fmla="*/ 0 h 60"/>
                <a:gd name="T42" fmla="*/ 1 w 58"/>
                <a:gd name="T43" fmla="*/ 0 h 60"/>
                <a:gd name="T44" fmla="*/ 1 w 58"/>
                <a:gd name="T45" fmla="*/ 0 h 60"/>
                <a:gd name="T46" fmla="*/ 1 w 58"/>
                <a:gd name="T47" fmla="*/ 0 h 60"/>
                <a:gd name="T48" fmla="*/ 1 w 58"/>
                <a:gd name="T49" fmla="*/ 0 h 60"/>
                <a:gd name="T50" fmla="*/ 1 w 58"/>
                <a:gd name="T51" fmla="*/ 0 h 60"/>
                <a:gd name="T52" fmla="*/ 1 w 58"/>
                <a:gd name="T53" fmla="*/ 0 h 60"/>
                <a:gd name="T54" fmla="*/ 1 w 58"/>
                <a:gd name="T55" fmla="*/ 0 h 60"/>
                <a:gd name="T56" fmla="*/ 1 w 5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09" name="Freeform 98">
              <a:extLst>
                <a:ext uri="{FF2B5EF4-FFF2-40B4-BE49-F238E27FC236}">
                  <a16:creationId xmlns:a16="http://schemas.microsoft.com/office/drawing/2014/main" id="{A6723790-91C1-2A79-5E12-74C120E8219B}"/>
                </a:ext>
              </a:extLst>
            </p:cNvPr>
            <p:cNvSpPr>
              <a:spLocks/>
            </p:cNvSpPr>
            <p:nvPr/>
          </p:nvSpPr>
          <p:spPr bwMode="auto">
            <a:xfrm>
              <a:off x="2685" y="2171"/>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0 w 28"/>
                <a:gd name="T15" fmla="*/ 1 h 30"/>
                <a:gd name="T16" fmla="*/ 0 w 28"/>
                <a:gd name="T17" fmla="*/ 1 h 30"/>
                <a:gd name="T18" fmla="*/ 0 w 28"/>
                <a:gd name="T19" fmla="*/ 1 h 30"/>
                <a:gd name="T20" fmla="*/ 1 w 28"/>
                <a:gd name="T21" fmla="*/ 1 h 30"/>
                <a:gd name="T22" fmla="*/ 1 w 28"/>
                <a:gd name="T23" fmla="*/ 1 h 30"/>
                <a:gd name="T24" fmla="*/ 1 w 28"/>
                <a:gd name="T25" fmla="*/ 1 h 30"/>
                <a:gd name="T26" fmla="*/ 1 w 28"/>
                <a:gd name="T27" fmla="*/ 1 h 30"/>
                <a:gd name="T28" fmla="*/ 1 w 28"/>
                <a:gd name="T29" fmla="*/ 1 h 30"/>
                <a:gd name="T30" fmla="*/ 1 w 28"/>
                <a:gd name="T31" fmla="*/ 0 h 30"/>
                <a:gd name="T32" fmla="*/ 1 w 28"/>
                <a:gd name="T33" fmla="*/ 0 h 30"/>
                <a:gd name="T34" fmla="*/ 1 w 28"/>
                <a:gd name="T35" fmla="*/ 0 h 30"/>
                <a:gd name="T36" fmla="*/ 1 w 28"/>
                <a:gd name="T37" fmla="*/ 1 h 30"/>
                <a:gd name="T38" fmla="*/ 1 w 28"/>
                <a:gd name="T39" fmla="*/ 1 h 30"/>
                <a:gd name="T40" fmla="*/ 1 w 28"/>
                <a:gd name="T41" fmla="*/ 1 h 30"/>
                <a:gd name="T42" fmla="*/ 1 w 28"/>
                <a:gd name="T43" fmla="*/ 1 h 30"/>
                <a:gd name="T44" fmla="*/ 1 w 28"/>
                <a:gd name="T45" fmla="*/ 1 h 30"/>
                <a:gd name="T46" fmla="*/ 1 w 28"/>
                <a:gd name="T47" fmla="*/ 1 h 30"/>
                <a:gd name="T48" fmla="*/ 1 w 28"/>
                <a:gd name="T49" fmla="*/ 1 h 30"/>
                <a:gd name="T50" fmla="*/ 1 w 28"/>
                <a:gd name="T51" fmla="*/ 1 h 30"/>
                <a:gd name="T52" fmla="*/ 1 w 28"/>
                <a:gd name="T53" fmla="*/ 1 h 30"/>
                <a:gd name="T54" fmla="*/ 1 w 28"/>
                <a:gd name="T55" fmla="*/ 1 h 30"/>
                <a:gd name="T56" fmla="*/ 1 w 28"/>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10" name="Freeform 99">
              <a:extLst>
                <a:ext uri="{FF2B5EF4-FFF2-40B4-BE49-F238E27FC236}">
                  <a16:creationId xmlns:a16="http://schemas.microsoft.com/office/drawing/2014/main" id="{7ED86D1D-FAD1-005C-F9F7-0D7A8F2C63BD}"/>
                </a:ext>
              </a:extLst>
            </p:cNvPr>
            <p:cNvSpPr>
              <a:spLocks/>
            </p:cNvSpPr>
            <p:nvPr/>
          </p:nvSpPr>
          <p:spPr bwMode="auto">
            <a:xfrm>
              <a:off x="2539" y="2259"/>
              <a:ext cx="29" cy="30"/>
            </a:xfrm>
            <a:custGeom>
              <a:avLst/>
              <a:gdLst>
                <a:gd name="T0" fmla="*/ 0 w 60"/>
                <a:gd name="T1" fmla="*/ 1 h 60"/>
                <a:gd name="T2" fmla="*/ 0 w 60"/>
                <a:gd name="T3" fmla="*/ 1 h 60"/>
                <a:gd name="T4" fmla="*/ 0 w 60"/>
                <a:gd name="T5" fmla="*/ 1 h 60"/>
                <a:gd name="T6" fmla="*/ 0 w 60"/>
                <a:gd name="T7" fmla="*/ 1 h 60"/>
                <a:gd name="T8" fmla="*/ 0 w 60"/>
                <a:gd name="T9" fmla="*/ 1 h 60"/>
                <a:gd name="T10" fmla="*/ 0 w 60"/>
                <a:gd name="T11" fmla="*/ 1 h 60"/>
                <a:gd name="T12" fmla="*/ 0 w 60"/>
                <a:gd name="T13" fmla="*/ 1 h 60"/>
                <a:gd name="T14" fmla="*/ 0 w 60"/>
                <a:gd name="T15" fmla="*/ 1 h 60"/>
                <a:gd name="T16" fmla="*/ 0 w 60"/>
                <a:gd name="T17" fmla="*/ 0 h 60"/>
                <a:gd name="T18" fmla="*/ 0 w 60"/>
                <a:gd name="T19" fmla="*/ 1 h 60"/>
                <a:gd name="T20" fmla="*/ 0 w 60"/>
                <a:gd name="T21" fmla="*/ 1 h 60"/>
                <a:gd name="T22" fmla="*/ 0 w 60"/>
                <a:gd name="T23" fmla="*/ 1 h 60"/>
                <a:gd name="T24" fmla="*/ 0 w 60"/>
                <a:gd name="T25" fmla="*/ 1 h 60"/>
                <a:gd name="T26" fmla="*/ 0 w 60"/>
                <a:gd name="T27" fmla="*/ 1 h 60"/>
                <a:gd name="T28" fmla="*/ 0 w 60"/>
                <a:gd name="T29" fmla="*/ 1 h 60"/>
                <a:gd name="T30" fmla="*/ 0 w 60"/>
                <a:gd name="T31" fmla="*/ 1 h 60"/>
                <a:gd name="T32" fmla="*/ 0 w 60"/>
                <a:gd name="T33" fmla="*/ 1 h 60"/>
                <a:gd name="T34" fmla="*/ 0 w 60"/>
                <a:gd name="T35" fmla="*/ 1 h 60"/>
                <a:gd name="T36" fmla="*/ 0 w 60"/>
                <a:gd name="T37" fmla="*/ 1 h 60"/>
                <a:gd name="T38" fmla="*/ 0 w 60"/>
                <a:gd name="T39" fmla="*/ 1 h 60"/>
                <a:gd name="T40" fmla="*/ 0 w 60"/>
                <a:gd name="T41" fmla="*/ 1 h 60"/>
                <a:gd name="T42" fmla="*/ 0 w 60"/>
                <a:gd name="T43" fmla="*/ 1 h 60"/>
                <a:gd name="T44" fmla="*/ 0 w 60"/>
                <a:gd name="T45" fmla="*/ 1 h 60"/>
                <a:gd name="T46" fmla="*/ 0 w 60"/>
                <a:gd name="T47" fmla="*/ 1 h 60"/>
                <a:gd name="T48" fmla="*/ 0 w 60"/>
                <a:gd name="T49" fmla="*/ 1 h 60"/>
                <a:gd name="T50" fmla="*/ 0 w 60"/>
                <a:gd name="T51" fmla="*/ 1 h 60"/>
                <a:gd name="T52" fmla="*/ 0 w 60"/>
                <a:gd name="T53" fmla="*/ 1 h 60"/>
                <a:gd name="T54" fmla="*/ 0 w 60"/>
                <a:gd name="T55" fmla="*/ 1 h 60"/>
                <a:gd name="T56" fmla="*/ 0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11" name="Freeform 100">
              <a:extLst>
                <a:ext uri="{FF2B5EF4-FFF2-40B4-BE49-F238E27FC236}">
                  <a16:creationId xmlns:a16="http://schemas.microsoft.com/office/drawing/2014/main" id="{872573BF-062D-FDD9-72E4-3B730F8FF883}"/>
                </a:ext>
              </a:extLst>
            </p:cNvPr>
            <p:cNvSpPr>
              <a:spLocks/>
            </p:cNvSpPr>
            <p:nvPr/>
          </p:nvSpPr>
          <p:spPr bwMode="auto">
            <a:xfrm>
              <a:off x="2546" y="226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12" name="Freeform 101">
              <a:extLst>
                <a:ext uri="{FF2B5EF4-FFF2-40B4-BE49-F238E27FC236}">
                  <a16:creationId xmlns:a16="http://schemas.microsoft.com/office/drawing/2014/main" id="{1B2FED6E-587C-1196-4CEF-BEA4A99D0155}"/>
                </a:ext>
              </a:extLst>
            </p:cNvPr>
            <p:cNvSpPr>
              <a:spLocks/>
            </p:cNvSpPr>
            <p:nvPr/>
          </p:nvSpPr>
          <p:spPr bwMode="auto">
            <a:xfrm>
              <a:off x="2416" y="229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13" name="Freeform 102">
              <a:extLst>
                <a:ext uri="{FF2B5EF4-FFF2-40B4-BE49-F238E27FC236}">
                  <a16:creationId xmlns:a16="http://schemas.microsoft.com/office/drawing/2014/main" id="{10B34AA8-4B1B-492F-E509-EEE6460427B6}"/>
                </a:ext>
              </a:extLst>
            </p:cNvPr>
            <p:cNvSpPr>
              <a:spLocks/>
            </p:cNvSpPr>
            <p:nvPr/>
          </p:nvSpPr>
          <p:spPr bwMode="auto">
            <a:xfrm>
              <a:off x="2423" y="229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14" name="Freeform 103">
              <a:extLst>
                <a:ext uri="{FF2B5EF4-FFF2-40B4-BE49-F238E27FC236}">
                  <a16:creationId xmlns:a16="http://schemas.microsoft.com/office/drawing/2014/main" id="{9FD3D449-7D88-5B48-A86C-2CC0233B0D38}"/>
                </a:ext>
              </a:extLst>
            </p:cNvPr>
            <p:cNvSpPr>
              <a:spLocks/>
            </p:cNvSpPr>
            <p:nvPr/>
          </p:nvSpPr>
          <p:spPr bwMode="auto">
            <a:xfrm>
              <a:off x="2344" y="2212"/>
              <a:ext cx="30" cy="29"/>
            </a:xfrm>
            <a:custGeom>
              <a:avLst/>
              <a:gdLst>
                <a:gd name="T0" fmla="*/ 1 w 60"/>
                <a:gd name="T1" fmla="*/ 1 h 57"/>
                <a:gd name="T2" fmla="*/ 1 w 60"/>
                <a:gd name="T3" fmla="*/ 1 h 57"/>
                <a:gd name="T4" fmla="*/ 1 w 60"/>
                <a:gd name="T5" fmla="*/ 1 h 57"/>
                <a:gd name="T6" fmla="*/ 1 w 60"/>
                <a:gd name="T7" fmla="*/ 1 h 57"/>
                <a:gd name="T8" fmla="*/ 1 w 60"/>
                <a:gd name="T9" fmla="*/ 1 h 57"/>
                <a:gd name="T10" fmla="*/ 1 w 60"/>
                <a:gd name="T11" fmla="*/ 1 h 57"/>
                <a:gd name="T12" fmla="*/ 1 w 60"/>
                <a:gd name="T13" fmla="*/ 1 h 57"/>
                <a:gd name="T14" fmla="*/ 1 w 60"/>
                <a:gd name="T15" fmla="*/ 0 h 57"/>
                <a:gd name="T16" fmla="*/ 1 w 60"/>
                <a:gd name="T17" fmla="*/ 0 h 57"/>
                <a:gd name="T18" fmla="*/ 1 w 60"/>
                <a:gd name="T19" fmla="*/ 1 h 57"/>
                <a:gd name="T20" fmla="*/ 1 w 60"/>
                <a:gd name="T21" fmla="*/ 1 h 57"/>
                <a:gd name="T22" fmla="*/ 1 w 60"/>
                <a:gd name="T23" fmla="*/ 1 h 57"/>
                <a:gd name="T24" fmla="*/ 0 w 60"/>
                <a:gd name="T25" fmla="*/ 1 h 57"/>
                <a:gd name="T26" fmla="*/ 1 w 60"/>
                <a:gd name="T27" fmla="*/ 1 h 57"/>
                <a:gd name="T28" fmla="*/ 1 w 60"/>
                <a:gd name="T29" fmla="*/ 1 h 57"/>
                <a:gd name="T30" fmla="*/ 1 w 60"/>
                <a:gd name="T31" fmla="*/ 1 h 57"/>
                <a:gd name="T32" fmla="*/ 1 w 60"/>
                <a:gd name="T33" fmla="*/ 1 h 57"/>
                <a:gd name="T34" fmla="*/ 1 w 60"/>
                <a:gd name="T35" fmla="*/ 1 h 57"/>
                <a:gd name="T36" fmla="*/ 1 w 60"/>
                <a:gd name="T37" fmla="*/ 1 h 57"/>
                <a:gd name="T38" fmla="*/ 1 w 60"/>
                <a:gd name="T39" fmla="*/ 1 h 57"/>
                <a:gd name="T40" fmla="*/ 1 w 60"/>
                <a:gd name="T41" fmla="*/ 1 h 57"/>
                <a:gd name="T42" fmla="*/ 1 w 60"/>
                <a:gd name="T43" fmla="*/ 1 h 57"/>
                <a:gd name="T44" fmla="*/ 1 w 60"/>
                <a:gd name="T45" fmla="*/ 1 h 57"/>
                <a:gd name="T46" fmla="*/ 1 w 60"/>
                <a:gd name="T47" fmla="*/ 1 h 57"/>
                <a:gd name="T48" fmla="*/ 1 w 60"/>
                <a:gd name="T49" fmla="*/ 1 h 57"/>
                <a:gd name="T50" fmla="*/ 1 w 60"/>
                <a:gd name="T51" fmla="*/ 1 h 57"/>
                <a:gd name="T52" fmla="*/ 1 w 60"/>
                <a:gd name="T53" fmla="*/ 1 h 57"/>
                <a:gd name="T54" fmla="*/ 1 w 60"/>
                <a:gd name="T55" fmla="*/ 1 h 57"/>
                <a:gd name="T56" fmla="*/ 1 w 60"/>
                <a:gd name="T57" fmla="*/ 1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15" name="Freeform 104">
              <a:extLst>
                <a:ext uri="{FF2B5EF4-FFF2-40B4-BE49-F238E27FC236}">
                  <a16:creationId xmlns:a16="http://schemas.microsoft.com/office/drawing/2014/main" id="{D8DD9202-BDEC-45DD-E1AF-BAC7032DCAA6}"/>
                </a:ext>
              </a:extLst>
            </p:cNvPr>
            <p:cNvSpPr>
              <a:spLocks/>
            </p:cNvSpPr>
            <p:nvPr/>
          </p:nvSpPr>
          <p:spPr bwMode="auto">
            <a:xfrm>
              <a:off x="2351" y="2219"/>
              <a:ext cx="15" cy="14"/>
            </a:xfrm>
            <a:custGeom>
              <a:avLst/>
              <a:gdLst>
                <a:gd name="T0" fmla="*/ 1 w 30"/>
                <a:gd name="T1" fmla="*/ 1 h 27"/>
                <a:gd name="T2" fmla="*/ 1 w 30"/>
                <a:gd name="T3" fmla="*/ 1 h 27"/>
                <a:gd name="T4" fmla="*/ 1 w 30"/>
                <a:gd name="T5" fmla="*/ 1 h 27"/>
                <a:gd name="T6" fmla="*/ 1 w 30"/>
                <a:gd name="T7" fmla="*/ 1 h 27"/>
                <a:gd name="T8" fmla="*/ 1 w 30"/>
                <a:gd name="T9" fmla="*/ 1 h 27"/>
                <a:gd name="T10" fmla="*/ 1 w 30"/>
                <a:gd name="T11" fmla="*/ 1 h 27"/>
                <a:gd name="T12" fmla="*/ 1 w 30"/>
                <a:gd name="T13" fmla="*/ 1 h 27"/>
                <a:gd name="T14" fmla="*/ 0 w 30"/>
                <a:gd name="T15" fmla="*/ 1 h 27"/>
                <a:gd name="T16" fmla="*/ 0 w 30"/>
                <a:gd name="T17" fmla="*/ 1 h 27"/>
                <a:gd name="T18" fmla="*/ 0 w 30"/>
                <a:gd name="T19" fmla="*/ 1 h 27"/>
                <a:gd name="T20" fmla="*/ 1 w 30"/>
                <a:gd name="T21" fmla="*/ 1 h 27"/>
                <a:gd name="T22" fmla="*/ 1 w 30"/>
                <a:gd name="T23" fmla="*/ 1 h 27"/>
                <a:gd name="T24" fmla="*/ 1 w 30"/>
                <a:gd name="T25" fmla="*/ 1 h 27"/>
                <a:gd name="T26" fmla="*/ 1 w 30"/>
                <a:gd name="T27" fmla="*/ 1 h 27"/>
                <a:gd name="T28" fmla="*/ 1 w 30"/>
                <a:gd name="T29" fmla="*/ 0 h 27"/>
                <a:gd name="T30" fmla="*/ 1 w 30"/>
                <a:gd name="T31" fmla="*/ 0 h 27"/>
                <a:gd name="T32" fmla="*/ 1 w 30"/>
                <a:gd name="T33" fmla="*/ 0 h 27"/>
                <a:gd name="T34" fmla="*/ 1 w 30"/>
                <a:gd name="T35" fmla="*/ 0 h 27"/>
                <a:gd name="T36" fmla="*/ 1 w 30"/>
                <a:gd name="T37" fmla="*/ 0 h 27"/>
                <a:gd name="T38" fmla="*/ 1 w 30"/>
                <a:gd name="T39" fmla="*/ 1 h 27"/>
                <a:gd name="T40" fmla="*/ 1 w 30"/>
                <a:gd name="T41" fmla="*/ 1 h 27"/>
                <a:gd name="T42" fmla="*/ 1 w 30"/>
                <a:gd name="T43" fmla="*/ 1 h 27"/>
                <a:gd name="T44" fmla="*/ 1 w 30"/>
                <a:gd name="T45" fmla="*/ 1 h 27"/>
                <a:gd name="T46" fmla="*/ 1 w 30"/>
                <a:gd name="T47" fmla="*/ 1 h 27"/>
                <a:gd name="T48" fmla="*/ 1 w 30"/>
                <a:gd name="T49" fmla="*/ 1 h 27"/>
                <a:gd name="T50" fmla="*/ 1 w 30"/>
                <a:gd name="T51" fmla="*/ 1 h 27"/>
                <a:gd name="T52" fmla="*/ 1 w 30"/>
                <a:gd name="T53" fmla="*/ 1 h 27"/>
                <a:gd name="T54" fmla="*/ 1 w 30"/>
                <a:gd name="T55" fmla="*/ 1 h 27"/>
                <a:gd name="T56" fmla="*/ 1 w 30"/>
                <a:gd name="T57" fmla="*/ 1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16" name="Freeform 105">
              <a:extLst>
                <a:ext uri="{FF2B5EF4-FFF2-40B4-BE49-F238E27FC236}">
                  <a16:creationId xmlns:a16="http://schemas.microsoft.com/office/drawing/2014/main" id="{F893ABCD-420C-B398-CA64-A0D984A9478D}"/>
                </a:ext>
              </a:extLst>
            </p:cNvPr>
            <p:cNvSpPr>
              <a:spLocks/>
            </p:cNvSpPr>
            <p:nvPr/>
          </p:nvSpPr>
          <p:spPr bwMode="auto">
            <a:xfrm>
              <a:off x="2458" y="240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17" name="Freeform 106">
              <a:extLst>
                <a:ext uri="{FF2B5EF4-FFF2-40B4-BE49-F238E27FC236}">
                  <a16:creationId xmlns:a16="http://schemas.microsoft.com/office/drawing/2014/main" id="{192458C6-984D-613B-16DA-BC277021567A}"/>
                </a:ext>
              </a:extLst>
            </p:cNvPr>
            <p:cNvSpPr>
              <a:spLocks/>
            </p:cNvSpPr>
            <p:nvPr/>
          </p:nvSpPr>
          <p:spPr bwMode="auto">
            <a:xfrm>
              <a:off x="2466" y="2411"/>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18" name="Freeform 107">
              <a:extLst>
                <a:ext uri="{FF2B5EF4-FFF2-40B4-BE49-F238E27FC236}">
                  <a16:creationId xmlns:a16="http://schemas.microsoft.com/office/drawing/2014/main" id="{468A36C7-D1C7-E577-BBD8-8B8ECCD27F17}"/>
                </a:ext>
              </a:extLst>
            </p:cNvPr>
            <p:cNvSpPr>
              <a:spLocks/>
            </p:cNvSpPr>
            <p:nvPr/>
          </p:nvSpPr>
          <p:spPr bwMode="auto">
            <a:xfrm>
              <a:off x="2403" y="253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0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19" name="Freeform 108">
              <a:extLst>
                <a:ext uri="{FF2B5EF4-FFF2-40B4-BE49-F238E27FC236}">
                  <a16:creationId xmlns:a16="http://schemas.microsoft.com/office/drawing/2014/main" id="{2EC10556-0F2D-64FB-92FC-51392104C1C1}"/>
                </a:ext>
              </a:extLst>
            </p:cNvPr>
            <p:cNvSpPr>
              <a:spLocks/>
            </p:cNvSpPr>
            <p:nvPr/>
          </p:nvSpPr>
          <p:spPr bwMode="auto">
            <a:xfrm>
              <a:off x="2410" y="2546"/>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0 w 29"/>
                <a:gd name="T15" fmla="*/ 1 h 30"/>
                <a:gd name="T16" fmla="*/ 0 w 29"/>
                <a:gd name="T17" fmla="*/ 1 h 30"/>
                <a:gd name="T18" fmla="*/ 0 w 29"/>
                <a:gd name="T19" fmla="*/ 1 h 30"/>
                <a:gd name="T20" fmla="*/ 1 w 29"/>
                <a:gd name="T21" fmla="*/ 1 h 30"/>
                <a:gd name="T22" fmla="*/ 1 w 29"/>
                <a:gd name="T23" fmla="*/ 1 h 30"/>
                <a:gd name="T24" fmla="*/ 1 w 29"/>
                <a:gd name="T25" fmla="*/ 1 h 30"/>
                <a:gd name="T26" fmla="*/ 1 w 29"/>
                <a:gd name="T27" fmla="*/ 1 h 30"/>
                <a:gd name="T28" fmla="*/ 1 w 29"/>
                <a:gd name="T29" fmla="*/ 1 h 30"/>
                <a:gd name="T30" fmla="*/ 1 w 29"/>
                <a:gd name="T31" fmla="*/ 0 h 30"/>
                <a:gd name="T32" fmla="*/ 1 w 29"/>
                <a:gd name="T33" fmla="*/ 0 h 30"/>
                <a:gd name="T34" fmla="*/ 1 w 29"/>
                <a:gd name="T35" fmla="*/ 0 h 30"/>
                <a:gd name="T36" fmla="*/ 1 w 29"/>
                <a:gd name="T37" fmla="*/ 1 h 30"/>
                <a:gd name="T38" fmla="*/ 1 w 29"/>
                <a:gd name="T39" fmla="*/ 1 h 30"/>
                <a:gd name="T40" fmla="*/ 1 w 29"/>
                <a:gd name="T41" fmla="*/ 1 h 30"/>
                <a:gd name="T42" fmla="*/ 1 w 29"/>
                <a:gd name="T43" fmla="*/ 1 h 30"/>
                <a:gd name="T44" fmla="*/ 1 w 29"/>
                <a:gd name="T45" fmla="*/ 1 h 30"/>
                <a:gd name="T46" fmla="*/ 1 w 29"/>
                <a:gd name="T47" fmla="*/ 1 h 30"/>
                <a:gd name="T48" fmla="*/ 1 w 29"/>
                <a:gd name="T49" fmla="*/ 1 h 30"/>
                <a:gd name="T50" fmla="*/ 1 w 29"/>
                <a:gd name="T51" fmla="*/ 1 h 30"/>
                <a:gd name="T52" fmla="*/ 1 w 29"/>
                <a:gd name="T53" fmla="*/ 1 h 30"/>
                <a:gd name="T54" fmla="*/ 1 w 29"/>
                <a:gd name="T55" fmla="*/ 1 h 30"/>
                <a:gd name="T56" fmla="*/ 1 w 29"/>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20" name="Freeform 109">
              <a:extLst>
                <a:ext uri="{FF2B5EF4-FFF2-40B4-BE49-F238E27FC236}">
                  <a16:creationId xmlns:a16="http://schemas.microsoft.com/office/drawing/2014/main" id="{1BCAB187-8E8F-A780-9A25-73DD92BC53BC}"/>
                </a:ext>
              </a:extLst>
            </p:cNvPr>
            <p:cNvSpPr>
              <a:spLocks/>
            </p:cNvSpPr>
            <p:nvPr/>
          </p:nvSpPr>
          <p:spPr bwMode="auto">
            <a:xfrm>
              <a:off x="2480" y="2665"/>
              <a:ext cx="30" cy="29"/>
            </a:xfrm>
            <a:custGeom>
              <a:avLst/>
              <a:gdLst>
                <a:gd name="T0" fmla="*/ 1 w 59"/>
                <a:gd name="T1" fmla="*/ 0 h 59"/>
                <a:gd name="T2" fmla="*/ 1 w 59"/>
                <a:gd name="T3" fmla="*/ 0 h 59"/>
                <a:gd name="T4" fmla="*/ 1 w 59"/>
                <a:gd name="T5" fmla="*/ 0 h 59"/>
                <a:gd name="T6" fmla="*/ 1 w 59"/>
                <a:gd name="T7" fmla="*/ 0 h 59"/>
                <a:gd name="T8" fmla="*/ 1 w 59"/>
                <a:gd name="T9" fmla="*/ 0 h 59"/>
                <a:gd name="T10" fmla="*/ 1 w 59"/>
                <a:gd name="T11" fmla="*/ 0 h 59"/>
                <a:gd name="T12" fmla="*/ 1 w 59"/>
                <a:gd name="T13" fmla="*/ 0 h 59"/>
                <a:gd name="T14" fmla="*/ 1 w 59"/>
                <a:gd name="T15" fmla="*/ 0 h 59"/>
                <a:gd name="T16" fmla="*/ 1 w 59"/>
                <a:gd name="T17" fmla="*/ 0 h 59"/>
                <a:gd name="T18" fmla="*/ 1 w 59"/>
                <a:gd name="T19" fmla="*/ 0 h 59"/>
                <a:gd name="T20" fmla="*/ 1 w 59"/>
                <a:gd name="T21" fmla="*/ 0 h 59"/>
                <a:gd name="T22" fmla="*/ 1 w 59"/>
                <a:gd name="T23" fmla="*/ 0 h 59"/>
                <a:gd name="T24" fmla="*/ 0 w 59"/>
                <a:gd name="T25" fmla="*/ 0 h 59"/>
                <a:gd name="T26" fmla="*/ 1 w 59"/>
                <a:gd name="T27" fmla="*/ 0 h 59"/>
                <a:gd name="T28" fmla="*/ 1 w 59"/>
                <a:gd name="T29" fmla="*/ 0 h 59"/>
                <a:gd name="T30" fmla="*/ 1 w 59"/>
                <a:gd name="T31" fmla="*/ 0 h 59"/>
                <a:gd name="T32" fmla="*/ 1 w 59"/>
                <a:gd name="T33" fmla="*/ 0 h 59"/>
                <a:gd name="T34" fmla="*/ 1 w 59"/>
                <a:gd name="T35" fmla="*/ 0 h 59"/>
                <a:gd name="T36" fmla="*/ 1 w 59"/>
                <a:gd name="T37" fmla="*/ 0 h 59"/>
                <a:gd name="T38" fmla="*/ 1 w 59"/>
                <a:gd name="T39" fmla="*/ 0 h 59"/>
                <a:gd name="T40" fmla="*/ 1 w 59"/>
                <a:gd name="T41" fmla="*/ 0 h 59"/>
                <a:gd name="T42" fmla="*/ 1 w 59"/>
                <a:gd name="T43" fmla="*/ 0 h 59"/>
                <a:gd name="T44" fmla="*/ 1 w 59"/>
                <a:gd name="T45" fmla="*/ 0 h 59"/>
                <a:gd name="T46" fmla="*/ 1 w 59"/>
                <a:gd name="T47" fmla="*/ 0 h 59"/>
                <a:gd name="T48" fmla="*/ 1 w 59"/>
                <a:gd name="T49" fmla="*/ 0 h 59"/>
                <a:gd name="T50" fmla="*/ 1 w 59"/>
                <a:gd name="T51" fmla="*/ 0 h 59"/>
                <a:gd name="T52" fmla="*/ 1 w 59"/>
                <a:gd name="T53" fmla="*/ 0 h 59"/>
                <a:gd name="T54" fmla="*/ 1 w 59"/>
                <a:gd name="T55" fmla="*/ 0 h 59"/>
                <a:gd name="T56" fmla="*/ 1 w 5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21" name="Freeform 110">
              <a:extLst>
                <a:ext uri="{FF2B5EF4-FFF2-40B4-BE49-F238E27FC236}">
                  <a16:creationId xmlns:a16="http://schemas.microsoft.com/office/drawing/2014/main" id="{0DA1BA4D-C125-F20D-2774-6FB44768DC4B}"/>
                </a:ext>
              </a:extLst>
            </p:cNvPr>
            <p:cNvSpPr>
              <a:spLocks/>
            </p:cNvSpPr>
            <p:nvPr/>
          </p:nvSpPr>
          <p:spPr bwMode="auto">
            <a:xfrm>
              <a:off x="2487" y="2672"/>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22" name="Freeform 111">
              <a:extLst>
                <a:ext uri="{FF2B5EF4-FFF2-40B4-BE49-F238E27FC236}">
                  <a16:creationId xmlns:a16="http://schemas.microsoft.com/office/drawing/2014/main" id="{4D9E4334-7BE8-8101-60FF-02ABE9E982AD}"/>
                </a:ext>
              </a:extLst>
            </p:cNvPr>
            <p:cNvSpPr>
              <a:spLocks/>
            </p:cNvSpPr>
            <p:nvPr/>
          </p:nvSpPr>
          <p:spPr bwMode="auto">
            <a:xfrm>
              <a:off x="2624" y="2585"/>
              <a:ext cx="30" cy="29"/>
            </a:xfrm>
            <a:custGeom>
              <a:avLst/>
              <a:gdLst>
                <a:gd name="T0" fmla="*/ 1 w 60"/>
                <a:gd name="T1" fmla="*/ 0 h 59"/>
                <a:gd name="T2" fmla="*/ 1 w 60"/>
                <a:gd name="T3" fmla="*/ 0 h 59"/>
                <a:gd name="T4" fmla="*/ 1 w 60"/>
                <a:gd name="T5" fmla="*/ 0 h 59"/>
                <a:gd name="T6" fmla="*/ 1 w 60"/>
                <a:gd name="T7" fmla="*/ 0 h 59"/>
                <a:gd name="T8" fmla="*/ 1 w 60"/>
                <a:gd name="T9" fmla="*/ 0 h 59"/>
                <a:gd name="T10" fmla="*/ 1 w 60"/>
                <a:gd name="T11" fmla="*/ 0 h 59"/>
                <a:gd name="T12" fmla="*/ 1 w 60"/>
                <a:gd name="T13" fmla="*/ 0 h 59"/>
                <a:gd name="T14" fmla="*/ 1 w 60"/>
                <a:gd name="T15" fmla="*/ 0 h 59"/>
                <a:gd name="T16" fmla="*/ 1 w 60"/>
                <a:gd name="T17" fmla="*/ 0 h 59"/>
                <a:gd name="T18" fmla="*/ 1 w 60"/>
                <a:gd name="T19" fmla="*/ 0 h 59"/>
                <a:gd name="T20" fmla="*/ 1 w 60"/>
                <a:gd name="T21" fmla="*/ 0 h 59"/>
                <a:gd name="T22" fmla="*/ 1 w 60"/>
                <a:gd name="T23" fmla="*/ 0 h 59"/>
                <a:gd name="T24" fmla="*/ 0 w 60"/>
                <a:gd name="T25" fmla="*/ 0 h 59"/>
                <a:gd name="T26" fmla="*/ 1 w 60"/>
                <a:gd name="T27" fmla="*/ 0 h 59"/>
                <a:gd name="T28" fmla="*/ 1 w 60"/>
                <a:gd name="T29" fmla="*/ 0 h 59"/>
                <a:gd name="T30" fmla="*/ 1 w 60"/>
                <a:gd name="T31" fmla="*/ 0 h 59"/>
                <a:gd name="T32" fmla="*/ 1 w 60"/>
                <a:gd name="T33" fmla="*/ 0 h 59"/>
                <a:gd name="T34" fmla="*/ 1 w 60"/>
                <a:gd name="T35" fmla="*/ 0 h 59"/>
                <a:gd name="T36" fmla="*/ 1 w 60"/>
                <a:gd name="T37" fmla="*/ 0 h 59"/>
                <a:gd name="T38" fmla="*/ 1 w 60"/>
                <a:gd name="T39" fmla="*/ 0 h 59"/>
                <a:gd name="T40" fmla="*/ 1 w 60"/>
                <a:gd name="T41" fmla="*/ 0 h 59"/>
                <a:gd name="T42" fmla="*/ 1 w 60"/>
                <a:gd name="T43" fmla="*/ 0 h 59"/>
                <a:gd name="T44" fmla="*/ 1 w 60"/>
                <a:gd name="T45" fmla="*/ 0 h 59"/>
                <a:gd name="T46" fmla="*/ 1 w 60"/>
                <a:gd name="T47" fmla="*/ 0 h 59"/>
                <a:gd name="T48" fmla="*/ 1 w 60"/>
                <a:gd name="T49" fmla="*/ 0 h 59"/>
                <a:gd name="T50" fmla="*/ 1 w 60"/>
                <a:gd name="T51" fmla="*/ 0 h 59"/>
                <a:gd name="T52" fmla="*/ 1 w 60"/>
                <a:gd name="T53" fmla="*/ 0 h 59"/>
                <a:gd name="T54" fmla="*/ 1 w 60"/>
                <a:gd name="T55" fmla="*/ 0 h 59"/>
                <a:gd name="T56" fmla="*/ 1 w 60"/>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23" name="Freeform 112">
              <a:extLst>
                <a:ext uri="{FF2B5EF4-FFF2-40B4-BE49-F238E27FC236}">
                  <a16:creationId xmlns:a16="http://schemas.microsoft.com/office/drawing/2014/main" id="{CD1C13DB-0E83-F177-B36E-BE8349F19805}"/>
                </a:ext>
              </a:extLst>
            </p:cNvPr>
            <p:cNvSpPr>
              <a:spLocks/>
            </p:cNvSpPr>
            <p:nvPr/>
          </p:nvSpPr>
          <p:spPr bwMode="auto">
            <a:xfrm>
              <a:off x="2631" y="2592"/>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24" name="Freeform 113">
              <a:extLst>
                <a:ext uri="{FF2B5EF4-FFF2-40B4-BE49-F238E27FC236}">
                  <a16:creationId xmlns:a16="http://schemas.microsoft.com/office/drawing/2014/main" id="{246958D2-2B3A-DB42-2D92-9902666EEBF7}"/>
                </a:ext>
              </a:extLst>
            </p:cNvPr>
            <p:cNvSpPr>
              <a:spLocks/>
            </p:cNvSpPr>
            <p:nvPr/>
          </p:nvSpPr>
          <p:spPr bwMode="auto">
            <a:xfrm>
              <a:off x="2621" y="233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25" name="Freeform 114">
              <a:extLst>
                <a:ext uri="{FF2B5EF4-FFF2-40B4-BE49-F238E27FC236}">
                  <a16:creationId xmlns:a16="http://schemas.microsoft.com/office/drawing/2014/main" id="{46CE4352-35B6-8D16-FB97-3AF2EBE41C08}"/>
                </a:ext>
              </a:extLst>
            </p:cNvPr>
            <p:cNvSpPr>
              <a:spLocks/>
            </p:cNvSpPr>
            <p:nvPr/>
          </p:nvSpPr>
          <p:spPr bwMode="auto">
            <a:xfrm>
              <a:off x="2628" y="2341"/>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26" name="Freeform 115">
              <a:extLst>
                <a:ext uri="{FF2B5EF4-FFF2-40B4-BE49-F238E27FC236}">
                  <a16:creationId xmlns:a16="http://schemas.microsoft.com/office/drawing/2014/main" id="{42BF34AD-04C2-AC07-F242-A0740C799016}"/>
                </a:ext>
              </a:extLst>
            </p:cNvPr>
            <p:cNvSpPr>
              <a:spLocks/>
            </p:cNvSpPr>
            <p:nvPr/>
          </p:nvSpPr>
          <p:spPr bwMode="auto">
            <a:xfrm>
              <a:off x="2709" y="2526"/>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27" name="Freeform 116">
              <a:extLst>
                <a:ext uri="{FF2B5EF4-FFF2-40B4-BE49-F238E27FC236}">
                  <a16:creationId xmlns:a16="http://schemas.microsoft.com/office/drawing/2014/main" id="{43725FE2-D0AB-48F6-8A2B-45012ABBE36D}"/>
                </a:ext>
              </a:extLst>
            </p:cNvPr>
            <p:cNvSpPr>
              <a:spLocks/>
            </p:cNvSpPr>
            <p:nvPr/>
          </p:nvSpPr>
          <p:spPr bwMode="auto">
            <a:xfrm>
              <a:off x="2716" y="2533"/>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28" name="Freeform 117">
              <a:extLst>
                <a:ext uri="{FF2B5EF4-FFF2-40B4-BE49-F238E27FC236}">
                  <a16:creationId xmlns:a16="http://schemas.microsoft.com/office/drawing/2014/main" id="{099B23AF-5E04-6FAC-34A2-785CC28057B7}"/>
                </a:ext>
              </a:extLst>
            </p:cNvPr>
            <p:cNvSpPr>
              <a:spLocks/>
            </p:cNvSpPr>
            <p:nvPr/>
          </p:nvSpPr>
          <p:spPr bwMode="auto">
            <a:xfrm>
              <a:off x="2821" y="2427"/>
              <a:ext cx="30" cy="30"/>
            </a:xfrm>
            <a:custGeom>
              <a:avLst/>
              <a:gdLst>
                <a:gd name="T0" fmla="*/ 1 w 58"/>
                <a:gd name="T1" fmla="*/ 1 h 58"/>
                <a:gd name="T2" fmla="*/ 1 w 58"/>
                <a:gd name="T3" fmla="*/ 1 h 58"/>
                <a:gd name="T4" fmla="*/ 1 w 58"/>
                <a:gd name="T5" fmla="*/ 1 h 58"/>
                <a:gd name="T6" fmla="*/ 1 w 58"/>
                <a:gd name="T7" fmla="*/ 1 h 58"/>
                <a:gd name="T8" fmla="*/ 1 w 58"/>
                <a:gd name="T9" fmla="*/ 1 h 58"/>
                <a:gd name="T10" fmla="*/ 1 w 58"/>
                <a:gd name="T11" fmla="*/ 1 h 58"/>
                <a:gd name="T12" fmla="*/ 1 w 58"/>
                <a:gd name="T13" fmla="*/ 1 h 58"/>
                <a:gd name="T14" fmla="*/ 1 w 58"/>
                <a:gd name="T15" fmla="*/ 0 h 58"/>
                <a:gd name="T16" fmla="*/ 1 w 58"/>
                <a:gd name="T17" fmla="*/ 0 h 58"/>
                <a:gd name="T18" fmla="*/ 1 w 58"/>
                <a:gd name="T19" fmla="*/ 1 h 58"/>
                <a:gd name="T20" fmla="*/ 1 w 58"/>
                <a:gd name="T21" fmla="*/ 1 h 58"/>
                <a:gd name="T22" fmla="*/ 1 w 58"/>
                <a:gd name="T23" fmla="*/ 1 h 58"/>
                <a:gd name="T24" fmla="*/ 0 w 58"/>
                <a:gd name="T25" fmla="*/ 1 h 58"/>
                <a:gd name="T26" fmla="*/ 0 w 58"/>
                <a:gd name="T27" fmla="*/ 1 h 58"/>
                <a:gd name="T28" fmla="*/ 1 w 58"/>
                <a:gd name="T29" fmla="*/ 1 h 58"/>
                <a:gd name="T30" fmla="*/ 1 w 58"/>
                <a:gd name="T31" fmla="*/ 1 h 58"/>
                <a:gd name="T32" fmla="*/ 1 w 58"/>
                <a:gd name="T33" fmla="*/ 1 h 58"/>
                <a:gd name="T34" fmla="*/ 1 w 58"/>
                <a:gd name="T35" fmla="*/ 1 h 58"/>
                <a:gd name="T36" fmla="*/ 1 w 58"/>
                <a:gd name="T37" fmla="*/ 1 h 58"/>
                <a:gd name="T38" fmla="*/ 1 w 58"/>
                <a:gd name="T39" fmla="*/ 1 h 58"/>
                <a:gd name="T40" fmla="*/ 1 w 58"/>
                <a:gd name="T41" fmla="*/ 1 h 58"/>
                <a:gd name="T42" fmla="*/ 1 w 58"/>
                <a:gd name="T43" fmla="*/ 1 h 58"/>
                <a:gd name="T44" fmla="*/ 1 w 58"/>
                <a:gd name="T45" fmla="*/ 1 h 58"/>
                <a:gd name="T46" fmla="*/ 1 w 58"/>
                <a:gd name="T47" fmla="*/ 1 h 58"/>
                <a:gd name="T48" fmla="*/ 1 w 58"/>
                <a:gd name="T49" fmla="*/ 1 h 58"/>
                <a:gd name="T50" fmla="*/ 1 w 58"/>
                <a:gd name="T51" fmla="*/ 1 h 58"/>
                <a:gd name="T52" fmla="*/ 1 w 58"/>
                <a:gd name="T53" fmla="*/ 1 h 58"/>
                <a:gd name="T54" fmla="*/ 1 w 58"/>
                <a:gd name="T55" fmla="*/ 1 h 58"/>
                <a:gd name="T56" fmla="*/ 1 w 58"/>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29" name="Freeform 118">
              <a:extLst>
                <a:ext uri="{FF2B5EF4-FFF2-40B4-BE49-F238E27FC236}">
                  <a16:creationId xmlns:a16="http://schemas.microsoft.com/office/drawing/2014/main" id="{D12D1F6D-514B-6B2C-EA67-B07F0EA3CAB4}"/>
                </a:ext>
              </a:extLst>
            </p:cNvPr>
            <p:cNvSpPr>
              <a:spLocks/>
            </p:cNvSpPr>
            <p:nvPr/>
          </p:nvSpPr>
          <p:spPr bwMode="auto">
            <a:xfrm>
              <a:off x="2829" y="2435"/>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30" name="Freeform 119">
              <a:extLst>
                <a:ext uri="{FF2B5EF4-FFF2-40B4-BE49-F238E27FC236}">
                  <a16:creationId xmlns:a16="http://schemas.microsoft.com/office/drawing/2014/main" id="{FD7E77F1-D4CB-3850-4A82-3B037F824708}"/>
                </a:ext>
              </a:extLst>
            </p:cNvPr>
            <p:cNvSpPr>
              <a:spLocks/>
            </p:cNvSpPr>
            <p:nvPr/>
          </p:nvSpPr>
          <p:spPr bwMode="auto">
            <a:xfrm>
              <a:off x="2818" y="2606"/>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31" name="Freeform 120">
              <a:extLst>
                <a:ext uri="{FF2B5EF4-FFF2-40B4-BE49-F238E27FC236}">
                  <a16:creationId xmlns:a16="http://schemas.microsoft.com/office/drawing/2014/main" id="{13E1BB35-2176-A47D-D462-A462AD9373CD}"/>
                </a:ext>
              </a:extLst>
            </p:cNvPr>
            <p:cNvSpPr>
              <a:spLocks/>
            </p:cNvSpPr>
            <p:nvPr/>
          </p:nvSpPr>
          <p:spPr bwMode="auto">
            <a:xfrm>
              <a:off x="2826" y="2613"/>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32" name="Freeform 121">
              <a:extLst>
                <a:ext uri="{FF2B5EF4-FFF2-40B4-BE49-F238E27FC236}">
                  <a16:creationId xmlns:a16="http://schemas.microsoft.com/office/drawing/2014/main" id="{8FC422CC-DAD1-33B5-DE96-42B5D86A564C}"/>
                </a:ext>
              </a:extLst>
            </p:cNvPr>
            <p:cNvSpPr>
              <a:spLocks/>
            </p:cNvSpPr>
            <p:nvPr/>
          </p:nvSpPr>
          <p:spPr bwMode="auto">
            <a:xfrm>
              <a:off x="2802" y="2723"/>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1 h 60"/>
                <a:gd name="T16" fmla="*/ 1 w 59"/>
                <a:gd name="T17" fmla="*/ 0 h 60"/>
                <a:gd name="T18" fmla="*/ 1 w 59"/>
                <a:gd name="T19" fmla="*/ 1 h 60"/>
                <a:gd name="T20" fmla="*/ 1 w 59"/>
                <a:gd name="T21" fmla="*/ 1 h 60"/>
                <a:gd name="T22" fmla="*/ 1 w 59"/>
                <a:gd name="T23" fmla="*/ 1 h 60"/>
                <a:gd name="T24" fmla="*/ 0 w 59"/>
                <a:gd name="T25" fmla="*/ 1 h 60"/>
                <a:gd name="T26" fmla="*/ 1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33" name="Freeform 122">
              <a:extLst>
                <a:ext uri="{FF2B5EF4-FFF2-40B4-BE49-F238E27FC236}">
                  <a16:creationId xmlns:a16="http://schemas.microsoft.com/office/drawing/2014/main" id="{DE04B071-2529-9F8A-757A-4E62C6A58EC3}"/>
                </a:ext>
              </a:extLst>
            </p:cNvPr>
            <p:cNvSpPr>
              <a:spLocks/>
            </p:cNvSpPr>
            <p:nvPr/>
          </p:nvSpPr>
          <p:spPr bwMode="auto">
            <a:xfrm>
              <a:off x="2810" y="273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34" name="Freeform 123">
              <a:extLst>
                <a:ext uri="{FF2B5EF4-FFF2-40B4-BE49-F238E27FC236}">
                  <a16:creationId xmlns:a16="http://schemas.microsoft.com/office/drawing/2014/main" id="{D7784913-F2D7-096F-7628-2F4C65EE8D4E}"/>
                </a:ext>
              </a:extLst>
            </p:cNvPr>
            <p:cNvSpPr>
              <a:spLocks/>
            </p:cNvSpPr>
            <p:nvPr/>
          </p:nvSpPr>
          <p:spPr bwMode="auto">
            <a:xfrm>
              <a:off x="3018" y="2652"/>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35" name="Freeform 124">
              <a:extLst>
                <a:ext uri="{FF2B5EF4-FFF2-40B4-BE49-F238E27FC236}">
                  <a16:creationId xmlns:a16="http://schemas.microsoft.com/office/drawing/2014/main" id="{0F96B615-6497-394A-CC9E-5C7530A02DE4}"/>
                </a:ext>
              </a:extLst>
            </p:cNvPr>
            <p:cNvSpPr>
              <a:spLocks/>
            </p:cNvSpPr>
            <p:nvPr/>
          </p:nvSpPr>
          <p:spPr bwMode="auto">
            <a:xfrm>
              <a:off x="3025" y="266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36" name="Freeform 125">
              <a:extLst>
                <a:ext uri="{FF2B5EF4-FFF2-40B4-BE49-F238E27FC236}">
                  <a16:creationId xmlns:a16="http://schemas.microsoft.com/office/drawing/2014/main" id="{6F3E6C87-7DBC-267A-F6E6-C586483F2485}"/>
                </a:ext>
              </a:extLst>
            </p:cNvPr>
            <p:cNvSpPr>
              <a:spLocks/>
            </p:cNvSpPr>
            <p:nvPr/>
          </p:nvSpPr>
          <p:spPr bwMode="auto">
            <a:xfrm>
              <a:off x="3124" y="2731"/>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1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37" name="Freeform 126">
              <a:extLst>
                <a:ext uri="{FF2B5EF4-FFF2-40B4-BE49-F238E27FC236}">
                  <a16:creationId xmlns:a16="http://schemas.microsoft.com/office/drawing/2014/main" id="{4CB067C5-890D-69B8-EE01-7E2032151CC3}"/>
                </a:ext>
              </a:extLst>
            </p:cNvPr>
            <p:cNvSpPr>
              <a:spLocks/>
            </p:cNvSpPr>
            <p:nvPr/>
          </p:nvSpPr>
          <p:spPr bwMode="auto">
            <a:xfrm>
              <a:off x="3132" y="273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0 w 30"/>
                <a:gd name="T15" fmla="*/ 1 h 29"/>
                <a:gd name="T16" fmla="*/ 0 w 30"/>
                <a:gd name="T17" fmla="*/ 1 h 29"/>
                <a:gd name="T18" fmla="*/ 0 w 30"/>
                <a:gd name="T19" fmla="*/ 1 h 29"/>
                <a:gd name="T20" fmla="*/ 1 w 30"/>
                <a:gd name="T21" fmla="*/ 1 h 29"/>
                <a:gd name="T22" fmla="*/ 1 w 30"/>
                <a:gd name="T23" fmla="*/ 1 h 29"/>
                <a:gd name="T24" fmla="*/ 1 w 30"/>
                <a:gd name="T25" fmla="*/ 1 h 29"/>
                <a:gd name="T26" fmla="*/ 1 w 30"/>
                <a:gd name="T27" fmla="*/ 1 h 29"/>
                <a:gd name="T28" fmla="*/ 1 w 30"/>
                <a:gd name="T29" fmla="*/ 1 h 29"/>
                <a:gd name="T30" fmla="*/ 1 w 30"/>
                <a:gd name="T31" fmla="*/ 0 h 29"/>
                <a:gd name="T32" fmla="*/ 1 w 30"/>
                <a:gd name="T33" fmla="*/ 0 h 29"/>
                <a:gd name="T34" fmla="*/ 1 w 30"/>
                <a:gd name="T35" fmla="*/ 0 h 29"/>
                <a:gd name="T36" fmla="*/ 1 w 30"/>
                <a:gd name="T37" fmla="*/ 1 h 29"/>
                <a:gd name="T38" fmla="*/ 1 w 30"/>
                <a:gd name="T39" fmla="*/ 1 h 29"/>
                <a:gd name="T40" fmla="*/ 1 w 30"/>
                <a:gd name="T41" fmla="*/ 1 h 29"/>
                <a:gd name="T42" fmla="*/ 1 w 30"/>
                <a:gd name="T43" fmla="*/ 1 h 29"/>
                <a:gd name="T44" fmla="*/ 1 w 30"/>
                <a:gd name="T45" fmla="*/ 1 h 29"/>
                <a:gd name="T46" fmla="*/ 1 w 30"/>
                <a:gd name="T47" fmla="*/ 1 h 29"/>
                <a:gd name="T48" fmla="*/ 1 w 30"/>
                <a:gd name="T49" fmla="*/ 1 h 29"/>
                <a:gd name="T50" fmla="*/ 1 w 30"/>
                <a:gd name="T51" fmla="*/ 1 h 29"/>
                <a:gd name="T52" fmla="*/ 1 w 30"/>
                <a:gd name="T53" fmla="*/ 1 h 29"/>
                <a:gd name="T54" fmla="*/ 1 w 30"/>
                <a:gd name="T55" fmla="*/ 1 h 29"/>
                <a:gd name="T56" fmla="*/ 1 w 30"/>
                <a:gd name="T57" fmla="*/ 1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38" name="Freeform 127">
              <a:extLst>
                <a:ext uri="{FF2B5EF4-FFF2-40B4-BE49-F238E27FC236}">
                  <a16:creationId xmlns:a16="http://schemas.microsoft.com/office/drawing/2014/main" id="{DA9C465F-6C3C-4328-646A-E4F021636BDE}"/>
                </a:ext>
              </a:extLst>
            </p:cNvPr>
            <p:cNvSpPr>
              <a:spLocks/>
            </p:cNvSpPr>
            <p:nvPr/>
          </p:nvSpPr>
          <p:spPr bwMode="auto">
            <a:xfrm>
              <a:off x="3079" y="2462"/>
              <a:ext cx="30" cy="30"/>
            </a:xfrm>
            <a:custGeom>
              <a:avLst/>
              <a:gdLst>
                <a:gd name="T0" fmla="*/ 1 w 59"/>
                <a:gd name="T1" fmla="*/ 1 h 60"/>
                <a:gd name="T2" fmla="*/ 1 w 59"/>
                <a:gd name="T3" fmla="*/ 1 h 60"/>
                <a:gd name="T4" fmla="*/ 1 w 59"/>
                <a:gd name="T5" fmla="*/ 1 h 60"/>
                <a:gd name="T6" fmla="*/ 1 w 59"/>
                <a:gd name="T7" fmla="*/ 1 h 60"/>
                <a:gd name="T8" fmla="*/ 1 w 59"/>
                <a:gd name="T9" fmla="*/ 1 h 60"/>
                <a:gd name="T10" fmla="*/ 1 w 59"/>
                <a:gd name="T11" fmla="*/ 1 h 60"/>
                <a:gd name="T12" fmla="*/ 1 w 59"/>
                <a:gd name="T13" fmla="*/ 1 h 60"/>
                <a:gd name="T14" fmla="*/ 1 w 59"/>
                <a:gd name="T15" fmla="*/ 0 h 60"/>
                <a:gd name="T16" fmla="*/ 1 w 59"/>
                <a:gd name="T17" fmla="*/ 0 h 60"/>
                <a:gd name="T18" fmla="*/ 1 w 59"/>
                <a:gd name="T19" fmla="*/ 1 h 60"/>
                <a:gd name="T20" fmla="*/ 1 w 59"/>
                <a:gd name="T21" fmla="*/ 1 h 60"/>
                <a:gd name="T22" fmla="*/ 1 w 59"/>
                <a:gd name="T23" fmla="*/ 1 h 60"/>
                <a:gd name="T24" fmla="*/ 0 w 59"/>
                <a:gd name="T25" fmla="*/ 1 h 60"/>
                <a:gd name="T26" fmla="*/ 0 w 59"/>
                <a:gd name="T27" fmla="*/ 1 h 60"/>
                <a:gd name="T28" fmla="*/ 1 w 59"/>
                <a:gd name="T29" fmla="*/ 1 h 60"/>
                <a:gd name="T30" fmla="*/ 1 w 59"/>
                <a:gd name="T31" fmla="*/ 1 h 60"/>
                <a:gd name="T32" fmla="*/ 1 w 59"/>
                <a:gd name="T33" fmla="*/ 1 h 60"/>
                <a:gd name="T34" fmla="*/ 1 w 59"/>
                <a:gd name="T35" fmla="*/ 1 h 60"/>
                <a:gd name="T36" fmla="*/ 1 w 59"/>
                <a:gd name="T37" fmla="*/ 1 h 60"/>
                <a:gd name="T38" fmla="*/ 1 w 59"/>
                <a:gd name="T39" fmla="*/ 1 h 60"/>
                <a:gd name="T40" fmla="*/ 1 w 59"/>
                <a:gd name="T41" fmla="*/ 1 h 60"/>
                <a:gd name="T42" fmla="*/ 1 w 59"/>
                <a:gd name="T43" fmla="*/ 1 h 60"/>
                <a:gd name="T44" fmla="*/ 1 w 59"/>
                <a:gd name="T45" fmla="*/ 1 h 60"/>
                <a:gd name="T46" fmla="*/ 1 w 59"/>
                <a:gd name="T47" fmla="*/ 1 h 60"/>
                <a:gd name="T48" fmla="*/ 1 w 59"/>
                <a:gd name="T49" fmla="*/ 1 h 60"/>
                <a:gd name="T50" fmla="*/ 1 w 59"/>
                <a:gd name="T51" fmla="*/ 1 h 60"/>
                <a:gd name="T52" fmla="*/ 1 w 59"/>
                <a:gd name="T53" fmla="*/ 1 h 60"/>
                <a:gd name="T54" fmla="*/ 1 w 59"/>
                <a:gd name="T55" fmla="*/ 1 h 60"/>
                <a:gd name="T56" fmla="*/ 1 w 59"/>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39" name="Freeform 128">
              <a:extLst>
                <a:ext uri="{FF2B5EF4-FFF2-40B4-BE49-F238E27FC236}">
                  <a16:creationId xmlns:a16="http://schemas.microsoft.com/office/drawing/2014/main" id="{5C72668B-2B69-3DA9-9C61-F34E78A85C69}"/>
                </a:ext>
              </a:extLst>
            </p:cNvPr>
            <p:cNvSpPr>
              <a:spLocks/>
            </p:cNvSpPr>
            <p:nvPr/>
          </p:nvSpPr>
          <p:spPr bwMode="auto">
            <a:xfrm>
              <a:off x="3087" y="2469"/>
              <a:ext cx="14" cy="15"/>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1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0 h 28"/>
                <a:gd name="T32" fmla="*/ 0 w 29"/>
                <a:gd name="T33" fmla="*/ 0 h 28"/>
                <a:gd name="T34" fmla="*/ 0 w 29"/>
                <a:gd name="T35" fmla="*/ 0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40" name="Freeform 129">
              <a:extLst>
                <a:ext uri="{FF2B5EF4-FFF2-40B4-BE49-F238E27FC236}">
                  <a16:creationId xmlns:a16="http://schemas.microsoft.com/office/drawing/2014/main" id="{FA013C70-9155-8657-9197-E3EB98DA9239}"/>
                </a:ext>
              </a:extLst>
            </p:cNvPr>
            <p:cNvSpPr>
              <a:spLocks/>
            </p:cNvSpPr>
            <p:nvPr/>
          </p:nvSpPr>
          <p:spPr bwMode="auto">
            <a:xfrm>
              <a:off x="3234" y="2443"/>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41" name="Freeform 130">
              <a:extLst>
                <a:ext uri="{FF2B5EF4-FFF2-40B4-BE49-F238E27FC236}">
                  <a16:creationId xmlns:a16="http://schemas.microsoft.com/office/drawing/2014/main" id="{A83B4BEB-641D-A0C2-848F-7FBBB5B386DB}"/>
                </a:ext>
              </a:extLst>
            </p:cNvPr>
            <p:cNvSpPr>
              <a:spLocks/>
            </p:cNvSpPr>
            <p:nvPr/>
          </p:nvSpPr>
          <p:spPr bwMode="auto">
            <a:xfrm>
              <a:off x="3241" y="2450"/>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42" name="Freeform 131">
              <a:extLst>
                <a:ext uri="{FF2B5EF4-FFF2-40B4-BE49-F238E27FC236}">
                  <a16:creationId xmlns:a16="http://schemas.microsoft.com/office/drawing/2014/main" id="{95D2260D-0819-9E4F-93B1-A3733F6FB9F2}"/>
                </a:ext>
              </a:extLst>
            </p:cNvPr>
            <p:cNvSpPr>
              <a:spLocks/>
            </p:cNvSpPr>
            <p:nvPr/>
          </p:nvSpPr>
          <p:spPr bwMode="auto">
            <a:xfrm>
              <a:off x="3207" y="2590"/>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43" name="Freeform 132">
              <a:extLst>
                <a:ext uri="{FF2B5EF4-FFF2-40B4-BE49-F238E27FC236}">
                  <a16:creationId xmlns:a16="http://schemas.microsoft.com/office/drawing/2014/main" id="{45698380-1B7D-DC03-1139-52C02F03821D}"/>
                </a:ext>
              </a:extLst>
            </p:cNvPr>
            <p:cNvSpPr>
              <a:spLocks/>
            </p:cNvSpPr>
            <p:nvPr/>
          </p:nvSpPr>
          <p:spPr bwMode="auto">
            <a:xfrm>
              <a:off x="3215" y="259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44" name="Freeform 133">
              <a:extLst>
                <a:ext uri="{FF2B5EF4-FFF2-40B4-BE49-F238E27FC236}">
                  <a16:creationId xmlns:a16="http://schemas.microsoft.com/office/drawing/2014/main" id="{67C8BED8-146A-659B-A1D6-F33CFD184FDB}"/>
                </a:ext>
              </a:extLst>
            </p:cNvPr>
            <p:cNvSpPr>
              <a:spLocks/>
            </p:cNvSpPr>
            <p:nvPr/>
          </p:nvSpPr>
          <p:spPr bwMode="auto">
            <a:xfrm>
              <a:off x="3231" y="2715"/>
              <a:ext cx="30"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45" name="Freeform 134">
              <a:extLst>
                <a:ext uri="{FF2B5EF4-FFF2-40B4-BE49-F238E27FC236}">
                  <a16:creationId xmlns:a16="http://schemas.microsoft.com/office/drawing/2014/main" id="{3C1B748B-9455-0FD4-2212-75CB5CDB16A6}"/>
                </a:ext>
              </a:extLst>
            </p:cNvPr>
            <p:cNvSpPr>
              <a:spLocks/>
            </p:cNvSpPr>
            <p:nvPr/>
          </p:nvSpPr>
          <p:spPr bwMode="auto">
            <a:xfrm>
              <a:off x="3239" y="2723"/>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0 w 28"/>
                <a:gd name="T15" fmla="*/ 0 h 29"/>
                <a:gd name="T16" fmla="*/ 0 w 28"/>
                <a:gd name="T17" fmla="*/ 0 h 29"/>
                <a:gd name="T18" fmla="*/ 0 w 28"/>
                <a:gd name="T19" fmla="*/ 0 h 29"/>
                <a:gd name="T20" fmla="*/ 1 w 28"/>
                <a:gd name="T21" fmla="*/ 0 h 29"/>
                <a:gd name="T22" fmla="*/ 1 w 28"/>
                <a:gd name="T23" fmla="*/ 0 h 29"/>
                <a:gd name="T24" fmla="*/ 1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1 w 28"/>
                <a:gd name="T37" fmla="*/ 0 h 29"/>
                <a:gd name="T38" fmla="*/ 1 w 28"/>
                <a:gd name="T39" fmla="*/ 0 h 29"/>
                <a:gd name="T40" fmla="*/ 1 w 28"/>
                <a:gd name="T41" fmla="*/ 0 h 29"/>
                <a:gd name="T42" fmla="*/ 1 w 28"/>
                <a:gd name="T43" fmla="*/ 0 h 29"/>
                <a:gd name="T44" fmla="*/ 1 w 28"/>
                <a:gd name="T45" fmla="*/ 0 h 29"/>
                <a:gd name="T46" fmla="*/ 1 w 28"/>
                <a:gd name="T47" fmla="*/ 0 h 29"/>
                <a:gd name="T48" fmla="*/ 1 w 28"/>
                <a:gd name="T49" fmla="*/ 0 h 29"/>
                <a:gd name="T50" fmla="*/ 1 w 28"/>
                <a:gd name="T51" fmla="*/ 0 h 29"/>
                <a:gd name="T52" fmla="*/ 1 w 28"/>
                <a:gd name="T53" fmla="*/ 0 h 29"/>
                <a:gd name="T54" fmla="*/ 1 w 28"/>
                <a:gd name="T55" fmla="*/ 0 h 29"/>
                <a:gd name="T56" fmla="*/ 1 w 28"/>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46" name="Freeform 135">
              <a:extLst>
                <a:ext uri="{FF2B5EF4-FFF2-40B4-BE49-F238E27FC236}">
                  <a16:creationId xmlns:a16="http://schemas.microsoft.com/office/drawing/2014/main" id="{8E947CD1-DFB5-90FF-1CFA-F729C056C869}"/>
                </a:ext>
              </a:extLst>
            </p:cNvPr>
            <p:cNvSpPr>
              <a:spLocks/>
            </p:cNvSpPr>
            <p:nvPr/>
          </p:nvSpPr>
          <p:spPr bwMode="auto">
            <a:xfrm>
              <a:off x="3380" y="2742"/>
              <a:ext cx="30" cy="30"/>
            </a:xfrm>
            <a:custGeom>
              <a:avLst/>
              <a:gdLst>
                <a:gd name="T0" fmla="*/ 1 w 60"/>
                <a:gd name="T1" fmla="*/ 1 h 58"/>
                <a:gd name="T2" fmla="*/ 1 w 60"/>
                <a:gd name="T3" fmla="*/ 1 h 58"/>
                <a:gd name="T4" fmla="*/ 1 w 60"/>
                <a:gd name="T5" fmla="*/ 1 h 58"/>
                <a:gd name="T6" fmla="*/ 1 w 60"/>
                <a:gd name="T7" fmla="*/ 1 h 58"/>
                <a:gd name="T8" fmla="*/ 1 w 60"/>
                <a:gd name="T9" fmla="*/ 1 h 58"/>
                <a:gd name="T10" fmla="*/ 1 w 60"/>
                <a:gd name="T11" fmla="*/ 1 h 58"/>
                <a:gd name="T12" fmla="*/ 1 w 60"/>
                <a:gd name="T13" fmla="*/ 1 h 58"/>
                <a:gd name="T14" fmla="*/ 1 w 60"/>
                <a:gd name="T15" fmla="*/ 0 h 58"/>
                <a:gd name="T16" fmla="*/ 1 w 60"/>
                <a:gd name="T17" fmla="*/ 0 h 58"/>
                <a:gd name="T18" fmla="*/ 1 w 60"/>
                <a:gd name="T19" fmla="*/ 1 h 58"/>
                <a:gd name="T20" fmla="*/ 1 w 60"/>
                <a:gd name="T21" fmla="*/ 1 h 58"/>
                <a:gd name="T22" fmla="*/ 1 w 60"/>
                <a:gd name="T23" fmla="*/ 1 h 58"/>
                <a:gd name="T24" fmla="*/ 0 w 60"/>
                <a:gd name="T25" fmla="*/ 1 h 58"/>
                <a:gd name="T26" fmla="*/ 1 w 60"/>
                <a:gd name="T27" fmla="*/ 1 h 58"/>
                <a:gd name="T28" fmla="*/ 1 w 60"/>
                <a:gd name="T29" fmla="*/ 1 h 58"/>
                <a:gd name="T30" fmla="*/ 1 w 60"/>
                <a:gd name="T31" fmla="*/ 1 h 58"/>
                <a:gd name="T32" fmla="*/ 1 w 60"/>
                <a:gd name="T33" fmla="*/ 1 h 58"/>
                <a:gd name="T34" fmla="*/ 1 w 60"/>
                <a:gd name="T35" fmla="*/ 1 h 58"/>
                <a:gd name="T36" fmla="*/ 1 w 60"/>
                <a:gd name="T37" fmla="*/ 1 h 58"/>
                <a:gd name="T38" fmla="*/ 1 w 60"/>
                <a:gd name="T39" fmla="*/ 1 h 58"/>
                <a:gd name="T40" fmla="*/ 1 w 60"/>
                <a:gd name="T41" fmla="*/ 1 h 58"/>
                <a:gd name="T42" fmla="*/ 1 w 60"/>
                <a:gd name="T43" fmla="*/ 1 h 58"/>
                <a:gd name="T44" fmla="*/ 1 w 60"/>
                <a:gd name="T45" fmla="*/ 1 h 58"/>
                <a:gd name="T46" fmla="*/ 1 w 60"/>
                <a:gd name="T47" fmla="*/ 1 h 58"/>
                <a:gd name="T48" fmla="*/ 1 w 60"/>
                <a:gd name="T49" fmla="*/ 1 h 58"/>
                <a:gd name="T50" fmla="*/ 1 w 60"/>
                <a:gd name="T51" fmla="*/ 1 h 58"/>
                <a:gd name="T52" fmla="*/ 1 w 60"/>
                <a:gd name="T53" fmla="*/ 1 h 58"/>
                <a:gd name="T54" fmla="*/ 1 w 60"/>
                <a:gd name="T55" fmla="*/ 1 h 58"/>
                <a:gd name="T56" fmla="*/ 1 w 60"/>
                <a:gd name="T57" fmla="*/ 1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6800E0"/>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47" name="Freeform 136">
              <a:extLst>
                <a:ext uri="{FF2B5EF4-FFF2-40B4-BE49-F238E27FC236}">
                  <a16:creationId xmlns:a16="http://schemas.microsoft.com/office/drawing/2014/main" id="{C305D548-8851-8B19-BA2F-FC61AEC0B782}"/>
                </a:ext>
              </a:extLst>
            </p:cNvPr>
            <p:cNvSpPr>
              <a:spLocks/>
            </p:cNvSpPr>
            <p:nvPr/>
          </p:nvSpPr>
          <p:spPr bwMode="auto">
            <a:xfrm>
              <a:off x="3388" y="2750"/>
              <a:ext cx="15" cy="14"/>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0 w 30"/>
                <a:gd name="T15" fmla="*/ 1 h 28"/>
                <a:gd name="T16" fmla="*/ 0 w 30"/>
                <a:gd name="T17" fmla="*/ 1 h 28"/>
                <a:gd name="T18" fmla="*/ 0 w 30"/>
                <a:gd name="T19" fmla="*/ 1 h 28"/>
                <a:gd name="T20" fmla="*/ 1 w 30"/>
                <a:gd name="T21" fmla="*/ 1 h 28"/>
                <a:gd name="T22" fmla="*/ 1 w 30"/>
                <a:gd name="T23" fmla="*/ 1 h 28"/>
                <a:gd name="T24" fmla="*/ 1 w 30"/>
                <a:gd name="T25" fmla="*/ 1 h 28"/>
                <a:gd name="T26" fmla="*/ 1 w 30"/>
                <a:gd name="T27" fmla="*/ 1 h 28"/>
                <a:gd name="T28" fmla="*/ 1 w 30"/>
                <a:gd name="T29" fmla="*/ 1 h 28"/>
                <a:gd name="T30" fmla="*/ 1 w 30"/>
                <a:gd name="T31" fmla="*/ 0 h 28"/>
                <a:gd name="T32" fmla="*/ 1 w 30"/>
                <a:gd name="T33" fmla="*/ 0 h 28"/>
                <a:gd name="T34" fmla="*/ 1 w 30"/>
                <a:gd name="T35" fmla="*/ 0 h 28"/>
                <a:gd name="T36" fmla="*/ 1 w 30"/>
                <a:gd name="T37" fmla="*/ 1 h 28"/>
                <a:gd name="T38" fmla="*/ 1 w 30"/>
                <a:gd name="T39" fmla="*/ 1 h 28"/>
                <a:gd name="T40" fmla="*/ 1 w 30"/>
                <a:gd name="T41" fmla="*/ 1 h 28"/>
                <a:gd name="T42" fmla="*/ 1 w 30"/>
                <a:gd name="T43" fmla="*/ 1 h 28"/>
                <a:gd name="T44" fmla="*/ 1 w 30"/>
                <a:gd name="T45" fmla="*/ 1 h 28"/>
                <a:gd name="T46" fmla="*/ 1 w 30"/>
                <a:gd name="T47" fmla="*/ 1 h 28"/>
                <a:gd name="T48" fmla="*/ 1 w 30"/>
                <a:gd name="T49" fmla="*/ 1 h 28"/>
                <a:gd name="T50" fmla="*/ 1 w 30"/>
                <a:gd name="T51" fmla="*/ 1 h 28"/>
                <a:gd name="T52" fmla="*/ 1 w 30"/>
                <a:gd name="T53" fmla="*/ 1 h 28"/>
                <a:gd name="T54" fmla="*/ 1 w 30"/>
                <a:gd name="T55" fmla="*/ 1 h 28"/>
                <a:gd name="T56" fmla="*/ 1 w 30"/>
                <a:gd name="T57" fmla="*/ 1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48" name="Freeform 137">
              <a:extLst>
                <a:ext uri="{FF2B5EF4-FFF2-40B4-BE49-F238E27FC236}">
                  <a16:creationId xmlns:a16="http://schemas.microsoft.com/office/drawing/2014/main" id="{F3FB6FD5-D5AF-6980-6395-F421701606D9}"/>
                </a:ext>
              </a:extLst>
            </p:cNvPr>
            <p:cNvSpPr>
              <a:spLocks/>
            </p:cNvSpPr>
            <p:nvPr/>
          </p:nvSpPr>
          <p:spPr bwMode="auto">
            <a:xfrm>
              <a:off x="3407" y="2643"/>
              <a:ext cx="30" cy="30"/>
            </a:xfrm>
            <a:custGeom>
              <a:avLst/>
              <a:gdLst>
                <a:gd name="T0" fmla="*/ 1 w 60"/>
                <a:gd name="T1" fmla="*/ 1 h 59"/>
                <a:gd name="T2" fmla="*/ 1 w 60"/>
                <a:gd name="T3" fmla="*/ 1 h 59"/>
                <a:gd name="T4" fmla="*/ 1 w 60"/>
                <a:gd name="T5" fmla="*/ 1 h 59"/>
                <a:gd name="T6" fmla="*/ 1 w 60"/>
                <a:gd name="T7" fmla="*/ 1 h 59"/>
                <a:gd name="T8" fmla="*/ 1 w 60"/>
                <a:gd name="T9" fmla="*/ 1 h 59"/>
                <a:gd name="T10" fmla="*/ 1 w 60"/>
                <a:gd name="T11" fmla="*/ 1 h 59"/>
                <a:gd name="T12" fmla="*/ 1 w 60"/>
                <a:gd name="T13" fmla="*/ 1 h 59"/>
                <a:gd name="T14" fmla="*/ 1 w 60"/>
                <a:gd name="T15" fmla="*/ 0 h 59"/>
                <a:gd name="T16" fmla="*/ 1 w 60"/>
                <a:gd name="T17" fmla="*/ 0 h 59"/>
                <a:gd name="T18" fmla="*/ 1 w 60"/>
                <a:gd name="T19" fmla="*/ 1 h 59"/>
                <a:gd name="T20" fmla="*/ 1 w 60"/>
                <a:gd name="T21" fmla="*/ 1 h 59"/>
                <a:gd name="T22" fmla="*/ 1 w 60"/>
                <a:gd name="T23" fmla="*/ 1 h 59"/>
                <a:gd name="T24" fmla="*/ 0 w 60"/>
                <a:gd name="T25" fmla="*/ 1 h 59"/>
                <a:gd name="T26" fmla="*/ 1 w 60"/>
                <a:gd name="T27" fmla="*/ 1 h 59"/>
                <a:gd name="T28" fmla="*/ 1 w 60"/>
                <a:gd name="T29" fmla="*/ 1 h 59"/>
                <a:gd name="T30" fmla="*/ 1 w 60"/>
                <a:gd name="T31" fmla="*/ 1 h 59"/>
                <a:gd name="T32" fmla="*/ 1 w 60"/>
                <a:gd name="T33" fmla="*/ 1 h 59"/>
                <a:gd name="T34" fmla="*/ 1 w 60"/>
                <a:gd name="T35" fmla="*/ 1 h 59"/>
                <a:gd name="T36" fmla="*/ 1 w 60"/>
                <a:gd name="T37" fmla="*/ 1 h 59"/>
                <a:gd name="T38" fmla="*/ 1 w 60"/>
                <a:gd name="T39" fmla="*/ 1 h 59"/>
                <a:gd name="T40" fmla="*/ 1 w 60"/>
                <a:gd name="T41" fmla="*/ 1 h 59"/>
                <a:gd name="T42" fmla="*/ 1 w 60"/>
                <a:gd name="T43" fmla="*/ 1 h 59"/>
                <a:gd name="T44" fmla="*/ 1 w 60"/>
                <a:gd name="T45" fmla="*/ 1 h 59"/>
                <a:gd name="T46" fmla="*/ 1 w 60"/>
                <a:gd name="T47" fmla="*/ 1 h 59"/>
                <a:gd name="T48" fmla="*/ 1 w 60"/>
                <a:gd name="T49" fmla="*/ 1 h 59"/>
                <a:gd name="T50" fmla="*/ 1 w 60"/>
                <a:gd name="T51" fmla="*/ 1 h 59"/>
                <a:gd name="T52" fmla="*/ 1 w 60"/>
                <a:gd name="T53" fmla="*/ 1 h 59"/>
                <a:gd name="T54" fmla="*/ 1 w 60"/>
                <a:gd name="T55" fmla="*/ 1 h 59"/>
                <a:gd name="T56" fmla="*/ 1 w 6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49" name="Freeform 138">
              <a:extLst>
                <a:ext uri="{FF2B5EF4-FFF2-40B4-BE49-F238E27FC236}">
                  <a16:creationId xmlns:a16="http://schemas.microsoft.com/office/drawing/2014/main" id="{EEE1F0C4-6857-F910-6DFF-331B70501F3D}"/>
                </a:ext>
              </a:extLst>
            </p:cNvPr>
            <p:cNvSpPr>
              <a:spLocks/>
            </p:cNvSpPr>
            <p:nvPr/>
          </p:nvSpPr>
          <p:spPr bwMode="auto">
            <a:xfrm>
              <a:off x="3414" y="2651"/>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0 w 30"/>
                <a:gd name="T15" fmla="*/ 0 h 29"/>
                <a:gd name="T16" fmla="*/ 0 w 30"/>
                <a:gd name="T17" fmla="*/ 0 h 29"/>
                <a:gd name="T18" fmla="*/ 0 w 30"/>
                <a:gd name="T19" fmla="*/ 0 h 29"/>
                <a:gd name="T20" fmla="*/ 1 w 30"/>
                <a:gd name="T21" fmla="*/ 0 h 29"/>
                <a:gd name="T22" fmla="*/ 1 w 30"/>
                <a:gd name="T23" fmla="*/ 0 h 29"/>
                <a:gd name="T24" fmla="*/ 1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1 w 30"/>
                <a:gd name="T37" fmla="*/ 0 h 29"/>
                <a:gd name="T38" fmla="*/ 1 w 30"/>
                <a:gd name="T39" fmla="*/ 0 h 29"/>
                <a:gd name="T40" fmla="*/ 1 w 30"/>
                <a:gd name="T41" fmla="*/ 0 h 29"/>
                <a:gd name="T42" fmla="*/ 1 w 30"/>
                <a:gd name="T43" fmla="*/ 0 h 29"/>
                <a:gd name="T44" fmla="*/ 1 w 30"/>
                <a:gd name="T45" fmla="*/ 0 h 29"/>
                <a:gd name="T46" fmla="*/ 1 w 30"/>
                <a:gd name="T47" fmla="*/ 0 h 29"/>
                <a:gd name="T48" fmla="*/ 1 w 30"/>
                <a:gd name="T49" fmla="*/ 0 h 29"/>
                <a:gd name="T50" fmla="*/ 1 w 30"/>
                <a:gd name="T51" fmla="*/ 0 h 29"/>
                <a:gd name="T52" fmla="*/ 1 w 30"/>
                <a:gd name="T53" fmla="*/ 0 h 29"/>
                <a:gd name="T54" fmla="*/ 1 w 30"/>
                <a:gd name="T55" fmla="*/ 0 h 29"/>
                <a:gd name="T56" fmla="*/ 1 w 30"/>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50" name="Freeform 139">
              <a:extLst>
                <a:ext uri="{FF2B5EF4-FFF2-40B4-BE49-F238E27FC236}">
                  <a16:creationId xmlns:a16="http://schemas.microsoft.com/office/drawing/2014/main" id="{6C9CF707-0FD5-6E57-C1F3-EC8F94E7E406}"/>
                </a:ext>
              </a:extLst>
            </p:cNvPr>
            <p:cNvSpPr>
              <a:spLocks/>
            </p:cNvSpPr>
            <p:nvPr/>
          </p:nvSpPr>
          <p:spPr bwMode="auto">
            <a:xfrm>
              <a:off x="3407" y="2515"/>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51" name="Freeform 140">
              <a:extLst>
                <a:ext uri="{FF2B5EF4-FFF2-40B4-BE49-F238E27FC236}">
                  <a16:creationId xmlns:a16="http://schemas.microsoft.com/office/drawing/2014/main" id="{FB25CF40-57AE-4BF8-D401-B6453F15229F}"/>
                </a:ext>
              </a:extLst>
            </p:cNvPr>
            <p:cNvSpPr>
              <a:spLocks/>
            </p:cNvSpPr>
            <p:nvPr/>
          </p:nvSpPr>
          <p:spPr bwMode="auto">
            <a:xfrm>
              <a:off x="3414" y="252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52" name="Freeform 141">
              <a:extLst>
                <a:ext uri="{FF2B5EF4-FFF2-40B4-BE49-F238E27FC236}">
                  <a16:creationId xmlns:a16="http://schemas.microsoft.com/office/drawing/2014/main" id="{C39EAB11-ABB9-EC0B-4C80-C5006351610F}"/>
                </a:ext>
              </a:extLst>
            </p:cNvPr>
            <p:cNvSpPr>
              <a:spLocks/>
            </p:cNvSpPr>
            <p:nvPr/>
          </p:nvSpPr>
          <p:spPr bwMode="auto">
            <a:xfrm>
              <a:off x="2347" y="2643"/>
              <a:ext cx="29" cy="30"/>
            </a:xfrm>
            <a:custGeom>
              <a:avLst/>
              <a:gdLst>
                <a:gd name="T0" fmla="*/ 1 w 58"/>
                <a:gd name="T1" fmla="*/ 1 h 59"/>
                <a:gd name="T2" fmla="*/ 1 w 58"/>
                <a:gd name="T3" fmla="*/ 1 h 59"/>
                <a:gd name="T4" fmla="*/ 1 w 58"/>
                <a:gd name="T5" fmla="*/ 1 h 59"/>
                <a:gd name="T6" fmla="*/ 1 w 58"/>
                <a:gd name="T7" fmla="*/ 1 h 59"/>
                <a:gd name="T8" fmla="*/ 1 w 58"/>
                <a:gd name="T9" fmla="*/ 1 h 59"/>
                <a:gd name="T10" fmla="*/ 1 w 58"/>
                <a:gd name="T11" fmla="*/ 1 h 59"/>
                <a:gd name="T12" fmla="*/ 1 w 58"/>
                <a:gd name="T13" fmla="*/ 1 h 59"/>
                <a:gd name="T14" fmla="*/ 1 w 58"/>
                <a:gd name="T15" fmla="*/ 0 h 59"/>
                <a:gd name="T16" fmla="*/ 1 w 58"/>
                <a:gd name="T17" fmla="*/ 0 h 59"/>
                <a:gd name="T18" fmla="*/ 1 w 58"/>
                <a:gd name="T19" fmla="*/ 1 h 59"/>
                <a:gd name="T20" fmla="*/ 1 w 58"/>
                <a:gd name="T21" fmla="*/ 1 h 59"/>
                <a:gd name="T22" fmla="*/ 1 w 58"/>
                <a:gd name="T23" fmla="*/ 1 h 59"/>
                <a:gd name="T24" fmla="*/ 0 w 58"/>
                <a:gd name="T25" fmla="*/ 1 h 59"/>
                <a:gd name="T26" fmla="*/ 0 w 58"/>
                <a:gd name="T27" fmla="*/ 1 h 59"/>
                <a:gd name="T28" fmla="*/ 1 w 58"/>
                <a:gd name="T29" fmla="*/ 1 h 59"/>
                <a:gd name="T30" fmla="*/ 1 w 58"/>
                <a:gd name="T31" fmla="*/ 1 h 59"/>
                <a:gd name="T32" fmla="*/ 1 w 58"/>
                <a:gd name="T33" fmla="*/ 1 h 59"/>
                <a:gd name="T34" fmla="*/ 1 w 58"/>
                <a:gd name="T35" fmla="*/ 1 h 59"/>
                <a:gd name="T36" fmla="*/ 1 w 58"/>
                <a:gd name="T37" fmla="*/ 1 h 59"/>
                <a:gd name="T38" fmla="*/ 1 w 58"/>
                <a:gd name="T39" fmla="*/ 1 h 59"/>
                <a:gd name="T40" fmla="*/ 1 w 58"/>
                <a:gd name="T41" fmla="*/ 1 h 59"/>
                <a:gd name="T42" fmla="*/ 1 w 58"/>
                <a:gd name="T43" fmla="*/ 1 h 59"/>
                <a:gd name="T44" fmla="*/ 1 w 58"/>
                <a:gd name="T45" fmla="*/ 1 h 59"/>
                <a:gd name="T46" fmla="*/ 1 w 58"/>
                <a:gd name="T47" fmla="*/ 1 h 59"/>
                <a:gd name="T48" fmla="*/ 1 w 58"/>
                <a:gd name="T49" fmla="*/ 1 h 59"/>
                <a:gd name="T50" fmla="*/ 1 w 58"/>
                <a:gd name="T51" fmla="*/ 1 h 59"/>
                <a:gd name="T52" fmla="*/ 1 w 58"/>
                <a:gd name="T53" fmla="*/ 1 h 59"/>
                <a:gd name="T54" fmla="*/ 1 w 58"/>
                <a:gd name="T55" fmla="*/ 1 h 59"/>
                <a:gd name="T56" fmla="*/ 1 w 58"/>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53" name="Freeform 142">
              <a:extLst>
                <a:ext uri="{FF2B5EF4-FFF2-40B4-BE49-F238E27FC236}">
                  <a16:creationId xmlns:a16="http://schemas.microsoft.com/office/drawing/2014/main" id="{5DDEAA2C-BC1C-9AFC-654E-6BC004DC0AAB}"/>
                </a:ext>
              </a:extLst>
            </p:cNvPr>
            <p:cNvSpPr>
              <a:spLocks/>
            </p:cNvSpPr>
            <p:nvPr/>
          </p:nvSpPr>
          <p:spPr bwMode="auto">
            <a:xfrm>
              <a:off x="2354" y="2651"/>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0 w 29"/>
                <a:gd name="T15" fmla="*/ 0 h 29"/>
                <a:gd name="T16" fmla="*/ 0 w 29"/>
                <a:gd name="T17" fmla="*/ 0 h 29"/>
                <a:gd name="T18" fmla="*/ 0 w 29"/>
                <a:gd name="T19" fmla="*/ 0 h 29"/>
                <a:gd name="T20" fmla="*/ 1 w 29"/>
                <a:gd name="T21" fmla="*/ 0 h 29"/>
                <a:gd name="T22" fmla="*/ 1 w 29"/>
                <a:gd name="T23" fmla="*/ 0 h 29"/>
                <a:gd name="T24" fmla="*/ 1 w 29"/>
                <a:gd name="T25" fmla="*/ 0 h 29"/>
                <a:gd name="T26" fmla="*/ 1 w 29"/>
                <a:gd name="T27" fmla="*/ 0 h 29"/>
                <a:gd name="T28" fmla="*/ 1 w 29"/>
                <a:gd name="T29" fmla="*/ 0 h 29"/>
                <a:gd name="T30" fmla="*/ 1 w 29"/>
                <a:gd name="T31" fmla="*/ 0 h 29"/>
                <a:gd name="T32" fmla="*/ 1 w 29"/>
                <a:gd name="T33" fmla="*/ 0 h 29"/>
                <a:gd name="T34" fmla="*/ 1 w 29"/>
                <a:gd name="T35" fmla="*/ 0 h 29"/>
                <a:gd name="T36" fmla="*/ 1 w 29"/>
                <a:gd name="T37" fmla="*/ 0 h 29"/>
                <a:gd name="T38" fmla="*/ 1 w 29"/>
                <a:gd name="T39" fmla="*/ 0 h 29"/>
                <a:gd name="T40" fmla="*/ 1 w 29"/>
                <a:gd name="T41" fmla="*/ 0 h 29"/>
                <a:gd name="T42" fmla="*/ 1 w 29"/>
                <a:gd name="T43" fmla="*/ 0 h 29"/>
                <a:gd name="T44" fmla="*/ 1 w 29"/>
                <a:gd name="T45" fmla="*/ 0 h 29"/>
                <a:gd name="T46" fmla="*/ 1 w 29"/>
                <a:gd name="T47" fmla="*/ 0 h 29"/>
                <a:gd name="T48" fmla="*/ 1 w 29"/>
                <a:gd name="T49" fmla="*/ 0 h 29"/>
                <a:gd name="T50" fmla="*/ 1 w 29"/>
                <a:gd name="T51" fmla="*/ 0 h 29"/>
                <a:gd name="T52" fmla="*/ 1 w 29"/>
                <a:gd name="T53" fmla="*/ 0 h 29"/>
                <a:gd name="T54" fmla="*/ 1 w 29"/>
                <a:gd name="T55" fmla="*/ 0 h 29"/>
                <a:gd name="T56" fmla="*/ 1 w 29"/>
                <a:gd name="T57" fmla="*/ 0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54" name="Freeform 143">
              <a:extLst>
                <a:ext uri="{FF2B5EF4-FFF2-40B4-BE49-F238E27FC236}">
                  <a16:creationId xmlns:a16="http://schemas.microsoft.com/office/drawing/2014/main" id="{24A12DE5-B295-B895-1BDE-228AD95C09ED}"/>
                </a:ext>
              </a:extLst>
            </p:cNvPr>
            <p:cNvSpPr>
              <a:spLocks/>
            </p:cNvSpPr>
            <p:nvPr/>
          </p:nvSpPr>
          <p:spPr bwMode="auto">
            <a:xfrm>
              <a:off x="2485" y="1569"/>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0 h 60"/>
                <a:gd name="T16" fmla="*/ 1 w 60"/>
                <a:gd name="T17" fmla="*/ 0 h 60"/>
                <a:gd name="T18" fmla="*/ 1 w 60"/>
                <a:gd name="T19" fmla="*/ 1 h 60"/>
                <a:gd name="T20" fmla="*/ 1 w 60"/>
                <a:gd name="T21" fmla="*/ 1 h 60"/>
                <a:gd name="T22" fmla="*/ 1 w 60"/>
                <a:gd name="T23" fmla="*/ 1 h 60"/>
                <a:gd name="T24" fmla="*/ 0 w 60"/>
                <a:gd name="T25" fmla="*/ 1 h 60"/>
                <a:gd name="T26" fmla="*/ 1 w 60"/>
                <a:gd name="T27" fmla="*/ 1 h 60"/>
                <a:gd name="T28" fmla="*/ 1 w 60"/>
                <a:gd name="T29" fmla="*/ 1 h 60"/>
                <a:gd name="T30" fmla="*/ 1 w 60"/>
                <a:gd name="T31" fmla="*/ 1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1 w 60"/>
                <a:gd name="T47" fmla="*/ 1 h 60"/>
                <a:gd name="T48" fmla="*/ 1 w 60"/>
                <a:gd name="T49" fmla="*/ 1 h 60"/>
                <a:gd name="T50" fmla="*/ 1 w 60"/>
                <a:gd name="T51" fmla="*/ 1 h 60"/>
                <a:gd name="T52" fmla="*/ 1 w 60"/>
                <a:gd name="T53" fmla="*/ 1 h 60"/>
                <a:gd name="T54" fmla="*/ 1 w 60"/>
                <a:gd name="T55" fmla="*/ 1 h 60"/>
                <a:gd name="T56" fmla="*/ 1 w 60"/>
                <a:gd name="T57" fmla="*/ 1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5900BC"/>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sp>
          <p:nvSpPr>
            <p:cNvPr id="25755" name="Freeform 144">
              <a:extLst>
                <a:ext uri="{FF2B5EF4-FFF2-40B4-BE49-F238E27FC236}">
                  <a16:creationId xmlns:a16="http://schemas.microsoft.com/office/drawing/2014/main" id="{E1470E32-E3F5-F657-552A-247009C48AF9}"/>
                </a:ext>
              </a:extLst>
            </p:cNvPr>
            <p:cNvSpPr>
              <a:spLocks/>
            </p:cNvSpPr>
            <p:nvPr/>
          </p:nvSpPr>
          <p:spPr bwMode="auto">
            <a:xfrm>
              <a:off x="2492" y="157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0 w 30"/>
                <a:gd name="T15" fmla="*/ 1 h 30"/>
                <a:gd name="T16" fmla="*/ 0 w 30"/>
                <a:gd name="T17" fmla="*/ 1 h 30"/>
                <a:gd name="T18" fmla="*/ 0 w 30"/>
                <a:gd name="T19" fmla="*/ 1 h 30"/>
                <a:gd name="T20" fmla="*/ 1 w 30"/>
                <a:gd name="T21" fmla="*/ 1 h 30"/>
                <a:gd name="T22" fmla="*/ 1 w 30"/>
                <a:gd name="T23" fmla="*/ 1 h 30"/>
                <a:gd name="T24" fmla="*/ 1 w 30"/>
                <a:gd name="T25" fmla="*/ 1 h 30"/>
                <a:gd name="T26" fmla="*/ 1 w 30"/>
                <a:gd name="T27" fmla="*/ 1 h 30"/>
                <a:gd name="T28" fmla="*/ 1 w 30"/>
                <a:gd name="T29" fmla="*/ 1 h 30"/>
                <a:gd name="T30" fmla="*/ 1 w 30"/>
                <a:gd name="T31" fmla="*/ 0 h 30"/>
                <a:gd name="T32" fmla="*/ 1 w 30"/>
                <a:gd name="T33" fmla="*/ 0 h 30"/>
                <a:gd name="T34" fmla="*/ 1 w 30"/>
                <a:gd name="T35" fmla="*/ 0 h 30"/>
                <a:gd name="T36" fmla="*/ 1 w 30"/>
                <a:gd name="T37" fmla="*/ 1 h 30"/>
                <a:gd name="T38" fmla="*/ 1 w 30"/>
                <a:gd name="T39" fmla="*/ 1 h 30"/>
                <a:gd name="T40" fmla="*/ 1 w 30"/>
                <a:gd name="T41" fmla="*/ 1 h 30"/>
                <a:gd name="T42" fmla="*/ 1 w 30"/>
                <a:gd name="T43" fmla="*/ 1 h 30"/>
                <a:gd name="T44" fmla="*/ 1 w 30"/>
                <a:gd name="T45" fmla="*/ 1 h 30"/>
                <a:gd name="T46" fmla="*/ 1 w 30"/>
                <a:gd name="T47" fmla="*/ 1 h 30"/>
                <a:gd name="T48" fmla="*/ 1 w 30"/>
                <a:gd name="T49" fmla="*/ 1 h 30"/>
                <a:gd name="T50" fmla="*/ 1 w 30"/>
                <a:gd name="T51" fmla="*/ 1 h 30"/>
                <a:gd name="T52" fmla="*/ 1 w 30"/>
                <a:gd name="T53" fmla="*/ 1 h 30"/>
                <a:gd name="T54" fmla="*/ 1 w 30"/>
                <a:gd name="T55" fmla="*/ 1 h 30"/>
                <a:gd name="T56" fmla="*/ 1 w 30"/>
                <a:gd name="T57" fmla="*/ 1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FF93"/>
            </a:solidFill>
            <a:ln>
              <a:noFill/>
            </a:ln>
            <a:extLst>
              <a:ext uri="{91240B29-F687-4F45-9708-019B960494DF}">
                <a14:hiddenLine xmlns:a14="http://schemas.microsoft.com/office/drawing/2010/main" w="9525">
                  <a:solidFill>
                    <a:srgbClr val="000000"/>
                  </a:solidFill>
                  <a:round/>
                  <a:headEnd/>
                  <a:tailEnd/>
                </a14:hiddenLine>
              </a:ext>
            </a:extLst>
          </p:spPr>
          <p:txBody>
            <a:bodyPr vert="eaVert"/>
            <a:lstStyle/>
            <a:p>
              <a:endParaRPr lang="en-US"/>
            </a:p>
          </p:txBody>
        </p:sp>
      </p:grpSp>
      <p:grpSp>
        <p:nvGrpSpPr>
          <p:cNvPr id="25612" name="Group 36">
            <a:extLst>
              <a:ext uri="{FF2B5EF4-FFF2-40B4-BE49-F238E27FC236}">
                <a16:creationId xmlns:a16="http://schemas.microsoft.com/office/drawing/2014/main" id="{616F60A6-6DA2-EA6A-9810-E986116912C5}"/>
              </a:ext>
            </a:extLst>
          </p:cNvPr>
          <p:cNvGrpSpPr>
            <a:grpSpLocks/>
          </p:cNvGrpSpPr>
          <p:nvPr/>
        </p:nvGrpSpPr>
        <p:grpSpPr bwMode="auto">
          <a:xfrm>
            <a:off x="295275" y="-58738"/>
            <a:ext cx="11582400" cy="6916738"/>
            <a:chOff x="0" y="-24"/>
            <a:chExt cx="5773" cy="4357"/>
          </a:xfrm>
        </p:grpSpPr>
        <p:pic>
          <p:nvPicPr>
            <p:cNvPr id="25613" name="Picture 37" descr="N3">
              <a:extLst>
                <a:ext uri="{FF2B5EF4-FFF2-40B4-BE49-F238E27FC236}">
                  <a16:creationId xmlns:a16="http://schemas.microsoft.com/office/drawing/2014/main" id="{24D039D6-18D6-6177-4629-B86DC05997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0" y="4259"/>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38" descr="N3">
              <a:extLst>
                <a:ext uri="{FF2B5EF4-FFF2-40B4-BE49-F238E27FC236}">
                  <a16:creationId xmlns:a16="http://schemas.microsoft.com/office/drawing/2014/main" id="{0CCE2A3A-E7C0-AA04-6CE2-F148C9BECB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H="1" flipV="1">
              <a:off x="3576" y="2123"/>
              <a:ext cx="432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39" descr="N3">
              <a:extLst>
                <a:ext uri="{FF2B5EF4-FFF2-40B4-BE49-F238E27FC236}">
                  <a16:creationId xmlns:a16="http://schemas.microsoft.com/office/drawing/2014/main" id="{2A6E851F-5CB0-9027-93D2-26BAD741B1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H="1" flipV="1">
              <a:off x="-2129" y="2142"/>
              <a:ext cx="432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40" descr="N3">
              <a:extLst>
                <a:ext uri="{FF2B5EF4-FFF2-40B4-BE49-F238E27FC236}">
                  <a16:creationId xmlns:a16="http://schemas.microsoft.com/office/drawing/2014/main" id="{774D30B9-A0BD-A834-00F4-1721EF775D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0" y="-24"/>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repeatCount="indefinite" fill="hold" nodeType="withEffect">
                                  <p:stCondLst>
                                    <p:cond delay="0"/>
                                  </p:stCondLst>
                                  <p:childTnLst>
                                    <p:set>
                                      <p:cBhvr>
                                        <p:cTn id="6" dur="1" fill="hold">
                                          <p:stCondLst>
                                            <p:cond delay="0"/>
                                          </p:stCondLst>
                                        </p:cTn>
                                        <p:tgtEl>
                                          <p:spTgt spid="40967"/>
                                        </p:tgtEl>
                                        <p:attrNameLst>
                                          <p:attrName>style.visibility</p:attrName>
                                        </p:attrNameLst>
                                      </p:cBhvr>
                                      <p:to>
                                        <p:strVal val="visible"/>
                                      </p:to>
                                    </p:set>
                                    <p:anim calcmode="lin" valueType="num">
                                      <p:cBhvr>
                                        <p:cTn id="7" dur="15000" fill="hold"/>
                                        <p:tgtEl>
                                          <p:spTgt spid="40967"/>
                                        </p:tgtEl>
                                        <p:attrNameLst>
                                          <p:attrName>ppt_x</p:attrName>
                                        </p:attrNameLst>
                                      </p:cBhvr>
                                      <p:tavLst>
                                        <p:tav tm="0">
                                          <p:val>
                                            <p:strVal val="#ppt_x"/>
                                          </p:val>
                                        </p:tav>
                                        <p:tav tm="100000">
                                          <p:val>
                                            <p:strVal val="#ppt_x"/>
                                          </p:val>
                                        </p:tav>
                                      </p:tavLst>
                                    </p:anim>
                                    <p:anim calcmode="lin" valueType="num">
                                      <p:cBhvr>
                                        <p:cTn id="8" dur="15000" fill="hold"/>
                                        <p:tgtEl>
                                          <p:spTgt spid="40967"/>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577"/>
                </p:tgtEl>
              </p:cMediaNode>
            </p:audio>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57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FFFF"/>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F3627DAE-DCE1-2745-E7C4-CB146BFF7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308610"/>
            <a:ext cx="11670029" cy="6240780"/>
          </a:xfrm>
          <a:prstGeom prst="rect">
            <a:avLst/>
          </a:prstGeom>
        </p:spPr>
      </p:pic>
    </p:spTree>
    <p:extLst>
      <p:ext uri="{BB962C8B-B14F-4D97-AF65-F5344CB8AC3E}">
        <p14:creationId xmlns:p14="http://schemas.microsoft.com/office/powerpoint/2010/main" val="427709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19C43-B22B-9D2B-8BF9-3AE936214E74}"/>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B66648BD-B871-3FDE-8885-1F3E54296CF7}"/>
              </a:ext>
            </a:extLst>
          </p:cNvPr>
          <p:cNvSpPr/>
          <p:nvPr/>
        </p:nvSpPr>
        <p:spPr>
          <a:xfrm>
            <a:off x="504825" y="143332"/>
            <a:ext cx="11182350"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3200" b="0" i="0" u="none" strike="noStrike" kern="0" cap="none" spc="0" normalizeH="0" baseline="0" noProof="0" dirty="0">
              <a:ln>
                <a:noFill/>
              </a:ln>
              <a:solidFill>
                <a:srgbClr val="D6F4FF"/>
              </a:solidFill>
              <a:effectLst/>
              <a:uLnTx/>
              <a:uFillTx/>
              <a:latin typeface="Calibri" panose="020F0502020204030204"/>
              <a:ea typeface="+mn-ea"/>
              <a:cs typeface="+mn-cs"/>
              <a:sym typeface="Arial" panose="020B0604020202020204"/>
            </a:endParaRPr>
          </a:p>
        </p:txBody>
      </p:sp>
      <p:sp>
        <p:nvSpPr>
          <p:cNvPr id="3" name="Google Shape;12137;p6">
            <a:extLst>
              <a:ext uri="{FF2B5EF4-FFF2-40B4-BE49-F238E27FC236}">
                <a16:creationId xmlns:a16="http://schemas.microsoft.com/office/drawing/2014/main" id="{CD42B5AA-FB9E-D81F-7BFE-00C6FA41C669}"/>
              </a:ext>
            </a:extLst>
          </p:cNvPr>
          <p:cNvSpPr txBox="1">
            <a:spLocks/>
          </p:cNvSpPr>
          <p:nvPr/>
        </p:nvSpPr>
        <p:spPr>
          <a:xfrm>
            <a:off x="-563994" y="401722"/>
            <a:ext cx="7738333" cy="7202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pPr lvl="0">
              <a:buClr>
                <a:srgbClr val="191919"/>
              </a:buClr>
            </a:pPr>
            <a:endParaRPr lang="en-US" sz="3200" b="1" kern="0" dirty="0">
              <a:solidFill>
                <a:srgbClr val="333289"/>
              </a:solidFill>
              <a:latin typeface="UTM Avo" panose="02040603050506020204" pitchFamily="18" charset="0"/>
              <a:ea typeface="Arial"/>
              <a:cs typeface="Arial"/>
              <a:sym typeface="Arial"/>
            </a:endParaRPr>
          </a:p>
        </p:txBody>
      </p:sp>
      <p:sp>
        <p:nvSpPr>
          <p:cNvPr id="6" name="Google Shape;12032;p2">
            <a:extLst>
              <a:ext uri="{FF2B5EF4-FFF2-40B4-BE49-F238E27FC236}">
                <a16:creationId xmlns:a16="http://schemas.microsoft.com/office/drawing/2014/main" id="{3E964E9C-E864-788F-A1F6-9AFE0FDEE166}"/>
              </a:ext>
            </a:extLst>
          </p:cNvPr>
          <p:cNvSpPr txBox="1">
            <a:spLocks/>
          </p:cNvSpPr>
          <p:nvPr/>
        </p:nvSpPr>
        <p:spPr>
          <a:xfrm>
            <a:off x="1756598" y="310645"/>
            <a:ext cx="8678804" cy="90244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raah One"/>
              <a:buNone/>
              <a:defRPr sz="3000" b="0" i="0" u="none" strike="noStrike" cap="none">
                <a:solidFill>
                  <a:schemeClr val="lt1"/>
                </a:solidFill>
                <a:latin typeface="Braah One"/>
                <a:ea typeface="Braah One"/>
                <a:cs typeface="Braah One"/>
                <a:sym typeface="Braah One"/>
              </a:defRPr>
            </a:lvl1pPr>
            <a:lvl2pPr marR="0" lvl="1"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2pPr>
            <a:lvl3pPr marR="0" lvl="2"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3pPr>
            <a:lvl4pPr marR="0" lvl="3"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4pPr>
            <a:lvl5pPr marR="0" lvl="4"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5pPr>
            <a:lvl6pPr marR="0" lvl="5"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6pPr>
            <a:lvl7pPr marR="0" lvl="6"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7pPr>
            <a:lvl8pPr marR="0" lvl="7"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8pPr>
            <a:lvl9pPr marR="0" lvl="8"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9pPr>
          </a:lstStyle>
          <a:p>
            <a:pPr lvl="0">
              <a:buClr>
                <a:srgbClr val="191919"/>
              </a:buClr>
            </a:pPr>
            <a:r>
              <a:rPr lang="en-US" sz="3200" b="1" kern="0" dirty="0" err="1">
                <a:solidFill>
                  <a:srgbClr val="00B050"/>
                </a:solidFill>
                <a:latin typeface="UTM Avo" panose="02040603050506020204" pitchFamily="18" charset="0"/>
                <a:ea typeface="Arial"/>
                <a:cs typeface="Arial"/>
                <a:sym typeface="Arial"/>
              </a:rPr>
              <a:t>Thứ</a:t>
            </a:r>
            <a:r>
              <a:rPr lang="en-US" sz="3200" b="1" kern="0" dirty="0">
                <a:solidFill>
                  <a:srgbClr val="00B050"/>
                </a:solidFill>
                <a:latin typeface="UTM Avo" panose="02040603050506020204" pitchFamily="18" charset="0"/>
                <a:ea typeface="Arial"/>
                <a:cs typeface="Arial"/>
                <a:sym typeface="Arial"/>
              </a:rPr>
              <a:t> </a:t>
            </a:r>
            <a:r>
              <a:rPr lang="en-US" sz="3200" b="1" kern="0" dirty="0" err="1">
                <a:solidFill>
                  <a:srgbClr val="00B050"/>
                </a:solidFill>
                <a:latin typeface="UTM Avo" panose="02040603050506020204" pitchFamily="18" charset="0"/>
                <a:ea typeface="Arial"/>
                <a:cs typeface="Arial"/>
                <a:sym typeface="Arial"/>
              </a:rPr>
              <a:t>Năm</a:t>
            </a:r>
            <a:r>
              <a:rPr lang="en-US" sz="3200" b="1" kern="0" dirty="0">
                <a:solidFill>
                  <a:srgbClr val="00B050"/>
                </a:solidFill>
                <a:latin typeface="UTM Avo" panose="02040603050506020204" pitchFamily="18" charset="0"/>
                <a:ea typeface="Arial"/>
                <a:cs typeface="Arial"/>
                <a:sym typeface="Arial"/>
              </a:rPr>
              <a:t> </a:t>
            </a:r>
            <a:r>
              <a:rPr lang="en-US" sz="3200" b="1" kern="0" dirty="0" err="1">
                <a:solidFill>
                  <a:srgbClr val="00B050"/>
                </a:solidFill>
                <a:latin typeface="UTM Avo" panose="02040603050506020204" pitchFamily="18" charset="0"/>
                <a:ea typeface="Arial"/>
                <a:cs typeface="Arial"/>
                <a:sym typeface="Arial"/>
              </a:rPr>
              <a:t>ngày</a:t>
            </a:r>
            <a:r>
              <a:rPr lang="en-US" sz="3200" b="1" kern="0" dirty="0">
                <a:solidFill>
                  <a:srgbClr val="00B050"/>
                </a:solidFill>
                <a:latin typeface="UTM Avo" panose="02040603050506020204" pitchFamily="18" charset="0"/>
                <a:ea typeface="Arial"/>
                <a:cs typeface="Arial"/>
                <a:sym typeface="Arial"/>
              </a:rPr>
              <a:t> 16 </a:t>
            </a:r>
            <a:r>
              <a:rPr lang="en-US" sz="3200" b="1" kern="0" dirty="0" err="1">
                <a:solidFill>
                  <a:srgbClr val="00B050"/>
                </a:solidFill>
                <a:latin typeface="UTM Avo" panose="02040603050506020204" pitchFamily="18" charset="0"/>
                <a:ea typeface="Arial"/>
                <a:cs typeface="Arial"/>
                <a:sym typeface="Arial"/>
              </a:rPr>
              <a:t>tháng</a:t>
            </a:r>
            <a:r>
              <a:rPr lang="en-US" sz="3200" b="1" kern="0" dirty="0">
                <a:solidFill>
                  <a:srgbClr val="00B050"/>
                </a:solidFill>
                <a:latin typeface="UTM Avo" panose="02040603050506020204" pitchFamily="18" charset="0"/>
                <a:ea typeface="Arial"/>
                <a:cs typeface="Arial"/>
                <a:sym typeface="Arial"/>
              </a:rPr>
              <a:t> 1 </a:t>
            </a:r>
            <a:r>
              <a:rPr lang="en-US" sz="3200" b="1" kern="0" dirty="0" err="1">
                <a:solidFill>
                  <a:srgbClr val="00B050"/>
                </a:solidFill>
                <a:latin typeface="UTM Avo" panose="02040603050506020204" pitchFamily="18" charset="0"/>
                <a:ea typeface="Arial"/>
                <a:cs typeface="Arial"/>
                <a:sym typeface="Arial"/>
              </a:rPr>
              <a:t>năm</a:t>
            </a:r>
            <a:r>
              <a:rPr lang="en-US" sz="3200" b="1" kern="0" dirty="0">
                <a:solidFill>
                  <a:srgbClr val="00B050"/>
                </a:solidFill>
                <a:latin typeface="UTM Avo" panose="02040603050506020204" pitchFamily="18" charset="0"/>
                <a:ea typeface="Arial"/>
                <a:cs typeface="Arial"/>
                <a:sym typeface="Arial"/>
              </a:rPr>
              <a:t> 2025</a:t>
            </a:r>
          </a:p>
        </p:txBody>
      </p:sp>
      <p:sp>
        <p:nvSpPr>
          <p:cNvPr id="4" name="Google Shape;12032;p2">
            <a:extLst>
              <a:ext uri="{FF2B5EF4-FFF2-40B4-BE49-F238E27FC236}">
                <a16:creationId xmlns:a16="http://schemas.microsoft.com/office/drawing/2014/main" id="{69A2D183-C3E9-7D4D-6715-54D84586C015}"/>
              </a:ext>
            </a:extLst>
          </p:cNvPr>
          <p:cNvSpPr txBox="1">
            <a:spLocks/>
          </p:cNvSpPr>
          <p:nvPr/>
        </p:nvSpPr>
        <p:spPr>
          <a:xfrm>
            <a:off x="1756598" y="1020255"/>
            <a:ext cx="8678804" cy="90244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raah One"/>
              <a:buNone/>
              <a:defRPr sz="3000" b="0" i="0" u="none" strike="noStrike" cap="none">
                <a:solidFill>
                  <a:schemeClr val="lt1"/>
                </a:solidFill>
                <a:latin typeface="Braah One"/>
                <a:ea typeface="Braah One"/>
                <a:cs typeface="Braah One"/>
                <a:sym typeface="Braah One"/>
              </a:defRPr>
            </a:lvl1pPr>
            <a:lvl2pPr marR="0" lvl="1"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2pPr>
            <a:lvl3pPr marR="0" lvl="2"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3pPr>
            <a:lvl4pPr marR="0" lvl="3"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4pPr>
            <a:lvl5pPr marR="0" lvl="4"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5pPr>
            <a:lvl6pPr marR="0" lvl="5"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6pPr>
            <a:lvl7pPr marR="0" lvl="6"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7pPr>
            <a:lvl8pPr marR="0" lvl="7"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8pPr>
            <a:lvl9pPr marR="0" lvl="8"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9pPr>
          </a:lstStyle>
          <a:p>
            <a:pPr lvl="0">
              <a:buClr>
                <a:srgbClr val="191919"/>
              </a:buClr>
            </a:pPr>
            <a:r>
              <a:rPr lang="en-US" sz="3200" b="1" u="sng" kern="0" dirty="0" err="1">
                <a:solidFill>
                  <a:srgbClr val="00B050"/>
                </a:solidFill>
                <a:latin typeface="UTM Avo" panose="02040603050506020204" pitchFamily="18" charset="0"/>
                <a:ea typeface="Arial"/>
                <a:cs typeface="Arial"/>
                <a:sym typeface="Arial"/>
              </a:rPr>
              <a:t>Tiếng</a:t>
            </a:r>
            <a:r>
              <a:rPr lang="en-US" sz="3200" b="1" u="sng" kern="0" dirty="0">
                <a:solidFill>
                  <a:srgbClr val="00B050"/>
                </a:solidFill>
                <a:latin typeface="UTM Avo" panose="02040603050506020204" pitchFamily="18" charset="0"/>
                <a:ea typeface="Arial"/>
                <a:cs typeface="Arial"/>
                <a:sym typeface="Arial"/>
              </a:rPr>
              <a:t> </a:t>
            </a:r>
            <a:r>
              <a:rPr lang="en-US" sz="3200" b="1" u="sng" kern="0" dirty="0" err="1">
                <a:solidFill>
                  <a:srgbClr val="00B050"/>
                </a:solidFill>
                <a:latin typeface="UTM Avo" panose="02040603050506020204" pitchFamily="18" charset="0"/>
                <a:ea typeface="Arial"/>
                <a:cs typeface="Arial"/>
                <a:sym typeface="Arial"/>
              </a:rPr>
              <a:t>Việt</a:t>
            </a:r>
            <a:endParaRPr lang="en-US" sz="3200" b="1" u="sng" kern="0" dirty="0">
              <a:solidFill>
                <a:srgbClr val="00B050"/>
              </a:solidFill>
              <a:latin typeface="UTM Avo" panose="02040603050506020204" pitchFamily="18" charset="0"/>
              <a:ea typeface="Arial"/>
              <a:cs typeface="Arial"/>
              <a:sym typeface="Arial"/>
            </a:endParaRPr>
          </a:p>
        </p:txBody>
      </p:sp>
      <p:sp>
        <p:nvSpPr>
          <p:cNvPr id="5" name="Google Shape;12032;p2">
            <a:extLst>
              <a:ext uri="{FF2B5EF4-FFF2-40B4-BE49-F238E27FC236}">
                <a16:creationId xmlns:a16="http://schemas.microsoft.com/office/drawing/2014/main" id="{17CBF0D0-5A82-756C-FC9E-B4BC7D799E6F}"/>
              </a:ext>
            </a:extLst>
          </p:cNvPr>
          <p:cNvSpPr txBox="1">
            <a:spLocks/>
          </p:cNvSpPr>
          <p:nvPr/>
        </p:nvSpPr>
        <p:spPr>
          <a:xfrm>
            <a:off x="1756598" y="1831619"/>
            <a:ext cx="8678804" cy="90244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raah One"/>
              <a:buNone/>
              <a:defRPr sz="3000" b="0" i="0" u="none" strike="noStrike" cap="none">
                <a:solidFill>
                  <a:schemeClr val="lt1"/>
                </a:solidFill>
                <a:latin typeface="Braah One"/>
                <a:ea typeface="Braah One"/>
                <a:cs typeface="Braah One"/>
                <a:sym typeface="Braah One"/>
              </a:defRPr>
            </a:lvl1pPr>
            <a:lvl2pPr marR="0" lvl="1"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2pPr>
            <a:lvl3pPr marR="0" lvl="2"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3pPr>
            <a:lvl4pPr marR="0" lvl="3"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4pPr>
            <a:lvl5pPr marR="0" lvl="4"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5pPr>
            <a:lvl6pPr marR="0" lvl="5"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6pPr>
            <a:lvl7pPr marR="0" lvl="6"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7pPr>
            <a:lvl8pPr marR="0" lvl="7"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8pPr>
            <a:lvl9pPr marR="0" lvl="8"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9pPr>
          </a:lstStyle>
          <a:p>
            <a:pPr lvl="0">
              <a:buClr>
                <a:srgbClr val="191919"/>
              </a:buClr>
            </a:pPr>
            <a:r>
              <a:rPr lang="en-US" sz="3200" b="1" kern="0" dirty="0" err="1">
                <a:solidFill>
                  <a:srgbClr val="FF0000"/>
                </a:solidFill>
                <a:latin typeface="UTM Avo" panose="02040603050506020204" pitchFamily="18" charset="0"/>
                <a:ea typeface="Arial"/>
                <a:cs typeface="Arial"/>
                <a:sym typeface="Arial"/>
              </a:rPr>
              <a:t>Bài</a:t>
            </a:r>
            <a:r>
              <a:rPr lang="en-US" sz="3200" b="1" kern="0" dirty="0">
                <a:solidFill>
                  <a:srgbClr val="FF0000"/>
                </a:solidFill>
                <a:latin typeface="UTM Avo" panose="02040603050506020204" pitchFamily="18" charset="0"/>
                <a:ea typeface="Arial"/>
                <a:cs typeface="Arial"/>
                <a:sym typeface="Arial"/>
              </a:rPr>
              <a:t> </a:t>
            </a:r>
            <a:r>
              <a:rPr lang="en-US" sz="3200" b="1" kern="0" dirty="0" err="1">
                <a:solidFill>
                  <a:srgbClr val="FF0000"/>
                </a:solidFill>
                <a:latin typeface="UTM Avo" panose="02040603050506020204" pitchFamily="18" charset="0"/>
                <a:ea typeface="Arial"/>
                <a:cs typeface="Arial"/>
                <a:sym typeface="Arial"/>
              </a:rPr>
              <a:t>đọc</a:t>
            </a:r>
            <a:r>
              <a:rPr lang="en-US" sz="3200" b="1" kern="0" dirty="0">
                <a:solidFill>
                  <a:srgbClr val="FF0000"/>
                </a:solidFill>
                <a:latin typeface="UTM Avo" panose="02040603050506020204" pitchFamily="18" charset="0"/>
                <a:ea typeface="Arial"/>
                <a:cs typeface="Arial"/>
                <a:sym typeface="Arial"/>
              </a:rPr>
              <a:t> 2: </a:t>
            </a:r>
            <a:r>
              <a:rPr lang="en-US" sz="3200" b="1" kern="0" dirty="0" err="1">
                <a:solidFill>
                  <a:srgbClr val="FF0000"/>
                </a:solidFill>
                <a:latin typeface="UTM Avo" panose="02040603050506020204" pitchFamily="18" charset="0"/>
                <a:ea typeface="Arial"/>
                <a:cs typeface="Arial"/>
                <a:sym typeface="Arial"/>
              </a:rPr>
              <a:t>Buổi</a:t>
            </a:r>
            <a:r>
              <a:rPr lang="en-US" sz="3200" b="1" kern="0" dirty="0">
                <a:solidFill>
                  <a:srgbClr val="FF0000"/>
                </a:solidFill>
                <a:latin typeface="UTM Avo" panose="02040603050506020204" pitchFamily="18" charset="0"/>
                <a:ea typeface="Arial"/>
                <a:cs typeface="Arial"/>
                <a:sym typeface="Arial"/>
              </a:rPr>
              <a:t> </a:t>
            </a:r>
            <a:r>
              <a:rPr lang="en-US" sz="3200" b="1" kern="0" dirty="0" err="1">
                <a:solidFill>
                  <a:srgbClr val="FF0000"/>
                </a:solidFill>
                <a:latin typeface="UTM Avo" panose="02040603050506020204" pitchFamily="18" charset="0"/>
                <a:ea typeface="Arial"/>
                <a:cs typeface="Arial"/>
                <a:sym typeface="Arial"/>
              </a:rPr>
              <a:t>học</a:t>
            </a:r>
            <a:r>
              <a:rPr lang="en-US" sz="3200" b="1" kern="0" dirty="0">
                <a:solidFill>
                  <a:srgbClr val="FF0000"/>
                </a:solidFill>
                <a:latin typeface="UTM Avo" panose="02040603050506020204" pitchFamily="18" charset="0"/>
                <a:ea typeface="Arial"/>
                <a:cs typeface="Arial"/>
                <a:sym typeface="Arial"/>
              </a:rPr>
              <a:t> </a:t>
            </a:r>
            <a:r>
              <a:rPr lang="en-US" sz="3200" b="1" kern="0" dirty="0" err="1">
                <a:solidFill>
                  <a:srgbClr val="FF0000"/>
                </a:solidFill>
                <a:latin typeface="UTM Avo" panose="02040603050506020204" pitchFamily="18" charset="0"/>
                <a:ea typeface="Arial"/>
                <a:cs typeface="Arial"/>
                <a:sym typeface="Arial"/>
              </a:rPr>
              <a:t>cuối</a:t>
            </a:r>
            <a:r>
              <a:rPr lang="en-US" sz="3200" b="1" kern="0" dirty="0">
                <a:solidFill>
                  <a:srgbClr val="FF0000"/>
                </a:solidFill>
                <a:latin typeface="UTM Avo" panose="02040603050506020204" pitchFamily="18" charset="0"/>
                <a:ea typeface="Arial"/>
                <a:cs typeface="Arial"/>
                <a:sym typeface="Arial"/>
              </a:rPr>
              <a:t> </a:t>
            </a:r>
            <a:r>
              <a:rPr lang="en-US" sz="3200" b="1" kern="0" dirty="0" err="1">
                <a:solidFill>
                  <a:srgbClr val="FF0000"/>
                </a:solidFill>
                <a:latin typeface="UTM Avo" panose="02040603050506020204" pitchFamily="18" charset="0"/>
                <a:ea typeface="Arial"/>
                <a:cs typeface="Arial"/>
                <a:sym typeface="Arial"/>
              </a:rPr>
              <a:t>cùng</a:t>
            </a:r>
            <a:endParaRPr lang="en-US" sz="3200" b="1" kern="0" dirty="0">
              <a:solidFill>
                <a:srgbClr val="FF0000"/>
              </a:solidFill>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275515063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5B570-C5FB-847D-AA8C-2E3A6FAFE7D7}"/>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2A41AAA9-055B-EE72-DA5C-D133DA24BB21}"/>
              </a:ext>
            </a:extLst>
          </p:cNvPr>
          <p:cNvSpPr/>
          <p:nvPr/>
        </p:nvSpPr>
        <p:spPr>
          <a:xfrm>
            <a:off x="504825" y="223278"/>
            <a:ext cx="11182350"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3200" b="0" i="0" u="none" strike="noStrike" kern="0" cap="none" spc="0" normalizeH="0" baseline="0" noProof="0" dirty="0">
              <a:ln>
                <a:noFill/>
              </a:ln>
              <a:solidFill>
                <a:srgbClr val="D6F4FF"/>
              </a:solidFill>
              <a:effectLst/>
              <a:uLnTx/>
              <a:uFillTx/>
              <a:latin typeface="Calibri" panose="020F0502020204030204"/>
              <a:ea typeface="+mn-ea"/>
              <a:cs typeface="+mn-cs"/>
              <a:sym typeface="Arial" panose="020B0604020202020204"/>
            </a:endParaRPr>
          </a:p>
        </p:txBody>
      </p:sp>
      <p:sp>
        <p:nvSpPr>
          <p:cNvPr id="3" name="Google Shape;12137;p6">
            <a:extLst>
              <a:ext uri="{FF2B5EF4-FFF2-40B4-BE49-F238E27FC236}">
                <a16:creationId xmlns:a16="http://schemas.microsoft.com/office/drawing/2014/main" id="{61EB48C9-9006-0744-7A7D-36F2F1FE607D}"/>
              </a:ext>
            </a:extLst>
          </p:cNvPr>
          <p:cNvSpPr txBox="1">
            <a:spLocks/>
          </p:cNvSpPr>
          <p:nvPr/>
        </p:nvSpPr>
        <p:spPr>
          <a:xfrm>
            <a:off x="-563994" y="401722"/>
            <a:ext cx="7738333" cy="7202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pPr lvl="0">
              <a:buClr>
                <a:srgbClr val="191919"/>
              </a:buClr>
            </a:pPr>
            <a:endParaRPr lang="en-US" sz="3200" b="1" kern="0" dirty="0">
              <a:solidFill>
                <a:srgbClr val="333289"/>
              </a:solidFill>
              <a:latin typeface="UTM Avo" panose="02040603050506020204" pitchFamily="18" charset="0"/>
              <a:ea typeface="Arial"/>
              <a:cs typeface="Arial"/>
              <a:sym typeface="Arial"/>
            </a:endParaRPr>
          </a:p>
        </p:txBody>
      </p:sp>
      <p:sp>
        <p:nvSpPr>
          <p:cNvPr id="6" name="Google Shape;12032;p2">
            <a:extLst>
              <a:ext uri="{FF2B5EF4-FFF2-40B4-BE49-F238E27FC236}">
                <a16:creationId xmlns:a16="http://schemas.microsoft.com/office/drawing/2014/main" id="{C5C4ED3B-34AA-56B1-80F5-58E0A9E10213}"/>
              </a:ext>
            </a:extLst>
          </p:cNvPr>
          <p:cNvSpPr txBox="1">
            <a:spLocks/>
          </p:cNvSpPr>
          <p:nvPr/>
        </p:nvSpPr>
        <p:spPr>
          <a:xfrm>
            <a:off x="1302271" y="670789"/>
            <a:ext cx="4400550" cy="90244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raah One"/>
              <a:buNone/>
              <a:defRPr sz="3000" b="0" i="0" u="none" strike="noStrike" cap="none">
                <a:solidFill>
                  <a:schemeClr val="lt1"/>
                </a:solidFill>
                <a:latin typeface="Braah One"/>
                <a:ea typeface="Braah One"/>
                <a:cs typeface="Braah One"/>
                <a:sym typeface="Braah One"/>
              </a:defRPr>
            </a:lvl1pPr>
            <a:lvl2pPr marR="0" lvl="1"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2pPr>
            <a:lvl3pPr marR="0" lvl="2"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3pPr>
            <a:lvl4pPr marR="0" lvl="3"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4pPr>
            <a:lvl5pPr marR="0" lvl="4"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5pPr>
            <a:lvl6pPr marR="0" lvl="5"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6pPr>
            <a:lvl7pPr marR="0" lvl="6"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7pPr>
            <a:lvl8pPr marR="0" lvl="7"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8pPr>
            <a:lvl9pPr marR="0" lvl="8"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9pPr>
          </a:lstStyle>
          <a:p>
            <a:pPr lvl="0">
              <a:buClr>
                <a:srgbClr val="191919"/>
              </a:buClr>
            </a:pPr>
            <a:r>
              <a:rPr lang="en-US" sz="3200" b="1" kern="0" dirty="0">
                <a:solidFill>
                  <a:srgbClr val="00B050"/>
                </a:solidFill>
                <a:latin typeface="UTM Avo" panose="02040603050506020204" pitchFamily="18" charset="0"/>
                <a:ea typeface="Arial"/>
                <a:cs typeface="Arial"/>
                <a:sym typeface="Arial"/>
              </a:rPr>
              <a:t>1. </a:t>
            </a:r>
            <a:r>
              <a:rPr lang="en-US" sz="3200" b="1" kern="0" dirty="0" err="1">
                <a:solidFill>
                  <a:srgbClr val="00B050"/>
                </a:solidFill>
                <a:latin typeface="UTM Avo" panose="02040603050506020204" pitchFamily="18" charset="0"/>
                <a:ea typeface="Arial"/>
                <a:cs typeface="Arial"/>
                <a:sym typeface="Arial"/>
              </a:rPr>
              <a:t>Đọc</a:t>
            </a:r>
            <a:r>
              <a:rPr lang="en-US" sz="3200" b="1" kern="0" dirty="0">
                <a:solidFill>
                  <a:srgbClr val="00B050"/>
                </a:solidFill>
                <a:latin typeface="UTM Avo" panose="02040603050506020204" pitchFamily="18" charset="0"/>
                <a:ea typeface="Arial"/>
                <a:cs typeface="Arial"/>
                <a:sym typeface="Arial"/>
              </a:rPr>
              <a:t> </a:t>
            </a:r>
            <a:r>
              <a:rPr lang="en-US" sz="3200" b="1" kern="0" dirty="0" err="1">
                <a:solidFill>
                  <a:srgbClr val="00B050"/>
                </a:solidFill>
                <a:latin typeface="UTM Avo" panose="02040603050506020204" pitchFamily="18" charset="0"/>
                <a:ea typeface="Arial"/>
                <a:cs typeface="Arial"/>
                <a:sym typeface="Arial"/>
              </a:rPr>
              <a:t>thành</a:t>
            </a:r>
            <a:r>
              <a:rPr lang="en-US" sz="3200" b="1" kern="0" dirty="0">
                <a:solidFill>
                  <a:srgbClr val="00B050"/>
                </a:solidFill>
                <a:latin typeface="UTM Avo" panose="02040603050506020204" pitchFamily="18" charset="0"/>
                <a:ea typeface="Arial"/>
                <a:cs typeface="Arial"/>
                <a:sym typeface="Arial"/>
              </a:rPr>
              <a:t> </a:t>
            </a:r>
            <a:r>
              <a:rPr lang="en-US" sz="3200" b="1" kern="0" dirty="0" err="1">
                <a:solidFill>
                  <a:srgbClr val="00B050"/>
                </a:solidFill>
                <a:latin typeface="UTM Avo" panose="02040603050506020204" pitchFamily="18" charset="0"/>
                <a:ea typeface="Arial"/>
                <a:cs typeface="Arial"/>
                <a:sym typeface="Arial"/>
              </a:rPr>
              <a:t>tiếng</a:t>
            </a:r>
            <a:endParaRPr lang="en-US" sz="3200" b="1" kern="0" dirty="0">
              <a:solidFill>
                <a:srgbClr val="00B050"/>
              </a:solidFill>
              <a:latin typeface="UTM Avo" panose="02040603050506020204" pitchFamily="18" charset="0"/>
              <a:ea typeface="Arial"/>
              <a:cs typeface="Arial"/>
              <a:sym typeface="Arial"/>
            </a:endParaRPr>
          </a:p>
        </p:txBody>
      </p:sp>
      <p:sp>
        <p:nvSpPr>
          <p:cNvPr id="4" name="Google Shape;12032;p2">
            <a:extLst>
              <a:ext uri="{FF2B5EF4-FFF2-40B4-BE49-F238E27FC236}">
                <a16:creationId xmlns:a16="http://schemas.microsoft.com/office/drawing/2014/main" id="{EA194D4A-4F6F-DC70-6364-FEF9DED6843F}"/>
              </a:ext>
            </a:extLst>
          </p:cNvPr>
          <p:cNvSpPr txBox="1">
            <a:spLocks/>
          </p:cNvSpPr>
          <p:nvPr/>
        </p:nvSpPr>
        <p:spPr>
          <a:xfrm>
            <a:off x="3615632" y="2522849"/>
            <a:ext cx="3878694" cy="90244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raah One"/>
              <a:buNone/>
              <a:defRPr sz="3000" b="0" i="0" u="none" strike="noStrike" cap="none">
                <a:solidFill>
                  <a:schemeClr val="lt1"/>
                </a:solidFill>
                <a:latin typeface="Braah One"/>
                <a:ea typeface="Braah One"/>
                <a:cs typeface="Braah One"/>
                <a:sym typeface="Braah One"/>
              </a:defRPr>
            </a:lvl1pPr>
            <a:lvl2pPr marR="0" lvl="1"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2pPr>
            <a:lvl3pPr marR="0" lvl="2"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3pPr>
            <a:lvl4pPr marR="0" lvl="3"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4pPr>
            <a:lvl5pPr marR="0" lvl="4"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5pPr>
            <a:lvl6pPr marR="0" lvl="5"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6pPr>
            <a:lvl7pPr marR="0" lvl="6"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7pPr>
            <a:lvl8pPr marR="0" lvl="7"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8pPr>
            <a:lvl9pPr marR="0" lvl="8"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9pPr>
          </a:lstStyle>
          <a:p>
            <a:pPr lvl="0">
              <a:buClr>
                <a:srgbClr val="191919"/>
              </a:buClr>
            </a:pPr>
            <a:r>
              <a:rPr lang="en-US" sz="3200" b="1" kern="0" dirty="0">
                <a:solidFill>
                  <a:srgbClr val="00B050"/>
                </a:solidFill>
                <a:latin typeface="UTM Avo" panose="02040603050506020204" pitchFamily="18" charset="0"/>
                <a:ea typeface="Arial"/>
                <a:cs typeface="Arial"/>
                <a:sym typeface="Arial"/>
              </a:rPr>
              <a:t>2. </a:t>
            </a:r>
            <a:r>
              <a:rPr lang="en-US" sz="3200" b="1" kern="0" dirty="0" err="1">
                <a:solidFill>
                  <a:srgbClr val="00B050"/>
                </a:solidFill>
                <a:latin typeface="UTM Avo" panose="02040603050506020204" pitchFamily="18" charset="0"/>
                <a:ea typeface="Arial"/>
                <a:cs typeface="Arial"/>
                <a:sym typeface="Arial"/>
              </a:rPr>
              <a:t>Đọc</a:t>
            </a:r>
            <a:r>
              <a:rPr lang="en-US" sz="3200" b="1" kern="0" dirty="0">
                <a:solidFill>
                  <a:srgbClr val="00B050"/>
                </a:solidFill>
                <a:latin typeface="UTM Avo" panose="02040603050506020204" pitchFamily="18" charset="0"/>
                <a:ea typeface="Arial"/>
                <a:cs typeface="Arial"/>
                <a:sym typeface="Arial"/>
              </a:rPr>
              <a:t> </a:t>
            </a:r>
            <a:r>
              <a:rPr lang="en-US" sz="3200" b="1" kern="0" dirty="0" err="1">
                <a:solidFill>
                  <a:srgbClr val="00B050"/>
                </a:solidFill>
                <a:latin typeface="UTM Avo" panose="02040603050506020204" pitchFamily="18" charset="0"/>
                <a:ea typeface="Arial"/>
                <a:cs typeface="Arial"/>
                <a:sym typeface="Arial"/>
              </a:rPr>
              <a:t>hiểu</a:t>
            </a:r>
            <a:endParaRPr lang="en-US" sz="3200" b="1" kern="0" dirty="0">
              <a:solidFill>
                <a:srgbClr val="00B050"/>
              </a:solidFill>
              <a:latin typeface="UTM Avo" panose="02040603050506020204" pitchFamily="18" charset="0"/>
              <a:ea typeface="Arial"/>
              <a:cs typeface="Arial"/>
              <a:sym typeface="Arial"/>
            </a:endParaRPr>
          </a:p>
        </p:txBody>
      </p:sp>
      <p:sp>
        <p:nvSpPr>
          <p:cNvPr id="5" name="Google Shape;12032;p2">
            <a:extLst>
              <a:ext uri="{FF2B5EF4-FFF2-40B4-BE49-F238E27FC236}">
                <a16:creationId xmlns:a16="http://schemas.microsoft.com/office/drawing/2014/main" id="{AAC064B6-A04C-3060-2A23-3CD824DCE98E}"/>
              </a:ext>
            </a:extLst>
          </p:cNvPr>
          <p:cNvSpPr txBox="1">
            <a:spLocks/>
          </p:cNvSpPr>
          <p:nvPr/>
        </p:nvSpPr>
        <p:spPr>
          <a:xfrm>
            <a:off x="6096000" y="4132754"/>
            <a:ext cx="3989070" cy="902441"/>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Braah One"/>
              <a:buNone/>
              <a:defRPr sz="3000" b="0" i="0" u="none" strike="noStrike" cap="none">
                <a:solidFill>
                  <a:schemeClr val="lt1"/>
                </a:solidFill>
                <a:latin typeface="Braah One"/>
                <a:ea typeface="Braah One"/>
                <a:cs typeface="Braah One"/>
                <a:sym typeface="Braah One"/>
              </a:defRPr>
            </a:lvl1pPr>
            <a:lvl2pPr marR="0" lvl="1"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2pPr>
            <a:lvl3pPr marR="0" lvl="2"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3pPr>
            <a:lvl4pPr marR="0" lvl="3"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4pPr>
            <a:lvl5pPr marR="0" lvl="4"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5pPr>
            <a:lvl6pPr marR="0" lvl="5"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6pPr>
            <a:lvl7pPr marR="0" lvl="6"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7pPr>
            <a:lvl8pPr marR="0" lvl="7"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8pPr>
            <a:lvl9pPr marR="0" lvl="8" algn="l" rtl="0">
              <a:lnSpc>
                <a:spcPct val="100000"/>
              </a:lnSpc>
              <a:spcBef>
                <a:spcPts val="0"/>
              </a:spcBef>
              <a:spcAft>
                <a:spcPts val="0"/>
              </a:spcAft>
              <a:buClr>
                <a:schemeClr val="dk1"/>
              </a:buClr>
              <a:buSzPts val="3000"/>
              <a:buFont typeface="Braah One"/>
              <a:buNone/>
              <a:defRPr sz="3000" b="0" i="0" u="none" strike="noStrike" cap="none">
                <a:solidFill>
                  <a:schemeClr val="dk1"/>
                </a:solidFill>
                <a:latin typeface="Braah One"/>
                <a:ea typeface="Braah One"/>
                <a:cs typeface="Braah One"/>
                <a:sym typeface="Braah One"/>
              </a:defRPr>
            </a:lvl9pPr>
          </a:lstStyle>
          <a:p>
            <a:pPr lvl="0">
              <a:buClr>
                <a:srgbClr val="191919"/>
              </a:buClr>
            </a:pPr>
            <a:r>
              <a:rPr lang="en-US" sz="3200" b="1" kern="0" dirty="0">
                <a:solidFill>
                  <a:srgbClr val="00AA48"/>
                </a:solidFill>
                <a:latin typeface="UTM Avo" panose="02040603050506020204" pitchFamily="18" charset="0"/>
                <a:ea typeface="Arial"/>
                <a:cs typeface="Arial"/>
                <a:sym typeface="Arial"/>
              </a:rPr>
              <a:t>3. </a:t>
            </a:r>
            <a:r>
              <a:rPr lang="en-US" sz="3200" b="1" kern="0" dirty="0" err="1">
                <a:solidFill>
                  <a:srgbClr val="00AA48"/>
                </a:solidFill>
                <a:latin typeface="UTM Avo" panose="02040603050506020204" pitchFamily="18" charset="0"/>
                <a:ea typeface="Arial"/>
                <a:cs typeface="Arial"/>
                <a:sym typeface="Arial"/>
              </a:rPr>
              <a:t>Đọc</a:t>
            </a:r>
            <a:r>
              <a:rPr lang="en-US" sz="3200" b="1" kern="0" dirty="0">
                <a:solidFill>
                  <a:srgbClr val="00AA48"/>
                </a:solidFill>
                <a:latin typeface="UTM Avo" panose="02040603050506020204" pitchFamily="18" charset="0"/>
                <a:ea typeface="Arial"/>
                <a:cs typeface="Arial"/>
                <a:sym typeface="Arial"/>
              </a:rPr>
              <a:t> </a:t>
            </a:r>
            <a:r>
              <a:rPr lang="en-US" sz="3200" b="1" kern="0" dirty="0" err="1">
                <a:solidFill>
                  <a:srgbClr val="00AA48"/>
                </a:solidFill>
                <a:latin typeface="UTM Avo" panose="02040603050506020204" pitchFamily="18" charset="0"/>
                <a:ea typeface="Arial"/>
                <a:cs typeface="Arial"/>
                <a:sym typeface="Arial"/>
              </a:rPr>
              <a:t>nâng</a:t>
            </a:r>
            <a:r>
              <a:rPr lang="en-US" sz="3200" b="1" kern="0" dirty="0">
                <a:solidFill>
                  <a:srgbClr val="00AA48"/>
                </a:solidFill>
                <a:latin typeface="UTM Avo" panose="02040603050506020204" pitchFamily="18" charset="0"/>
                <a:ea typeface="Arial"/>
                <a:cs typeface="Arial"/>
                <a:sym typeface="Arial"/>
              </a:rPr>
              <a:t> </a:t>
            </a:r>
            <a:r>
              <a:rPr lang="en-US" sz="3200" b="1" kern="0" dirty="0" err="1">
                <a:solidFill>
                  <a:srgbClr val="00AA48"/>
                </a:solidFill>
                <a:latin typeface="UTM Avo" panose="02040603050506020204" pitchFamily="18" charset="0"/>
                <a:ea typeface="Arial"/>
                <a:cs typeface="Arial"/>
                <a:sym typeface="Arial"/>
              </a:rPr>
              <a:t>cao</a:t>
            </a:r>
            <a:endParaRPr lang="en-US" sz="3200" b="1" kern="0" dirty="0">
              <a:solidFill>
                <a:srgbClr val="00AA48"/>
              </a:solidFill>
              <a:latin typeface="UTM Avo" panose="02040603050506020204" pitchFamily="18" charset="0"/>
              <a:ea typeface="Arial"/>
              <a:cs typeface="Arial"/>
              <a:sym typeface="Arial"/>
            </a:endParaRPr>
          </a:p>
        </p:txBody>
      </p:sp>
      <p:grpSp>
        <p:nvGrpSpPr>
          <p:cNvPr id="166" name="Google Shape;1796;p46"/>
          <p:cNvGrpSpPr/>
          <p:nvPr/>
        </p:nvGrpSpPr>
        <p:grpSpPr>
          <a:xfrm flipH="1">
            <a:off x="714618" y="3884017"/>
            <a:ext cx="1175305" cy="2474665"/>
            <a:chOff x="7025441" y="2321639"/>
            <a:chExt cx="1173394" cy="2250660"/>
          </a:xfrm>
        </p:grpSpPr>
        <p:sp>
          <p:nvSpPr>
            <p:cNvPr id="167" name="Google Shape;1797;p46"/>
            <p:cNvSpPr/>
            <p:nvPr/>
          </p:nvSpPr>
          <p:spPr>
            <a:xfrm flipH="1">
              <a:off x="7439068" y="3222214"/>
              <a:ext cx="170500" cy="283007"/>
            </a:xfrm>
            <a:custGeom>
              <a:avLst/>
              <a:gdLst/>
              <a:ahLst/>
              <a:cxnLst/>
              <a:rect l="l" t="t" r="r" b="b"/>
              <a:pathLst>
                <a:path w="1029" h="1708" extrusionOk="0">
                  <a:moveTo>
                    <a:pt x="505" y="0"/>
                  </a:moveTo>
                  <a:cubicBezTo>
                    <a:pt x="225" y="0"/>
                    <a:pt x="1" y="225"/>
                    <a:pt x="1" y="504"/>
                  </a:cubicBezTo>
                  <a:lnTo>
                    <a:pt x="1" y="1337"/>
                  </a:lnTo>
                  <a:cubicBezTo>
                    <a:pt x="1" y="1616"/>
                    <a:pt x="225" y="1708"/>
                    <a:pt x="505" y="1708"/>
                  </a:cubicBezTo>
                  <a:lnTo>
                    <a:pt x="534" y="1708"/>
                  </a:lnTo>
                  <a:cubicBezTo>
                    <a:pt x="814" y="1708"/>
                    <a:pt x="1029" y="1616"/>
                    <a:pt x="1029" y="1337"/>
                  </a:cubicBezTo>
                  <a:lnTo>
                    <a:pt x="1029" y="504"/>
                  </a:lnTo>
                  <a:cubicBezTo>
                    <a:pt x="1029" y="225"/>
                    <a:pt x="814" y="0"/>
                    <a:pt x="534" y="0"/>
                  </a:cubicBezTo>
                  <a:close/>
                </a:path>
              </a:pathLst>
            </a:custGeom>
            <a:solidFill>
              <a:srgbClr val="B14136"/>
            </a:solidFill>
            <a:ln>
              <a:noFill/>
            </a:ln>
          </p:spPr>
          <p:txBody>
            <a:bodyPr spcFirstLastPara="1" wrap="square" lIns="121900" tIns="121900" rIns="121900" bIns="121900" anchor="ctr" anchorCtr="0">
              <a:noAutofit/>
            </a:bodyPr>
            <a:lstStyle/>
            <a:p>
              <a:endParaRPr sz="2400"/>
            </a:p>
          </p:txBody>
        </p:sp>
        <p:sp>
          <p:nvSpPr>
            <p:cNvPr id="168" name="Google Shape;1798;p46"/>
            <p:cNvSpPr/>
            <p:nvPr/>
          </p:nvSpPr>
          <p:spPr>
            <a:xfrm rot="-540461" flipH="1">
              <a:off x="7642112" y="2358442"/>
              <a:ext cx="515149" cy="571651"/>
            </a:xfrm>
            <a:custGeom>
              <a:avLst/>
              <a:gdLst/>
              <a:ahLst/>
              <a:cxnLst/>
              <a:rect l="l" t="t" r="r" b="b"/>
              <a:pathLst>
                <a:path w="3109" h="3450" extrusionOk="0">
                  <a:moveTo>
                    <a:pt x="1359" y="0"/>
                  </a:moveTo>
                  <a:cubicBezTo>
                    <a:pt x="1339" y="0"/>
                    <a:pt x="1317" y="0"/>
                    <a:pt x="1288" y="10"/>
                  </a:cubicBezTo>
                  <a:cubicBezTo>
                    <a:pt x="1246" y="10"/>
                    <a:pt x="1194" y="20"/>
                    <a:pt x="1144" y="32"/>
                  </a:cubicBezTo>
                  <a:cubicBezTo>
                    <a:pt x="1070" y="52"/>
                    <a:pt x="989" y="82"/>
                    <a:pt x="917" y="124"/>
                  </a:cubicBezTo>
                  <a:cubicBezTo>
                    <a:pt x="855" y="166"/>
                    <a:pt x="793" y="205"/>
                    <a:pt x="741" y="267"/>
                  </a:cubicBezTo>
                  <a:cubicBezTo>
                    <a:pt x="690" y="329"/>
                    <a:pt x="660" y="391"/>
                    <a:pt x="628" y="475"/>
                  </a:cubicBezTo>
                  <a:cubicBezTo>
                    <a:pt x="608" y="546"/>
                    <a:pt x="608" y="628"/>
                    <a:pt x="618" y="700"/>
                  </a:cubicBezTo>
                  <a:cubicBezTo>
                    <a:pt x="628" y="774"/>
                    <a:pt x="660" y="836"/>
                    <a:pt x="699" y="885"/>
                  </a:cubicBezTo>
                  <a:cubicBezTo>
                    <a:pt x="732" y="917"/>
                    <a:pt x="751" y="937"/>
                    <a:pt x="793" y="959"/>
                  </a:cubicBezTo>
                  <a:cubicBezTo>
                    <a:pt x="803" y="969"/>
                    <a:pt x="813" y="969"/>
                    <a:pt x="823" y="979"/>
                  </a:cubicBezTo>
                  <a:lnTo>
                    <a:pt x="823" y="989"/>
                  </a:lnTo>
                  <a:cubicBezTo>
                    <a:pt x="803" y="1008"/>
                    <a:pt x="783" y="1031"/>
                    <a:pt x="783" y="1060"/>
                  </a:cubicBezTo>
                  <a:cubicBezTo>
                    <a:pt x="774" y="1083"/>
                    <a:pt x="774" y="1102"/>
                    <a:pt x="774" y="1112"/>
                  </a:cubicBezTo>
                  <a:cubicBezTo>
                    <a:pt x="751" y="1102"/>
                    <a:pt x="741" y="1102"/>
                    <a:pt x="722" y="1092"/>
                  </a:cubicBezTo>
                  <a:cubicBezTo>
                    <a:pt x="690" y="1070"/>
                    <a:pt x="650" y="1050"/>
                    <a:pt x="608" y="1041"/>
                  </a:cubicBezTo>
                  <a:cubicBezTo>
                    <a:pt x="576" y="1031"/>
                    <a:pt x="546" y="1031"/>
                    <a:pt x="514" y="1031"/>
                  </a:cubicBezTo>
                  <a:cubicBezTo>
                    <a:pt x="475" y="1031"/>
                    <a:pt x="433" y="1041"/>
                    <a:pt x="391" y="1050"/>
                  </a:cubicBezTo>
                  <a:cubicBezTo>
                    <a:pt x="329" y="1070"/>
                    <a:pt x="267" y="1112"/>
                    <a:pt x="218" y="1174"/>
                  </a:cubicBezTo>
                  <a:cubicBezTo>
                    <a:pt x="166" y="1216"/>
                    <a:pt x="124" y="1288"/>
                    <a:pt x="94" y="1359"/>
                  </a:cubicBezTo>
                  <a:cubicBezTo>
                    <a:pt x="62" y="1431"/>
                    <a:pt x="32" y="1515"/>
                    <a:pt x="20" y="1597"/>
                  </a:cubicBezTo>
                  <a:cubicBezTo>
                    <a:pt x="0" y="1668"/>
                    <a:pt x="0" y="1750"/>
                    <a:pt x="0" y="1834"/>
                  </a:cubicBezTo>
                  <a:cubicBezTo>
                    <a:pt x="10" y="1905"/>
                    <a:pt x="20" y="1977"/>
                    <a:pt x="52" y="2039"/>
                  </a:cubicBezTo>
                  <a:cubicBezTo>
                    <a:pt x="82" y="2111"/>
                    <a:pt x="124" y="2162"/>
                    <a:pt x="166" y="2204"/>
                  </a:cubicBezTo>
                  <a:cubicBezTo>
                    <a:pt x="205" y="2224"/>
                    <a:pt x="257" y="2244"/>
                    <a:pt x="309" y="2256"/>
                  </a:cubicBezTo>
                  <a:lnTo>
                    <a:pt x="341" y="2256"/>
                  </a:lnTo>
                  <a:cubicBezTo>
                    <a:pt x="329" y="2266"/>
                    <a:pt x="319" y="2276"/>
                    <a:pt x="309" y="2296"/>
                  </a:cubicBezTo>
                  <a:cubicBezTo>
                    <a:pt x="267" y="2338"/>
                    <a:pt x="237" y="2390"/>
                    <a:pt x="218" y="2442"/>
                  </a:cubicBezTo>
                  <a:cubicBezTo>
                    <a:pt x="185" y="2553"/>
                    <a:pt x="176" y="2676"/>
                    <a:pt x="205" y="2812"/>
                  </a:cubicBezTo>
                  <a:cubicBezTo>
                    <a:pt x="237" y="2936"/>
                    <a:pt x="279" y="3047"/>
                    <a:pt x="351" y="3151"/>
                  </a:cubicBezTo>
                  <a:cubicBezTo>
                    <a:pt x="391" y="3203"/>
                    <a:pt x="423" y="3245"/>
                    <a:pt x="475" y="3284"/>
                  </a:cubicBezTo>
                  <a:cubicBezTo>
                    <a:pt x="536" y="3336"/>
                    <a:pt x="608" y="3388"/>
                    <a:pt x="690" y="3408"/>
                  </a:cubicBezTo>
                  <a:cubicBezTo>
                    <a:pt x="751" y="3440"/>
                    <a:pt x="823" y="3450"/>
                    <a:pt x="897" y="3450"/>
                  </a:cubicBezTo>
                  <a:lnTo>
                    <a:pt x="917" y="3450"/>
                  </a:lnTo>
                  <a:cubicBezTo>
                    <a:pt x="979" y="3440"/>
                    <a:pt x="1050" y="3430"/>
                    <a:pt x="1122" y="3398"/>
                  </a:cubicBezTo>
                  <a:cubicBezTo>
                    <a:pt x="1164" y="3388"/>
                    <a:pt x="1206" y="3368"/>
                    <a:pt x="1236" y="3346"/>
                  </a:cubicBezTo>
                  <a:lnTo>
                    <a:pt x="1246" y="3356"/>
                  </a:lnTo>
                  <a:lnTo>
                    <a:pt x="1268" y="3356"/>
                  </a:lnTo>
                  <a:cubicBezTo>
                    <a:pt x="1307" y="3346"/>
                    <a:pt x="1339" y="3336"/>
                    <a:pt x="1379" y="3326"/>
                  </a:cubicBezTo>
                  <a:cubicBezTo>
                    <a:pt x="1391" y="3316"/>
                    <a:pt x="1411" y="3316"/>
                    <a:pt x="1421" y="3307"/>
                  </a:cubicBezTo>
                  <a:cubicBezTo>
                    <a:pt x="1463" y="3307"/>
                    <a:pt x="1503" y="3284"/>
                    <a:pt x="1545" y="3274"/>
                  </a:cubicBezTo>
                  <a:cubicBezTo>
                    <a:pt x="1616" y="3255"/>
                    <a:pt x="1688" y="3223"/>
                    <a:pt x="1762" y="3193"/>
                  </a:cubicBezTo>
                  <a:cubicBezTo>
                    <a:pt x="1905" y="3121"/>
                    <a:pt x="2039" y="3037"/>
                    <a:pt x="2162" y="2946"/>
                  </a:cubicBezTo>
                  <a:cubicBezTo>
                    <a:pt x="2286" y="2852"/>
                    <a:pt x="2400" y="2751"/>
                    <a:pt x="2513" y="2627"/>
                  </a:cubicBezTo>
                  <a:cubicBezTo>
                    <a:pt x="2614" y="2513"/>
                    <a:pt x="2708" y="2390"/>
                    <a:pt x="2790" y="2244"/>
                  </a:cubicBezTo>
                  <a:cubicBezTo>
                    <a:pt x="2862" y="2111"/>
                    <a:pt x="2936" y="1967"/>
                    <a:pt x="2985" y="1812"/>
                  </a:cubicBezTo>
                  <a:cubicBezTo>
                    <a:pt x="3017" y="1740"/>
                    <a:pt x="3037" y="1658"/>
                    <a:pt x="3059" y="1587"/>
                  </a:cubicBezTo>
                  <a:cubicBezTo>
                    <a:pt x="3059" y="1545"/>
                    <a:pt x="3069" y="1503"/>
                    <a:pt x="3079" y="1463"/>
                  </a:cubicBezTo>
                  <a:cubicBezTo>
                    <a:pt x="3089" y="1421"/>
                    <a:pt x="3089" y="1379"/>
                    <a:pt x="3099" y="1349"/>
                  </a:cubicBezTo>
                  <a:cubicBezTo>
                    <a:pt x="3109" y="1194"/>
                    <a:pt x="3079" y="1021"/>
                    <a:pt x="2997" y="865"/>
                  </a:cubicBezTo>
                  <a:cubicBezTo>
                    <a:pt x="2913" y="712"/>
                    <a:pt x="2800" y="576"/>
                    <a:pt x="2666" y="475"/>
                  </a:cubicBezTo>
                  <a:cubicBezTo>
                    <a:pt x="2605" y="433"/>
                    <a:pt x="2543" y="391"/>
                    <a:pt x="2471" y="371"/>
                  </a:cubicBezTo>
                  <a:cubicBezTo>
                    <a:pt x="2419" y="361"/>
                    <a:pt x="2367" y="351"/>
                    <a:pt x="2318" y="351"/>
                  </a:cubicBezTo>
                  <a:lnTo>
                    <a:pt x="2266" y="351"/>
                  </a:lnTo>
                  <a:cubicBezTo>
                    <a:pt x="2204" y="361"/>
                    <a:pt x="2143" y="381"/>
                    <a:pt x="2091" y="423"/>
                  </a:cubicBezTo>
                  <a:cubicBezTo>
                    <a:pt x="2049" y="443"/>
                    <a:pt x="2019" y="485"/>
                    <a:pt x="1987" y="527"/>
                  </a:cubicBezTo>
                  <a:cubicBezTo>
                    <a:pt x="1977" y="504"/>
                    <a:pt x="1967" y="475"/>
                    <a:pt x="1967" y="443"/>
                  </a:cubicBezTo>
                  <a:lnTo>
                    <a:pt x="1957" y="413"/>
                  </a:lnTo>
                  <a:cubicBezTo>
                    <a:pt x="1957" y="391"/>
                    <a:pt x="1947" y="371"/>
                    <a:pt x="1935" y="341"/>
                  </a:cubicBezTo>
                  <a:cubicBezTo>
                    <a:pt x="1935" y="329"/>
                    <a:pt x="1935" y="319"/>
                    <a:pt x="1925" y="299"/>
                  </a:cubicBezTo>
                  <a:cubicBezTo>
                    <a:pt x="1925" y="289"/>
                    <a:pt x="1915" y="280"/>
                    <a:pt x="1905" y="257"/>
                  </a:cubicBezTo>
                  <a:cubicBezTo>
                    <a:pt x="1886" y="228"/>
                    <a:pt x="1853" y="196"/>
                    <a:pt x="1811" y="166"/>
                  </a:cubicBezTo>
                  <a:cubicBezTo>
                    <a:pt x="1792" y="134"/>
                    <a:pt x="1750" y="114"/>
                    <a:pt x="1710" y="94"/>
                  </a:cubicBezTo>
                  <a:cubicBezTo>
                    <a:pt x="1626" y="42"/>
                    <a:pt x="1535" y="20"/>
                    <a:pt x="1431" y="10"/>
                  </a:cubicBezTo>
                  <a:cubicBezTo>
                    <a:pt x="1411" y="0"/>
                    <a:pt x="1391" y="0"/>
                    <a:pt x="1359" y="0"/>
                  </a:cubicBezTo>
                  <a:close/>
                </a:path>
              </a:pathLst>
            </a:custGeom>
            <a:solidFill>
              <a:srgbClr val="681822"/>
            </a:solidFill>
            <a:ln>
              <a:noFill/>
            </a:ln>
          </p:spPr>
          <p:txBody>
            <a:bodyPr spcFirstLastPara="1" wrap="square" lIns="121900" tIns="121900" rIns="121900" bIns="121900" anchor="ctr" anchorCtr="0">
              <a:noAutofit/>
            </a:bodyPr>
            <a:lstStyle/>
            <a:p>
              <a:endParaRPr sz="2400"/>
            </a:p>
          </p:txBody>
        </p:sp>
        <p:sp>
          <p:nvSpPr>
            <p:cNvPr id="169" name="Google Shape;1799;p46"/>
            <p:cNvSpPr/>
            <p:nvPr/>
          </p:nvSpPr>
          <p:spPr>
            <a:xfrm rot="-540461" flipH="1">
              <a:off x="7931982" y="2359303"/>
              <a:ext cx="225347" cy="547957"/>
            </a:xfrm>
            <a:custGeom>
              <a:avLst/>
              <a:gdLst/>
              <a:ahLst/>
              <a:cxnLst/>
              <a:rect l="l" t="t" r="r" b="b"/>
              <a:pathLst>
                <a:path w="1360" h="3307" extrusionOk="0">
                  <a:moveTo>
                    <a:pt x="875" y="1"/>
                  </a:moveTo>
                  <a:lnTo>
                    <a:pt x="875" y="1"/>
                  </a:lnTo>
                  <a:cubicBezTo>
                    <a:pt x="823" y="43"/>
                    <a:pt x="783" y="85"/>
                    <a:pt x="741" y="124"/>
                  </a:cubicBezTo>
                  <a:cubicBezTo>
                    <a:pt x="690" y="186"/>
                    <a:pt x="660" y="248"/>
                    <a:pt x="628" y="322"/>
                  </a:cubicBezTo>
                  <a:cubicBezTo>
                    <a:pt x="608" y="403"/>
                    <a:pt x="598" y="485"/>
                    <a:pt x="618" y="557"/>
                  </a:cubicBezTo>
                  <a:cubicBezTo>
                    <a:pt x="628" y="631"/>
                    <a:pt x="660" y="702"/>
                    <a:pt x="699" y="742"/>
                  </a:cubicBezTo>
                  <a:cubicBezTo>
                    <a:pt x="732" y="774"/>
                    <a:pt x="751" y="794"/>
                    <a:pt x="793" y="816"/>
                  </a:cubicBezTo>
                  <a:cubicBezTo>
                    <a:pt x="774" y="846"/>
                    <a:pt x="741" y="888"/>
                    <a:pt x="732" y="927"/>
                  </a:cubicBezTo>
                  <a:cubicBezTo>
                    <a:pt x="732" y="927"/>
                    <a:pt x="732" y="940"/>
                    <a:pt x="722" y="949"/>
                  </a:cubicBezTo>
                  <a:cubicBezTo>
                    <a:pt x="690" y="927"/>
                    <a:pt x="650" y="907"/>
                    <a:pt x="608" y="898"/>
                  </a:cubicBezTo>
                  <a:cubicBezTo>
                    <a:pt x="576" y="888"/>
                    <a:pt x="546" y="888"/>
                    <a:pt x="514" y="888"/>
                  </a:cubicBezTo>
                  <a:cubicBezTo>
                    <a:pt x="475" y="888"/>
                    <a:pt x="433" y="898"/>
                    <a:pt x="391" y="907"/>
                  </a:cubicBezTo>
                  <a:cubicBezTo>
                    <a:pt x="329" y="927"/>
                    <a:pt x="267" y="969"/>
                    <a:pt x="218" y="1031"/>
                  </a:cubicBezTo>
                  <a:cubicBezTo>
                    <a:pt x="166" y="1073"/>
                    <a:pt x="124" y="1145"/>
                    <a:pt x="94" y="1216"/>
                  </a:cubicBezTo>
                  <a:cubicBezTo>
                    <a:pt x="62" y="1288"/>
                    <a:pt x="32" y="1372"/>
                    <a:pt x="20" y="1454"/>
                  </a:cubicBezTo>
                  <a:cubicBezTo>
                    <a:pt x="0" y="1525"/>
                    <a:pt x="0" y="1607"/>
                    <a:pt x="0" y="1691"/>
                  </a:cubicBezTo>
                  <a:cubicBezTo>
                    <a:pt x="10" y="1762"/>
                    <a:pt x="20" y="1834"/>
                    <a:pt x="52" y="1896"/>
                  </a:cubicBezTo>
                  <a:cubicBezTo>
                    <a:pt x="72" y="1968"/>
                    <a:pt x="114" y="2019"/>
                    <a:pt x="166" y="2061"/>
                  </a:cubicBezTo>
                  <a:cubicBezTo>
                    <a:pt x="205" y="2081"/>
                    <a:pt x="257" y="2101"/>
                    <a:pt x="309" y="2113"/>
                  </a:cubicBezTo>
                  <a:lnTo>
                    <a:pt x="341" y="2113"/>
                  </a:lnTo>
                  <a:cubicBezTo>
                    <a:pt x="329" y="2123"/>
                    <a:pt x="319" y="2133"/>
                    <a:pt x="309" y="2153"/>
                  </a:cubicBezTo>
                  <a:cubicBezTo>
                    <a:pt x="267" y="2195"/>
                    <a:pt x="237" y="2247"/>
                    <a:pt x="218" y="2299"/>
                  </a:cubicBezTo>
                  <a:cubicBezTo>
                    <a:pt x="185" y="2410"/>
                    <a:pt x="176" y="2533"/>
                    <a:pt x="205" y="2669"/>
                  </a:cubicBezTo>
                  <a:cubicBezTo>
                    <a:pt x="227" y="2793"/>
                    <a:pt x="279" y="2904"/>
                    <a:pt x="351" y="3008"/>
                  </a:cubicBezTo>
                  <a:cubicBezTo>
                    <a:pt x="391" y="3060"/>
                    <a:pt x="423" y="3102"/>
                    <a:pt x="475" y="3141"/>
                  </a:cubicBezTo>
                  <a:cubicBezTo>
                    <a:pt x="536" y="3193"/>
                    <a:pt x="608" y="3245"/>
                    <a:pt x="690" y="3265"/>
                  </a:cubicBezTo>
                  <a:cubicBezTo>
                    <a:pt x="751" y="3297"/>
                    <a:pt x="823" y="3307"/>
                    <a:pt x="897" y="3307"/>
                  </a:cubicBezTo>
                  <a:lnTo>
                    <a:pt x="917" y="3307"/>
                  </a:lnTo>
                  <a:cubicBezTo>
                    <a:pt x="979" y="3307"/>
                    <a:pt x="1050" y="3287"/>
                    <a:pt x="1122" y="3255"/>
                  </a:cubicBezTo>
                  <a:cubicBezTo>
                    <a:pt x="1164" y="3245"/>
                    <a:pt x="1206" y="3225"/>
                    <a:pt x="1236" y="3203"/>
                  </a:cubicBezTo>
                  <a:cubicBezTo>
                    <a:pt x="1236" y="3203"/>
                    <a:pt x="1236" y="3213"/>
                    <a:pt x="1246" y="3213"/>
                  </a:cubicBezTo>
                  <a:lnTo>
                    <a:pt x="1268" y="3213"/>
                  </a:lnTo>
                  <a:cubicBezTo>
                    <a:pt x="1278" y="3213"/>
                    <a:pt x="1288" y="3203"/>
                    <a:pt x="1288" y="3203"/>
                  </a:cubicBezTo>
                  <a:cubicBezTo>
                    <a:pt x="1278" y="3203"/>
                    <a:pt x="1268" y="3193"/>
                    <a:pt x="1255" y="3193"/>
                  </a:cubicBezTo>
                  <a:cubicBezTo>
                    <a:pt x="1184" y="3173"/>
                    <a:pt x="1112" y="3131"/>
                    <a:pt x="1050" y="3102"/>
                  </a:cubicBezTo>
                  <a:cubicBezTo>
                    <a:pt x="979" y="3060"/>
                    <a:pt x="917" y="3008"/>
                    <a:pt x="855" y="2946"/>
                  </a:cubicBezTo>
                  <a:cubicBezTo>
                    <a:pt x="803" y="2884"/>
                    <a:pt x="761" y="2823"/>
                    <a:pt x="722" y="2751"/>
                  </a:cubicBezTo>
                  <a:cubicBezTo>
                    <a:pt x="712" y="2719"/>
                    <a:pt x="699" y="2689"/>
                    <a:pt x="690" y="2647"/>
                  </a:cubicBezTo>
                  <a:cubicBezTo>
                    <a:pt x="680" y="2617"/>
                    <a:pt x="670" y="2575"/>
                    <a:pt x="670" y="2546"/>
                  </a:cubicBezTo>
                  <a:cubicBezTo>
                    <a:pt x="660" y="2472"/>
                    <a:pt x="660" y="2390"/>
                    <a:pt x="680" y="2318"/>
                  </a:cubicBezTo>
                  <a:cubicBezTo>
                    <a:pt x="699" y="2247"/>
                    <a:pt x="732" y="2185"/>
                    <a:pt x="774" y="2123"/>
                  </a:cubicBezTo>
                  <a:cubicBezTo>
                    <a:pt x="803" y="2091"/>
                    <a:pt x="823" y="2061"/>
                    <a:pt x="855" y="2029"/>
                  </a:cubicBezTo>
                  <a:cubicBezTo>
                    <a:pt x="875" y="2010"/>
                    <a:pt x="907" y="1990"/>
                    <a:pt x="927" y="1968"/>
                  </a:cubicBezTo>
                  <a:cubicBezTo>
                    <a:pt x="897" y="1968"/>
                    <a:pt x="865" y="1958"/>
                    <a:pt x="823" y="1948"/>
                  </a:cubicBezTo>
                  <a:cubicBezTo>
                    <a:pt x="813" y="1948"/>
                    <a:pt x="793" y="1938"/>
                    <a:pt x="774" y="1928"/>
                  </a:cubicBezTo>
                  <a:cubicBezTo>
                    <a:pt x="751" y="1916"/>
                    <a:pt x="741" y="1906"/>
                    <a:pt x="722" y="1896"/>
                  </a:cubicBezTo>
                  <a:cubicBezTo>
                    <a:pt x="712" y="1886"/>
                    <a:pt x="699" y="1876"/>
                    <a:pt x="680" y="1866"/>
                  </a:cubicBezTo>
                  <a:cubicBezTo>
                    <a:pt x="670" y="1844"/>
                    <a:pt x="660" y="1834"/>
                    <a:pt x="650" y="1814"/>
                  </a:cubicBezTo>
                  <a:cubicBezTo>
                    <a:pt x="628" y="1782"/>
                    <a:pt x="618" y="1753"/>
                    <a:pt x="618" y="1720"/>
                  </a:cubicBezTo>
                  <a:cubicBezTo>
                    <a:pt x="608" y="1701"/>
                    <a:pt x="608" y="1681"/>
                    <a:pt x="608" y="1669"/>
                  </a:cubicBezTo>
                  <a:lnTo>
                    <a:pt x="608" y="1619"/>
                  </a:lnTo>
                  <a:cubicBezTo>
                    <a:pt x="618" y="1577"/>
                    <a:pt x="628" y="1545"/>
                    <a:pt x="638" y="1515"/>
                  </a:cubicBezTo>
                  <a:cubicBezTo>
                    <a:pt x="650" y="1496"/>
                    <a:pt x="660" y="1473"/>
                    <a:pt x="680" y="1454"/>
                  </a:cubicBezTo>
                  <a:cubicBezTo>
                    <a:pt x="690" y="1444"/>
                    <a:pt x="699" y="1434"/>
                    <a:pt x="712" y="1412"/>
                  </a:cubicBezTo>
                  <a:cubicBezTo>
                    <a:pt x="741" y="1392"/>
                    <a:pt x="774" y="1372"/>
                    <a:pt x="803" y="1350"/>
                  </a:cubicBezTo>
                  <a:cubicBezTo>
                    <a:pt x="835" y="1340"/>
                    <a:pt x="875" y="1320"/>
                    <a:pt x="917" y="1320"/>
                  </a:cubicBezTo>
                  <a:cubicBezTo>
                    <a:pt x="959" y="1310"/>
                    <a:pt x="989" y="1310"/>
                    <a:pt x="1031" y="1310"/>
                  </a:cubicBezTo>
                  <a:cubicBezTo>
                    <a:pt x="1092" y="1310"/>
                    <a:pt x="1154" y="1320"/>
                    <a:pt x="1206" y="1340"/>
                  </a:cubicBezTo>
                  <a:cubicBezTo>
                    <a:pt x="1194" y="1330"/>
                    <a:pt x="1184" y="1320"/>
                    <a:pt x="1174" y="1298"/>
                  </a:cubicBezTo>
                  <a:cubicBezTo>
                    <a:pt x="1164" y="1278"/>
                    <a:pt x="1154" y="1248"/>
                    <a:pt x="1144" y="1216"/>
                  </a:cubicBezTo>
                  <a:cubicBezTo>
                    <a:pt x="1144" y="1197"/>
                    <a:pt x="1132" y="1164"/>
                    <a:pt x="1144" y="1135"/>
                  </a:cubicBezTo>
                  <a:cubicBezTo>
                    <a:pt x="1144" y="1093"/>
                    <a:pt x="1154" y="1063"/>
                    <a:pt x="1164" y="1031"/>
                  </a:cubicBezTo>
                  <a:cubicBezTo>
                    <a:pt x="1184" y="959"/>
                    <a:pt x="1216" y="898"/>
                    <a:pt x="1255" y="836"/>
                  </a:cubicBezTo>
                  <a:cubicBezTo>
                    <a:pt x="1288" y="784"/>
                    <a:pt x="1317" y="732"/>
                    <a:pt x="1359" y="693"/>
                  </a:cubicBezTo>
                  <a:cubicBezTo>
                    <a:pt x="1297" y="680"/>
                    <a:pt x="1236" y="660"/>
                    <a:pt x="1184" y="641"/>
                  </a:cubicBezTo>
                  <a:cubicBezTo>
                    <a:pt x="1122" y="618"/>
                    <a:pt x="1060" y="589"/>
                    <a:pt x="1008" y="547"/>
                  </a:cubicBezTo>
                  <a:cubicBezTo>
                    <a:pt x="979" y="527"/>
                    <a:pt x="947" y="507"/>
                    <a:pt x="917" y="475"/>
                  </a:cubicBezTo>
                  <a:cubicBezTo>
                    <a:pt x="897" y="445"/>
                    <a:pt x="875" y="403"/>
                    <a:pt x="855" y="371"/>
                  </a:cubicBezTo>
                  <a:cubicBezTo>
                    <a:pt x="845" y="351"/>
                    <a:pt x="835" y="332"/>
                    <a:pt x="835" y="309"/>
                  </a:cubicBezTo>
                  <a:cubicBezTo>
                    <a:pt x="835" y="300"/>
                    <a:pt x="823" y="280"/>
                    <a:pt x="823" y="270"/>
                  </a:cubicBezTo>
                  <a:lnTo>
                    <a:pt x="823" y="156"/>
                  </a:lnTo>
                  <a:cubicBezTo>
                    <a:pt x="835" y="114"/>
                    <a:pt x="845" y="85"/>
                    <a:pt x="855" y="43"/>
                  </a:cubicBezTo>
                  <a:cubicBezTo>
                    <a:pt x="865" y="33"/>
                    <a:pt x="875" y="23"/>
                    <a:pt x="875" y="1"/>
                  </a:cubicBezTo>
                  <a:close/>
                </a:path>
              </a:pathLst>
            </a:custGeom>
            <a:solidFill>
              <a:srgbClr val="59141D"/>
            </a:solidFill>
            <a:ln>
              <a:noFill/>
            </a:ln>
          </p:spPr>
          <p:txBody>
            <a:bodyPr spcFirstLastPara="1" wrap="square" lIns="121900" tIns="121900" rIns="121900" bIns="121900" anchor="ctr" anchorCtr="0">
              <a:noAutofit/>
            </a:bodyPr>
            <a:lstStyle/>
            <a:p>
              <a:endParaRPr sz="2400"/>
            </a:p>
          </p:txBody>
        </p:sp>
        <p:sp>
          <p:nvSpPr>
            <p:cNvPr id="170" name="Google Shape;1800;p46"/>
            <p:cNvSpPr/>
            <p:nvPr/>
          </p:nvSpPr>
          <p:spPr>
            <a:xfrm rot="-540461" flipH="1">
              <a:off x="7184245" y="2535362"/>
              <a:ext cx="821189" cy="720280"/>
            </a:xfrm>
            <a:custGeom>
              <a:avLst/>
              <a:gdLst/>
              <a:ahLst/>
              <a:cxnLst/>
              <a:rect l="l" t="t" r="r" b="b"/>
              <a:pathLst>
                <a:path w="4956"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72"/>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105" y="2390"/>
                    <a:pt x="75" y="2442"/>
                  </a:cubicBezTo>
                  <a:cubicBezTo>
                    <a:pt x="23" y="2533"/>
                    <a:pt x="1" y="2647"/>
                    <a:pt x="1" y="2770"/>
                  </a:cubicBezTo>
                  <a:cubicBezTo>
                    <a:pt x="1" y="2822"/>
                    <a:pt x="1" y="2884"/>
                    <a:pt x="23" y="2946"/>
                  </a:cubicBezTo>
                  <a:cubicBezTo>
                    <a:pt x="23" y="3008"/>
                    <a:pt x="43" y="3060"/>
                    <a:pt x="63" y="3111"/>
                  </a:cubicBezTo>
                  <a:cubicBezTo>
                    <a:pt x="105" y="3235"/>
                    <a:pt x="166" y="3326"/>
                    <a:pt x="238" y="3410"/>
                  </a:cubicBezTo>
                  <a:cubicBezTo>
                    <a:pt x="310" y="3492"/>
                    <a:pt x="404" y="3554"/>
                    <a:pt x="485" y="3583"/>
                  </a:cubicBezTo>
                  <a:cubicBezTo>
                    <a:pt x="51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191"/>
                  </a:cubicBezTo>
                  <a:cubicBezTo>
                    <a:pt x="2628" y="4181"/>
                    <a:pt x="2679" y="4162"/>
                    <a:pt x="2741" y="4139"/>
                  </a:cubicBezTo>
                  <a:cubicBezTo>
                    <a:pt x="2803" y="4120"/>
                    <a:pt x="2865" y="4110"/>
                    <a:pt x="2927" y="4090"/>
                  </a:cubicBezTo>
                  <a:cubicBezTo>
                    <a:pt x="2978" y="4068"/>
                    <a:pt x="3018" y="4058"/>
                    <a:pt x="3060" y="4048"/>
                  </a:cubicBezTo>
                  <a:cubicBezTo>
                    <a:pt x="3255" y="3986"/>
                    <a:pt x="3483" y="3915"/>
                    <a:pt x="3688" y="3791"/>
                  </a:cubicBezTo>
                  <a:cubicBezTo>
                    <a:pt x="3863" y="3707"/>
                    <a:pt x="4006" y="3606"/>
                    <a:pt x="4152" y="3482"/>
                  </a:cubicBezTo>
                  <a:cubicBezTo>
                    <a:pt x="4263" y="3378"/>
                    <a:pt x="4377" y="3255"/>
                    <a:pt x="4471" y="3111"/>
                  </a:cubicBezTo>
                  <a:cubicBezTo>
                    <a:pt x="4646" y="2874"/>
                    <a:pt x="4770" y="2565"/>
                    <a:pt x="4861" y="2185"/>
                  </a:cubicBezTo>
                  <a:cubicBezTo>
                    <a:pt x="4903" y="2051"/>
                    <a:pt x="4923" y="1906"/>
                    <a:pt x="4933" y="1772"/>
                  </a:cubicBezTo>
                  <a:cubicBezTo>
                    <a:pt x="4955" y="1619"/>
                    <a:pt x="4955" y="1473"/>
                    <a:pt x="4933" y="1340"/>
                  </a:cubicBezTo>
                  <a:cubicBezTo>
                    <a:pt x="4923" y="1258"/>
                    <a:pt x="4913" y="1186"/>
                    <a:pt x="4903" y="1125"/>
                  </a:cubicBezTo>
                  <a:cubicBezTo>
                    <a:pt x="4881" y="1051"/>
                    <a:pt x="4861" y="979"/>
                    <a:pt x="4832" y="917"/>
                  </a:cubicBezTo>
                  <a:cubicBezTo>
                    <a:pt x="4800" y="855"/>
                    <a:pt x="4758" y="803"/>
                    <a:pt x="4718" y="742"/>
                  </a:cubicBezTo>
                  <a:cubicBezTo>
                    <a:pt x="4676" y="692"/>
                    <a:pt x="4624" y="650"/>
                    <a:pt x="4562" y="598"/>
                  </a:cubicBezTo>
                  <a:cubicBezTo>
                    <a:pt x="4511" y="569"/>
                    <a:pt x="4461" y="537"/>
                    <a:pt x="4387" y="517"/>
                  </a:cubicBezTo>
                  <a:cubicBezTo>
                    <a:pt x="4399" y="485"/>
                    <a:pt x="4399" y="465"/>
                    <a:pt x="4387" y="445"/>
                  </a:cubicBezTo>
                  <a:cubicBezTo>
                    <a:pt x="4387" y="423"/>
                    <a:pt x="4377" y="393"/>
                    <a:pt x="4377" y="371"/>
                  </a:cubicBezTo>
                  <a:cubicBezTo>
                    <a:pt x="4357" y="322"/>
                    <a:pt x="4325" y="280"/>
                    <a:pt x="4286" y="238"/>
                  </a:cubicBezTo>
                  <a:cubicBezTo>
                    <a:pt x="4254" y="198"/>
                    <a:pt x="4202" y="166"/>
                    <a:pt x="4152" y="146"/>
                  </a:cubicBezTo>
                  <a:cubicBezTo>
                    <a:pt x="4110" y="114"/>
                    <a:pt x="4058" y="94"/>
                    <a:pt x="3997" y="84"/>
                  </a:cubicBezTo>
                  <a:cubicBezTo>
                    <a:pt x="3955" y="75"/>
                    <a:pt x="3915" y="75"/>
                    <a:pt x="3883" y="75"/>
                  </a:cubicBezTo>
                  <a:cubicBezTo>
                    <a:pt x="3821" y="75"/>
                    <a:pt x="3782" y="84"/>
                    <a:pt x="3730" y="94"/>
                  </a:cubicBezTo>
                  <a:cubicBezTo>
                    <a:pt x="3688" y="104"/>
                    <a:pt x="3646" y="124"/>
                    <a:pt x="3616" y="156"/>
                  </a:cubicBezTo>
                  <a:cubicBezTo>
                    <a:pt x="3584" y="176"/>
                    <a:pt x="3564" y="198"/>
                    <a:pt x="3544" y="228"/>
                  </a:cubicBezTo>
                  <a:cubicBezTo>
                    <a:pt x="3512" y="198"/>
                    <a:pt x="3483" y="166"/>
                    <a:pt x="3441" y="136"/>
                  </a:cubicBezTo>
                  <a:cubicBezTo>
                    <a:pt x="3379" y="84"/>
                    <a:pt x="3317" y="52"/>
                    <a:pt x="3255" y="32"/>
                  </a:cubicBezTo>
                  <a:cubicBezTo>
                    <a:pt x="3226" y="23"/>
                    <a:pt x="3193" y="13"/>
                    <a:pt x="3164" y="13"/>
                  </a:cubicBezTo>
                  <a:cubicBezTo>
                    <a:pt x="3142" y="0"/>
                    <a:pt x="3132" y="0"/>
                    <a:pt x="3112" y="0"/>
                  </a:cubicBezTo>
                  <a:lnTo>
                    <a:pt x="3060" y="0"/>
                  </a:lnTo>
                  <a:cubicBezTo>
                    <a:pt x="2998" y="13"/>
                    <a:pt x="2946" y="42"/>
                    <a:pt x="2894" y="84"/>
                  </a:cubicBezTo>
                  <a:cubicBezTo>
                    <a:pt x="2771" y="42"/>
                    <a:pt x="2637" y="23"/>
                    <a:pt x="2494" y="13"/>
                  </a:cubicBezTo>
                  <a:cubicBezTo>
                    <a:pt x="2452" y="0"/>
                    <a:pt x="2422" y="0"/>
                    <a:pt x="2380" y="0"/>
                  </a:cubicBezTo>
                  <a:close/>
                </a:path>
              </a:pathLst>
            </a:custGeom>
            <a:solidFill>
              <a:srgbClr val="681822"/>
            </a:solidFill>
            <a:ln>
              <a:noFill/>
            </a:ln>
          </p:spPr>
          <p:txBody>
            <a:bodyPr spcFirstLastPara="1" wrap="square" lIns="121900" tIns="121900" rIns="121900" bIns="121900" anchor="ctr" anchorCtr="0">
              <a:noAutofit/>
            </a:bodyPr>
            <a:lstStyle/>
            <a:p>
              <a:endParaRPr sz="2400"/>
            </a:p>
          </p:txBody>
        </p:sp>
        <p:sp>
          <p:nvSpPr>
            <p:cNvPr id="171" name="Google Shape;1801;p46"/>
            <p:cNvSpPr/>
            <p:nvPr/>
          </p:nvSpPr>
          <p:spPr>
            <a:xfrm rot="-540461" flipH="1">
              <a:off x="7187554" y="2735663"/>
              <a:ext cx="107537" cy="260971"/>
            </a:xfrm>
            <a:custGeom>
              <a:avLst/>
              <a:gdLst/>
              <a:ahLst/>
              <a:cxnLst/>
              <a:rect l="l" t="t" r="r" b="b"/>
              <a:pathLst>
                <a:path w="649" h="1575" extrusionOk="0">
                  <a:moveTo>
                    <a:pt x="176" y="1"/>
                  </a:moveTo>
                  <a:cubicBezTo>
                    <a:pt x="166" y="1"/>
                    <a:pt x="154" y="1"/>
                    <a:pt x="144" y="10"/>
                  </a:cubicBezTo>
                  <a:cubicBezTo>
                    <a:pt x="134" y="10"/>
                    <a:pt x="124" y="20"/>
                    <a:pt x="114" y="20"/>
                  </a:cubicBezTo>
                  <a:lnTo>
                    <a:pt x="82" y="50"/>
                  </a:lnTo>
                  <a:cubicBezTo>
                    <a:pt x="82" y="62"/>
                    <a:pt x="72" y="72"/>
                    <a:pt x="72" y="82"/>
                  </a:cubicBezTo>
                  <a:cubicBezTo>
                    <a:pt x="63" y="92"/>
                    <a:pt x="53" y="102"/>
                    <a:pt x="53" y="112"/>
                  </a:cubicBezTo>
                  <a:cubicBezTo>
                    <a:pt x="43" y="134"/>
                    <a:pt x="30" y="164"/>
                    <a:pt x="21" y="196"/>
                  </a:cubicBezTo>
                  <a:cubicBezTo>
                    <a:pt x="21" y="225"/>
                    <a:pt x="11" y="248"/>
                    <a:pt x="11" y="277"/>
                  </a:cubicBezTo>
                  <a:cubicBezTo>
                    <a:pt x="1" y="319"/>
                    <a:pt x="1" y="359"/>
                    <a:pt x="1" y="391"/>
                  </a:cubicBezTo>
                  <a:cubicBezTo>
                    <a:pt x="1" y="433"/>
                    <a:pt x="1" y="473"/>
                    <a:pt x="11" y="515"/>
                  </a:cubicBezTo>
                  <a:lnTo>
                    <a:pt x="11" y="505"/>
                  </a:lnTo>
                  <a:cubicBezTo>
                    <a:pt x="21" y="628"/>
                    <a:pt x="63" y="742"/>
                    <a:pt x="105" y="853"/>
                  </a:cubicBezTo>
                  <a:lnTo>
                    <a:pt x="105" y="843"/>
                  </a:lnTo>
                  <a:cubicBezTo>
                    <a:pt x="154" y="977"/>
                    <a:pt x="228" y="1090"/>
                    <a:pt x="300" y="1214"/>
                  </a:cubicBezTo>
                  <a:cubicBezTo>
                    <a:pt x="381" y="1337"/>
                    <a:pt x="463" y="1461"/>
                    <a:pt x="557" y="1575"/>
                  </a:cubicBezTo>
                  <a:cubicBezTo>
                    <a:pt x="586" y="1493"/>
                    <a:pt x="609" y="1399"/>
                    <a:pt x="628" y="1308"/>
                  </a:cubicBezTo>
                  <a:cubicBezTo>
                    <a:pt x="638" y="1286"/>
                    <a:pt x="638" y="1266"/>
                    <a:pt x="648" y="1246"/>
                  </a:cubicBezTo>
                  <a:cubicBezTo>
                    <a:pt x="638" y="1152"/>
                    <a:pt x="638" y="1051"/>
                    <a:pt x="628" y="957"/>
                  </a:cubicBezTo>
                  <a:cubicBezTo>
                    <a:pt x="619" y="865"/>
                    <a:pt x="609" y="762"/>
                    <a:pt x="599" y="668"/>
                  </a:cubicBezTo>
                  <a:cubicBezTo>
                    <a:pt x="577" y="544"/>
                    <a:pt x="557" y="411"/>
                    <a:pt x="505" y="297"/>
                  </a:cubicBezTo>
                  <a:cubicBezTo>
                    <a:pt x="495" y="267"/>
                    <a:pt x="475" y="235"/>
                    <a:pt x="463" y="206"/>
                  </a:cubicBezTo>
                  <a:cubicBezTo>
                    <a:pt x="453" y="196"/>
                    <a:pt x="443" y="186"/>
                    <a:pt x="443" y="174"/>
                  </a:cubicBezTo>
                  <a:cubicBezTo>
                    <a:pt x="433" y="164"/>
                    <a:pt x="423" y="154"/>
                    <a:pt x="423" y="144"/>
                  </a:cubicBezTo>
                  <a:cubicBezTo>
                    <a:pt x="391" y="112"/>
                    <a:pt x="371" y="82"/>
                    <a:pt x="339" y="50"/>
                  </a:cubicBezTo>
                  <a:lnTo>
                    <a:pt x="329" y="50"/>
                  </a:lnTo>
                  <a:cubicBezTo>
                    <a:pt x="310" y="40"/>
                    <a:pt x="290" y="20"/>
                    <a:pt x="258" y="10"/>
                  </a:cubicBezTo>
                  <a:lnTo>
                    <a:pt x="268" y="10"/>
                  </a:lnTo>
                  <a:cubicBezTo>
                    <a:pt x="248" y="10"/>
                    <a:pt x="228" y="1"/>
                    <a:pt x="206" y="1"/>
                  </a:cubicBezTo>
                  <a:close/>
                </a:path>
              </a:pathLst>
            </a:custGeom>
            <a:solidFill>
              <a:srgbClr val="59141D"/>
            </a:solidFill>
            <a:ln>
              <a:noFill/>
            </a:ln>
          </p:spPr>
          <p:txBody>
            <a:bodyPr spcFirstLastPara="1" wrap="square" lIns="121900" tIns="121900" rIns="121900" bIns="121900" anchor="ctr" anchorCtr="0">
              <a:noAutofit/>
            </a:bodyPr>
            <a:lstStyle/>
            <a:p>
              <a:endParaRPr sz="2400"/>
            </a:p>
          </p:txBody>
        </p:sp>
        <p:sp>
          <p:nvSpPr>
            <p:cNvPr id="172" name="Google Shape;1802;p46"/>
            <p:cNvSpPr/>
            <p:nvPr/>
          </p:nvSpPr>
          <p:spPr>
            <a:xfrm rot="-540461" flipH="1">
              <a:off x="7565960" y="2505295"/>
              <a:ext cx="437106" cy="720280"/>
            </a:xfrm>
            <a:custGeom>
              <a:avLst/>
              <a:gdLst/>
              <a:ahLst/>
              <a:cxnLst/>
              <a:rect l="l" t="t" r="r" b="b"/>
              <a:pathLst>
                <a:path w="2638"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59"/>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95" y="2390"/>
                    <a:pt x="75" y="2442"/>
                  </a:cubicBezTo>
                  <a:cubicBezTo>
                    <a:pt x="23" y="2533"/>
                    <a:pt x="1" y="2647"/>
                    <a:pt x="1" y="2770"/>
                  </a:cubicBezTo>
                  <a:cubicBezTo>
                    <a:pt x="1" y="2822"/>
                    <a:pt x="1" y="2884"/>
                    <a:pt x="13" y="2946"/>
                  </a:cubicBezTo>
                  <a:cubicBezTo>
                    <a:pt x="23" y="3008"/>
                    <a:pt x="43" y="3060"/>
                    <a:pt x="63" y="3111"/>
                  </a:cubicBezTo>
                  <a:cubicBezTo>
                    <a:pt x="105" y="3235"/>
                    <a:pt x="166" y="3326"/>
                    <a:pt x="238" y="3410"/>
                  </a:cubicBezTo>
                  <a:cubicBezTo>
                    <a:pt x="310" y="3492"/>
                    <a:pt x="404" y="3554"/>
                    <a:pt x="485" y="3583"/>
                  </a:cubicBezTo>
                  <a:cubicBezTo>
                    <a:pt x="50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201"/>
                  </a:cubicBezTo>
                  <a:cubicBezTo>
                    <a:pt x="2595" y="4191"/>
                    <a:pt x="2618" y="4181"/>
                    <a:pt x="2637" y="4181"/>
                  </a:cubicBezTo>
                  <a:cubicBezTo>
                    <a:pt x="2595" y="4139"/>
                    <a:pt x="2556" y="4110"/>
                    <a:pt x="2514" y="4068"/>
                  </a:cubicBezTo>
                  <a:cubicBezTo>
                    <a:pt x="2462" y="4028"/>
                    <a:pt x="2400" y="3986"/>
                    <a:pt x="2338" y="3954"/>
                  </a:cubicBezTo>
                  <a:cubicBezTo>
                    <a:pt x="2277" y="3915"/>
                    <a:pt x="2205" y="3882"/>
                    <a:pt x="2143" y="3863"/>
                  </a:cubicBezTo>
                  <a:cubicBezTo>
                    <a:pt x="2052" y="3821"/>
                    <a:pt x="1948" y="3781"/>
                    <a:pt x="1844" y="3759"/>
                  </a:cubicBezTo>
                  <a:cubicBezTo>
                    <a:pt x="1743" y="3729"/>
                    <a:pt x="1639" y="3719"/>
                    <a:pt x="1525" y="3697"/>
                  </a:cubicBezTo>
                  <a:cubicBezTo>
                    <a:pt x="1422" y="3677"/>
                    <a:pt x="1311" y="3658"/>
                    <a:pt x="1207" y="3635"/>
                  </a:cubicBezTo>
                  <a:cubicBezTo>
                    <a:pt x="1103" y="3616"/>
                    <a:pt x="1012" y="3583"/>
                    <a:pt x="908" y="3544"/>
                  </a:cubicBezTo>
                  <a:cubicBezTo>
                    <a:pt x="856" y="3522"/>
                    <a:pt x="804" y="3492"/>
                    <a:pt x="755" y="3460"/>
                  </a:cubicBezTo>
                  <a:cubicBezTo>
                    <a:pt x="703" y="3420"/>
                    <a:pt x="651" y="3388"/>
                    <a:pt x="609" y="3349"/>
                  </a:cubicBezTo>
                  <a:cubicBezTo>
                    <a:pt x="589" y="3317"/>
                    <a:pt x="569" y="3297"/>
                    <a:pt x="537" y="3265"/>
                  </a:cubicBezTo>
                  <a:cubicBezTo>
                    <a:pt x="517" y="3235"/>
                    <a:pt x="507" y="3213"/>
                    <a:pt x="485" y="3183"/>
                  </a:cubicBezTo>
                  <a:cubicBezTo>
                    <a:pt x="465" y="3151"/>
                    <a:pt x="456" y="3121"/>
                    <a:pt x="446" y="3089"/>
                  </a:cubicBezTo>
                  <a:cubicBezTo>
                    <a:pt x="433" y="3069"/>
                    <a:pt x="433" y="3040"/>
                    <a:pt x="423" y="3018"/>
                  </a:cubicBezTo>
                  <a:lnTo>
                    <a:pt x="423" y="2926"/>
                  </a:lnTo>
                  <a:cubicBezTo>
                    <a:pt x="423" y="2904"/>
                    <a:pt x="433" y="2874"/>
                    <a:pt x="446" y="2854"/>
                  </a:cubicBezTo>
                  <a:cubicBezTo>
                    <a:pt x="446" y="2822"/>
                    <a:pt x="456" y="2803"/>
                    <a:pt x="475" y="2770"/>
                  </a:cubicBezTo>
                  <a:cubicBezTo>
                    <a:pt x="485" y="2751"/>
                    <a:pt x="495" y="2719"/>
                    <a:pt x="517" y="2699"/>
                  </a:cubicBezTo>
                  <a:cubicBezTo>
                    <a:pt x="537" y="2679"/>
                    <a:pt x="547" y="2657"/>
                    <a:pt x="569" y="2637"/>
                  </a:cubicBezTo>
                  <a:cubicBezTo>
                    <a:pt x="589" y="2607"/>
                    <a:pt x="619" y="2585"/>
                    <a:pt x="641" y="2565"/>
                  </a:cubicBezTo>
                  <a:cubicBezTo>
                    <a:pt x="661" y="2546"/>
                    <a:pt x="693" y="2523"/>
                    <a:pt x="713" y="2513"/>
                  </a:cubicBezTo>
                  <a:cubicBezTo>
                    <a:pt x="742" y="2494"/>
                    <a:pt x="764" y="2484"/>
                    <a:pt x="784" y="2462"/>
                  </a:cubicBezTo>
                  <a:cubicBezTo>
                    <a:pt x="764" y="2452"/>
                    <a:pt x="742" y="2432"/>
                    <a:pt x="722" y="2410"/>
                  </a:cubicBezTo>
                  <a:cubicBezTo>
                    <a:pt x="693" y="2390"/>
                    <a:pt x="680" y="2370"/>
                    <a:pt x="661" y="2338"/>
                  </a:cubicBezTo>
                  <a:cubicBezTo>
                    <a:pt x="641" y="2318"/>
                    <a:pt x="619" y="2286"/>
                    <a:pt x="609" y="2256"/>
                  </a:cubicBezTo>
                  <a:cubicBezTo>
                    <a:pt x="589" y="2237"/>
                    <a:pt x="579" y="2214"/>
                    <a:pt x="569" y="2185"/>
                  </a:cubicBezTo>
                  <a:cubicBezTo>
                    <a:pt x="547" y="2133"/>
                    <a:pt x="537" y="2071"/>
                    <a:pt x="537" y="2009"/>
                  </a:cubicBezTo>
                  <a:cubicBezTo>
                    <a:pt x="537" y="1948"/>
                    <a:pt x="537" y="1896"/>
                    <a:pt x="547" y="1834"/>
                  </a:cubicBezTo>
                  <a:cubicBezTo>
                    <a:pt x="557" y="1782"/>
                    <a:pt x="569" y="1742"/>
                    <a:pt x="589" y="1700"/>
                  </a:cubicBezTo>
                  <a:cubicBezTo>
                    <a:pt x="599" y="1649"/>
                    <a:pt x="619" y="1607"/>
                    <a:pt x="641" y="1567"/>
                  </a:cubicBezTo>
                  <a:cubicBezTo>
                    <a:pt x="661" y="1525"/>
                    <a:pt x="693" y="1483"/>
                    <a:pt x="722" y="1453"/>
                  </a:cubicBezTo>
                  <a:cubicBezTo>
                    <a:pt x="755" y="1411"/>
                    <a:pt x="784" y="1372"/>
                    <a:pt x="816" y="1340"/>
                  </a:cubicBezTo>
                  <a:cubicBezTo>
                    <a:pt x="846" y="1310"/>
                    <a:pt x="878" y="1278"/>
                    <a:pt x="918" y="1258"/>
                  </a:cubicBezTo>
                  <a:cubicBezTo>
                    <a:pt x="960" y="1226"/>
                    <a:pt x="1002" y="1206"/>
                    <a:pt x="1041" y="1186"/>
                  </a:cubicBezTo>
                  <a:cubicBezTo>
                    <a:pt x="1083" y="1164"/>
                    <a:pt x="1125" y="1154"/>
                    <a:pt x="1165" y="1144"/>
                  </a:cubicBezTo>
                  <a:cubicBezTo>
                    <a:pt x="1197" y="1135"/>
                    <a:pt x="1217" y="1135"/>
                    <a:pt x="1236" y="1135"/>
                  </a:cubicBezTo>
                  <a:cubicBezTo>
                    <a:pt x="1259" y="1135"/>
                    <a:pt x="1278" y="1125"/>
                    <a:pt x="1288" y="1125"/>
                  </a:cubicBezTo>
                  <a:lnTo>
                    <a:pt x="1288" y="1083"/>
                  </a:lnTo>
                  <a:cubicBezTo>
                    <a:pt x="1278" y="1041"/>
                    <a:pt x="1269" y="989"/>
                    <a:pt x="1269" y="939"/>
                  </a:cubicBezTo>
                  <a:cubicBezTo>
                    <a:pt x="1269" y="887"/>
                    <a:pt x="1269" y="845"/>
                    <a:pt x="1278" y="794"/>
                  </a:cubicBezTo>
                  <a:cubicBezTo>
                    <a:pt x="1278" y="754"/>
                    <a:pt x="1288" y="712"/>
                    <a:pt x="1311" y="670"/>
                  </a:cubicBezTo>
                  <a:cubicBezTo>
                    <a:pt x="1320" y="630"/>
                    <a:pt x="1340" y="588"/>
                    <a:pt x="1360" y="556"/>
                  </a:cubicBezTo>
                  <a:cubicBezTo>
                    <a:pt x="1402" y="485"/>
                    <a:pt x="1454" y="413"/>
                    <a:pt x="1516" y="361"/>
                  </a:cubicBezTo>
                  <a:cubicBezTo>
                    <a:pt x="1587" y="299"/>
                    <a:pt x="1659" y="247"/>
                    <a:pt x="1731" y="208"/>
                  </a:cubicBezTo>
                  <a:cubicBezTo>
                    <a:pt x="1815" y="166"/>
                    <a:pt x="1906" y="124"/>
                    <a:pt x="1990" y="104"/>
                  </a:cubicBezTo>
                  <a:cubicBezTo>
                    <a:pt x="2081" y="75"/>
                    <a:pt x="2175" y="52"/>
                    <a:pt x="2267" y="32"/>
                  </a:cubicBezTo>
                  <a:cubicBezTo>
                    <a:pt x="2338" y="23"/>
                    <a:pt x="2410" y="13"/>
                    <a:pt x="2484" y="13"/>
                  </a:cubicBezTo>
                  <a:cubicBezTo>
                    <a:pt x="2442" y="0"/>
                    <a:pt x="2410" y="0"/>
                    <a:pt x="2380" y="0"/>
                  </a:cubicBezTo>
                  <a:close/>
                </a:path>
              </a:pathLst>
            </a:custGeom>
            <a:solidFill>
              <a:srgbClr val="59141D"/>
            </a:solidFill>
            <a:ln>
              <a:noFill/>
            </a:ln>
          </p:spPr>
          <p:txBody>
            <a:bodyPr spcFirstLastPara="1" wrap="square" lIns="121900" tIns="121900" rIns="121900" bIns="121900" anchor="ctr" anchorCtr="0">
              <a:noAutofit/>
            </a:bodyPr>
            <a:lstStyle/>
            <a:p>
              <a:endParaRPr sz="2400"/>
            </a:p>
          </p:txBody>
        </p:sp>
        <p:sp>
          <p:nvSpPr>
            <p:cNvPr id="173" name="Google Shape;1803;p46"/>
            <p:cNvSpPr/>
            <p:nvPr/>
          </p:nvSpPr>
          <p:spPr>
            <a:xfrm rot="-540461" flipH="1">
              <a:off x="7151659" y="2927846"/>
              <a:ext cx="100909" cy="167187"/>
            </a:xfrm>
            <a:custGeom>
              <a:avLst/>
              <a:gdLst/>
              <a:ahLst/>
              <a:cxnLst/>
              <a:rect l="l" t="t" r="r" b="b"/>
              <a:pathLst>
                <a:path w="609" h="1009" extrusionOk="0">
                  <a:moveTo>
                    <a:pt x="208" y="1"/>
                  </a:moveTo>
                  <a:cubicBezTo>
                    <a:pt x="195" y="1"/>
                    <a:pt x="195" y="10"/>
                    <a:pt x="186" y="10"/>
                  </a:cubicBezTo>
                  <a:cubicBezTo>
                    <a:pt x="176" y="10"/>
                    <a:pt x="166" y="20"/>
                    <a:pt x="146" y="30"/>
                  </a:cubicBezTo>
                  <a:cubicBezTo>
                    <a:pt x="134" y="30"/>
                    <a:pt x="114" y="40"/>
                    <a:pt x="104" y="50"/>
                  </a:cubicBezTo>
                  <a:cubicBezTo>
                    <a:pt x="94" y="50"/>
                    <a:pt x="84" y="62"/>
                    <a:pt x="84" y="72"/>
                  </a:cubicBezTo>
                  <a:lnTo>
                    <a:pt x="84" y="82"/>
                  </a:lnTo>
                  <a:cubicBezTo>
                    <a:pt x="84" y="92"/>
                    <a:pt x="84" y="92"/>
                    <a:pt x="72" y="102"/>
                  </a:cubicBezTo>
                  <a:cubicBezTo>
                    <a:pt x="52" y="134"/>
                    <a:pt x="32" y="174"/>
                    <a:pt x="10" y="235"/>
                  </a:cubicBezTo>
                  <a:cubicBezTo>
                    <a:pt x="0" y="277"/>
                    <a:pt x="0" y="329"/>
                    <a:pt x="0" y="391"/>
                  </a:cubicBezTo>
                  <a:cubicBezTo>
                    <a:pt x="0" y="443"/>
                    <a:pt x="10" y="505"/>
                    <a:pt x="22" y="566"/>
                  </a:cubicBezTo>
                  <a:cubicBezTo>
                    <a:pt x="52" y="668"/>
                    <a:pt x="94" y="772"/>
                    <a:pt x="166" y="843"/>
                  </a:cubicBezTo>
                  <a:cubicBezTo>
                    <a:pt x="195" y="885"/>
                    <a:pt x="228" y="915"/>
                    <a:pt x="270" y="947"/>
                  </a:cubicBezTo>
                  <a:cubicBezTo>
                    <a:pt x="279" y="947"/>
                    <a:pt x="289" y="957"/>
                    <a:pt x="299" y="957"/>
                  </a:cubicBezTo>
                  <a:cubicBezTo>
                    <a:pt x="289" y="967"/>
                    <a:pt x="289" y="977"/>
                    <a:pt x="289" y="977"/>
                  </a:cubicBezTo>
                  <a:cubicBezTo>
                    <a:pt x="299" y="989"/>
                    <a:pt x="299" y="999"/>
                    <a:pt x="309" y="999"/>
                  </a:cubicBezTo>
                  <a:cubicBezTo>
                    <a:pt x="309" y="1009"/>
                    <a:pt x="319" y="1009"/>
                    <a:pt x="331" y="1009"/>
                  </a:cubicBezTo>
                  <a:cubicBezTo>
                    <a:pt x="361" y="999"/>
                    <a:pt x="381" y="999"/>
                    <a:pt x="403" y="989"/>
                  </a:cubicBezTo>
                  <a:cubicBezTo>
                    <a:pt x="413" y="989"/>
                    <a:pt x="423" y="977"/>
                    <a:pt x="433" y="977"/>
                  </a:cubicBezTo>
                  <a:cubicBezTo>
                    <a:pt x="433" y="967"/>
                    <a:pt x="443" y="967"/>
                    <a:pt x="455" y="957"/>
                  </a:cubicBezTo>
                  <a:cubicBezTo>
                    <a:pt x="485" y="937"/>
                    <a:pt x="517" y="905"/>
                    <a:pt x="536" y="865"/>
                  </a:cubicBezTo>
                  <a:cubicBezTo>
                    <a:pt x="556" y="833"/>
                    <a:pt x="578" y="791"/>
                    <a:pt x="588" y="742"/>
                  </a:cubicBezTo>
                  <a:cubicBezTo>
                    <a:pt x="598" y="700"/>
                    <a:pt x="608" y="658"/>
                    <a:pt x="608" y="606"/>
                  </a:cubicBezTo>
                  <a:cubicBezTo>
                    <a:pt x="608" y="566"/>
                    <a:pt x="608" y="515"/>
                    <a:pt x="598" y="463"/>
                  </a:cubicBezTo>
                  <a:cubicBezTo>
                    <a:pt x="598" y="411"/>
                    <a:pt x="588" y="371"/>
                    <a:pt x="566" y="319"/>
                  </a:cubicBezTo>
                  <a:cubicBezTo>
                    <a:pt x="536" y="225"/>
                    <a:pt x="494" y="154"/>
                    <a:pt x="433" y="92"/>
                  </a:cubicBezTo>
                  <a:cubicBezTo>
                    <a:pt x="393" y="50"/>
                    <a:pt x="341" y="30"/>
                    <a:pt x="289" y="20"/>
                  </a:cubicBezTo>
                  <a:lnTo>
                    <a:pt x="228" y="20"/>
                  </a:lnTo>
                  <a:cubicBezTo>
                    <a:pt x="228" y="10"/>
                    <a:pt x="218" y="10"/>
                    <a:pt x="218" y="1"/>
                  </a:cubicBezTo>
                  <a:close/>
                </a:path>
              </a:pathLst>
            </a:custGeom>
            <a:solidFill>
              <a:srgbClr val="A23B31"/>
            </a:solidFill>
            <a:ln>
              <a:noFill/>
            </a:ln>
          </p:spPr>
          <p:txBody>
            <a:bodyPr spcFirstLastPara="1" wrap="square" lIns="121900" tIns="121900" rIns="121900" bIns="121900" anchor="ctr" anchorCtr="0">
              <a:noAutofit/>
            </a:bodyPr>
            <a:lstStyle/>
            <a:p>
              <a:endParaRPr sz="2400"/>
            </a:p>
          </p:txBody>
        </p:sp>
        <p:sp>
          <p:nvSpPr>
            <p:cNvPr id="174" name="Google Shape;1804;p46"/>
            <p:cNvSpPr/>
            <p:nvPr/>
          </p:nvSpPr>
          <p:spPr>
            <a:xfrm rot="-540461" flipH="1">
              <a:off x="7179541" y="2951367"/>
              <a:ext cx="42750" cy="61639"/>
            </a:xfrm>
            <a:custGeom>
              <a:avLst/>
              <a:gdLst/>
              <a:ahLst/>
              <a:cxnLst/>
              <a:rect l="l" t="t" r="r" b="b"/>
              <a:pathLst>
                <a:path w="258" h="372" extrusionOk="0">
                  <a:moveTo>
                    <a:pt x="226" y="1"/>
                  </a:moveTo>
                  <a:cubicBezTo>
                    <a:pt x="164" y="31"/>
                    <a:pt x="102" y="82"/>
                    <a:pt x="73" y="144"/>
                  </a:cubicBezTo>
                  <a:cubicBezTo>
                    <a:pt x="53" y="166"/>
                    <a:pt x="31" y="206"/>
                    <a:pt x="21" y="238"/>
                  </a:cubicBezTo>
                  <a:cubicBezTo>
                    <a:pt x="11" y="268"/>
                    <a:pt x="1" y="310"/>
                    <a:pt x="1" y="339"/>
                  </a:cubicBezTo>
                  <a:cubicBezTo>
                    <a:pt x="1" y="362"/>
                    <a:pt x="11" y="372"/>
                    <a:pt x="21" y="372"/>
                  </a:cubicBezTo>
                  <a:lnTo>
                    <a:pt x="40" y="372"/>
                  </a:lnTo>
                  <a:cubicBezTo>
                    <a:pt x="53" y="362"/>
                    <a:pt x="63" y="362"/>
                    <a:pt x="63" y="352"/>
                  </a:cubicBezTo>
                  <a:cubicBezTo>
                    <a:pt x="73" y="310"/>
                    <a:pt x="82" y="258"/>
                    <a:pt x="92" y="216"/>
                  </a:cubicBezTo>
                  <a:cubicBezTo>
                    <a:pt x="115" y="186"/>
                    <a:pt x="134" y="154"/>
                    <a:pt x="154" y="124"/>
                  </a:cubicBezTo>
                  <a:cubicBezTo>
                    <a:pt x="176" y="105"/>
                    <a:pt x="186" y="82"/>
                    <a:pt x="206" y="63"/>
                  </a:cubicBezTo>
                  <a:cubicBezTo>
                    <a:pt x="226" y="53"/>
                    <a:pt x="238" y="53"/>
                    <a:pt x="248" y="43"/>
                  </a:cubicBezTo>
                  <a:cubicBezTo>
                    <a:pt x="258" y="31"/>
                    <a:pt x="258" y="21"/>
                    <a:pt x="258" y="11"/>
                  </a:cubicBezTo>
                  <a:cubicBezTo>
                    <a:pt x="248" y="1"/>
                    <a:pt x="238" y="1"/>
                    <a:pt x="238" y="1"/>
                  </a:cubicBezTo>
                  <a:close/>
                </a:path>
              </a:pathLst>
            </a:custGeom>
            <a:solidFill>
              <a:srgbClr val="8F342B"/>
            </a:solidFill>
            <a:ln>
              <a:noFill/>
            </a:ln>
          </p:spPr>
          <p:txBody>
            <a:bodyPr spcFirstLastPara="1" wrap="square" lIns="121900" tIns="121900" rIns="121900" bIns="121900" anchor="ctr" anchorCtr="0">
              <a:noAutofit/>
            </a:bodyPr>
            <a:lstStyle/>
            <a:p>
              <a:endParaRPr sz="2400"/>
            </a:p>
          </p:txBody>
        </p:sp>
        <p:sp>
          <p:nvSpPr>
            <p:cNvPr id="175" name="Google Shape;1805;p46"/>
            <p:cNvSpPr/>
            <p:nvPr/>
          </p:nvSpPr>
          <p:spPr>
            <a:xfrm rot="-540461" flipH="1">
              <a:off x="7165599" y="2636593"/>
              <a:ext cx="733867" cy="681010"/>
            </a:xfrm>
            <a:custGeom>
              <a:avLst/>
              <a:gdLst/>
              <a:ahLst/>
              <a:cxnLst/>
              <a:rect l="l" t="t" r="r" b="b"/>
              <a:pathLst>
                <a:path w="4429" h="4110" extrusionOk="0">
                  <a:moveTo>
                    <a:pt x="3057" y="0"/>
                  </a:moveTo>
                  <a:cubicBezTo>
                    <a:pt x="3008" y="0"/>
                    <a:pt x="2956" y="23"/>
                    <a:pt x="2904" y="33"/>
                  </a:cubicBezTo>
                  <a:cubicBezTo>
                    <a:pt x="2872" y="42"/>
                    <a:pt x="2832" y="52"/>
                    <a:pt x="2790" y="62"/>
                  </a:cubicBezTo>
                  <a:cubicBezTo>
                    <a:pt x="2738" y="72"/>
                    <a:pt x="2677" y="94"/>
                    <a:pt x="2637" y="104"/>
                  </a:cubicBezTo>
                  <a:cubicBezTo>
                    <a:pt x="2514" y="134"/>
                    <a:pt x="2400" y="176"/>
                    <a:pt x="2286" y="218"/>
                  </a:cubicBezTo>
                  <a:cubicBezTo>
                    <a:pt x="2029" y="309"/>
                    <a:pt x="1792" y="423"/>
                    <a:pt x="1587" y="537"/>
                  </a:cubicBezTo>
                  <a:cubicBezTo>
                    <a:pt x="1473" y="598"/>
                    <a:pt x="1360" y="670"/>
                    <a:pt x="1256" y="742"/>
                  </a:cubicBezTo>
                  <a:cubicBezTo>
                    <a:pt x="1154" y="813"/>
                    <a:pt x="1061" y="897"/>
                    <a:pt x="979" y="979"/>
                  </a:cubicBezTo>
                  <a:cubicBezTo>
                    <a:pt x="804" y="1154"/>
                    <a:pt x="680" y="1340"/>
                    <a:pt x="618" y="1535"/>
                  </a:cubicBezTo>
                  <a:cubicBezTo>
                    <a:pt x="586" y="1639"/>
                    <a:pt x="576" y="1740"/>
                    <a:pt x="586" y="1854"/>
                  </a:cubicBezTo>
                  <a:cubicBezTo>
                    <a:pt x="586" y="1967"/>
                    <a:pt x="618" y="2081"/>
                    <a:pt x="660" y="2195"/>
                  </a:cubicBezTo>
                  <a:cubicBezTo>
                    <a:pt x="700" y="2296"/>
                    <a:pt x="752" y="2390"/>
                    <a:pt x="813" y="2481"/>
                  </a:cubicBezTo>
                  <a:cubicBezTo>
                    <a:pt x="784" y="2462"/>
                    <a:pt x="742" y="2452"/>
                    <a:pt x="710" y="2442"/>
                  </a:cubicBezTo>
                  <a:cubicBezTo>
                    <a:pt x="660" y="2420"/>
                    <a:pt x="618" y="2410"/>
                    <a:pt x="586" y="2410"/>
                  </a:cubicBezTo>
                  <a:cubicBezTo>
                    <a:pt x="557" y="2400"/>
                    <a:pt x="524" y="2400"/>
                    <a:pt x="495" y="2400"/>
                  </a:cubicBezTo>
                  <a:lnTo>
                    <a:pt x="475" y="2400"/>
                  </a:lnTo>
                  <a:cubicBezTo>
                    <a:pt x="401" y="2410"/>
                    <a:pt x="329" y="2420"/>
                    <a:pt x="277" y="2452"/>
                  </a:cubicBezTo>
                  <a:cubicBezTo>
                    <a:pt x="215" y="2481"/>
                    <a:pt x="166" y="2523"/>
                    <a:pt x="114" y="2575"/>
                  </a:cubicBezTo>
                  <a:cubicBezTo>
                    <a:pt x="72" y="2627"/>
                    <a:pt x="43" y="2679"/>
                    <a:pt x="20" y="2751"/>
                  </a:cubicBezTo>
                  <a:cubicBezTo>
                    <a:pt x="1" y="2822"/>
                    <a:pt x="1" y="2894"/>
                    <a:pt x="10" y="2966"/>
                  </a:cubicBezTo>
                  <a:cubicBezTo>
                    <a:pt x="10" y="3037"/>
                    <a:pt x="30" y="3099"/>
                    <a:pt x="72" y="3161"/>
                  </a:cubicBezTo>
                  <a:cubicBezTo>
                    <a:pt x="104" y="3223"/>
                    <a:pt x="144" y="3285"/>
                    <a:pt x="196" y="3336"/>
                  </a:cubicBezTo>
                  <a:cubicBezTo>
                    <a:pt x="248" y="3378"/>
                    <a:pt x="300" y="3408"/>
                    <a:pt x="351" y="3440"/>
                  </a:cubicBezTo>
                  <a:cubicBezTo>
                    <a:pt x="413" y="3470"/>
                    <a:pt x="463" y="3492"/>
                    <a:pt x="524" y="3502"/>
                  </a:cubicBezTo>
                  <a:cubicBezTo>
                    <a:pt x="557" y="3512"/>
                    <a:pt x="586" y="3512"/>
                    <a:pt x="618" y="3512"/>
                  </a:cubicBezTo>
                  <a:cubicBezTo>
                    <a:pt x="648" y="3512"/>
                    <a:pt x="680" y="3502"/>
                    <a:pt x="710" y="3502"/>
                  </a:cubicBezTo>
                  <a:cubicBezTo>
                    <a:pt x="762" y="3492"/>
                    <a:pt x="813" y="3470"/>
                    <a:pt x="865" y="3450"/>
                  </a:cubicBezTo>
                  <a:cubicBezTo>
                    <a:pt x="875" y="3470"/>
                    <a:pt x="885" y="3482"/>
                    <a:pt x="895" y="3492"/>
                  </a:cubicBezTo>
                  <a:cubicBezTo>
                    <a:pt x="907" y="3512"/>
                    <a:pt x="927" y="3532"/>
                    <a:pt x="937" y="3554"/>
                  </a:cubicBezTo>
                  <a:cubicBezTo>
                    <a:pt x="969" y="3583"/>
                    <a:pt x="999" y="3626"/>
                    <a:pt x="1031" y="3655"/>
                  </a:cubicBezTo>
                  <a:cubicBezTo>
                    <a:pt x="1093" y="3717"/>
                    <a:pt x="1164" y="3769"/>
                    <a:pt x="1246" y="3821"/>
                  </a:cubicBezTo>
                  <a:cubicBezTo>
                    <a:pt x="1402" y="3925"/>
                    <a:pt x="1575" y="3996"/>
                    <a:pt x="1772" y="4038"/>
                  </a:cubicBezTo>
                  <a:cubicBezTo>
                    <a:pt x="1945" y="4088"/>
                    <a:pt x="2131" y="4110"/>
                    <a:pt x="2328" y="4110"/>
                  </a:cubicBezTo>
                  <a:lnTo>
                    <a:pt x="2358" y="4110"/>
                  </a:lnTo>
                  <a:cubicBezTo>
                    <a:pt x="2523" y="4110"/>
                    <a:pt x="2687" y="4100"/>
                    <a:pt x="2862" y="4058"/>
                  </a:cubicBezTo>
                  <a:cubicBezTo>
                    <a:pt x="3037" y="4026"/>
                    <a:pt x="3203" y="3986"/>
                    <a:pt x="3366" y="3915"/>
                  </a:cubicBezTo>
                  <a:cubicBezTo>
                    <a:pt x="3542" y="3853"/>
                    <a:pt x="3707" y="3759"/>
                    <a:pt x="3841" y="3668"/>
                  </a:cubicBezTo>
                  <a:cubicBezTo>
                    <a:pt x="3996" y="3564"/>
                    <a:pt x="4120" y="3440"/>
                    <a:pt x="4211" y="3297"/>
                  </a:cubicBezTo>
                  <a:cubicBezTo>
                    <a:pt x="4315" y="3151"/>
                    <a:pt x="4387" y="2976"/>
                    <a:pt x="4406" y="2803"/>
                  </a:cubicBezTo>
                  <a:cubicBezTo>
                    <a:pt x="4416" y="2741"/>
                    <a:pt x="4429" y="2667"/>
                    <a:pt x="4416" y="2605"/>
                  </a:cubicBezTo>
                  <a:cubicBezTo>
                    <a:pt x="4416" y="2543"/>
                    <a:pt x="4406" y="2472"/>
                    <a:pt x="4387" y="2410"/>
                  </a:cubicBezTo>
                  <a:cubicBezTo>
                    <a:pt x="4377" y="2358"/>
                    <a:pt x="4355" y="2296"/>
                    <a:pt x="4325" y="2224"/>
                  </a:cubicBezTo>
                  <a:cubicBezTo>
                    <a:pt x="4315" y="2195"/>
                    <a:pt x="4305" y="2163"/>
                    <a:pt x="4283" y="2133"/>
                  </a:cubicBezTo>
                  <a:cubicBezTo>
                    <a:pt x="4283" y="2123"/>
                    <a:pt x="4273" y="2101"/>
                    <a:pt x="4263" y="2091"/>
                  </a:cubicBezTo>
                  <a:cubicBezTo>
                    <a:pt x="4263" y="2071"/>
                    <a:pt x="4253" y="2061"/>
                    <a:pt x="4243" y="2039"/>
                  </a:cubicBezTo>
                  <a:cubicBezTo>
                    <a:pt x="4221" y="1977"/>
                    <a:pt x="4201" y="1916"/>
                    <a:pt x="4182" y="1854"/>
                  </a:cubicBezTo>
                  <a:cubicBezTo>
                    <a:pt x="4169" y="1792"/>
                    <a:pt x="4159" y="1740"/>
                    <a:pt x="4149" y="1668"/>
                  </a:cubicBezTo>
                  <a:lnTo>
                    <a:pt x="4149" y="1659"/>
                  </a:lnTo>
                  <a:cubicBezTo>
                    <a:pt x="4140" y="1607"/>
                    <a:pt x="4140" y="1567"/>
                    <a:pt x="4130" y="1515"/>
                  </a:cubicBezTo>
                  <a:cubicBezTo>
                    <a:pt x="4130" y="1444"/>
                    <a:pt x="4120" y="1369"/>
                    <a:pt x="4107" y="1298"/>
                  </a:cubicBezTo>
                  <a:cubicBezTo>
                    <a:pt x="4088" y="1206"/>
                    <a:pt x="4068" y="1103"/>
                    <a:pt x="4036" y="1011"/>
                  </a:cubicBezTo>
                  <a:cubicBezTo>
                    <a:pt x="3984" y="813"/>
                    <a:pt x="3912" y="650"/>
                    <a:pt x="3821" y="517"/>
                  </a:cubicBezTo>
                  <a:cubicBezTo>
                    <a:pt x="3779" y="443"/>
                    <a:pt x="3727" y="381"/>
                    <a:pt x="3675" y="332"/>
                  </a:cubicBezTo>
                  <a:cubicBezTo>
                    <a:pt x="3626" y="280"/>
                    <a:pt x="3564" y="228"/>
                    <a:pt x="3490" y="186"/>
                  </a:cubicBezTo>
                  <a:cubicBezTo>
                    <a:pt x="3428" y="146"/>
                    <a:pt x="3356" y="104"/>
                    <a:pt x="3285" y="72"/>
                  </a:cubicBezTo>
                  <a:cubicBezTo>
                    <a:pt x="3223" y="52"/>
                    <a:pt x="3161" y="42"/>
                    <a:pt x="3099" y="33"/>
                  </a:cubicBezTo>
                  <a:lnTo>
                    <a:pt x="3099" y="23"/>
                  </a:lnTo>
                  <a:cubicBezTo>
                    <a:pt x="3099" y="10"/>
                    <a:pt x="3089" y="0"/>
                    <a:pt x="3079" y="0"/>
                  </a:cubicBezTo>
                  <a:close/>
                </a:path>
              </a:pathLst>
            </a:custGeom>
            <a:solidFill>
              <a:srgbClr val="B14136"/>
            </a:solidFill>
            <a:ln>
              <a:noFill/>
            </a:ln>
          </p:spPr>
          <p:txBody>
            <a:bodyPr spcFirstLastPara="1" wrap="square" lIns="121900" tIns="121900" rIns="121900" bIns="121900" anchor="ctr" anchorCtr="0">
              <a:noAutofit/>
            </a:bodyPr>
            <a:lstStyle/>
            <a:p>
              <a:endParaRPr sz="2400"/>
            </a:p>
          </p:txBody>
        </p:sp>
        <p:sp>
          <p:nvSpPr>
            <p:cNvPr id="176" name="Google Shape;1806;p46"/>
            <p:cNvSpPr/>
            <p:nvPr/>
          </p:nvSpPr>
          <p:spPr>
            <a:xfrm rot="-540461" flipH="1">
              <a:off x="7240927" y="2636520"/>
              <a:ext cx="542654" cy="423188"/>
            </a:xfrm>
            <a:custGeom>
              <a:avLst/>
              <a:gdLst/>
              <a:ahLst/>
              <a:cxnLst/>
              <a:rect l="l" t="t" r="r" b="b"/>
              <a:pathLst>
                <a:path w="3275" h="2554" extrusionOk="0">
                  <a:moveTo>
                    <a:pt x="2494" y="1"/>
                  </a:moveTo>
                  <a:lnTo>
                    <a:pt x="2481" y="10"/>
                  </a:lnTo>
                  <a:cubicBezTo>
                    <a:pt x="2432" y="10"/>
                    <a:pt x="2380" y="33"/>
                    <a:pt x="2328" y="43"/>
                  </a:cubicBezTo>
                  <a:cubicBezTo>
                    <a:pt x="2296" y="52"/>
                    <a:pt x="2256" y="62"/>
                    <a:pt x="2214" y="72"/>
                  </a:cubicBezTo>
                  <a:cubicBezTo>
                    <a:pt x="2162" y="82"/>
                    <a:pt x="2111" y="104"/>
                    <a:pt x="2061" y="114"/>
                  </a:cubicBezTo>
                  <a:cubicBezTo>
                    <a:pt x="1947" y="144"/>
                    <a:pt x="1824" y="186"/>
                    <a:pt x="1710" y="228"/>
                  </a:cubicBezTo>
                  <a:cubicBezTo>
                    <a:pt x="1453" y="319"/>
                    <a:pt x="1216" y="433"/>
                    <a:pt x="1011" y="547"/>
                  </a:cubicBezTo>
                  <a:cubicBezTo>
                    <a:pt x="897" y="608"/>
                    <a:pt x="784" y="680"/>
                    <a:pt x="680" y="752"/>
                  </a:cubicBezTo>
                  <a:cubicBezTo>
                    <a:pt x="578" y="823"/>
                    <a:pt x="485" y="907"/>
                    <a:pt x="403" y="989"/>
                  </a:cubicBezTo>
                  <a:cubicBezTo>
                    <a:pt x="228" y="1164"/>
                    <a:pt x="104" y="1350"/>
                    <a:pt x="42" y="1545"/>
                  </a:cubicBezTo>
                  <a:cubicBezTo>
                    <a:pt x="10" y="1649"/>
                    <a:pt x="0" y="1750"/>
                    <a:pt x="10" y="1864"/>
                  </a:cubicBezTo>
                  <a:cubicBezTo>
                    <a:pt x="10" y="1977"/>
                    <a:pt x="42" y="2091"/>
                    <a:pt x="84" y="2215"/>
                  </a:cubicBezTo>
                  <a:cubicBezTo>
                    <a:pt x="124" y="2306"/>
                    <a:pt x="176" y="2400"/>
                    <a:pt x="237" y="2491"/>
                  </a:cubicBezTo>
                  <a:cubicBezTo>
                    <a:pt x="218" y="2482"/>
                    <a:pt x="186" y="2472"/>
                    <a:pt x="156" y="2452"/>
                  </a:cubicBezTo>
                  <a:lnTo>
                    <a:pt x="156" y="2452"/>
                  </a:lnTo>
                  <a:cubicBezTo>
                    <a:pt x="176" y="2472"/>
                    <a:pt x="208" y="2491"/>
                    <a:pt x="228" y="2504"/>
                  </a:cubicBezTo>
                  <a:cubicBezTo>
                    <a:pt x="247" y="2514"/>
                    <a:pt x="257" y="2524"/>
                    <a:pt x="279" y="2533"/>
                  </a:cubicBezTo>
                  <a:cubicBezTo>
                    <a:pt x="299" y="2533"/>
                    <a:pt x="309" y="2543"/>
                    <a:pt x="331" y="2543"/>
                  </a:cubicBezTo>
                  <a:cubicBezTo>
                    <a:pt x="351" y="2553"/>
                    <a:pt x="371" y="2553"/>
                    <a:pt x="403" y="2553"/>
                  </a:cubicBezTo>
                  <a:lnTo>
                    <a:pt x="433" y="2553"/>
                  </a:lnTo>
                  <a:cubicBezTo>
                    <a:pt x="443" y="2553"/>
                    <a:pt x="455" y="2553"/>
                    <a:pt x="465" y="2543"/>
                  </a:cubicBezTo>
                  <a:cubicBezTo>
                    <a:pt x="475" y="2543"/>
                    <a:pt x="485" y="2543"/>
                    <a:pt x="494" y="2533"/>
                  </a:cubicBezTo>
                  <a:cubicBezTo>
                    <a:pt x="504" y="2533"/>
                    <a:pt x="517" y="2533"/>
                    <a:pt x="517" y="2524"/>
                  </a:cubicBezTo>
                  <a:cubicBezTo>
                    <a:pt x="527" y="2524"/>
                    <a:pt x="536" y="2514"/>
                    <a:pt x="546" y="2504"/>
                  </a:cubicBezTo>
                  <a:cubicBezTo>
                    <a:pt x="556" y="2504"/>
                    <a:pt x="566" y="2491"/>
                    <a:pt x="578" y="2482"/>
                  </a:cubicBezTo>
                  <a:cubicBezTo>
                    <a:pt x="578" y="2472"/>
                    <a:pt x="588" y="2462"/>
                    <a:pt x="598" y="2452"/>
                  </a:cubicBezTo>
                  <a:cubicBezTo>
                    <a:pt x="608" y="2442"/>
                    <a:pt x="608" y="2430"/>
                    <a:pt x="618" y="2420"/>
                  </a:cubicBezTo>
                  <a:cubicBezTo>
                    <a:pt x="628" y="2410"/>
                    <a:pt x="628" y="2390"/>
                    <a:pt x="640" y="2380"/>
                  </a:cubicBezTo>
                  <a:cubicBezTo>
                    <a:pt x="640" y="2368"/>
                    <a:pt x="650" y="2358"/>
                    <a:pt x="650" y="2338"/>
                  </a:cubicBezTo>
                  <a:cubicBezTo>
                    <a:pt x="660" y="2328"/>
                    <a:pt x="660" y="2306"/>
                    <a:pt x="660" y="2296"/>
                  </a:cubicBezTo>
                  <a:lnTo>
                    <a:pt x="660" y="2257"/>
                  </a:lnTo>
                  <a:lnTo>
                    <a:pt x="660" y="2225"/>
                  </a:lnTo>
                  <a:cubicBezTo>
                    <a:pt x="660" y="2215"/>
                    <a:pt x="660" y="2205"/>
                    <a:pt x="650" y="2195"/>
                  </a:cubicBezTo>
                  <a:lnTo>
                    <a:pt x="650" y="2183"/>
                  </a:lnTo>
                  <a:lnTo>
                    <a:pt x="640" y="2183"/>
                  </a:lnTo>
                  <a:lnTo>
                    <a:pt x="640" y="2173"/>
                  </a:lnTo>
                  <a:lnTo>
                    <a:pt x="650" y="2173"/>
                  </a:lnTo>
                  <a:cubicBezTo>
                    <a:pt x="680" y="2173"/>
                    <a:pt x="712" y="2173"/>
                    <a:pt x="742" y="2163"/>
                  </a:cubicBezTo>
                  <a:cubicBezTo>
                    <a:pt x="784" y="2163"/>
                    <a:pt x="813" y="2153"/>
                    <a:pt x="845" y="2143"/>
                  </a:cubicBezTo>
                  <a:lnTo>
                    <a:pt x="835" y="2143"/>
                  </a:lnTo>
                  <a:cubicBezTo>
                    <a:pt x="875" y="2133"/>
                    <a:pt x="907" y="2121"/>
                    <a:pt x="937" y="2111"/>
                  </a:cubicBezTo>
                  <a:cubicBezTo>
                    <a:pt x="969" y="2101"/>
                    <a:pt x="999" y="2081"/>
                    <a:pt x="1031" y="2059"/>
                  </a:cubicBezTo>
                  <a:lnTo>
                    <a:pt x="1021" y="2059"/>
                  </a:lnTo>
                  <a:cubicBezTo>
                    <a:pt x="1060" y="2049"/>
                    <a:pt x="1092" y="2029"/>
                    <a:pt x="1112" y="1997"/>
                  </a:cubicBezTo>
                  <a:cubicBezTo>
                    <a:pt x="1144" y="1977"/>
                    <a:pt x="1174" y="1958"/>
                    <a:pt x="1196" y="1926"/>
                  </a:cubicBezTo>
                  <a:cubicBezTo>
                    <a:pt x="1226" y="1896"/>
                    <a:pt x="1246" y="1874"/>
                    <a:pt x="1278" y="1844"/>
                  </a:cubicBezTo>
                  <a:cubicBezTo>
                    <a:pt x="1298" y="1812"/>
                    <a:pt x="1320" y="1772"/>
                    <a:pt x="1340" y="1740"/>
                  </a:cubicBezTo>
                  <a:cubicBezTo>
                    <a:pt x="1359" y="1711"/>
                    <a:pt x="1369" y="1669"/>
                    <a:pt x="1391" y="1639"/>
                  </a:cubicBezTo>
                  <a:cubicBezTo>
                    <a:pt x="1401" y="1597"/>
                    <a:pt x="1411" y="1565"/>
                    <a:pt x="1421" y="1525"/>
                  </a:cubicBezTo>
                  <a:cubicBezTo>
                    <a:pt x="1431" y="1493"/>
                    <a:pt x="1443" y="1463"/>
                    <a:pt x="1443" y="1431"/>
                  </a:cubicBezTo>
                  <a:cubicBezTo>
                    <a:pt x="1443" y="1421"/>
                    <a:pt x="1453" y="1421"/>
                    <a:pt x="1453" y="1421"/>
                  </a:cubicBezTo>
                  <a:lnTo>
                    <a:pt x="1463" y="1421"/>
                  </a:lnTo>
                  <a:cubicBezTo>
                    <a:pt x="1483" y="1431"/>
                    <a:pt x="1515" y="1431"/>
                    <a:pt x="1545" y="1431"/>
                  </a:cubicBezTo>
                  <a:cubicBezTo>
                    <a:pt x="1587" y="1431"/>
                    <a:pt x="1629" y="1431"/>
                    <a:pt x="1668" y="1421"/>
                  </a:cubicBezTo>
                  <a:cubicBezTo>
                    <a:pt x="1710" y="1412"/>
                    <a:pt x="1740" y="1412"/>
                    <a:pt x="1782" y="1402"/>
                  </a:cubicBezTo>
                  <a:cubicBezTo>
                    <a:pt x="1886" y="1370"/>
                    <a:pt x="1977" y="1330"/>
                    <a:pt x="2071" y="1278"/>
                  </a:cubicBezTo>
                  <a:cubicBezTo>
                    <a:pt x="2162" y="1216"/>
                    <a:pt x="2256" y="1145"/>
                    <a:pt x="2338" y="1061"/>
                  </a:cubicBezTo>
                  <a:cubicBezTo>
                    <a:pt x="2410" y="989"/>
                    <a:pt x="2471" y="907"/>
                    <a:pt x="2523" y="814"/>
                  </a:cubicBezTo>
                  <a:cubicBezTo>
                    <a:pt x="2543" y="784"/>
                    <a:pt x="2565" y="742"/>
                    <a:pt x="2575" y="700"/>
                  </a:cubicBezTo>
                  <a:cubicBezTo>
                    <a:pt x="2595" y="670"/>
                    <a:pt x="2605" y="628"/>
                    <a:pt x="2617" y="599"/>
                  </a:cubicBezTo>
                  <a:cubicBezTo>
                    <a:pt x="2627" y="566"/>
                    <a:pt x="2627" y="527"/>
                    <a:pt x="2637" y="495"/>
                  </a:cubicBezTo>
                  <a:lnTo>
                    <a:pt x="2637" y="485"/>
                  </a:lnTo>
                  <a:lnTo>
                    <a:pt x="2647" y="485"/>
                  </a:lnTo>
                  <a:cubicBezTo>
                    <a:pt x="2667" y="495"/>
                    <a:pt x="2699" y="515"/>
                    <a:pt x="2718" y="527"/>
                  </a:cubicBezTo>
                  <a:cubicBezTo>
                    <a:pt x="2741" y="547"/>
                    <a:pt x="2760" y="557"/>
                    <a:pt x="2790" y="566"/>
                  </a:cubicBezTo>
                  <a:cubicBezTo>
                    <a:pt x="2812" y="566"/>
                    <a:pt x="2832" y="576"/>
                    <a:pt x="2864" y="589"/>
                  </a:cubicBezTo>
                  <a:cubicBezTo>
                    <a:pt x="2884" y="599"/>
                    <a:pt x="2914" y="599"/>
                    <a:pt x="2946" y="599"/>
                  </a:cubicBezTo>
                  <a:cubicBezTo>
                    <a:pt x="2975" y="608"/>
                    <a:pt x="3008" y="608"/>
                    <a:pt x="3027" y="608"/>
                  </a:cubicBezTo>
                  <a:cubicBezTo>
                    <a:pt x="3069" y="608"/>
                    <a:pt x="3111" y="608"/>
                    <a:pt x="3141" y="599"/>
                  </a:cubicBezTo>
                  <a:cubicBezTo>
                    <a:pt x="3183" y="599"/>
                    <a:pt x="3213" y="589"/>
                    <a:pt x="3255" y="576"/>
                  </a:cubicBezTo>
                  <a:lnTo>
                    <a:pt x="3245" y="576"/>
                  </a:lnTo>
                  <a:cubicBezTo>
                    <a:pt x="3255" y="576"/>
                    <a:pt x="3265" y="576"/>
                    <a:pt x="3274" y="566"/>
                  </a:cubicBezTo>
                  <a:cubicBezTo>
                    <a:pt x="3265" y="557"/>
                    <a:pt x="3255" y="537"/>
                    <a:pt x="3245" y="527"/>
                  </a:cubicBezTo>
                  <a:cubicBezTo>
                    <a:pt x="3203" y="453"/>
                    <a:pt x="3151" y="391"/>
                    <a:pt x="3099" y="342"/>
                  </a:cubicBezTo>
                  <a:cubicBezTo>
                    <a:pt x="3050" y="290"/>
                    <a:pt x="2988" y="238"/>
                    <a:pt x="2914" y="196"/>
                  </a:cubicBezTo>
                  <a:cubicBezTo>
                    <a:pt x="2852" y="156"/>
                    <a:pt x="2780" y="114"/>
                    <a:pt x="2709" y="82"/>
                  </a:cubicBezTo>
                  <a:cubicBezTo>
                    <a:pt x="2647" y="62"/>
                    <a:pt x="2585" y="52"/>
                    <a:pt x="2523" y="43"/>
                  </a:cubicBezTo>
                  <a:lnTo>
                    <a:pt x="2523" y="33"/>
                  </a:lnTo>
                  <a:cubicBezTo>
                    <a:pt x="2523" y="20"/>
                    <a:pt x="2513" y="10"/>
                    <a:pt x="2503" y="10"/>
                  </a:cubicBezTo>
                  <a:lnTo>
                    <a:pt x="2494" y="1"/>
                  </a:lnTo>
                  <a:close/>
                </a:path>
              </a:pathLst>
            </a:custGeom>
            <a:solidFill>
              <a:srgbClr val="A23B31"/>
            </a:solidFill>
            <a:ln>
              <a:noFill/>
            </a:ln>
          </p:spPr>
          <p:txBody>
            <a:bodyPr spcFirstLastPara="1" wrap="square" lIns="121900" tIns="121900" rIns="121900" bIns="121900" anchor="ctr" anchorCtr="0">
              <a:noAutofit/>
            </a:bodyPr>
            <a:lstStyle/>
            <a:p>
              <a:endParaRPr sz="2400"/>
            </a:p>
          </p:txBody>
        </p:sp>
        <p:sp>
          <p:nvSpPr>
            <p:cNvPr id="177" name="Google Shape;1807;p46"/>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121900" tIns="121900" rIns="121900" bIns="121900" anchor="ctr" anchorCtr="0">
              <a:noAutofit/>
            </a:bodyPr>
            <a:lstStyle/>
            <a:p>
              <a:endParaRPr sz="2400"/>
            </a:p>
          </p:txBody>
        </p:sp>
        <p:sp>
          <p:nvSpPr>
            <p:cNvPr id="178" name="Google Shape;1808;p46"/>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121900" tIns="121900" rIns="121900" bIns="121900" anchor="ctr" anchorCtr="0">
              <a:noAutofit/>
            </a:bodyPr>
            <a:lstStyle/>
            <a:p>
              <a:endParaRPr sz="2400"/>
            </a:p>
          </p:txBody>
        </p:sp>
        <p:sp>
          <p:nvSpPr>
            <p:cNvPr id="179" name="Google Shape;1809;p46"/>
            <p:cNvSpPr/>
            <p:nvPr/>
          </p:nvSpPr>
          <p:spPr>
            <a:xfrm rot="-540461" flipH="1">
              <a:off x="7572964" y="2916150"/>
              <a:ext cx="166" cy="166"/>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endParaRPr sz="2400"/>
            </a:p>
          </p:txBody>
        </p:sp>
        <p:sp>
          <p:nvSpPr>
            <p:cNvPr id="180" name="Google Shape;1810;p46"/>
            <p:cNvSpPr/>
            <p:nvPr/>
          </p:nvSpPr>
          <p:spPr>
            <a:xfrm rot="-540461" flipH="1">
              <a:off x="7293510" y="2767186"/>
              <a:ext cx="166" cy="166"/>
            </a:xfrm>
            <a:custGeom>
              <a:avLst/>
              <a:gdLst/>
              <a:ahLst/>
              <a:cxnLst/>
              <a:rect l="l" t="t" r="r" b="b"/>
              <a:pathLst>
                <a:path w="1" h="1" extrusionOk="0">
                  <a:moveTo>
                    <a:pt x="0" y="1"/>
                  </a:moveTo>
                  <a:close/>
                </a:path>
              </a:pathLst>
            </a:custGeom>
            <a:solidFill>
              <a:srgbClr val="A23B31"/>
            </a:solidFill>
            <a:ln>
              <a:noFill/>
            </a:ln>
          </p:spPr>
          <p:txBody>
            <a:bodyPr spcFirstLastPara="1" wrap="square" lIns="121900" tIns="121900" rIns="121900" bIns="121900" anchor="ctr" anchorCtr="0">
              <a:noAutofit/>
            </a:bodyPr>
            <a:lstStyle/>
            <a:p>
              <a:endParaRPr sz="2400"/>
            </a:p>
          </p:txBody>
        </p:sp>
        <p:sp>
          <p:nvSpPr>
            <p:cNvPr id="181" name="Google Shape;1811;p46"/>
            <p:cNvSpPr/>
            <p:nvPr/>
          </p:nvSpPr>
          <p:spPr>
            <a:xfrm rot="-540461" flipH="1">
              <a:off x="7355152" y="2795162"/>
              <a:ext cx="166" cy="166"/>
            </a:xfrm>
            <a:custGeom>
              <a:avLst/>
              <a:gdLst/>
              <a:ahLst/>
              <a:cxnLst/>
              <a:rect l="l" t="t" r="r" b="b"/>
              <a:pathLst>
                <a:path w="1" h="1" extrusionOk="0">
                  <a:moveTo>
                    <a:pt x="0" y="1"/>
                  </a:moveTo>
                  <a:lnTo>
                    <a:pt x="0" y="1"/>
                  </a:lnTo>
                  <a:lnTo>
                    <a:pt x="0" y="1"/>
                  </a:lnTo>
                  <a:close/>
                </a:path>
              </a:pathLst>
            </a:custGeom>
            <a:solidFill>
              <a:srgbClr val="A23B31"/>
            </a:solidFill>
            <a:ln>
              <a:noFill/>
            </a:ln>
          </p:spPr>
          <p:txBody>
            <a:bodyPr spcFirstLastPara="1" wrap="square" lIns="121900" tIns="121900" rIns="121900" bIns="121900" anchor="ctr" anchorCtr="0">
              <a:noAutofit/>
            </a:bodyPr>
            <a:lstStyle/>
            <a:p>
              <a:endParaRPr sz="2400"/>
            </a:p>
          </p:txBody>
        </p:sp>
        <p:sp>
          <p:nvSpPr>
            <p:cNvPr id="182" name="Google Shape;1812;p46"/>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121900" tIns="121900" rIns="121900" bIns="121900" anchor="ctr" anchorCtr="0">
              <a:noAutofit/>
            </a:bodyPr>
            <a:lstStyle/>
            <a:p>
              <a:endParaRPr sz="2400"/>
            </a:p>
          </p:txBody>
        </p:sp>
        <p:sp>
          <p:nvSpPr>
            <p:cNvPr id="183" name="Google Shape;1813;p46"/>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121900" tIns="121900" rIns="121900" bIns="121900" anchor="ctr" anchorCtr="0">
              <a:noAutofit/>
            </a:bodyPr>
            <a:lstStyle/>
            <a:p>
              <a:endParaRPr sz="2400"/>
            </a:p>
          </p:txBody>
        </p:sp>
        <p:sp>
          <p:nvSpPr>
            <p:cNvPr id="184" name="Google Shape;1814;p46"/>
            <p:cNvSpPr/>
            <p:nvPr/>
          </p:nvSpPr>
          <p:spPr>
            <a:xfrm rot="-540461" flipH="1">
              <a:off x="7797103" y="3027650"/>
              <a:ext cx="52857" cy="115987"/>
            </a:xfrm>
            <a:custGeom>
              <a:avLst/>
              <a:gdLst/>
              <a:ahLst/>
              <a:cxnLst/>
              <a:rect l="l" t="t" r="r" b="b"/>
              <a:pathLst>
                <a:path w="319" h="700" extrusionOk="0">
                  <a:moveTo>
                    <a:pt x="91" y="0"/>
                  </a:moveTo>
                  <a:cubicBezTo>
                    <a:pt x="72" y="0"/>
                    <a:pt x="62" y="0"/>
                    <a:pt x="62" y="20"/>
                  </a:cubicBezTo>
                  <a:cubicBezTo>
                    <a:pt x="40" y="52"/>
                    <a:pt x="30" y="82"/>
                    <a:pt x="20" y="114"/>
                  </a:cubicBezTo>
                  <a:cubicBezTo>
                    <a:pt x="10" y="144"/>
                    <a:pt x="10" y="176"/>
                    <a:pt x="10" y="205"/>
                  </a:cubicBezTo>
                  <a:cubicBezTo>
                    <a:pt x="0" y="277"/>
                    <a:pt x="20" y="339"/>
                    <a:pt x="40" y="401"/>
                  </a:cubicBezTo>
                  <a:cubicBezTo>
                    <a:pt x="62" y="462"/>
                    <a:pt x="91" y="524"/>
                    <a:pt x="134" y="576"/>
                  </a:cubicBezTo>
                  <a:cubicBezTo>
                    <a:pt x="176" y="628"/>
                    <a:pt x="225" y="670"/>
                    <a:pt x="287" y="700"/>
                  </a:cubicBezTo>
                  <a:cubicBezTo>
                    <a:pt x="299" y="700"/>
                    <a:pt x="309" y="700"/>
                    <a:pt x="309" y="690"/>
                  </a:cubicBezTo>
                  <a:cubicBezTo>
                    <a:pt x="319" y="680"/>
                    <a:pt x="319" y="658"/>
                    <a:pt x="309" y="658"/>
                  </a:cubicBezTo>
                  <a:cubicBezTo>
                    <a:pt x="287" y="648"/>
                    <a:pt x="267" y="638"/>
                    <a:pt x="257" y="628"/>
                  </a:cubicBezTo>
                  <a:cubicBezTo>
                    <a:pt x="225" y="618"/>
                    <a:pt x="205" y="596"/>
                    <a:pt x="185" y="566"/>
                  </a:cubicBezTo>
                  <a:cubicBezTo>
                    <a:pt x="153" y="534"/>
                    <a:pt x="134" y="504"/>
                    <a:pt x="114" y="472"/>
                  </a:cubicBezTo>
                  <a:cubicBezTo>
                    <a:pt x="91" y="433"/>
                    <a:pt x="82" y="391"/>
                    <a:pt x="72" y="349"/>
                  </a:cubicBezTo>
                  <a:cubicBezTo>
                    <a:pt x="62" y="309"/>
                    <a:pt x="62" y="267"/>
                    <a:pt x="62" y="225"/>
                  </a:cubicBezTo>
                  <a:cubicBezTo>
                    <a:pt x="62" y="186"/>
                    <a:pt x="72" y="153"/>
                    <a:pt x="82" y="124"/>
                  </a:cubicBezTo>
                  <a:cubicBezTo>
                    <a:pt x="91" y="102"/>
                    <a:pt x="101" y="72"/>
                    <a:pt x="114" y="52"/>
                  </a:cubicBezTo>
                  <a:cubicBezTo>
                    <a:pt x="124" y="52"/>
                    <a:pt x="124" y="40"/>
                    <a:pt x="124" y="30"/>
                  </a:cubicBezTo>
                  <a:cubicBezTo>
                    <a:pt x="124" y="20"/>
                    <a:pt x="114" y="10"/>
                    <a:pt x="114" y="10"/>
                  </a:cubicBezTo>
                  <a:cubicBezTo>
                    <a:pt x="101" y="0"/>
                    <a:pt x="91" y="0"/>
                    <a:pt x="91" y="0"/>
                  </a:cubicBezTo>
                  <a:close/>
                </a:path>
              </a:pathLst>
            </a:custGeom>
            <a:solidFill>
              <a:srgbClr val="8F342B"/>
            </a:solidFill>
            <a:ln>
              <a:noFill/>
            </a:ln>
          </p:spPr>
          <p:txBody>
            <a:bodyPr spcFirstLastPara="1" wrap="square" lIns="121900" tIns="121900" rIns="121900" bIns="121900" anchor="ctr" anchorCtr="0">
              <a:noAutofit/>
            </a:bodyPr>
            <a:lstStyle/>
            <a:p>
              <a:endParaRPr sz="2400"/>
            </a:p>
          </p:txBody>
        </p:sp>
        <p:sp>
          <p:nvSpPr>
            <p:cNvPr id="185" name="Google Shape;1815;p46"/>
            <p:cNvSpPr/>
            <p:nvPr/>
          </p:nvSpPr>
          <p:spPr>
            <a:xfrm rot="-540461" flipH="1">
              <a:off x="7823059" y="3016401"/>
              <a:ext cx="68432" cy="30819"/>
            </a:xfrm>
            <a:custGeom>
              <a:avLst/>
              <a:gdLst/>
              <a:ahLst/>
              <a:cxnLst/>
              <a:rect l="l" t="t" r="r" b="b"/>
              <a:pathLst>
                <a:path w="413" h="186" extrusionOk="0">
                  <a:moveTo>
                    <a:pt x="277" y="0"/>
                  </a:moveTo>
                  <a:cubicBezTo>
                    <a:pt x="247" y="0"/>
                    <a:pt x="205" y="10"/>
                    <a:pt x="166" y="22"/>
                  </a:cubicBezTo>
                  <a:cubicBezTo>
                    <a:pt x="153" y="32"/>
                    <a:pt x="134" y="32"/>
                    <a:pt x="114" y="42"/>
                  </a:cubicBezTo>
                  <a:cubicBezTo>
                    <a:pt x="104" y="52"/>
                    <a:pt x="82" y="62"/>
                    <a:pt x="72" y="72"/>
                  </a:cubicBezTo>
                  <a:cubicBezTo>
                    <a:pt x="42" y="94"/>
                    <a:pt x="20" y="124"/>
                    <a:pt x="0" y="156"/>
                  </a:cubicBezTo>
                  <a:cubicBezTo>
                    <a:pt x="0" y="166"/>
                    <a:pt x="0" y="176"/>
                    <a:pt x="10" y="185"/>
                  </a:cubicBezTo>
                  <a:cubicBezTo>
                    <a:pt x="10" y="185"/>
                    <a:pt x="30" y="185"/>
                    <a:pt x="30" y="176"/>
                  </a:cubicBezTo>
                  <a:cubicBezTo>
                    <a:pt x="42" y="166"/>
                    <a:pt x="42" y="156"/>
                    <a:pt x="52" y="146"/>
                  </a:cubicBezTo>
                  <a:cubicBezTo>
                    <a:pt x="62" y="134"/>
                    <a:pt x="72" y="124"/>
                    <a:pt x="91" y="114"/>
                  </a:cubicBezTo>
                  <a:cubicBezTo>
                    <a:pt x="104" y="104"/>
                    <a:pt x="114" y="94"/>
                    <a:pt x="134" y="84"/>
                  </a:cubicBezTo>
                  <a:cubicBezTo>
                    <a:pt x="153" y="72"/>
                    <a:pt x="176" y="72"/>
                    <a:pt x="205" y="72"/>
                  </a:cubicBezTo>
                  <a:cubicBezTo>
                    <a:pt x="221" y="67"/>
                    <a:pt x="237" y="64"/>
                    <a:pt x="252" y="64"/>
                  </a:cubicBezTo>
                  <a:cubicBezTo>
                    <a:pt x="268" y="64"/>
                    <a:pt x="283" y="67"/>
                    <a:pt x="299" y="72"/>
                  </a:cubicBezTo>
                  <a:cubicBezTo>
                    <a:pt x="319" y="72"/>
                    <a:pt x="351" y="84"/>
                    <a:pt x="371" y="84"/>
                  </a:cubicBezTo>
                  <a:cubicBezTo>
                    <a:pt x="373" y="87"/>
                    <a:pt x="377" y="88"/>
                    <a:pt x="380" y="88"/>
                  </a:cubicBezTo>
                  <a:cubicBezTo>
                    <a:pt x="390" y="88"/>
                    <a:pt x="404" y="78"/>
                    <a:pt x="413" y="62"/>
                  </a:cubicBezTo>
                  <a:cubicBezTo>
                    <a:pt x="413" y="42"/>
                    <a:pt x="400" y="22"/>
                    <a:pt x="390" y="22"/>
                  </a:cubicBezTo>
                  <a:cubicBezTo>
                    <a:pt x="351" y="10"/>
                    <a:pt x="319" y="0"/>
                    <a:pt x="277" y="0"/>
                  </a:cubicBezTo>
                  <a:close/>
                </a:path>
              </a:pathLst>
            </a:custGeom>
            <a:solidFill>
              <a:srgbClr val="8F342B"/>
            </a:solidFill>
            <a:ln>
              <a:noFill/>
            </a:ln>
          </p:spPr>
          <p:txBody>
            <a:bodyPr spcFirstLastPara="1" wrap="square" lIns="121900" tIns="121900" rIns="121900" bIns="121900" anchor="ctr" anchorCtr="0">
              <a:noAutofit/>
            </a:bodyPr>
            <a:lstStyle/>
            <a:p>
              <a:endParaRPr sz="2400"/>
            </a:p>
          </p:txBody>
        </p:sp>
        <p:sp>
          <p:nvSpPr>
            <p:cNvPr id="186" name="Google Shape;1816;p46"/>
            <p:cNvSpPr/>
            <p:nvPr/>
          </p:nvSpPr>
          <p:spPr>
            <a:xfrm rot="-540461" flipH="1">
              <a:off x="7247038" y="2597321"/>
              <a:ext cx="575296" cy="491454"/>
            </a:xfrm>
            <a:custGeom>
              <a:avLst/>
              <a:gdLst/>
              <a:ahLst/>
              <a:cxnLst/>
              <a:rect l="l" t="t" r="r" b="b"/>
              <a:pathLst>
                <a:path w="3472" h="2966" extrusionOk="0">
                  <a:moveTo>
                    <a:pt x="2318" y="1"/>
                  </a:moveTo>
                  <a:cubicBezTo>
                    <a:pt x="2214" y="1"/>
                    <a:pt x="2113" y="10"/>
                    <a:pt x="2009" y="20"/>
                  </a:cubicBezTo>
                  <a:cubicBezTo>
                    <a:pt x="1730" y="62"/>
                    <a:pt x="1463" y="144"/>
                    <a:pt x="1206" y="277"/>
                  </a:cubicBezTo>
                  <a:cubicBezTo>
                    <a:pt x="949" y="411"/>
                    <a:pt x="712" y="576"/>
                    <a:pt x="526" y="762"/>
                  </a:cubicBezTo>
                  <a:cubicBezTo>
                    <a:pt x="432" y="853"/>
                    <a:pt x="351" y="957"/>
                    <a:pt x="279" y="1061"/>
                  </a:cubicBezTo>
                  <a:cubicBezTo>
                    <a:pt x="237" y="1113"/>
                    <a:pt x="208" y="1174"/>
                    <a:pt x="185" y="1224"/>
                  </a:cubicBezTo>
                  <a:cubicBezTo>
                    <a:pt x="146" y="1298"/>
                    <a:pt x="114" y="1370"/>
                    <a:pt x="84" y="1451"/>
                  </a:cubicBezTo>
                  <a:cubicBezTo>
                    <a:pt x="42" y="1594"/>
                    <a:pt x="12" y="1750"/>
                    <a:pt x="12" y="1903"/>
                  </a:cubicBezTo>
                  <a:cubicBezTo>
                    <a:pt x="0" y="1977"/>
                    <a:pt x="12" y="2049"/>
                    <a:pt x="12" y="2131"/>
                  </a:cubicBezTo>
                  <a:cubicBezTo>
                    <a:pt x="22" y="2202"/>
                    <a:pt x="42" y="2274"/>
                    <a:pt x="62" y="2358"/>
                  </a:cubicBezTo>
                  <a:cubicBezTo>
                    <a:pt x="62" y="2368"/>
                    <a:pt x="62" y="2368"/>
                    <a:pt x="74" y="2378"/>
                  </a:cubicBezTo>
                  <a:cubicBezTo>
                    <a:pt x="84" y="2420"/>
                    <a:pt x="104" y="2472"/>
                    <a:pt x="124" y="2521"/>
                  </a:cubicBezTo>
                  <a:cubicBezTo>
                    <a:pt x="156" y="2583"/>
                    <a:pt x="175" y="2635"/>
                    <a:pt x="208" y="2687"/>
                  </a:cubicBezTo>
                  <a:cubicBezTo>
                    <a:pt x="237" y="2748"/>
                    <a:pt x="279" y="2790"/>
                    <a:pt x="309" y="2830"/>
                  </a:cubicBezTo>
                  <a:cubicBezTo>
                    <a:pt x="393" y="2924"/>
                    <a:pt x="465" y="2966"/>
                    <a:pt x="546" y="2966"/>
                  </a:cubicBezTo>
                  <a:lnTo>
                    <a:pt x="568" y="2966"/>
                  </a:lnTo>
                  <a:cubicBezTo>
                    <a:pt x="618" y="2954"/>
                    <a:pt x="670" y="2934"/>
                    <a:pt x="712" y="2892"/>
                  </a:cubicBezTo>
                  <a:cubicBezTo>
                    <a:pt x="722" y="2872"/>
                    <a:pt x="741" y="2852"/>
                    <a:pt x="754" y="2820"/>
                  </a:cubicBezTo>
                  <a:cubicBezTo>
                    <a:pt x="764" y="2790"/>
                    <a:pt x="773" y="2768"/>
                    <a:pt x="773" y="2729"/>
                  </a:cubicBezTo>
                  <a:cubicBezTo>
                    <a:pt x="783" y="2687"/>
                    <a:pt x="783" y="2645"/>
                    <a:pt x="783" y="2583"/>
                  </a:cubicBezTo>
                  <a:cubicBezTo>
                    <a:pt x="783" y="2543"/>
                    <a:pt x="773" y="2491"/>
                    <a:pt x="754" y="2440"/>
                  </a:cubicBezTo>
                  <a:cubicBezTo>
                    <a:pt x="741" y="2388"/>
                    <a:pt x="722" y="2348"/>
                    <a:pt x="702" y="2306"/>
                  </a:cubicBezTo>
                  <a:cubicBezTo>
                    <a:pt x="702" y="2296"/>
                    <a:pt x="692" y="2286"/>
                    <a:pt x="692" y="2274"/>
                  </a:cubicBezTo>
                  <a:lnTo>
                    <a:pt x="722" y="2274"/>
                  </a:lnTo>
                  <a:cubicBezTo>
                    <a:pt x="764" y="2274"/>
                    <a:pt x="793" y="2274"/>
                    <a:pt x="825" y="2264"/>
                  </a:cubicBezTo>
                  <a:cubicBezTo>
                    <a:pt x="897" y="2254"/>
                    <a:pt x="969" y="2234"/>
                    <a:pt x="1040" y="2192"/>
                  </a:cubicBezTo>
                  <a:cubicBezTo>
                    <a:pt x="1186" y="2131"/>
                    <a:pt x="1310" y="2027"/>
                    <a:pt x="1401" y="1893"/>
                  </a:cubicBezTo>
                  <a:cubicBezTo>
                    <a:pt x="1505" y="1750"/>
                    <a:pt x="1567" y="1607"/>
                    <a:pt x="1577" y="1461"/>
                  </a:cubicBezTo>
                  <a:lnTo>
                    <a:pt x="1586" y="1461"/>
                  </a:lnTo>
                  <a:cubicBezTo>
                    <a:pt x="1720" y="1461"/>
                    <a:pt x="1853" y="1431"/>
                    <a:pt x="1989" y="1370"/>
                  </a:cubicBezTo>
                  <a:cubicBezTo>
                    <a:pt x="2133" y="1318"/>
                    <a:pt x="2266" y="1224"/>
                    <a:pt x="2390" y="1122"/>
                  </a:cubicBezTo>
                  <a:cubicBezTo>
                    <a:pt x="2503" y="1019"/>
                    <a:pt x="2595" y="905"/>
                    <a:pt x="2656" y="781"/>
                  </a:cubicBezTo>
                  <a:cubicBezTo>
                    <a:pt x="2718" y="668"/>
                    <a:pt x="2760" y="557"/>
                    <a:pt x="2780" y="443"/>
                  </a:cubicBezTo>
                  <a:cubicBezTo>
                    <a:pt x="2802" y="473"/>
                    <a:pt x="2842" y="495"/>
                    <a:pt x="2884" y="524"/>
                  </a:cubicBezTo>
                  <a:cubicBezTo>
                    <a:pt x="2946" y="557"/>
                    <a:pt x="3007" y="586"/>
                    <a:pt x="3069" y="606"/>
                  </a:cubicBezTo>
                  <a:cubicBezTo>
                    <a:pt x="3111" y="618"/>
                    <a:pt x="3141" y="628"/>
                    <a:pt x="3173" y="628"/>
                  </a:cubicBezTo>
                  <a:cubicBezTo>
                    <a:pt x="3193" y="638"/>
                    <a:pt x="3212" y="638"/>
                    <a:pt x="3225" y="638"/>
                  </a:cubicBezTo>
                  <a:cubicBezTo>
                    <a:pt x="3245" y="638"/>
                    <a:pt x="3254" y="638"/>
                    <a:pt x="3274" y="628"/>
                  </a:cubicBezTo>
                  <a:cubicBezTo>
                    <a:pt x="3306" y="628"/>
                    <a:pt x="3336" y="618"/>
                    <a:pt x="3368" y="606"/>
                  </a:cubicBezTo>
                  <a:cubicBezTo>
                    <a:pt x="3398" y="586"/>
                    <a:pt x="3420" y="566"/>
                    <a:pt x="3450" y="544"/>
                  </a:cubicBezTo>
                  <a:cubicBezTo>
                    <a:pt x="3450" y="534"/>
                    <a:pt x="3450" y="524"/>
                    <a:pt x="3460" y="524"/>
                  </a:cubicBezTo>
                  <a:cubicBezTo>
                    <a:pt x="3472" y="515"/>
                    <a:pt x="3472" y="495"/>
                    <a:pt x="3460" y="482"/>
                  </a:cubicBezTo>
                  <a:cubicBezTo>
                    <a:pt x="3410" y="433"/>
                    <a:pt x="3368" y="381"/>
                    <a:pt x="3316" y="339"/>
                  </a:cubicBezTo>
                  <a:cubicBezTo>
                    <a:pt x="3264" y="297"/>
                    <a:pt x="3212" y="258"/>
                    <a:pt x="3151" y="216"/>
                  </a:cubicBezTo>
                  <a:cubicBezTo>
                    <a:pt x="3049" y="154"/>
                    <a:pt x="2926" y="102"/>
                    <a:pt x="2802" y="62"/>
                  </a:cubicBezTo>
                  <a:cubicBezTo>
                    <a:pt x="2679" y="30"/>
                    <a:pt x="2555" y="10"/>
                    <a:pt x="2409" y="1"/>
                  </a:cubicBezTo>
                  <a:close/>
                </a:path>
              </a:pathLst>
            </a:custGeom>
            <a:solidFill>
              <a:srgbClr val="681822"/>
            </a:solidFill>
            <a:ln>
              <a:noFill/>
            </a:ln>
          </p:spPr>
          <p:txBody>
            <a:bodyPr spcFirstLastPara="1" wrap="square" lIns="121900" tIns="121900" rIns="121900" bIns="121900" anchor="ctr" anchorCtr="0">
              <a:noAutofit/>
            </a:bodyPr>
            <a:lstStyle/>
            <a:p>
              <a:endParaRPr sz="2400"/>
            </a:p>
          </p:txBody>
        </p:sp>
        <p:sp>
          <p:nvSpPr>
            <p:cNvPr id="187" name="Google Shape;1817;p46"/>
            <p:cNvSpPr/>
            <p:nvPr/>
          </p:nvSpPr>
          <p:spPr>
            <a:xfrm rot="-540461" flipH="1">
              <a:off x="7504398" y="2556829"/>
              <a:ext cx="315817" cy="309354"/>
            </a:xfrm>
            <a:custGeom>
              <a:avLst/>
              <a:gdLst/>
              <a:ahLst/>
              <a:cxnLst/>
              <a:rect l="l" t="t" r="r" b="b"/>
              <a:pathLst>
                <a:path w="1906" h="1867" extrusionOk="0">
                  <a:moveTo>
                    <a:pt x="1679" y="1"/>
                  </a:moveTo>
                  <a:cubicBezTo>
                    <a:pt x="1545" y="1"/>
                    <a:pt x="1412" y="31"/>
                    <a:pt x="1288" y="82"/>
                  </a:cubicBezTo>
                  <a:cubicBezTo>
                    <a:pt x="1194" y="124"/>
                    <a:pt x="1103" y="186"/>
                    <a:pt x="1029" y="248"/>
                  </a:cubicBezTo>
                  <a:cubicBezTo>
                    <a:pt x="957" y="320"/>
                    <a:pt x="885" y="401"/>
                    <a:pt x="843" y="485"/>
                  </a:cubicBezTo>
                  <a:cubicBezTo>
                    <a:pt x="804" y="567"/>
                    <a:pt x="772" y="648"/>
                    <a:pt x="762" y="742"/>
                  </a:cubicBezTo>
                  <a:cubicBezTo>
                    <a:pt x="752" y="782"/>
                    <a:pt x="752" y="824"/>
                    <a:pt x="762" y="876"/>
                  </a:cubicBezTo>
                  <a:cubicBezTo>
                    <a:pt x="762" y="895"/>
                    <a:pt x="762" y="928"/>
                    <a:pt x="772" y="947"/>
                  </a:cubicBezTo>
                  <a:lnTo>
                    <a:pt x="762" y="947"/>
                  </a:lnTo>
                  <a:cubicBezTo>
                    <a:pt x="732" y="947"/>
                    <a:pt x="710" y="957"/>
                    <a:pt x="680" y="957"/>
                  </a:cubicBezTo>
                  <a:cubicBezTo>
                    <a:pt x="628" y="957"/>
                    <a:pt x="567" y="979"/>
                    <a:pt x="515" y="999"/>
                  </a:cubicBezTo>
                  <a:cubicBezTo>
                    <a:pt x="411" y="1029"/>
                    <a:pt x="320" y="1091"/>
                    <a:pt x="238" y="1165"/>
                  </a:cubicBezTo>
                  <a:cubicBezTo>
                    <a:pt x="154" y="1236"/>
                    <a:pt x="92" y="1328"/>
                    <a:pt x="53" y="1432"/>
                  </a:cubicBezTo>
                  <a:cubicBezTo>
                    <a:pt x="11" y="1535"/>
                    <a:pt x="1" y="1647"/>
                    <a:pt x="21" y="1760"/>
                  </a:cubicBezTo>
                  <a:cubicBezTo>
                    <a:pt x="21" y="1783"/>
                    <a:pt x="30" y="1802"/>
                    <a:pt x="40" y="1822"/>
                  </a:cubicBezTo>
                  <a:cubicBezTo>
                    <a:pt x="50" y="1849"/>
                    <a:pt x="66" y="1867"/>
                    <a:pt x="87" y="1867"/>
                  </a:cubicBezTo>
                  <a:cubicBezTo>
                    <a:pt x="92" y="1867"/>
                    <a:pt x="97" y="1866"/>
                    <a:pt x="102" y="1864"/>
                  </a:cubicBezTo>
                  <a:cubicBezTo>
                    <a:pt x="124" y="1864"/>
                    <a:pt x="134" y="1854"/>
                    <a:pt x="144" y="1844"/>
                  </a:cubicBezTo>
                  <a:cubicBezTo>
                    <a:pt x="154" y="1832"/>
                    <a:pt x="164" y="1812"/>
                    <a:pt x="164" y="1792"/>
                  </a:cubicBezTo>
                  <a:cubicBezTo>
                    <a:pt x="154" y="1770"/>
                    <a:pt x="154" y="1760"/>
                    <a:pt x="144" y="1741"/>
                  </a:cubicBezTo>
                  <a:cubicBezTo>
                    <a:pt x="144" y="1699"/>
                    <a:pt x="134" y="1669"/>
                    <a:pt x="134" y="1627"/>
                  </a:cubicBezTo>
                  <a:cubicBezTo>
                    <a:pt x="144" y="1585"/>
                    <a:pt x="144" y="1555"/>
                    <a:pt x="154" y="1513"/>
                  </a:cubicBezTo>
                  <a:cubicBezTo>
                    <a:pt x="176" y="1474"/>
                    <a:pt x="186" y="1432"/>
                    <a:pt x="216" y="1390"/>
                  </a:cubicBezTo>
                  <a:cubicBezTo>
                    <a:pt x="248" y="1338"/>
                    <a:pt x="277" y="1298"/>
                    <a:pt x="320" y="1256"/>
                  </a:cubicBezTo>
                  <a:cubicBezTo>
                    <a:pt x="371" y="1204"/>
                    <a:pt x="433" y="1175"/>
                    <a:pt x="485" y="1143"/>
                  </a:cubicBezTo>
                  <a:cubicBezTo>
                    <a:pt x="547" y="1113"/>
                    <a:pt x="596" y="1091"/>
                    <a:pt x="658" y="1071"/>
                  </a:cubicBezTo>
                  <a:cubicBezTo>
                    <a:pt x="680" y="1071"/>
                    <a:pt x="710" y="1061"/>
                    <a:pt x="742" y="1061"/>
                  </a:cubicBezTo>
                  <a:lnTo>
                    <a:pt x="833" y="1061"/>
                  </a:lnTo>
                  <a:cubicBezTo>
                    <a:pt x="866" y="1051"/>
                    <a:pt x="895" y="1019"/>
                    <a:pt x="875" y="989"/>
                  </a:cubicBezTo>
                  <a:cubicBezTo>
                    <a:pt x="866" y="967"/>
                    <a:pt x="866" y="937"/>
                    <a:pt x="856" y="918"/>
                  </a:cubicBezTo>
                  <a:cubicBezTo>
                    <a:pt x="843" y="876"/>
                    <a:pt x="843" y="824"/>
                    <a:pt x="843" y="782"/>
                  </a:cubicBezTo>
                  <a:cubicBezTo>
                    <a:pt x="843" y="732"/>
                    <a:pt x="856" y="680"/>
                    <a:pt x="866" y="629"/>
                  </a:cubicBezTo>
                  <a:cubicBezTo>
                    <a:pt x="885" y="577"/>
                    <a:pt x="905" y="515"/>
                    <a:pt x="937" y="473"/>
                  </a:cubicBezTo>
                  <a:cubicBezTo>
                    <a:pt x="979" y="411"/>
                    <a:pt x="1019" y="362"/>
                    <a:pt x="1071" y="310"/>
                  </a:cubicBezTo>
                  <a:cubicBezTo>
                    <a:pt x="1132" y="248"/>
                    <a:pt x="1194" y="206"/>
                    <a:pt x="1266" y="164"/>
                  </a:cubicBezTo>
                  <a:cubicBezTo>
                    <a:pt x="1338" y="134"/>
                    <a:pt x="1412" y="102"/>
                    <a:pt x="1493" y="82"/>
                  </a:cubicBezTo>
                  <a:cubicBezTo>
                    <a:pt x="1562" y="64"/>
                    <a:pt x="1631" y="63"/>
                    <a:pt x="1700" y="63"/>
                  </a:cubicBezTo>
                  <a:lnTo>
                    <a:pt x="1700" y="63"/>
                  </a:lnTo>
                  <a:cubicBezTo>
                    <a:pt x="1761" y="63"/>
                    <a:pt x="1812" y="73"/>
                    <a:pt x="1864" y="82"/>
                  </a:cubicBezTo>
                  <a:cubicBezTo>
                    <a:pt x="1868" y="84"/>
                    <a:pt x="1872" y="85"/>
                    <a:pt x="1875" y="85"/>
                  </a:cubicBezTo>
                  <a:cubicBezTo>
                    <a:pt x="1891" y="85"/>
                    <a:pt x="1906" y="71"/>
                    <a:pt x="1906" y="63"/>
                  </a:cubicBezTo>
                  <a:cubicBezTo>
                    <a:pt x="1906" y="40"/>
                    <a:pt x="1894" y="31"/>
                    <a:pt x="1874" y="21"/>
                  </a:cubicBezTo>
                  <a:cubicBezTo>
                    <a:pt x="1812" y="11"/>
                    <a:pt x="1740" y="1"/>
                    <a:pt x="1679" y="1"/>
                  </a:cubicBezTo>
                  <a:close/>
                </a:path>
              </a:pathLst>
            </a:custGeom>
            <a:solidFill>
              <a:srgbClr val="59141D"/>
            </a:solidFill>
            <a:ln>
              <a:noFill/>
            </a:ln>
          </p:spPr>
          <p:txBody>
            <a:bodyPr spcFirstLastPara="1" wrap="square" lIns="121900" tIns="121900" rIns="121900" bIns="121900" anchor="ctr" anchorCtr="0">
              <a:noAutofit/>
            </a:bodyPr>
            <a:lstStyle/>
            <a:p>
              <a:endParaRPr sz="2400"/>
            </a:p>
          </p:txBody>
        </p:sp>
        <p:sp>
          <p:nvSpPr>
            <p:cNvPr id="188" name="Google Shape;1818;p46"/>
            <p:cNvSpPr/>
            <p:nvPr/>
          </p:nvSpPr>
          <p:spPr>
            <a:xfrm rot="-540461" flipH="1">
              <a:off x="7378572" y="2636743"/>
              <a:ext cx="155423" cy="166359"/>
            </a:xfrm>
            <a:custGeom>
              <a:avLst/>
              <a:gdLst/>
              <a:ahLst/>
              <a:cxnLst/>
              <a:rect l="l" t="t" r="r" b="b"/>
              <a:pathLst>
                <a:path w="938" h="1004" extrusionOk="0">
                  <a:moveTo>
                    <a:pt x="905" y="1"/>
                  </a:moveTo>
                  <a:cubicBezTo>
                    <a:pt x="885" y="1"/>
                    <a:pt x="875" y="13"/>
                    <a:pt x="865" y="33"/>
                  </a:cubicBezTo>
                  <a:cubicBezTo>
                    <a:pt x="865" y="75"/>
                    <a:pt x="865" y="114"/>
                    <a:pt x="853" y="156"/>
                  </a:cubicBezTo>
                  <a:cubicBezTo>
                    <a:pt x="833" y="248"/>
                    <a:pt x="804" y="332"/>
                    <a:pt x="762" y="413"/>
                  </a:cubicBezTo>
                  <a:cubicBezTo>
                    <a:pt x="720" y="495"/>
                    <a:pt x="668" y="569"/>
                    <a:pt x="618" y="631"/>
                  </a:cubicBezTo>
                  <a:cubicBezTo>
                    <a:pt x="566" y="680"/>
                    <a:pt x="515" y="722"/>
                    <a:pt x="453" y="764"/>
                  </a:cubicBezTo>
                  <a:cubicBezTo>
                    <a:pt x="401" y="794"/>
                    <a:pt x="339" y="826"/>
                    <a:pt x="287" y="846"/>
                  </a:cubicBezTo>
                  <a:cubicBezTo>
                    <a:pt x="225" y="856"/>
                    <a:pt x="164" y="865"/>
                    <a:pt x="102" y="878"/>
                  </a:cubicBezTo>
                  <a:lnTo>
                    <a:pt x="72" y="878"/>
                  </a:lnTo>
                  <a:cubicBezTo>
                    <a:pt x="62" y="878"/>
                    <a:pt x="40" y="878"/>
                    <a:pt x="30" y="888"/>
                  </a:cubicBezTo>
                  <a:cubicBezTo>
                    <a:pt x="20" y="898"/>
                    <a:pt x="10" y="917"/>
                    <a:pt x="10" y="940"/>
                  </a:cubicBezTo>
                  <a:cubicBezTo>
                    <a:pt x="1" y="969"/>
                    <a:pt x="30" y="1001"/>
                    <a:pt x="62" y="1001"/>
                  </a:cubicBezTo>
                  <a:cubicBezTo>
                    <a:pt x="77" y="1003"/>
                    <a:pt x="92" y="1003"/>
                    <a:pt x="107" y="1003"/>
                  </a:cubicBezTo>
                  <a:cubicBezTo>
                    <a:pt x="213" y="1003"/>
                    <a:pt x="310" y="973"/>
                    <a:pt x="401" y="927"/>
                  </a:cubicBezTo>
                  <a:cubicBezTo>
                    <a:pt x="505" y="878"/>
                    <a:pt x="586" y="804"/>
                    <a:pt x="658" y="722"/>
                  </a:cubicBezTo>
                  <a:cubicBezTo>
                    <a:pt x="730" y="641"/>
                    <a:pt x="781" y="547"/>
                    <a:pt x="833" y="455"/>
                  </a:cubicBezTo>
                  <a:cubicBezTo>
                    <a:pt x="875" y="351"/>
                    <a:pt x="905" y="248"/>
                    <a:pt x="927" y="136"/>
                  </a:cubicBezTo>
                  <a:cubicBezTo>
                    <a:pt x="927" y="104"/>
                    <a:pt x="927" y="75"/>
                    <a:pt x="937" y="33"/>
                  </a:cubicBezTo>
                  <a:cubicBezTo>
                    <a:pt x="937" y="23"/>
                    <a:pt x="927" y="1"/>
                    <a:pt x="905" y="1"/>
                  </a:cubicBezTo>
                  <a:close/>
                </a:path>
              </a:pathLst>
            </a:custGeom>
            <a:solidFill>
              <a:srgbClr val="59141D"/>
            </a:solidFill>
            <a:ln>
              <a:noFill/>
            </a:ln>
          </p:spPr>
          <p:txBody>
            <a:bodyPr spcFirstLastPara="1" wrap="square" lIns="121900" tIns="121900" rIns="121900" bIns="121900" anchor="ctr" anchorCtr="0">
              <a:noAutofit/>
            </a:bodyPr>
            <a:lstStyle/>
            <a:p>
              <a:endParaRPr sz="2400"/>
            </a:p>
          </p:txBody>
        </p:sp>
        <p:sp>
          <p:nvSpPr>
            <p:cNvPr id="189" name="Google Shape;1819;p46"/>
            <p:cNvSpPr/>
            <p:nvPr/>
          </p:nvSpPr>
          <p:spPr>
            <a:xfrm rot="-540461" flipH="1">
              <a:off x="7597030" y="2753442"/>
              <a:ext cx="123112" cy="160228"/>
            </a:xfrm>
            <a:custGeom>
              <a:avLst/>
              <a:gdLst/>
              <a:ahLst/>
              <a:cxnLst/>
              <a:rect l="l" t="t" r="r" b="b"/>
              <a:pathLst>
                <a:path w="743" h="967" extrusionOk="0">
                  <a:moveTo>
                    <a:pt x="680" y="1"/>
                  </a:moveTo>
                  <a:cubicBezTo>
                    <a:pt x="670" y="1"/>
                    <a:pt x="661" y="20"/>
                    <a:pt x="661" y="30"/>
                  </a:cubicBezTo>
                  <a:cubicBezTo>
                    <a:pt x="661" y="62"/>
                    <a:pt x="670" y="82"/>
                    <a:pt x="670" y="114"/>
                  </a:cubicBezTo>
                  <a:cubicBezTo>
                    <a:pt x="670" y="186"/>
                    <a:pt x="670" y="248"/>
                    <a:pt x="651" y="319"/>
                  </a:cubicBezTo>
                  <a:cubicBezTo>
                    <a:pt x="641" y="381"/>
                    <a:pt x="619" y="443"/>
                    <a:pt x="589" y="505"/>
                  </a:cubicBezTo>
                  <a:cubicBezTo>
                    <a:pt x="557" y="557"/>
                    <a:pt x="527" y="596"/>
                    <a:pt x="485" y="648"/>
                  </a:cubicBezTo>
                  <a:cubicBezTo>
                    <a:pt x="455" y="680"/>
                    <a:pt x="413" y="720"/>
                    <a:pt x="362" y="742"/>
                  </a:cubicBezTo>
                  <a:cubicBezTo>
                    <a:pt x="322" y="772"/>
                    <a:pt x="280" y="794"/>
                    <a:pt x="228" y="814"/>
                  </a:cubicBezTo>
                  <a:cubicBezTo>
                    <a:pt x="166" y="824"/>
                    <a:pt x="114" y="833"/>
                    <a:pt x="53" y="843"/>
                  </a:cubicBezTo>
                  <a:cubicBezTo>
                    <a:pt x="43" y="843"/>
                    <a:pt x="33" y="843"/>
                    <a:pt x="23" y="856"/>
                  </a:cubicBezTo>
                  <a:cubicBezTo>
                    <a:pt x="13" y="866"/>
                    <a:pt x="1" y="885"/>
                    <a:pt x="1" y="895"/>
                  </a:cubicBezTo>
                  <a:cubicBezTo>
                    <a:pt x="1" y="917"/>
                    <a:pt x="1" y="937"/>
                    <a:pt x="13" y="947"/>
                  </a:cubicBezTo>
                  <a:cubicBezTo>
                    <a:pt x="23" y="957"/>
                    <a:pt x="43" y="967"/>
                    <a:pt x="63" y="967"/>
                  </a:cubicBezTo>
                  <a:cubicBezTo>
                    <a:pt x="114" y="967"/>
                    <a:pt x="176" y="957"/>
                    <a:pt x="228" y="947"/>
                  </a:cubicBezTo>
                  <a:cubicBezTo>
                    <a:pt x="280" y="927"/>
                    <a:pt x="332" y="905"/>
                    <a:pt x="384" y="885"/>
                  </a:cubicBezTo>
                  <a:cubicBezTo>
                    <a:pt x="423" y="856"/>
                    <a:pt x="465" y="824"/>
                    <a:pt x="507" y="794"/>
                  </a:cubicBezTo>
                  <a:cubicBezTo>
                    <a:pt x="537" y="752"/>
                    <a:pt x="569" y="710"/>
                    <a:pt x="599" y="670"/>
                  </a:cubicBezTo>
                  <a:cubicBezTo>
                    <a:pt x="661" y="586"/>
                    <a:pt x="693" y="485"/>
                    <a:pt x="712" y="381"/>
                  </a:cubicBezTo>
                  <a:cubicBezTo>
                    <a:pt x="742" y="287"/>
                    <a:pt x="742" y="186"/>
                    <a:pt x="732" y="82"/>
                  </a:cubicBezTo>
                  <a:cubicBezTo>
                    <a:pt x="722" y="62"/>
                    <a:pt x="722" y="40"/>
                    <a:pt x="722" y="20"/>
                  </a:cubicBezTo>
                  <a:cubicBezTo>
                    <a:pt x="722" y="11"/>
                    <a:pt x="703" y="1"/>
                    <a:pt x="693" y="1"/>
                  </a:cubicBezTo>
                  <a:close/>
                </a:path>
              </a:pathLst>
            </a:custGeom>
            <a:solidFill>
              <a:srgbClr val="59141D"/>
            </a:solidFill>
            <a:ln>
              <a:noFill/>
            </a:ln>
          </p:spPr>
          <p:txBody>
            <a:bodyPr spcFirstLastPara="1" wrap="square" lIns="121900" tIns="121900" rIns="121900" bIns="121900" anchor="ctr" anchorCtr="0">
              <a:noAutofit/>
            </a:bodyPr>
            <a:lstStyle/>
            <a:p>
              <a:endParaRPr sz="2400"/>
            </a:p>
          </p:txBody>
        </p:sp>
        <p:sp>
          <p:nvSpPr>
            <p:cNvPr id="190" name="Google Shape;1820;p46"/>
            <p:cNvSpPr/>
            <p:nvPr/>
          </p:nvSpPr>
          <p:spPr>
            <a:xfrm rot="-540461" flipH="1">
              <a:off x="7413221" y="2611390"/>
              <a:ext cx="97098" cy="87322"/>
            </a:xfrm>
            <a:custGeom>
              <a:avLst/>
              <a:gdLst/>
              <a:ahLst/>
              <a:cxnLst/>
              <a:rect l="l" t="t" r="r" b="b"/>
              <a:pathLst>
                <a:path w="586" h="527" extrusionOk="0">
                  <a:moveTo>
                    <a:pt x="566" y="0"/>
                  </a:moveTo>
                  <a:cubicBezTo>
                    <a:pt x="556" y="0"/>
                    <a:pt x="546" y="10"/>
                    <a:pt x="546" y="20"/>
                  </a:cubicBezTo>
                  <a:cubicBezTo>
                    <a:pt x="536" y="52"/>
                    <a:pt x="524" y="94"/>
                    <a:pt x="504" y="124"/>
                  </a:cubicBezTo>
                  <a:cubicBezTo>
                    <a:pt x="484" y="156"/>
                    <a:pt x="462" y="195"/>
                    <a:pt x="433" y="228"/>
                  </a:cubicBezTo>
                  <a:lnTo>
                    <a:pt x="381" y="279"/>
                  </a:lnTo>
                  <a:cubicBezTo>
                    <a:pt x="361" y="289"/>
                    <a:pt x="339" y="309"/>
                    <a:pt x="319" y="319"/>
                  </a:cubicBezTo>
                  <a:cubicBezTo>
                    <a:pt x="257" y="351"/>
                    <a:pt x="205" y="381"/>
                    <a:pt x="143" y="403"/>
                  </a:cubicBezTo>
                  <a:cubicBezTo>
                    <a:pt x="114" y="413"/>
                    <a:pt x="72" y="423"/>
                    <a:pt x="42" y="423"/>
                  </a:cubicBezTo>
                  <a:cubicBezTo>
                    <a:pt x="10" y="433"/>
                    <a:pt x="0" y="452"/>
                    <a:pt x="0" y="485"/>
                  </a:cubicBezTo>
                  <a:cubicBezTo>
                    <a:pt x="0" y="494"/>
                    <a:pt x="10" y="504"/>
                    <a:pt x="20" y="514"/>
                  </a:cubicBezTo>
                  <a:cubicBezTo>
                    <a:pt x="30" y="514"/>
                    <a:pt x="42" y="527"/>
                    <a:pt x="42" y="527"/>
                  </a:cubicBezTo>
                  <a:cubicBezTo>
                    <a:pt x="52" y="527"/>
                    <a:pt x="62" y="527"/>
                    <a:pt x="72" y="514"/>
                  </a:cubicBezTo>
                  <a:cubicBezTo>
                    <a:pt x="185" y="475"/>
                    <a:pt x="309" y="433"/>
                    <a:pt x="400" y="351"/>
                  </a:cubicBezTo>
                  <a:cubicBezTo>
                    <a:pt x="452" y="309"/>
                    <a:pt x="484" y="257"/>
                    <a:pt x="524" y="205"/>
                  </a:cubicBezTo>
                  <a:cubicBezTo>
                    <a:pt x="556" y="156"/>
                    <a:pt x="576" y="94"/>
                    <a:pt x="586" y="32"/>
                  </a:cubicBezTo>
                  <a:cubicBezTo>
                    <a:pt x="586" y="20"/>
                    <a:pt x="586" y="10"/>
                    <a:pt x="576" y="0"/>
                  </a:cubicBezTo>
                  <a:close/>
                </a:path>
              </a:pathLst>
            </a:custGeom>
            <a:solidFill>
              <a:srgbClr val="59141D"/>
            </a:solidFill>
            <a:ln>
              <a:noFill/>
            </a:ln>
          </p:spPr>
          <p:txBody>
            <a:bodyPr spcFirstLastPara="1" wrap="square" lIns="121900" tIns="121900" rIns="121900" bIns="121900" anchor="ctr" anchorCtr="0">
              <a:noAutofit/>
            </a:bodyPr>
            <a:lstStyle/>
            <a:p>
              <a:endParaRPr sz="2400"/>
            </a:p>
          </p:txBody>
        </p:sp>
        <p:sp>
          <p:nvSpPr>
            <p:cNvPr id="191" name="Google Shape;1821;p46"/>
            <p:cNvSpPr/>
            <p:nvPr/>
          </p:nvSpPr>
          <p:spPr>
            <a:xfrm rot="-540461" flipH="1">
              <a:off x="7237391" y="2676257"/>
              <a:ext cx="86825" cy="51366"/>
            </a:xfrm>
            <a:custGeom>
              <a:avLst/>
              <a:gdLst/>
              <a:ahLst/>
              <a:cxnLst/>
              <a:rect l="l" t="t" r="r" b="b"/>
              <a:pathLst>
                <a:path w="524" h="310" extrusionOk="0">
                  <a:moveTo>
                    <a:pt x="20" y="1"/>
                  </a:moveTo>
                  <a:cubicBezTo>
                    <a:pt x="0" y="11"/>
                    <a:pt x="0" y="20"/>
                    <a:pt x="10" y="40"/>
                  </a:cubicBezTo>
                  <a:cubicBezTo>
                    <a:pt x="30" y="82"/>
                    <a:pt x="50" y="112"/>
                    <a:pt x="92" y="144"/>
                  </a:cubicBezTo>
                  <a:cubicBezTo>
                    <a:pt x="124" y="174"/>
                    <a:pt x="153" y="196"/>
                    <a:pt x="195" y="216"/>
                  </a:cubicBezTo>
                  <a:cubicBezTo>
                    <a:pt x="235" y="235"/>
                    <a:pt x="287" y="258"/>
                    <a:pt x="329" y="268"/>
                  </a:cubicBezTo>
                  <a:cubicBezTo>
                    <a:pt x="371" y="287"/>
                    <a:pt x="410" y="297"/>
                    <a:pt x="462" y="310"/>
                  </a:cubicBezTo>
                  <a:cubicBezTo>
                    <a:pt x="472" y="310"/>
                    <a:pt x="482" y="310"/>
                    <a:pt x="504" y="297"/>
                  </a:cubicBezTo>
                  <a:cubicBezTo>
                    <a:pt x="514" y="297"/>
                    <a:pt x="524" y="287"/>
                    <a:pt x="524" y="268"/>
                  </a:cubicBezTo>
                  <a:lnTo>
                    <a:pt x="524" y="235"/>
                  </a:lnTo>
                  <a:cubicBezTo>
                    <a:pt x="514" y="216"/>
                    <a:pt x="494" y="206"/>
                    <a:pt x="472" y="206"/>
                  </a:cubicBezTo>
                  <a:cubicBezTo>
                    <a:pt x="442" y="206"/>
                    <a:pt x="400" y="196"/>
                    <a:pt x="358" y="196"/>
                  </a:cubicBezTo>
                  <a:cubicBezTo>
                    <a:pt x="309" y="186"/>
                    <a:pt x="257" y="164"/>
                    <a:pt x="205" y="144"/>
                  </a:cubicBezTo>
                  <a:cubicBezTo>
                    <a:pt x="185" y="134"/>
                    <a:pt x="153" y="112"/>
                    <a:pt x="134" y="102"/>
                  </a:cubicBezTo>
                  <a:lnTo>
                    <a:pt x="72" y="40"/>
                  </a:lnTo>
                  <a:cubicBezTo>
                    <a:pt x="72" y="30"/>
                    <a:pt x="62" y="20"/>
                    <a:pt x="50" y="11"/>
                  </a:cubicBezTo>
                  <a:cubicBezTo>
                    <a:pt x="50" y="1"/>
                    <a:pt x="40" y="1"/>
                    <a:pt x="30" y="1"/>
                  </a:cubicBezTo>
                  <a:close/>
                </a:path>
              </a:pathLst>
            </a:custGeom>
            <a:solidFill>
              <a:srgbClr val="59141D"/>
            </a:solidFill>
            <a:ln>
              <a:noFill/>
            </a:ln>
          </p:spPr>
          <p:txBody>
            <a:bodyPr spcFirstLastPara="1" wrap="square" lIns="121900" tIns="121900" rIns="121900" bIns="121900" anchor="ctr" anchorCtr="0">
              <a:noAutofit/>
            </a:bodyPr>
            <a:lstStyle/>
            <a:p>
              <a:endParaRPr sz="2400"/>
            </a:p>
          </p:txBody>
        </p:sp>
        <p:sp>
          <p:nvSpPr>
            <p:cNvPr id="192" name="Google Shape;1822;p46"/>
            <p:cNvSpPr/>
            <p:nvPr/>
          </p:nvSpPr>
          <p:spPr>
            <a:xfrm rot="-540461" flipH="1">
              <a:off x="7486598" y="2954667"/>
              <a:ext cx="180774" cy="169673"/>
            </a:xfrm>
            <a:custGeom>
              <a:avLst/>
              <a:gdLst/>
              <a:ahLst/>
              <a:cxnLst/>
              <a:rect l="l" t="t" r="r" b="b"/>
              <a:pathLst>
                <a:path w="1091" h="1024" extrusionOk="0">
                  <a:moveTo>
                    <a:pt x="20" y="648"/>
                  </a:moveTo>
                  <a:lnTo>
                    <a:pt x="20" y="670"/>
                  </a:lnTo>
                  <a:cubicBezTo>
                    <a:pt x="24" y="679"/>
                    <a:pt x="28" y="688"/>
                    <a:pt x="33" y="696"/>
                  </a:cubicBezTo>
                  <a:lnTo>
                    <a:pt x="33" y="696"/>
                  </a:lnTo>
                  <a:cubicBezTo>
                    <a:pt x="28" y="681"/>
                    <a:pt x="24" y="664"/>
                    <a:pt x="20" y="648"/>
                  </a:cubicBezTo>
                  <a:close/>
                  <a:moveTo>
                    <a:pt x="504" y="1"/>
                  </a:moveTo>
                  <a:cubicBezTo>
                    <a:pt x="319" y="1"/>
                    <a:pt x="134" y="114"/>
                    <a:pt x="40" y="300"/>
                  </a:cubicBezTo>
                  <a:cubicBezTo>
                    <a:pt x="10" y="371"/>
                    <a:pt x="0" y="443"/>
                    <a:pt x="0" y="515"/>
                  </a:cubicBezTo>
                  <a:cubicBezTo>
                    <a:pt x="0" y="463"/>
                    <a:pt x="10" y="413"/>
                    <a:pt x="30" y="371"/>
                  </a:cubicBezTo>
                  <a:cubicBezTo>
                    <a:pt x="92" y="228"/>
                    <a:pt x="235" y="144"/>
                    <a:pt x="391" y="144"/>
                  </a:cubicBezTo>
                  <a:cubicBezTo>
                    <a:pt x="443" y="144"/>
                    <a:pt x="495" y="154"/>
                    <a:pt x="544" y="176"/>
                  </a:cubicBezTo>
                  <a:cubicBezTo>
                    <a:pt x="618" y="206"/>
                    <a:pt x="680" y="258"/>
                    <a:pt x="719" y="329"/>
                  </a:cubicBezTo>
                  <a:lnTo>
                    <a:pt x="700" y="329"/>
                  </a:lnTo>
                  <a:cubicBezTo>
                    <a:pt x="628" y="351"/>
                    <a:pt x="556" y="391"/>
                    <a:pt x="534" y="433"/>
                  </a:cubicBezTo>
                  <a:cubicBezTo>
                    <a:pt x="524" y="443"/>
                    <a:pt x="524" y="453"/>
                    <a:pt x="524" y="463"/>
                  </a:cubicBezTo>
                  <a:cubicBezTo>
                    <a:pt x="534" y="485"/>
                    <a:pt x="576" y="495"/>
                    <a:pt x="628" y="495"/>
                  </a:cubicBezTo>
                  <a:cubicBezTo>
                    <a:pt x="658" y="495"/>
                    <a:pt x="700" y="495"/>
                    <a:pt x="742" y="485"/>
                  </a:cubicBezTo>
                  <a:cubicBezTo>
                    <a:pt x="752" y="475"/>
                    <a:pt x="752" y="475"/>
                    <a:pt x="761" y="475"/>
                  </a:cubicBezTo>
                  <a:lnTo>
                    <a:pt x="771" y="475"/>
                  </a:lnTo>
                  <a:cubicBezTo>
                    <a:pt x="781" y="547"/>
                    <a:pt x="771" y="618"/>
                    <a:pt x="742" y="690"/>
                  </a:cubicBezTo>
                  <a:cubicBezTo>
                    <a:pt x="680" y="823"/>
                    <a:pt x="534" y="917"/>
                    <a:pt x="391" y="917"/>
                  </a:cubicBezTo>
                  <a:cubicBezTo>
                    <a:pt x="329" y="917"/>
                    <a:pt x="277" y="907"/>
                    <a:pt x="225" y="885"/>
                  </a:cubicBezTo>
                  <a:cubicBezTo>
                    <a:pt x="143" y="849"/>
                    <a:pt x="76" y="777"/>
                    <a:pt x="33" y="696"/>
                  </a:cubicBezTo>
                  <a:lnTo>
                    <a:pt x="33" y="696"/>
                  </a:lnTo>
                  <a:cubicBezTo>
                    <a:pt x="74" y="819"/>
                    <a:pt x="170" y="916"/>
                    <a:pt x="297" y="979"/>
                  </a:cubicBezTo>
                  <a:cubicBezTo>
                    <a:pt x="365" y="1009"/>
                    <a:pt x="436" y="1023"/>
                    <a:pt x="505" y="1023"/>
                  </a:cubicBezTo>
                  <a:cubicBezTo>
                    <a:pt x="700" y="1023"/>
                    <a:pt x="885" y="912"/>
                    <a:pt x="976" y="722"/>
                  </a:cubicBezTo>
                  <a:cubicBezTo>
                    <a:pt x="1090" y="463"/>
                    <a:pt x="976" y="166"/>
                    <a:pt x="719" y="52"/>
                  </a:cubicBezTo>
                  <a:cubicBezTo>
                    <a:pt x="648" y="10"/>
                    <a:pt x="576" y="1"/>
                    <a:pt x="504" y="1"/>
                  </a:cubicBezTo>
                  <a:close/>
                </a:path>
              </a:pathLst>
            </a:custGeom>
            <a:solidFill>
              <a:srgbClr val="FEFEFE"/>
            </a:solidFill>
            <a:ln>
              <a:noFill/>
            </a:ln>
          </p:spPr>
          <p:txBody>
            <a:bodyPr spcFirstLastPara="1" wrap="square" lIns="121900" tIns="121900" rIns="121900" bIns="121900" anchor="ctr" anchorCtr="0">
              <a:noAutofit/>
            </a:bodyPr>
            <a:lstStyle/>
            <a:p>
              <a:endParaRPr sz="2400"/>
            </a:p>
          </p:txBody>
        </p:sp>
        <p:sp>
          <p:nvSpPr>
            <p:cNvPr id="193" name="Google Shape;1823;p46"/>
            <p:cNvSpPr/>
            <p:nvPr/>
          </p:nvSpPr>
          <p:spPr>
            <a:xfrm rot="-540461" flipH="1">
              <a:off x="7536941" y="3010397"/>
              <a:ext cx="41093" cy="29162"/>
            </a:xfrm>
            <a:custGeom>
              <a:avLst/>
              <a:gdLst/>
              <a:ahLst/>
              <a:cxnLst/>
              <a:rect l="l" t="t" r="r" b="b"/>
              <a:pathLst>
                <a:path w="248" h="176" extrusionOk="0">
                  <a:moveTo>
                    <a:pt x="186" y="0"/>
                  </a:moveTo>
                  <a:lnTo>
                    <a:pt x="186" y="0"/>
                  </a:lnTo>
                  <a:cubicBezTo>
                    <a:pt x="189" y="4"/>
                    <a:pt x="192" y="7"/>
                    <a:pt x="195" y="10"/>
                  </a:cubicBezTo>
                  <a:lnTo>
                    <a:pt x="195" y="10"/>
                  </a:lnTo>
                  <a:cubicBezTo>
                    <a:pt x="195" y="0"/>
                    <a:pt x="186" y="0"/>
                    <a:pt x="186" y="0"/>
                  </a:cubicBezTo>
                  <a:close/>
                  <a:moveTo>
                    <a:pt x="176" y="10"/>
                  </a:moveTo>
                  <a:cubicBezTo>
                    <a:pt x="104" y="32"/>
                    <a:pt x="32" y="72"/>
                    <a:pt x="10" y="114"/>
                  </a:cubicBezTo>
                  <a:cubicBezTo>
                    <a:pt x="0" y="124"/>
                    <a:pt x="0" y="134"/>
                    <a:pt x="0" y="144"/>
                  </a:cubicBezTo>
                  <a:cubicBezTo>
                    <a:pt x="10" y="166"/>
                    <a:pt x="52" y="176"/>
                    <a:pt x="104" y="176"/>
                  </a:cubicBezTo>
                  <a:cubicBezTo>
                    <a:pt x="134" y="176"/>
                    <a:pt x="176" y="176"/>
                    <a:pt x="218" y="166"/>
                  </a:cubicBezTo>
                  <a:cubicBezTo>
                    <a:pt x="228" y="156"/>
                    <a:pt x="228" y="156"/>
                    <a:pt x="237" y="156"/>
                  </a:cubicBezTo>
                  <a:lnTo>
                    <a:pt x="247" y="156"/>
                  </a:lnTo>
                  <a:cubicBezTo>
                    <a:pt x="247" y="124"/>
                    <a:pt x="237" y="104"/>
                    <a:pt x="228" y="72"/>
                  </a:cubicBezTo>
                  <a:cubicBezTo>
                    <a:pt x="219" y="47"/>
                    <a:pt x="209" y="28"/>
                    <a:pt x="195" y="10"/>
                  </a:cubicBezTo>
                  <a:close/>
                </a:path>
              </a:pathLst>
            </a:custGeom>
            <a:solidFill>
              <a:srgbClr val="300300"/>
            </a:solidFill>
            <a:ln>
              <a:noFill/>
            </a:ln>
          </p:spPr>
          <p:txBody>
            <a:bodyPr spcFirstLastPara="1" wrap="square" lIns="121900" tIns="121900" rIns="121900" bIns="121900" anchor="ctr" anchorCtr="0">
              <a:noAutofit/>
            </a:bodyPr>
            <a:lstStyle/>
            <a:p>
              <a:endParaRPr sz="2400"/>
            </a:p>
          </p:txBody>
        </p:sp>
        <p:sp>
          <p:nvSpPr>
            <p:cNvPr id="194" name="Google Shape;1824;p46"/>
            <p:cNvSpPr/>
            <p:nvPr/>
          </p:nvSpPr>
          <p:spPr>
            <a:xfrm rot="-540461" flipH="1">
              <a:off x="7511122" y="3010774"/>
              <a:ext cx="66941" cy="30819"/>
            </a:xfrm>
            <a:custGeom>
              <a:avLst/>
              <a:gdLst/>
              <a:ahLst/>
              <a:cxnLst/>
              <a:rect l="l" t="t" r="r" b="b"/>
              <a:pathLst>
                <a:path w="404" h="186" extrusionOk="0">
                  <a:moveTo>
                    <a:pt x="299" y="0"/>
                  </a:moveTo>
                  <a:cubicBezTo>
                    <a:pt x="267" y="0"/>
                    <a:pt x="228" y="10"/>
                    <a:pt x="195" y="20"/>
                  </a:cubicBezTo>
                  <a:lnTo>
                    <a:pt x="176" y="20"/>
                  </a:lnTo>
                  <a:cubicBezTo>
                    <a:pt x="104" y="42"/>
                    <a:pt x="32" y="82"/>
                    <a:pt x="10" y="124"/>
                  </a:cubicBezTo>
                  <a:cubicBezTo>
                    <a:pt x="0" y="134"/>
                    <a:pt x="0" y="144"/>
                    <a:pt x="0" y="154"/>
                  </a:cubicBezTo>
                  <a:cubicBezTo>
                    <a:pt x="10" y="176"/>
                    <a:pt x="52" y="186"/>
                    <a:pt x="104" y="186"/>
                  </a:cubicBezTo>
                  <a:cubicBezTo>
                    <a:pt x="134" y="186"/>
                    <a:pt x="176" y="186"/>
                    <a:pt x="218" y="176"/>
                  </a:cubicBezTo>
                  <a:cubicBezTo>
                    <a:pt x="228" y="166"/>
                    <a:pt x="228" y="166"/>
                    <a:pt x="237" y="166"/>
                  </a:cubicBezTo>
                  <a:lnTo>
                    <a:pt x="247" y="166"/>
                  </a:lnTo>
                  <a:cubicBezTo>
                    <a:pt x="341" y="134"/>
                    <a:pt x="403" y="82"/>
                    <a:pt x="391" y="42"/>
                  </a:cubicBezTo>
                  <a:cubicBezTo>
                    <a:pt x="391" y="20"/>
                    <a:pt x="351" y="0"/>
                    <a:pt x="299" y="0"/>
                  </a:cubicBezTo>
                  <a:close/>
                </a:path>
              </a:pathLst>
            </a:custGeom>
            <a:solidFill>
              <a:srgbClr val="FEFEFE"/>
            </a:solidFill>
            <a:ln>
              <a:noFill/>
            </a:ln>
          </p:spPr>
          <p:txBody>
            <a:bodyPr spcFirstLastPara="1" wrap="square" lIns="121900" tIns="121900" rIns="121900" bIns="121900" anchor="ctr" anchorCtr="0">
              <a:noAutofit/>
            </a:bodyPr>
            <a:lstStyle/>
            <a:p>
              <a:endParaRPr sz="2400"/>
            </a:p>
          </p:txBody>
        </p:sp>
        <p:sp>
          <p:nvSpPr>
            <p:cNvPr id="195" name="Google Shape;1825;p46"/>
            <p:cNvSpPr/>
            <p:nvPr/>
          </p:nvSpPr>
          <p:spPr>
            <a:xfrm rot="-540461" flipH="1">
              <a:off x="7201906" y="2931318"/>
              <a:ext cx="148464" cy="157577"/>
            </a:xfrm>
            <a:custGeom>
              <a:avLst/>
              <a:gdLst/>
              <a:ahLst/>
              <a:cxnLst/>
              <a:rect l="l" t="t" r="r" b="b"/>
              <a:pathLst>
                <a:path w="896" h="951" extrusionOk="0">
                  <a:moveTo>
                    <a:pt x="52" y="671"/>
                  </a:moveTo>
                  <a:lnTo>
                    <a:pt x="52" y="681"/>
                  </a:lnTo>
                  <a:cubicBezTo>
                    <a:pt x="60" y="695"/>
                    <a:pt x="68" y="710"/>
                    <a:pt x="77" y="723"/>
                  </a:cubicBezTo>
                  <a:lnTo>
                    <a:pt x="77" y="723"/>
                  </a:lnTo>
                  <a:cubicBezTo>
                    <a:pt x="68" y="706"/>
                    <a:pt x="60" y="689"/>
                    <a:pt x="52" y="671"/>
                  </a:cubicBezTo>
                  <a:close/>
                  <a:moveTo>
                    <a:pt x="411" y="1"/>
                  </a:moveTo>
                  <a:cubicBezTo>
                    <a:pt x="225" y="1"/>
                    <a:pt x="62" y="134"/>
                    <a:pt x="20" y="342"/>
                  </a:cubicBezTo>
                  <a:cubicBezTo>
                    <a:pt x="1" y="404"/>
                    <a:pt x="1" y="475"/>
                    <a:pt x="10" y="537"/>
                  </a:cubicBezTo>
                  <a:cubicBezTo>
                    <a:pt x="10" y="495"/>
                    <a:pt x="10" y="443"/>
                    <a:pt x="20" y="404"/>
                  </a:cubicBezTo>
                  <a:cubicBezTo>
                    <a:pt x="52" y="268"/>
                    <a:pt x="154" y="167"/>
                    <a:pt x="277" y="144"/>
                  </a:cubicBezTo>
                  <a:lnTo>
                    <a:pt x="319" y="144"/>
                  </a:lnTo>
                  <a:cubicBezTo>
                    <a:pt x="349" y="144"/>
                    <a:pt x="381" y="144"/>
                    <a:pt x="411" y="157"/>
                  </a:cubicBezTo>
                  <a:cubicBezTo>
                    <a:pt x="473" y="176"/>
                    <a:pt x="524" y="218"/>
                    <a:pt x="566" y="280"/>
                  </a:cubicBezTo>
                  <a:lnTo>
                    <a:pt x="557" y="290"/>
                  </a:lnTo>
                  <a:cubicBezTo>
                    <a:pt x="473" y="330"/>
                    <a:pt x="423" y="391"/>
                    <a:pt x="433" y="424"/>
                  </a:cubicBezTo>
                  <a:cubicBezTo>
                    <a:pt x="443" y="443"/>
                    <a:pt x="463" y="453"/>
                    <a:pt x="495" y="453"/>
                  </a:cubicBezTo>
                  <a:cubicBezTo>
                    <a:pt x="524" y="453"/>
                    <a:pt x="566" y="433"/>
                    <a:pt x="618" y="414"/>
                  </a:cubicBezTo>
                  <a:lnTo>
                    <a:pt x="638" y="404"/>
                  </a:lnTo>
                  <a:cubicBezTo>
                    <a:pt x="658" y="475"/>
                    <a:pt x="658" y="547"/>
                    <a:pt x="638" y="609"/>
                  </a:cubicBezTo>
                  <a:cubicBezTo>
                    <a:pt x="608" y="742"/>
                    <a:pt x="515" y="846"/>
                    <a:pt x="381" y="866"/>
                  </a:cubicBezTo>
                  <a:lnTo>
                    <a:pt x="339" y="866"/>
                  </a:lnTo>
                  <a:cubicBezTo>
                    <a:pt x="309" y="866"/>
                    <a:pt x="277" y="866"/>
                    <a:pt x="248" y="856"/>
                  </a:cubicBezTo>
                  <a:cubicBezTo>
                    <a:pt x="179" y="830"/>
                    <a:pt x="118" y="784"/>
                    <a:pt x="77" y="723"/>
                  </a:cubicBezTo>
                  <a:lnTo>
                    <a:pt x="77" y="723"/>
                  </a:lnTo>
                  <a:cubicBezTo>
                    <a:pt x="130" y="820"/>
                    <a:pt x="214" y="892"/>
                    <a:pt x="319" y="928"/>
                  </a:cubicBezTo>
                  <a:cubicBezTo>
                    <a:pt x="363" y="943"/>
                    <a:pt x="406" y="951"/>
                    <a:pt x="448" y="951"/>
                  </a:cubicBezTo>
                  <a:cubicBezTo>
                    <a:pt x="626" y="951"/>
                    <a:pt x="783" y="817"/>
                    <a:pt x="833" y="609"/>
                  </a:cubicBezTo>
                  <a:cubicBezTo>
                    <a:pt x="895" y="362"/>
                    <a:pt x="762" y="95"/>
                    <a:pt x="534" y="21"/>
                  </a:cubicBezTo>
                  <a:cubicBezTo>
                    <a:pt x="495" y="1"/>
                    <a:pt x="453" y="1"/>
                    <a:pt x="411" y="1"/>
                  </a:cubicBezTo>
                  <a:close/>
                </a:path>
              </a:pathLst>
            </a:custGeom>
            <a:solidFill>
              <a:srgbClr val="FEFEFE"/>
            </a:solidFill>
            <a:ln>
              <a:noFill/>
            </a:ln>
          </p:spPr>
          <p:txBody>
            <a:bodyPr spcFirstLastPara="1" wrap="square" lIns="121900" tIns="121900" rIns="121900" bIns="121900" anchor="ctr" anchorCtr="0">
              <a:noAutofit/>
            </a:bodyPr>
            <a:lstStyle/>
            <a:p>
              <a:endParaRPr sz="2400"/>
            </a:p>
          </p:txBody>
        </p:sp>
        <p:sp>
          <p:nvSpPr>
            <p:cNvPr id="196" name="Google Shape;1826;p46"/>
            <p:cNvSpPr/>
            <p:nvPr/>
          </p:nvSpPr>
          <p:spPr>
            <a:xfrm rot="-540461" flipH="1">
              <a:off x="7241676" y="2977947"/>
              <a:ext cx="35790" cy="30985"/>
            </a:xfrm>
            <a:custGeom>
              <a:avLst/>
              <a:gdLst/>
              <a:ahLst/>
              <a:cxnLst/>
              <a:rect l="l" t="t" r="r" b="b"/>
              <a:pathLst>
                <a:path w="216" h="187" extrusionOk="0">
                  <a:moveTo>
                    <a:pt x="134" y="1"/>
                  </a:moveTo>
                  <a:cubicBezTo>
                    <a:pt x="137" y="5"/>
                    <a:pt x="140" y="8"/>
                    <a:pt x="143" y="12"/>
                  </a:cubicBezTo>
                  <a:lnTo>
                    <a:pt x="143" y="12"/>
                  </a:lnTo>
                  <a:cubicBezTo>
                    <a:pt x="143" y="8"/>
                    <a:pt x="141" y="1"/>
                    <a:pt x="134" y="1"/>
                  </a:cubicBezTo>
                  <a:close/>
                  <a:moveTo>
                    <a:pt x="143" y="12"/>
                  </a:moveTo>
                  <a:cubicBezTo>
                    <a:pt x="143" y="13"/>
                    <a:pt x="143" y="13"/>
                    <a:pt x="143" y="13"/>
                  </a:cubicBezTo>
                  <a:lnTo>
                    <a:pt x="134" y="23"/>
                  </a:lnTo>
                  <a:cubicBezTo>
                    <a:pt x="50" y="63"/>
                    <a:pt x="0" y="124"/>
                    <a:pt x="10" y="157"/>
                  </a:cubicBezTo>
                  <a:cubicBezTo>
                    <a:pt x="20" y="176"/>
                    <a:pt x="40" y="186"/>
                    <a:pt x="72" y="186"/>
                  </a:cubicBezTo>
                  <a:cubicBezTo>
                    <a:pt x="101" y="186"/>
                    <a:pt x="143" y="166"/>
                    <a:pt x="195" y="147"/>
                  </a:cubicBezTo>
                  <a:lnTo>
                    <a:pt x="215" y="137"/>
                  </a:lnTo>
                  <a:cubicBezTo>
                    <a:pt x="205" y="115"/>
                    <a:pt x="195" y="95"/>
                    <a:pt x="185" y="63"/>
                  </a:cubicBezTo>
                  <a:cubicBezTo>
                    <a:pt x="175" y="46"/>
                    <a:pt x="160" y="30"/>
                    <a:pt x="143" y="12"/>
                  </a:cubicBezTo>
                  <a:close/>
                </a:path>
              </a:pathLst>
            </a:custGeom>
            <a:solidFill>
              <a:srgbClr val="300300"/>
            </a:solidFill>
            <a:ln>
              <a:noFill/>
            </a:ln>
          </p:spPr>
          <p:txBody>
            <a:bodyPr spcFirstLastPara="1" wrap="square" lIns="121900" tIns="121900" rIns="121900" bIns="121900" anchor="ctr" anchorCtr="0">
              <a:noAutofit/>
            </a:bodyPr>
            <a:lstStyle/>
            <a:p>
              <a:endParaRPr sz="2400"/>
            </a:p>
          </p:txBody>
        </p:sp>
        <p:sp>
          <p:nvSpPr>
            <p:cNvPr id="197" name="Google Shape;1827;p46"/>
            <p:cNvSpPr/>
            <p:nvPr/>
          </p:nvSpPr>
          <p:spPr>
            <a:xfrm rot="-540461" flipH="1">
              <a:off x="7222822" y="2976284"/>
              <a:ext cx="54514" cy="34133"/>
            </a:xfrm>
            <a:custGeom>
              <a:avLst/>
              <a:gdLst/>
              <a:ahLst/>
              <a:cxnLst/>
              <a:rect l="l" t="t" r="r" b="b"/>
              <a:pathLst>
                <a:path w="329" h="206" extrusionOk="0">
                  <a:moveTo>
                    <a:pt x="257" y="0"/>
                  </a:moveTo>
                  <a:cubicBezTo>
                    <a:pt x="225" y="0"/>
                    <a:pt x="185" y="10"/>
                    <a:pt x="143" y="32"/>
                  </a:cubicBezTo>
                  <a:lnTo>
                    <a:pt x="134" y="42"/>
                  </a:lnTo>
                  <a:cubicBezTo>
                    <a:pt x="50" y="82"/>
                    <a:pt x="0" y="143"/>
                    <a:pt x="10" y="176"/>
                  </a:cubicBezTo>
                  <a:cubicBezTo>
                    <a:pt x="20" y="195"/>
                    <a:pt x="40" y="205"/>
                    <a:pt x="72" y="205"/>
                  </a:cubicBezTo>
                  <a:cubicBezTo>
                    <a:pt x="101" y="205"/>
                    <a:pt x="143" y="185"/>
                    <a:pt x="195" y="166"/>
                  </a:cubicBezTo>
                  <a:lnTo>
                    <a:pt x="215" y="156"/>
                  </a:lnTo>
                  <a:cubicBezTo>
                    <a:pt x="277" y="114"/>
                    <a:pt x="329" y="62"/>
                    <a:pt x="319" y="32"/>
                  </a:cubicBezTo>
                  <a:cubicBezTo>
                    <a:pt x="309" y="10"/>
                    <a:pt x="287" y="0"/>
                    <a:pt x="257" y="0"/>
                  </a:cubicBezTo>
                  <a:close/>
                </a:path>
              </a:pathLst>
            </a:custGeom>
            <a:solidFill>
              <a:srgbClr val="FEFEFE"/>
            </a:solidFill>
            <a:ln>
              <a:noFill/>
            </a:ln>
          </p:spPr>
          <p:txBody>
            <a:bodyPr spcFirstLastPara="1" wrap="square" lIns="121900" tIns="121900" rIns="121900" bIns="121900" anchor="ctr" anchorCtr="0">
              <a:noAutofit/>
            </a:bodyPr>
            <a:lstStyle/>
            <a:p>
              <a:endParaRPr sz="2400"/>
            </a:p>
          </p:txBody>
        </p:sp>
        <p:sp>
          <p:nvSpPr>
            <p:cNvPr id="198" name="Google Shape;1828;p46"/>
            <p:cNvSpPr/>
            <p:nvPr/>
          </p:nvSpPr>
          <p:spPr>
            <a:xfrm rot="-540461" flipH="1">
              <a:off x="7537950" y="2974159"/>
              <a:ext cx="131563" cy="128414"/>
            </a:xfrm>
            <a:custGeom>
              <a:avLst/>
              <a:gdLst/>
              <a:ahLst/>
              <a:cxnLst/>
              <a:rect l="l" t="t" r="r" b="b"/>
              <a:pathLst>
                <a:path w="794" h="775" extrusionOk="0">
                  <a:moveTo>
                    <a:pt x="403" y="1"/>
                  </a:moveTo>
                  <a:cubicBezTo>
                    <a:pt x="247" y="1"/>
                    <a:pt x="104" y="85"/>
                    <a:pt x="42" y="228"/>
                  </a:cubicBezTo>
                  <a:cubicBezTo>
                    <a:pt x="0" y="320"/>
                    <a:pt x="0" y="423"/>
                    <a:pt x="32" y="527"/>
                  </a:cubicBezTo>
                  <a:cubicBezTo>
                    <a:pt x="74" y="619"/>
                    <a:pt x="146" y="703"/>
                    <a:pt x="237" y="742"/>
                  </a:cubicBezTo>
                  <a:cubicBezTo>
                    <a:pt x="289" y="764"/>
                    <a:pt x="341" y="774"/>
                    <a:pt x="403" y="774"/>
                  </a:cubicBezTo>
                  <a:cubicBezTo>
                    <a:pt x="546" y="774"/>
                    <a:pt x="692" y="690"/>
                    <a:pt x="754" y="547"/>
                  </a:cubicBezTo>
                  <a:cubicBezTo>
                    <a:pt x="783" y="475"/>
                    <a:pt x="793" y="404"/>
                    <a:pt x="783" y="332"/>
                  </a:cubicBezTo>
                  <a:lnTo>
                    <a:pt x="773" y="332"/>
                  </a:lnTo>
                  <a:cubicBezTo>
                    <a:pt x="764" y="332"/>
                    <a:pt x="764" y="332"/>
                    <a:pt x="754" y="342"/>
                  </a:cubicBezTo>
                  <a:cubicBezTo>
                    <a:pt x="712" y="352"/>
                    <a:pt x="670" y="352"/>
                    <a:pt x="640" y="352"/>
                  </a:cubicBezTo>
                  <a:cubicBezTo>
                    <a:pt x="588" y="352"/>
                    <a:pt x="546" y="342"/>
                    <a:pt x="536" y="320"/>
                  </a:cubicBezTo>
                  <a:cubicBezTo>
                    <a:pt x="536" y="310"/>
                    <a:pt x="536" y="300"/>
                    <a:pt x="546" y="290"/>
                  </a:cubicBezTo>
                  <a:cubicBezTo>
                    <a:pt x="568" y="248"/>
                    <a:pt x="640" y="208"/>
                    <a:pt x="712" y="186"/>
                  </a:cubicBezTo>
                  <a:lnTo>
                    <a:pt x="731" y="186"/>
                  </a:lnTo>
                  <a:cubicBezTo>
                    <a:pt x="692" y="115"/>
                    <a:pt x="630" y="63"/>
                    <a:pt x="556" y="33"/>
                  </a:cubicBezTo>
                  <a:cubicBezTo>
                    <a:pt x="507" y="11"/>
                    <a:pt x="455" y="1"/>
                    <a:pt x="403" y="1"/>
                  </a:cubicBezTo>
                  <a:close/>
                </a:path>
              </a:pathLst>
            </a:custGeom>
            <a:solidFill>
              <a:srgbClr val="4D1119"/>
            </a:solidFill>
            <a:ln>
              <a:noFill/>
            </a:ln>
          </p:spPr>
          <p:txBody>
            <a:bodyPr spcFirstLastPara="1" wrap="square" lIns="121900" tIns="121900" rIns="121900" bIns="121900" anchor="ctr" anchorCtr="0">
              <a:noAutofit/>
            </a:bodyPr>
            <a:lstStyle/>
            <a:p>
              <a:endParaRPr sz="2400"/>
            </a:p>
          </p:txBody>
        </p:sp>
        <p:sp>
          <p:nvSpPr>
            <p:cNvPr id="199" name="Google Shape;1829;p46"/>
            <p:cNvSpPr/>
            <p:nvPr/>
          </p:nvSpPr>
          <p:spPr>
            <a:xfrm rot="-540461" flipH="1">
              <a:off x="7241864" y="2952031"/>
              <a:ext cx="109028" cy="119632"/>
            </a:xfrm>
            <a:custGeom>
              <a:avLst/>
              <a:gdLst/>
              <a:ahLst/>
              <a:cxnLst/>
              <a:rect l="l" t="t" r="r" b="b"/>
              <a:pathLst>
                <a:path w="658" h="722" extrusionOk="0">
                  <a:moveTo>
                    <a:pt x="277" y="0"/>
                  </a:moveTo>
                  <a:cubicBezTo>
                    <a:pt x="154" y="23"/>
                    <a:pt x="52" y="124"/>
                    <a:pt x="20" y="260"/>
                  </a:cubicBezTo>
                  <a:cubicBezTo>
                    <a:pt x="1" y="351"/>
                    <a:pt x="10" y="455"/>
                    <a:pt x="52" y="537"/>
                  </a:cubicBezTo>
                  <a:cubicBezTo>
                    <a:pt x="92" y="618"/>
                    <a:pt x="164" y="680"/>
                    <a:pt x="248" y="712"/>
                  </a:cubicBezTo>
                  <a:cubicBezTo>
                    <a:pt x="277" y="722"/>
                    <a:pt x="309" y="722"/>
                    <a:pt x="339" y="722"/>
                  </a:cubicBezTo>
                  <a:lnTo>
                    <a:pt x="381" y="722"/>
                  </a:lnTo>
                  <a:cubicBezTo>
                    <a:pt x="515" y="702"/>
                    <a:pt x="608" y="598"/>
                    <a:pt x="638" y="465"/>
                  </a:cubicBezTo>
                  <a:cubicBezTo>
                    <a:pt x="658" y="403"/>
                    <a:pt x="658" y="331"/>
                    <a:pt x="638" y="260"/>
                  </a:cubicBezTo>
                  <a:lnTo>
                    <a:pt x="618" y="270"/>
                  </a:lnTo>
                  <a:cubicBezTo>
                    <a:pt x="566" y="289"/>
                    <a:pt x="524" y="309"/>
                    <a:pt x="495" y="309"/>
                  </a:cubicBezTo>
                  <a:cubicBezTo>
                    <a:pt x="463" y="309"/>
                    <a:pt x="443" y="299"/>
                    <a:pt x="433" y="280"/>
                  </a:cubicBezTo>
                  <a:cubicBezTo>
                    <a:pt x="423" y="247"/>
                    <a:pt x="473" y="186"/>
                    <a:pt x="557" y="146"/>
                  </a:cubicBezTo>
                  <a:lnTo>
                    <a:pt x="566" y="136"/>
                  </a:lnTo>
                  <a:cubicBezTo>
                    <a:pt x="524" y="74"/>
                    <a:pt x="473" y="32"/>
                    <a:pt x="411" y="13"/>
                  </a:cubicBezTo>
                  <a:cubicBezTo>
                    <a:pt x="381" y="0"/>
                    <a:pt x="349" y="0"/>
                    <a:pt x="319" y="0"/>
                  </a:cubicBezTo>
                  <a:close/>
                </a:path>
              </a:pathLst>
            </a:custGeom>
            <a:solidFill>
              <a:srgbClr val="4D1119"/>
            </a:solidFill>
            <a:ln>
              <a:noFill/>
            </a:ln>
          </p:spPr>
          <p:txBody>
            <a:bodyPr spcFirstLastPara="1" wrap="square" lIns="121900" tIns="121900" rIns="121900" bIns="121900" anchor="ctr" anchorCtr="0">
              <a:noAutofit/>
            </a:bodyPr>
            <a:lstStyle/>
            <a:p>
              <a:endParaRPr sz="2400"/>
            </a:p>
          </p:txBody>
        </p:sp>
        <p:sp>
          <p:nvSpPr>
            <p:cNvPr id="200" name="Google Shape;1830;p46"/>
            <p:cNvSpPr/>
            <p:nvPr/>
          </p:nvSpPr>
          <p:spPr>
            <a:xfrm rot="-540461" flipH="1">
              <a:off x="7384471" y="3146451"/>
              <a:ext cx="66941" cy="32642"/>
            </a:xfrm>
            <a:custGeom>
              <a:avLst/>
              <a:gdLst/>
              <a:ahLst/>
              <a:cxnLst/>
              <a:rect l="l" t="t" r="r" b="b"/>
              <a:pathLst>
                <a:path w="404" h="197" extrusionOk="0">
                  <a:moveTo>
                    <a:pt x="13" y="1"/>
                  </a:moveTo>
                  <a:cubicBezTo>
                    <a:pt x="13" y="11"/>
                    <a:pt x="1" y="11"/>
                    <a:pt x="1" y="11"/>
                  </a:cubicBezTo>
                  <a:lnTo>
                    <a:pt x="1" y="33"/>
                  </a:lnTo>
                  <a:cubicBezTo>
                    <a:pt x="13" y="43"/>
                    <a:pt x="13" y="53"/>
                    <a:pt x="23" y="73"/>
                  </a:cubicBezTo>
                  <a:lnTo>
                    <a:pt x="63" y="115"/>
                  </a:lnTo>
                  <a:cubicBezTo>
                    <a:pt x="75" y="124"/>
                    <a:pt x="85" y="134"/>
                    <a:pt x="105" y="144"/>
                  </a:cubicBezTo>
                  <a:cubicBezTo>
                    <a:pt x="115" y="157"/>
                    <a:pt x="137" y="166"/>
                    <a:pt x="157" y="176"/>
                  </a:cubicBezTo>
                  <a:cubicBezTo>
                    <a:pt x="186" y="186"/>
                    <a:pt x="218" y="196"/>
                    <a:pt x="248" y="196"/>
                  </a:cubicBezTo>
                  <a:lnTo>
                    <a:pt x="332" y="196"/>
                  </a:lnTo>
                  <a:cubicBezTo>
                    <a:pt x="352" y="196"/>
                    <a:pt x="384" y="186"/>
                    <a:pt x="394" y="157"/>
                  </a:cubicBezTo>
                  <a:cubicBezTo>
                    <a:pt x="404" y="144"/>
                    <a:pt x="404" y="134"/>
                    <a:pt x="394" y="124"/>
                  </a:cubicBezTo>
                  <a:cubicBezTo>
                    <a:pt x="394" y="115"/>
                    <a:pt x="394" y="115"/>
                    <a:pt x="384" y="105"/>
                  </a:cubicBezTo>
                  <a:lnTo>
                    <a:pt x="372" y="95"/>
                  </a:lnTo>
                  <a:cubicBezTo>
                    <a:pt x="362" y="82"/>
                    <a:pt x="352" y="73"/>
                    <a:pt x="332" y="63"/>
                  </a:cubicBezTo>
                  <a:cubicBezTo>
                    <a:pt x="322" y="53"/>
                    <a:pt x="310" y="53"/>
                    <a:pt x="290" y="43"/>
                  </a:cubicBezTo>
                  <a:cubicBezTo>
                    <a:pt x="270" y="33"/>
                    <a:pt x="238" y="21"/>
                    <a:pt x="218" y="11"/>
                  </a:cubicBezTo>
                  <a:cubicBezTo>
                    <a:pt x="186" y="11"/>
                    <a:pt x="157" y="1"/>
                    <a:pt x="137" y="1"/>
                  </a:cubicBezTo>
                  <a:cubicBezTo>
                    <a:pt x="105" y="1"/>
                    <a:pt x="75" y="11"/>
                    <a:pt x="43" y="11"/>
                  </a:cubicBezTo>
                  <a:lnTo>
                    <a:pt x="33" y="21"/>
                  </a:lnTo>
                  <a:cubicBezTo>
                    <a:pt x="33" y="11"/>
                    <a:pt x="33" y="11"/>
                    <a:pt x="23" y="1"/>
                  </a:cubicBezTo>
                  <a:close/>
                </a:path>
              </a:pathLst>
            </a:custGeom>
            <a:solidFill>
              <a:srgbClr val="FF5740"/>
            </a:solidFill>
            <a:ln>
              <a:noFill/>
            </a:ln>
          </p:spPr>
          <p:txBody>
            <a:bodyPr spcFirstLastPara="1" wrap="square" lIns="121900" tIns="121900" rIns="121900" bIns="121900" anchor="ctr" anchorCtr="0">
              <a:noAutofit/>
            </a:bodyPr>
            <a:lstStyle/>
            <a:p>
              <a:endParaRPr sz="2400"/>
            </a:p>
          </p:txBody>
        </p:sp>
        <p:sp>
          <p:nvSpPr>
            <p:cNvPr id="201" name="Google Shape;1831;p46"/>
            <p:cNvSpPr/>
            <p:nvPr/>
          </p:nvSpPr>
          <p:spPr>
            <a:xfrm rot="-540461" flipH="1">
              <a:off x="7240246" y="2830009"/>
              <a:ext cx="102566" cy="41093"/>
            </a:xfrm>
            <a:custGeom>
              <a:avLst/>
              <a:gdLst/>
              <a:ahLst/>
              <a:cxnLst/>
              <a:rect l="l" t="t" r="r" b="b"/>
              <a:pathLst>
                <a:path w="619" h="248" extrusionOk="0">
                  <a:moveTo>
                    <a:pt x="218" y="0"/>
                  </a:moveTo>
                  <a:cubicBezTo>
                    <a:pt x="105" y="0"/>
                    <a:pt x="21" y="30"/>
                    <a:pt x="11" y="72"/>
                  </a:cubicBezTo>
                  <a:cubicBezTo>
                    <a:pt x="1" y="144"/>
                    <a:pt x="134" y="215"/>
                    <a:pt x="300" y="235"/>
                  </a:cubicBezTo>
                  <a:cubicBezTo>
                    <a:pt x="329" y="247"/>
                    <a:pt x="371" y="247"/>
                    <a:pt x="413" y="247"/>
                  </a:cubicBezTo>
                  <a:cubicBezTo>
                    <a:pt x="527" y="247"/>
                    <a:pt x="609" y="215"/>
                    <a:pt x="619" y="163"/>
                  </a:cubicBezTo>
                  <a:cubicBezTo>
                    <a:pt x="619" y="134"/>
                    <a:pt x="599" y="102"/>
                    <a:pt x="537" y="72"/>
                  </a:cubicBezTo>
                  <a:cubicBezTo>
                    <a:pt x="485" y="40"/>
                    <a:pt x="413" y="20"/>
                    <a:pt x="329" y="0"/>
                  </a:cubicBezTo>
                  <a:close/>
                </a:path>
              </a:pathLst>
            </a:custGeom>
            <a:solidFill>
              <a:srgbClr val="4D1119"/>
            </a:solidFill>
            <a:ln>
              <a:noFill/>
            </a:ln>
          </p:spPr>
          <p:txBody>
            <a:bodyPr spcFirstLastPara="1" wrap="square" lIns="121900" tIns="121900" rIns="121900" bIns="121900" anchor="ctr" anchorCtr="0">
              <a:noAutofit/>
            </a:bodyPr>
            <a:lstStyle/>
            <a:p>
              <a:endParaRPr sz="2400"/>
            </a:p>
          </p:txBody>
        </p:sp>
        <p:sp>
          <p:nvSpPr>
            <p:cNvPr id="202" name="Google Shape;1832;p46"/>
            <p:cNvSpPr/>
            <p:nvPr/>
          </p:nvSpPr>
          <p:spPr>
            <a:xfrm rot="-540461" flipH="1">
              <a:off x="7549264" y="2839015"/>
              <a:ext cx="109525" cy="66941"/>
            </a:xfrm>
            <a:custGeom>
              <a:avLst/>
              <a:gdLst/>
              <a:ahLst/>
              <a:cxnLst/>
              <a:rect l="l" t="t" r="r" b="b"/>
              <a:pathLst>
                <a:path w="661" h="404" extrusionOk="0">
                  <a:moveTo>
                    <a:pt x="547" y="1"/>
                  </a:moveTo>
                  <a:cubicBezTo>
                    <a:pt x="475" y="1"/>
                    <a:pt x="371" y="33"/>
                    <a:pt x="267" y="85"/>
                  </a:cubicBezTo>
                  <a:cubicBezTo>
                    <a:pt x="186" y="124"/>
                    <a:pt x="114" y="176"/>
                    <a:pt x="72" y="228"/>
                  </a:cubicBezTo>
                  <a:cubicBezTo>
                    <a:pt x="20" y="280"/>
                    <a:pt x="1" y="332"/>
                    <a:pt x="20" y="362"/>
                  </a:cubicBezTo>
                  <a:cubicBezTo>
                    <a:pt x="30" y="381"/>
                    <a:pt x="62" y="404"/>
                    <a:pt x="124" y="404"/>
                  </a:cubicBezTo>
                  <a:cubicBezTo>
                    <a:pt x="196" y="404"/>
                    <a:pt x="300" y="371"/>
                    <a:pt x="391" y="320"/>
                  </a:cubicBezTo>
                  <a:cubicBezTo>
                    <a:pt x="524" y="258"/>
                    <a:pt x="628" y="166"/>
                    <a:pt x="648" y="95"/>
                  </a:cubicBezTo>
                  <a:cubicBezTo>
                    <a:pt x="660" y="72"/>
                    <a:pt x="660" y="53"/>
                    <a:pt x="648" y="43"/>
                  </a:cubicBezTo>
                  <a:cubicBezTo>
                    <a:pt x="638" y="11"/>
                    <a:pt x="599" y="1"/>
                    <a:pt x="547" y="1"/>
                  </a:cubicBezTo>
                  <a:close/>
                </a:path>
              </a:pathLst>
            </a:custGeom>
            <a:solidFill>
              <a:srgbClr val="4D1119"/>
            </a:solidFill>
            <a:ln>
              <a:noFill/>
            </a:ln>
          </p:spPr>
          <p:txBody>
            <a:bodyPr spcFirstLastPara="1" wrap="square" lIns="121900" tIns="121900" rIns="121900" bIns="121900" anchor="ctr" anchorCtr="0">
              <a:noAutofit/>
            </a:bodyPr>
            <a:lstStyle/>
            <a:p>
              <a:endParaRPr sz="2400"/>
            </a:p>
          </p:txBody>
        </p:sp>
        <p:sp>
          <p:nvSpPr>
            <p:cNvPr id="203" name="Google Shape;1833;p46"/>
            <p:cNvSpPr/>
            <p:nvPr/>
          </p:nvSpPr>
          <p:spPr>
            <a:xfrm rot="-540461" flipH="1">
              <a:off x="7351464" y="3007761"/>
              <a:ext cx="56337" cy="89144"/>
            </a:xfrm>
            <a:custGeom>
              <a:avLst/>
              <a:gdLst/>
              <a:ahLst/>
              <a:cxnLst/>
              <a:rect l="l" t="t" r="r" b="b"/>
              <a:pathLst>
                <a:path w="340" h="538" extrusionOk="0">
                  <a:moveTo>
                    <a:pt x="20" y="1"/>
                  </a:moveTo>
                  <a:cubicBezTo>
                    <a:pt x="10" y="1"/>
                    <a:pt x="1" y="11"/>
                    <a:pt x="1" y="21"/>
                  </a:cubicBezTo>
                  <a:lnTo>
                    <a:pt x="1" y="134"/>
                  </a:lnTo>
                  <a:cubicBezTo>
                    <a:pt x="1" y="176"/>
                    <a:pt x="1" y="218"/>
                    <a:pt x="10" y="258"/>
                  </a:cubicBezTo>
                  <a:cubicBezTo>
                    <a:pt x="10" y="268"/>
                    <a:pt x="10" y="268"/>
                    <a:pt x="20" y="280"/>
                  </a:cubicBezTo>
                  <a:lnTo>
                    <a:pt x="30" y="280"/>
                  </a:lnTo>
                  <a:cubicBezTo>
                    <a:pt x="30" y="280"/>
                    <a:pt x="43" y="280"/>
                    <a:pt x="43" y="268"/>
                  </a:cubicBezTo>
                  <a:cubicBezTo>
                    <a:pt x="52" y="258"/>
                    <a:pt x="72" y="238"/>
                    <a:pt x="82" y="228"/>
                  </a:cubicBezTo>
                  <a:cubicBezTo>
                    <a:pt x="104" y="218"/>
                    <a:pt x="114" y="206"/>
                    <a:pt x="124" y="206"/>
                  </a:cubicBezTo>
                  <a:cubicBezTo>
                    <a:pt x="134" y="196"/>
                    <a:pt x="144" y="196"/>
                    <a:pt x="154" y="196"/>
                  </a:cubicBezTo>
                  <a:lnTo>
                    <a:pt x="206" y="196"/>
                  </a:lnTo>
                  <a:cubicBezTo>
                    <a:pt x="206" y="206"/>
                    <a:pt x="216" y="206"/>
                    <a:pt x="228" y="206"/>
                  </a:cubicBezTo>
                  <a:cubicBezTo>
                    <a:pt x="228" y="218"/>
                    <a:pt x="238" y="228"/>
                    <a:pt x="248" y="228"/>
                  </a:cubicBezTo>
                  <a:cubicBezTo>
                    <a:pt x="248" y="238"/>
                    <a:pt x="258" y="248"/>
                    <a:pt x="267" y="268"/>
                  </a:cubicBezTo>
                  <a:cubicBezTo>
                    <a:pt x="267" y="280"/>
                    <a:pt x="277" y="300"/>
                    <a:pt x="277" y="310"/>
                  </a:cubicBezTo>
                  <a:lnTo>
                    <a:pt x="277" y="352"/>
                  </a:lnTo>
                  <a:cubicBezTo>
                    <a:pt x="277" y="362"/>
                    <a:pt x="267" y="372"/>
                    <a:pt x="267" y="382"/>
                  </a:cubicBezTo>
                  <a:cubicBezTo>
                    <a:pt x="258" y="391"/>
                    <a:pt x="258" y="404"/>
                    <a:pt x="248" y="414"/>
                  </a:cubicBezTo>
                  <a:cubicBezTo>
                    <a:pt x="248" y="424"/>
                    <a:pt x="238" y="424"/>
                    <a:pt x="238" y="433"/>
                  </a:cubicBezTo>
                  <a:cubicBezTo>
                    <a:pt x="228" y="433"/>
                    <a:pt x="216" y="443"/>
                    <a:pt x="206" y="443"/>
                  </a:cubicBezTo>
                  <a:cubicBezTo>
                    <a:pt x="196" y="453"/>
                    <a:pt x="176" y="453"/>
                    <a:pt x="166" y="453"/>
                  </a:cubicBezTo>
                  <a:lnTo>
                    <a:pt x="134" y="453"/>
                  </a:lnTo>
                  <a:cubicBezTo>
                    <a:pt x="124" y="453"/>
                    <a:pt x="114" y="466"/>
                    <a:pt x="104" y="475"/>
                  </a:cubicBezTo>
                  <a:cubicBezTo>
                    <a:pt x="92" y="475"/>
                    <a:pt x="92" y="485"/>
                    <a:pt x="92" y="495"/>
                  </a:cubicBezTo>
                  <a:cubicBezTo>
                    <a:pt x="92" y="515"/>
                    <a:pt x="114" y="537"/>
                    <a:pt x="134" y="537"/>
                  </a:cubicBezTo>
                  <a:cubicBezTo>
                    <a:pt x="166" y="537"/>
                    <a:pt x="196" y="537"/>
                    <a:pt x="216" y="527"/>
                  </a:cubicBezTo>
                  <a:cubicBezTo>
                    <a:pt x="238" y="515"/>
                    <a:pt x="258" y="505"/>
                    <a:pt x="277" y="485"/>
                  </a:cubicBezTo>
                  <a:cubicBezTo>
                    <a:pt x="300" y="475"/>
                    <a:pt x="309" y="453"/>
                    <a:pt x="319" y="433"/>
                  </a:cubicBezTo>
                  <a:cubicBezTo>
                    <a:pt x="329" y="424"/>
                    <a:pt x="329" y="404"/>
                    <a:pt x="339" y="382"/>
                  </a:cubicBezTo>
                  <a:cubicBezTo>
                    <a:pt x="339" y="342"/>
                    <a:pt x="339" y="300"/>
                    <a:pt x="319" y="258"/>
                  </a:cubicBezTo>
                  <a:cubicBezTo>
                    <a:pt x="309" y="218"/>
                    <a:pt x="290" y="186"/>
                    <a:pt x="248" y="167"/>
                  </a:cubicBezTo>
                  <a:cubicBezTo>
                    <a:pt x="228" y="157"/>
                    <a:pt x="206" y="144"/>
                    <a:pt x="176" y="144"/>
                  </a:cubicBezTo>
                  <a:lnTo>
                    <a:pt x="134" y="144"/>
                  </a:lnTo>
                  <a:cubicBezTo>
                    <a:pt x="114" y="157"/>
                    <a:pt x="92" y="167"/>
                    <a:pt x="72" y="186"/>
                  </a:cubicBezTo>
                  <a:cubicBezTo>
                    <a:pt x="62" y="186"/>
                    <a:pt x="52" y="196"/>
                    <a:pt x="43" y="206"/>
                  </a:cubicBezTo>
                  <a:cubicBezTo>
                    <a:pt x="30" y="157"/>
                    <a:pt x="30" y="95"/>
                    <a:pt x="30" y="21"/>
                  </a:cubicBezTo>
                  <a:lnTo>
                    <a:pt x="30" y="11"/>
                  </a:lnTo>
                  <a:cubicBezTo>
                    <a:pt x="30" y="1"/>
                    <a:pt x="20" y="1"/>
                    <a:pt x="20" y="1"/>
                  </a:cubicBezTo>
                  <a:close/>
                </a:path>
              </a:pathLst>
            </a:custGeom>
            <a:solidFill>
              <a:srgbClr val="7D2D25"/>
            </a:solidFill>
            <a:ln>
              <a:noFill/>
            </a:ln>
          </p:spPr>
          <p:txBody>
            <a:bodyPr spcFirstLastPara="1" wrap="square" lIns="121900" tIns="121900" rIns="121900" bIns="121900" anchor="ctr" anchorCtr="0">
              <a:noAutofit/>
            </a:bodyPr>
            <a:lstStyle/>
            <a:p>
              <a:endParaRPr sz="2400"/>
            </a:p>
          </p:txBody>
        </p:sp>
        <p:sp>
          <p:nvSpPr>
            <p:cNvPr id="204" name="Google Shape;1834;p46"/>
            <p:cNvSpPr/>
            <p:nvPr/>
          </p:nvSpPr>
          <p:spPr>
            <a:xfrm rot="-540461" flipH="1">
              <a:off x="7351404" y="3108859"/>
              <a:ext cx="109359" cy="78871"/>
            </a:xfrm>
            <a:custGeom>
              <a:avLst/>
              <a:gdLst/>
              <a:ahLst/>
              <a:cxnLst/>
              <a:rect l="l" t="t" r="r" b="b"/>
              <a:pathLst>
                <a:path w="660" h="476" extrusionOk="0">
                  <a:moveTo>
                    <a:pt x="186" y="238"/>
                  </a:moveTo>
                  <a:cubicBezTo>
                    <a:pt x="218" y="238"/>
                    <a:pt x="247" y="248"/>
                    <a:pt x="270" y="248"/>
                  </a:cubicBezTo>
                  <a:cubicBezTo>
                    <a:pt x="299" y="258"/>
                    <a:pt x="319" y="270"/>
                    <a:pt x="341" y="290"/>
                  </a:cubicBezTo>
                  <a:cubicBezTo>
                    <a:pt x="371" y="300"/>
                    <a:pt x="381" y="310"/>
                    <a:pt x="403" y="332"/>
                  </a:cubicBezTo>
                  <a:cubicBezTo>
                    <a:pt x="423" y="352"/>
                    <a:pt x="433" y="361"/>
                    <a:pt x="443" y="381"/>
                  </a:cubicBezTo>
                  <a:cubicBezTo>
                    <a:pt x="443" y="394"/>
                    <a:pt x="455" y="403"/>
                    <a:pt x="455" y="413"/>
                  </a:cubicBezTo>
                  <a:lnTo>
                    <a:pt x="443" y="413"/>
                  </a:lnTo>
                  <a:cubicBezTo>
                    <a:pt x="423" y="423"/>
                    <a:pt x="403" y="433"/>
                    <a:pt x="381" y="433"/>
                  </a:cubicBezTo>
                  <a:lnTo>
                    <a:pt x="309" y="433"/>
                  </a:lnTo>
                  <a:cubicBezTo>
                    <a:pt x="279" y="433"/>
                    <a:pt x="257" y="423"/>
                    <a:pt x="237" y="413"/>
                  </a:cubicBezTo>
                  <a:cubicBezTo>
                    <a:pt x="218" y="403"/>
                    <a:pt x="195" y="394"/>
                    <a:pt x="176" y="371"/>
                  </a:cubicBezTo>
                  <a:cubicBezTo>
                    <a:pt x="156" y="361"/>
                    <a:pt x="134" y="342"/>
                    <a:pt x="114" y="319"/>
                  </a:cubicBezTo>
                  <a:cubicBezTo>
                    <a:pt x="104" y="300"/>
                    <a:pt x="94" y="280"/>
                    <a:pt x="84" y="258"/>
                  </a:cubicBezTo>
                  <a:lnTo>
                    <a:pt x="94" y="258"/>
                  </a:lnTo>
                  <a:cubicBezTo>
                    <a:pt x="104" y="258"/>
                    <a:pt x="114" y="248"/>
                    <a:pt x="124" y="248"/>
                  </a:cubicBezTo>
                  <a:cubicBezTo>
                    <a:pt x="146" y="248"/>
                    <a:pt x="166" y="238"/>
                    <a:pt x="186" y="238"/>
                  </a:cubicBezTo>
                  <a:close/>
                  <a:moveTo>
                    <a:pt x="650" y="1"/>
                  </a:moveTo>
                  <a:lnTo>
                    <a:pt x="650" y="11"/>
                  </a:lnTo>
                  <a:cubicBezTo>
                    <a:pt x="618" y="23"/>
                    <a:pt x="588" y="33"/>
                    <a:pt x="556" y="33"/>
                  </a:cubicBezTo>
                  <a:cubicBezTo>
                    <a:pt x="494" y="53"/>
                    <a:pt x="433" y="62"/>
                    <a:pt x="361" y="62"/>
                  </a:cubicBezTo>
                  <a:lnTo>
                    <a:pt x="319" y="62"/>
                  </a:lnTo>
                  <a:cubicBezTo>
                    <a:pt x="208" y="62"/>
                    <a:pt x="114" y="53"/>
                    <a:pt x="10" y="23"/>
                  </a:cubicBezTo>
                  <a:lnTo>
                    <a:pt x="10" y="33"/>
                  </a:lnTo>
                  <a:cubicBezTo>
                    <a:pt x="0" y="104"/>
                    <a:pt x="10" y="166"/>
                    <a:pt x="32" y="218"/>
                  </a:cubicBezTo>
                  <a:cubicBezTo>
                    <a:pt x="32" y="238"/>
                    <a:pt x="42" y="270"/>
                    <a:pt x="62" y="290"/>
                  </a:cubicBezTo>
                  <a:cubicBezTo>
                    <a:pt x="72" y="310"/>
                    <a:pt x="84" y="332"/>
                    <a:pt x="104" y="352"/>
                  </a:cubicBezTo>
                  <a:cubicBezTo>
                    <a:pt x="124" y="394"/>
                    <a:pt x="166" y="423"/>
                    <a:pt x="208" y="443"/>
                  </a:cubicBezTo>
                  <a:cubicBezTo>
                    <a:pt x="247" y="455"/>
                    <a:pt x="289" y="465"/>
                    <a:pt x="331" y="475"/>
                  </a:cubicBezTo>
                  <a:lnTo>
                    <a:pt x="341" y="475"/>
                  </a:lnTo>
                  <a:cubicBezTo>
                    <a:pt x="381" y="475"/>
                    <a:pt x="423" y="465"/>
                    <a:pt x="455" y="443"/>
                  </a:cubicBezTo>
                  <a:cubicBezTo>
                    <a:pt x="494" y="433"/>
                    <a:pt x="536" y="403"/>
                    <a:pt x="566" y="371"/>
                  </a:cubicBezTo>
                  <a:cubicBezTo>
                    <a:pt x="598" y="332"/>
                    <a:pt x="618" y="290"/>
                    <a:pt x="640" y="238"/>
                  </a:cubicBezTo>
                  <a:cubicBezTo>
                    <a:pt x="640" y="208"/>
                    <a:pt x="650" y="176"/>
                    <a:pt x="660" y="146"/>
                  </a:cubicBezTo>
                  <a:lnTo>
                    <a:pt x="660" y="11"/>
                  </a:lnTo>
                  <a:lnTo>
                    <a:pt x="650" y="1"/>
                  </a:lnTo>
                  <a:close/>
                </a:path>
              </a:pathLst>
            </a:custGeom>
            <a:solidFill>
              <a:srgbClr val="4D1119"/>
            </a:solidFill>
            <a:ln>
              <a:noFill/>
            </a:ln>
          </p:spPr>
          <p:txBody>
            <a:bodyPr spcFirstLastPara="1" wrap="square" lIns="121900" tIns="121900" rIns="121900" bIns="121900" anchor="ctr" anchorCtr="0">
              <a:noAutofit/>
            </a:bodyPr>
            <a:lstStyle/>
            <a:p>
              <a:endParaRPr sz="2400"/>
            </a:p>
          </p:txBody>
        </p:sp>
        <p:sp>
          <p:nvSpPr>
            <p:cNvPr id="205" name="Google Shape;1835;p46"/>
            <p:cNvSpPr/>
            <p:nvPr/>
          </p:nvSpPr>
          <p:spPr>
            <a:xfrm flipH="1">
              <a:off x="7581512" y="4102389"/>
              <a:ext cx="186075" cy="375631"/>
            </a:xfrm>
            <a:custGeom>
              <a:avLst/>
              <a:gdLst/>
              <a:ahLst/>
              <a:cxnLst/>
              <a:rect l="l" t="t" r="r" b="b"/>
              <a:pathLst>
                <a:path w="1123" h="2267" extrusionOk="0">
                  <a:moveTo>
                    <a:pt x="1" y="0"/>
                  </a:moveTo>
                  <a:lnTo>
                    <a:pt x="1" y="299"/>
                  </a:lnTo>
                  <a:lnTo>
                    <a:pt x="1" y="875"/>
                  </a:lnTo>
                  <a:lnTo>
                    <a:pt x="11" y="2266"/>
                  </a:lnTo>
                  <a:lnTo>
                    <a:pt x="856" y="2254"/>
                  </a:lnTo>
                  <a:lnTo>
                    <a:pt x="1123" y="114"/>
                  </a:lnTo>
                  <a:cubicBezTo>
                    <a:pt x="1103" y="104"/>
                    <a:pt x="1081" y="104"/>
                    <a:pt x="1051" y="92"/>
                  </a:cubicBezTo>
                  <a:cubicBezTo>
                    <a:pt x="1041" y="82"/>
                    <a:pt x="1031" y="82"/>
                    <a:pt x="1019" y="72"/>
                  </a:cubicBezTo>
                  <a:cubicBezTo>
                    <a:pt x="856" y="72"/>
                    <a:pt x="700" y="62"/>
                    <a:pt x="547" y="52"/>
                  </a:cubicBezTo>
                  <a:cubicBezTo>
                    <a:pt x="362" y="42"/>
                    <a:pt x="186" y="20"/>
                    <a:pt x="1" y="0"/>
                  </a:cubicBezTo>
                  <a:close/>
                </a:path>
              </a:pathLst>
            </a:custGeom>
            <a:solidFill>
              <a:srgbClr val="FFBC7A"/>
            </a:solidFill>
            <a:ln>
              <a:noFill/>
            </a:ln>
          </p:spPr>
          <p:txBody>
            <a:bodyPr spcFirstLastPara="1" wrap="square" lIns="121900" tIns="121900" rIns="121900" bIns="121900" anchor="ctr" anchorCtr="0">
              <a:noAutofit/>
            </a:bodyPr>
            <a:lstStyle/>
            <a:p>
              <a:endParaRPr sz="2400"/>
            </a:p>
          </p:txBody>
        </p:sp>
        <p:sp>
          <p:nvSpPr>
            <p:cNvPr id="206" name="Google Shape;1836;p46"/>
            <p:cNvSpPr/>
            <p:nvPr/>
          </p:nvSpPr>
          <p:spPr>
            <a:xfrm flipH="1">
              <a:off x="7594934" y="4266096"/>
              <a:ext cx="259810" cy="297920"/>
            </a:xfrm>
            <a:custGeom>
              <a:avLst/>
              <a:gdLst/>
              <a:ahLst/>
              <a:cxnLst/>
              <a:rect l="l" t="t" r="r" b="b"/>
              <a:pathLst>
                <a:path w="1568" h="1798" extrusionOk="0">
                  <a:moveTo>
                    <a:pt x="507" y="1"/>
                  </a:moveTo>
                  <a:lnTo>
                    <a:pt x="537" y="1236"/>
                  </a:lnTo>
                  <a:lnTo>
                    <a:pt x="485" y="1308"/>
                  </a:lnTo>
                  <a:lnTo>
                    <a:pt x="361" y="1402"/>
                  </a:lnTo>
                  <a:lnTo>
                    <a:pt x="280" y="1431"/>
                  </a:lnTo>
                  <a:lnTo>
                    <a:pt x="0" y="1555"/>
                  </a:lnTo>
                  <a:cubicBezTo>
                    <a:pt x="0" y="1555"/>
                    <a:pt x="0" y="1740"/>
                    <a:pt x="208" y="1782"/>
                  </a:cubicBezTo>
                  <a:cubicBezTo>
                    <a:pt x="252" y="1794"/>
                    <a:pt x="339" y="1798"/>
                    <a:pt x="447" y="1798"/>
                  </a:cubicBezTo>
                  <a:cubicBezTo>
                    <a:pt x="839" y="1798"/>
                    <a:pt x="1515" y="1740"/>
                    <a:pt x="1515" y="1740"/>
                  </a:cubicBezTo>
                  <a:cubicBezTo>
                    <a:pt x="1557" y="1575"/>
                    <a:pt x="1473" y="1360"/>
                    <a:pt x="1473" y="1360"/>
                  </a:cubicBezTo>
                  <a:lnTo>
                    <a:pt x="1463" y="1288"/>
                  </a:lnTo>
                  <a:lnTo>
                    <a:pt x="1567" y="43"/>
                  </a:lnTo>
                  <a:lnTo>
                    <a:pt x="1288" y="30"/>
                  </a:lnTo>
                  <a:lnTo>
                    <a:pt x="507" y="1"/>
                  </a:lnTo>
                  <a:close/>
                </a:path>
              </a:pathLst>
            </a:custGeom>
            <a:solidFill>
              <a:srgbClr val="E1F3FF"/>
            </a:solidFill>
            <a:ln>
              <a:noFill/>
            </a:ln>
          </p:spPr>
          <p:txBody>
            <a:bodyPr spcFirstLastPara="1" wrap="square" lIns="121900" tIns="121900" rIns="121900" bIns="121900" anchor="ctr" anchorCtr="0">
              <a:noAutofit/>
            </a:bodyPr>
            <a:lstStyle/>
            <a:p>
              <a:endParaRPr sz="2400"/>
            </a:p>
          </p:txBody>
        </p:sp>
        <p:sp>
          <p:nvSpPr>
            <p:cNvPr id="207" name="Google Shape;1837;p46"/>
            <p:cNvSpPr/>
            <p:nvPr/>
          </p:nvSpPr>
          <p:spPr>
            <a:xfrm flipH="1">
              <a:off x="7590129" y="4479510"/>
              <a:ext cx="307199" cy="92789"/>
            </a:xfrm>
            <a:custGeom>
              <a:avLst/>
              <a:gdLst/>
              <a:ahLst/>
              <a:cxnLst/>
              <a:rect l="l" t="t" r="r" b="b"/>
              <a:pathLst>
                <a:path w="1854" h="560" extrusionOk="0">
                  <a:moveTo>
                    <a:pt x="742" y="0"/>
                  </a:moveTo>
                  <a:lnTo>
                    <a:pt x="702" y="40"/>
                  </a:lnTo>
                  <a:cubicBezTo>
                    <a:pt x="826" y="72"/>
                    <a:pt x="1011" y="185"/>
                    <a:pt x="1103" y="247"/>
                  </a:cubicBezTo>
                  <a:cubicBezTo>
                    <a:pt x="1075" y="250"/>
                    <a:pt x="1049" y="251"/>
                    <a:pt x="1025" y="251"/>
                  </a:cubicBezTo>
                  <a:cubicBezTo>
                    <a:pt x="733" y="251"/>
                    <a:pt x="628" y="101"/>
                    <a:pt x="628" y="101"/>
                  </a:cubicBezTo>
                  <a:cubicBezTo>
                    <a:pt x="628" y="101"/>
                    <a:pt x="280" y="237"/>
                    <a:pt x="134" y="309"/>
                  </a:cubicBezTo>
                  <a:cubicBezTo>
                    <a:pt x="0" y="381"/>
                    <a:pt x="10" y="472"/>
                    <a:pt x="10" y="472"/>
                  </a:cubicBezTo>
                  <a:cubicBezTo>
                    <a:pt x="148" y="538"/>
                    <a:pt x="390" y="560"/>
                    <a:pt x="651" y="560"/>
                  </a:cubicBezTo>
                  <a:cubicBezTo>
                    <a:pt x="1173" y="560"/>
                    <a:pt x="1772" y="472"/>
                    <a:pt x="1772" y="472"/>
                  </a:cubicBezTo>
                  <a:cubicBezTo>
                    <a:pt x="1854" y="319"/>
                    <a:pt x="1730" y="52"/>
                    <a:pt x="1730" y="52"/>
                  </a:cubicBezTo>
                  <a:cubicBezTo>
                    <a:pt x="1730" y="52"/>
                    <a:pt x="1701" y="124"/>
                    <a:pt x="1246" y="225"/>
                  </a:cubicBezTo>
                  <a:cubicBezTo>
                    <a:pt x="1216" y="237"/>
                    <a:pt x="1184" y="237"/>
                    <a:pt x="1164" y="237"/>
                  </a:cubicBezTo>
                  <a:cubicBezTo>
                    <a:pt x="1103" y="195"/>
                    <a:pt x="897" y="40"/>
                    <a:pt x="742" y="0"/>
                  </a:cubicBez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208" name="Google Shape;1838;p46"/>
            <p:cNvSpPr/>
            <p:nvPr/>
          </p:nvSpPr>
          <p:spPr>
            <a:xfrm flipH="1">
              <a:off x="7275970" y="4081843"/>
              <a:ext cx="187732" cy="396177"/>
            </a:xfrm>
            <a:custGeom>
              <a:avLst/>
              <a:gdLst/>
              <a:ahLst/>
              <a:cxnLst/>
              <a:rect l="l" t="t" r="r" b="b"/>
              <a:pathLst>
                <a:path w="1133" h="2391" extrusionOk="0">
                  <a:moveTo>
                    <a:pt x="1132" y="1"/>
                  </a:moveTo>
                  <a:cubicBezTo>
                    <a:pt x="915" y="72"/>
                    <a:pt x="700" y="124"/>
                    <a:pt x="472" y="166"/>
                  </a:cubicBezTo>
                  <a:cubicBezTo>
                    <a:pt x="319" y="186"/>
                    <a:pt x="154" y="206"/>
                    <a:pt x="0" y="216"/>
                  </a:cubicBezTo>
                  <a:lnTo>
                    <a:pt x="267" y="2378"/>
                  </a:lnTo>
                  <a:lnTo>
                    <a:pt x="1112" y="2390"/>
                  </a:lnTo>
                  <a:lnTo>
                    <a:pt x="1122" y="1009"/>
                  </a:lnTo>
                  <a:lnTo>
                    <a:pt x="1132" y="453"/>
                  </a:lnTo>
                  <a:lnTo>
                    <a:pt x="1132" y="1"/>
                  </a:lnTo>
                  <a:close/>
                </a:path>
              </a:pathLst>
            </a:custGeom>
            <a:solidFill>
              <a:srgbClr val="FFBC7A"/>
            </a:solidFill>
            <a:ln>
              <a:noFill/>
            </a:ln>
          </p:spPr>
          <p:txBody>
            <a:bodyPr spcFirstLastPara="1" wrap="square" lIns="121900" tIns="121900" rIns="121900" bIns="121900" anchor="ctr" anchorCtr="0">
              <a:noAutofit/>
            </a:bodyPr>
            <a:lstStyle/>
            <a:p>
              <a:endParaRPr sz="2400"/>
            </a:p>
          </p:txBody>
        </p:sp>
        <p:sp>
          <p:nvSpPr>
            <p:cNvPr id="209" name="Google Shape;1839;p46"/>
            <p:cNvSpPr/>
            <p:nvPr/>
          </p:nvSpPr>
          <p:spPr>
            <a:xfrm flipH="1">
              <a:off x="7187158" y="4266096"/>
              <a:ext cx="259810" cy="297920"/>
            </a:xfrm>
            <a:custGeom>
              <a:avLst/>
              <a:gdLst/>
              <a:ahLst/>
              <a:cxnLst/>
              <a:rect l="l" t="t" r="r" b="b"/>
              <a:pathLst>
                <a:path w="1568" h="1798" extrusionOk="0">
                  <a:moveTo>
                    <a:pt x="1061" y="1"/>
                  </a:moveTo>
                  <a:lnTo>
                    <a:pt x="258" y="30"/>
                  </a:lnTo>
                  <a:lnTo>
                    <a:pt x="1" y="43"/>
                  </a:lnTo>
                  <a:lnTo>
                    <a:pt x="104" y="1288"/>
                  </a:lnTo>
                  <a:lnTo>
                    <a:pt x="95" y="1360"/>
                  </a:lnTo>
                  <a:cubicBezTo>
                    <a:pt x="95" y="1360"/>
                    <a:pt x="11" y="1575"/>
                    <a:pt x="53" y="1740"/>
                  </a:cubicBezTo>
                  <a:cubicBezTo>
                    <a:pt x="53" y="1740"/>
                    <a:pt x="729" y="1798"/>
                    <a:pt x="1121" y="1798"/>
                  </a:cubicBezTo>
                  <a:cubicBezTo>
                    <a:pt x="1229" y="1798"/>
                    <a:pt x="1315" y="1794"/>
                    <a:pt x="1360" y="1782"/>
                  </a:cubicBezTo>
                  <a:cubicBezTo>
                    <a:pt x="1567" y="1740"/>
                    <a:pt x="1567" y="1555"/>
                    <a:pt x="1567" y="1555"/>
                  </a:cubicBezTo>
                  <a:lnTo>
                    <a:pt x="1278" y="1431"/>
                  </a:lnTo>
                  <a:lnTo>
                    <a:pt x="1207" y="1402"/>
                  </a:lnTo>
                  <a:lnTo>
                    <a:pt x="1083" y="1308"/>
                  </a:lnTo>
                  <a:lnTo>
                    <a:pt x="1031" y="1236"/>
                  </a:lnTo>
                  <a:lnTo>
                    <a:pt x="1061" y="1"/>
                  </a:lnTo>
                  <a:close/>
                </a:path>
              </a:pathLst>
            </a:custGeom>
            <a:solidFill>
              <a:srgbClr val="E1F3FF"/>
            </a:solidFill>
            <a:ln>
              <a:noFill/>
            </a:ln>
          </p:spPr>
          <p:txBody>
            <a:bodyPr spcFirstLastPara="1" wrap="square" lIns="121900" tIns="121900" rIns="121900" bIns="121900" anchor="ctr" anchorCtr="0">
              <a:noAutofit/>
            </a:bodyPr>
            <a:lstStyle/>
            <a:p>
              <a:endParaRPr sz="2400"/>
            </a:p>
          </p:txBody>
        </p:sp>
        <p:sp>
          <p:nvSpPr>
            <p:cNvPr id="210" name="Google Shape;1840;p46"/>
            <p:cNvSpPr/>
            <p:nvPr/>
          </p:nvSpPr>
          <p:spPr>
            <a:xfrm flipH="1">
              <a:off x="7144574" y="4479510"/>
              <a:ext cx="307364" cy="92789"/>
            </a:xfrm>
            <a:custGeom>
              <a:avLst/>
              <a:gdLst/>
              <a:ahLst/>
              <a:cxnLst/>
              <a:rect l="l" t="t" r="r" b="b"/>
              <a:pathLst>
                <a:path w="1855" h="560" extrusionOk="0">
                  <a:moveTo>
                    <a:pt x="1113" y="0"/>
                  </a:moveTo>
                  <a:cubicBezTo>
                    <a:pt x="957" y="40"/>
                    <a:pt x="762" y="195"/>
                    <a:pt x="690" y="237"/>
                  </a:cubicBezTo>
                  <a:cubicBezTo>
                    <a:pt x="671" y="237"/>
                    <a:pt x="639" y="237"/>
                    <a:pt x="619" y="225"/>
                  </a:cubicBezTo>
                  <a:cubicBezTo>
                    <a:pt x="154" y="124"/>
                    <a:pt x="125" y="52"/>
                    <a:pt x="125" y="52"/>
                  </a:cubicBezTo>
                  <a:cubicBezTo>
                    <a:pt x="125" y="52"/>
                    <a:pt x="1" y="319"/>
                    <a:pt x="83" y="472"/>
                  </a:cubicBezTo>
                  <a:cubicBezTo>
                    <a:pt x="83" y="472"/>
                    <a:pt x="687" y="560"/>
                    <a:pt x="1209" y="560"/>
                  </a:cubicBezTo>
                  <a:cubicBezTo>
                    <a:pt x="1470" y="560"/>
                    <a:pt x="1710" y="538"/>
                    <a:pt x="1844" y="472"/>
                  </a:cubicBezTo>
                  <a:cubicBezTo>
                    <a:pt x="1844" y="472"/>
                    <a:pt x="1854" y="381"/>
                    <a:pt x="1721" y="309"/>
                  </a:cubicBezTo>
                  <a:cubicBezTo>
                    <a:pt x="1575" y="237"/>
                    <a:pt x="1227" y="101"/>
                    <a:pt x="1227" y="101"/>
                  </a:cubicBezTo>
                  <a:cubicBezTo>
                    <a:pt x="1227" y="101"/>
                    <a:pt x="1122" y="251"/>
                    <a:pt x="838" y="251"/>
                  </a:cubicBezTo>
                  <a:cubicBezTo>
                    <a:pt x="814" y="251"/>
                    <a:pt x="789" y="250"/>
                    <a:pt x="762" y="247"/>
                  </a:cubicBezTo>
                  <a:cubicBezTo>
                    <a:pt x="844" y="185"/>
                    <a:pt x="1029" y="72"/>
                    <a:pt x="1153" y="40"/>
                  </a:cubicBezTo>
                  <a:lnTo>
                    <a:pt x="1113" y="0"/>
                  </a:ln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211" name="Google Shape;1841;p46"/>
            <p:cNvSpPr/>
            <p:nvPr/>
          </p:nvSpPr>
          <p:spPr>
            <a:xfrm flipH="1">
              <a:off x="7070508" y="3408792"/>
              <a:ext cx="289303" cy="634280"/>
            </a:xfrm>
            <a:custGeom>
              <a:avLst/>
              <a:gdLst/>
              <a:ahLst/>
              <a:cxnLst/>
              <a:rect l="l" t="t" r="r" b="b"/>
              <a:pathLst>
                <a:path w="1746" h="3828" extrusionOk="0">
                  <a:moveTo>
                    <a:pt x="19" y="1"/>
                  </a:moveTo>
                  <a:cubicBezTo>
                    <a:pt x="8" y="1"/>
                    <a:pt x="1" y="2"/>
                    <a:pt x="1" y="5"/>
                  </a:cubicBezTo>
                  <a:lnTo>
                    <a:pt x="226" y="808"/>
                  </a:lnTo>
                  <a:lnTo>
                    <a:pt x="557" y="1891"/>
                  </a:lnTo>
                  <a:lnTo>
                    <a:pt x="1143" y="3146"/>
                  </a:lnTo>
                  <a:cubicBezTo>
                    <a:pt x="1143" y="3146"/>
                    <a:pt x="1103" y="3578"/>
                    <a:pt x="1143" y="3598"/>
                  </a:cubicBezTo>
                  <a:cubicBezTo>
                    <a:pt x="1146" y="3602"/>
                    <a:pt x="1149" y="3604"/>
                    <a:pt x="1153" y="3604"/>
                  </a:cubicBezTo>
                  <a:cubicBezTo>
                    <a:pt x="1160" y="3604"/>
                    <a:pt x="1168" y="3598"/>
                    <a:pt x="1175" y="3598"/>
                  </a:cubicBezTo>
                  <a:cubicBezTo>
                    <a:pt x="1214" y="3578"/>
                    <a:pt x="1246" y="3497"/>
                    <a:pt x="1246" y="3497"/>
                  </a:cubicBezTo>
                  <a:cubicBezTo>
                    <a:pt x="1246" y="3497"/>
                    <a:pt x="1369" y="3828"/>
                    <a:pt x="1416" y="3828"/>
                  </a:cubicBezTo>
                  <a:cubicBezTo>
                    <a:pt x="1418" y="3828"/>
                    <a:pt x="1420" y="3827"/>
                    <a:pt x="1422" y="3825"/>
                  </a:cubicBezTo>
                  <a:cubicBezTo>
                    <a:pt x="1461" y="3806"/>
                    <a:pt x="1412" y="3559"/>
                    <a:pt x="1412" y="3559"/>
                  </a:cubicBezTo>
                  <a:lnTo>
                    <a:pt x="1412" y="3559"/>
                  </a:lnTo>
                  <a:cubicBezTo>
                    <a:pt x="1412" y="3559"/>
                    <a:pt x="1538" y="3767"/>
                    <a:pt x="1578" y="3767"/>
                  </a:cubicBezTo>
                  <a:cubicBezTo>
                    <a:pt x="1581" y="3767"/>
                    <a:pt x="1583" y="3766"/>
                    <a:pt x="1585" y="3764"/>
                  </a:cubicBezTo>
                  <a:cubicBezTo>
                    <a:pt x="1617" y="3722"/>
                    <a:pt x="1523" y="3465"/>
                    <a:pt x="1523" y="3455"/>
                  </a:cubicBezTo>
                  <a:lnTo>
                    <a:pt x="1523" y="3455"/>
                  </a:lnTo>
                  <a:cubicBezTo>
                    <a:pt x="1558" y="3522"/>
                    <a:pt x="1661" y="3611"/>
                    <a:pt x="1704" y="3611"/>
                  </a:cubicBezTo>
                  <a:cubicBezTo>
                    <a:pt x="1712" y="3611"/>
                    <a:pt x="1719" y="3607"/>
                    <a:pt x="1721" y="3598"/>
                  </a:cubicBezTo>
                  <a:cubicBezTo>
                    <a:pt x="1731" y="3559"/>
                    <a:pt x="1597" y="3331"/>
                    <a:pt x="1597" y="3331"/>
                  </a:cubicBezTo>
                  <a:lnTo>
                    <a:pt x="1597" y="3331"/>
                  </a:lnTo>
                  <a:cubicBezTo>
                    <a:pt x="1597" y="3331"/>
                    <a:pt x="1684" y="3397"/>
                    <a:pt x="1723" y="3397"/>
                  </a:cubicBezTo>
                  <a:cubicBezTo>
                    <a:pt x="1738" y="3397"/>
                    <a:pt x="1746" y="3388"/>
                    <a:pt x="1741" y="3363"/>
                  </a:cubicBezTo>
                  <a:cubicBezTo>
                    <a:pt x="1708" y="3279"/>
                    <a:pt x="1474" y="2951"/>
                    <a:pt x="1474" y="2951"/>
                  </a:cubicBezTo>
                  <a:lnTo>
                    <a:pt x="1451" y="2899"/>
                  </a:lnTo>
                  <a:cubicBezTo>
                    <a:pt x="1400" y="2672"/>
                    <a:pt x="1350" y="2437"/>
                    <a:pt x="1298" y="2209"/>
                  </a:cubicBezTo>
                  <a:cubicBezTo>
                    <a:pt x="1246" y="2014"/>
                    <a:pt x="1204" y="1819"/>
                    <a:pt x="1152" y="1621"/>
                  </a:cubicBezTo>
                  <a:cubicBezTo>
                    <a:pt x="1133" y="1560"/>
                    <a:pt x="1123" y="1498"/>
                    <a:pt x="1103" y="1436"/>
                  </a:cubicBezTo>
                  <a:cubicBezTo>
                    <a:pt x="1029" y="1179"/>
                    <a:pt x="967" y="922"/>
                    <a:pt x="876" y="665"/>
                  </a:cubicBezTo>
                  <a:cubicBezTo>
                    <a:pt x="772" y="356"/>
                    <a:pt x="535" y="139"/>
                    <a:pt x="268" y="37"/>
                  </a:cubicBezTo>
                  <a:cubicBezTo>
                    <a:pt x="260" y="37"/>
                    <a:pt x="77" y="1"/>
                    <a:pt x="19" y="1"/>
                  </a:cubicBezTo>
                  <a:close/>
                </a:path>
              </a:pathLst>
            </a:custGeom>
            <a:solidFill>
              <a:srgbClr val="B14136"/>
            </a:solidFill>
            <a:ln>
              <a:noFill/>
            </a:ln>
          </p:spPr>
          <p:txBody>
            <a:bodyPr spcFirstLastPara="1" wrap="square" lIns="121900" tIns="121900" rIns="121900" bIns="121900" anchor="ctr" anchorCtr="0">
              <a:noAutofit/>
            </a:bodyPr>
            <a:lstStyle/>
            <a:p>
              <a:endParaRPr sz="2400"/>
            </a:p>
          </p:txBody>
        </p:sp>
        <p:sp>
          <p:nvSpPr>
            <p:cNvPr id="212" name="Google Shape;1842;p46"/>
            <p:cNvSpPr/>
            <p:nvPr/>
          </p:nvSpPr>
          <p:spPr>
            <a:xfrm flipH="1">
              <a:off x="7690872" y="3391891"/>
              <a:ext cx="311838" cy="633783"/>
            </a:xfrm>
            <a:custGeom>
              <a:avLst/>
              <a:gdLst/>
              <a:ahLst/>
              <a:cxnLst/>
              <a:rect l="l" t="t" r="r" b="b"/>
              <a:pathLst>
                <a:path w="1882" h="3825" extrusionOk="0">
                  <a:moveTo>
                    <a:pt x="1859" y="0"/>
                  </a:moveTo>
                  <a:cubicBezTo>
                    <a:pt x="1793" y="0"/>
                    <a:pt x="1603" y="36"/>
                    <a:pt x="1595" y="36"/>
                  </a:cubicBezTo>
                  <a:cubicBezTo>
                    <a:pt x="1306" y="129"/>
                    <a:pt x="1141" y="354"/>
                    <a:pt x="1029" y="673"/>
                  </a:cubicBezTo>
                  <a:cubicBezTo>
                    <a:pt x="935" y="920"/>
                    <a:pt x="770" y="1180"/>
                    <a:pt x="688" y="1427"/>
                  </a:cubicBezTo>
                  <a:cubicBezTo>
                    <a:pt x="679" y="1498"/>
                    <a:pt x="659" y="1560"/>
                    <a:pt x="636" y="1622"/>
                  </a:cubicBezTo>
                  <a:cubicBezTo>
                    <a:pt x="585" y="1817"/>
                    <a:pt x="535" y="2012"/>
                    <a:pt x="483" y="2208"/>
                  </a:cubicBezTo>
                  <a:cubicBezTo>
                    <a:pt x="422" y="2435"/>
                    <a:pt x="370" y="2662"/>
                    <a:pt x="308" y="2887"/>
                  </a:cubicBezTo>
                  <a:lnTo>
                    <a:pt x="298" y="2949"/>
                  </a:lnTo>
                  <a:cubicBezTo>
                    <a:pt x="298" y="2949"/>
                    <a:pt x="29" y="3280"/>
                    <a:pt x="9" y="3362"/>
                  </a:cubicBezTo>
                  <a:cubicBezTo>
                    <a:pt x="1" y="3386"/>
                    <a:pt x="9" y="3395"/>
                    <a:pt x="24" y="3395"/>
                  </a:cubicBezTo>
                  <a:cubicBezTo>
                    <a:pt x="66" y="3395"/>
                    <a:pt x="164" y="3330"/>
                    <a:pt x="165" y="3329"/>
                  </a:cubicBezTo>
                  <a:lnTo>
                    <a:pt x="165" y="3329"/>
                  </a:lnTo>
                  <a:cubicBezTo>
                    <a:pt x="164" y="3330"/>
                    <a:pt x="19" y="3557"/>
                    <a:pt x="29" y="3599"/>
                  </a:cubicBezTo>
                  <a:cubicBezTo>
                    <a:pt x="31" y="3605"/>
                    <a:pt x="36" y="3608"/>
                    <a:pt x="43" y="3608"/>
                  </a:cubicBezTo>
                  <a:cubicBezTo>
                    <a:pt x="85" y="3608"/>
                    <a:pt x="202" y="3523"/>
                    <a:pt x="246" y="3443"/>
                  </a:cubicBezTo>
                  <a:lnTo>
                    <a:pt x="246" y="3443"/>
                  </a:lnTo>
                  <a:cubicBezTo>
                    <a:pt x="236" y="3465"/>
                    <a:pt x="142" y="3722"/>
                    <a:pt x="174" y="3752"/>
                  </a:cubicBezTo>
                  <a:cubicBezTo>
                    <a:pt x="177" y="3755"/>
                    <a:pt x="180" y="3757"/>
                    <a:pt x="184" y="3757"/>
                  </a:cubicBezTo>
                  <a:cubicBezTo>
                    <a:pt x="228" y="3757"/>
                    <a:pt x="360" y="3557"/>
                    <a:pt x="360" y="3557"/>
                  </a:cubicBezTo>
                  <a:lnTo>
                    <a:pt x="360" y="3557"/>
                  </a:lnTo>
                  <a:cubicBezTo>
                    <a:pt x="360" y="3557"/>
                    <a:pt x="308" y="3804"/>
                    <a:pt x="350" y="3824"/>
                  </a:cubicBezTo>
                  <a:cubicBezTo>
                    <a:pt x="351" y="3824"/>
                    <a:pt x="352" y="3825"/>
                    <a:pt x="354" y="3825"/>
                  </a:cubicBezTo>
                  <a:cubicBezTo>
                    <a:pt x="398" y="3825"/>
                    <a:pt x="535" y="3495"/>
                    <a:pt x="535" y="3495"/>
                  </a:cubicBezTo>
                  <a:cubicBezTo>
                    <a:pt x="535" y="3495"/>
                    <a:pt x="575" y="3567"/>
                    <a:pt x="617" y="3599"/>
                  </a:cubicBezTo>
                  <a:lnTo>
                    <a:pt x="646" y="3599"/>
                  </a:lnTo>
                  <a:cubicBezTo>
                    <a:pt x="698" y="3567"/>
                    <a:pt x="659" y="3144"/>
                    <a:pt x="659" y="3144"/>
                  </a:cubicBezTo>
                  <a:lnTo>
                    <a:pt x="1286" y="1889"/>
                  </a:lnTo>
                  <a:lnTo>
                    <a:pt x="1790" y="871"/>
                  </a:lnTo>
                  <a:lnTo>
                    <a:pt x="1882" y="6"/>
                  </a:lnTo>
                  <a:cubicBezTo>
                    <a:pt x="1882" y="2"/>
                    <a:pt x="1873" y="0"/>
                    <a:pt x="1859" y="0"/>
                  </a:cubicBezTo>
                  <a:close/>
                </a:path>
              </a:pathLst>
            </a:custGeom>
            <a:solidFill>
              <a:srgbClr val="B14136"/>
            </a:solidFill>
            <a:ln>
              <a:noFill/>
            </a:ln>
          </p:spPr>
          <p:txBody>
            <a:bodyPr spcFirstLastPara="1" wrap="square" lIns="121900" tIns="121900" rIns="121900" bIns="121900" anchor="ctr" anchorCtr="0">
              <a:noAutofit/>
            </a:bodyPr>
            <a:lstStyle/>
            <a:p>
              <a:endParaRPr sz="2400"/>
            </a:p>
          </p:txBody>
        </p:sp>
        <p:sp>
          <p:nvSpPr>
            <p:cNvPr id="213" name="Google Shape;1843;p46"/>
            <p:cNvSpPr/>
            <p:nvPr/>
          </p:nvSpPr>
          <p:spPr>
            <a:xfrm flipH="1">
              <a:off x="7402230" y="3392720"/>
              <a:ext cx="239264" cy="175802"/>
            </a:xfrm>
            <a:custGeom>
              <a:avLst/>
              <a:gdLst/>
              <a:ahLst/>
              <a:cxnLst/>
              <a:rect l="l" t="t" r="r" b="b"/>
              <a:pathLst>
                <a:path w="1444" h="1061" extrusionOk="0">
                  <a:moveTo>
                    <a:pt x="33" y="1"/>
                  </a:moveTo>
                  <a:cubicBezTo>
                    <a:pt x="33" y="1"/>
                    <a:pt x="73" y="268"/>
                    <a:pt x="1" y="535"/>
                  </a:cubicBezTo>
                  <a:cubicBezTo>
                    <a:pt x="63" y="587"/>
                    <a:pt x="85" y="680"/>
                    <a:pt x="85" y="762"/>
                  </a:cubicBezTo>
                  <a:lnTo>
                    <a:pt x="342" y="895"/>
                  </a:lnTo>
                  <a:cubicBezTo>
                    <a:pt x="372" y="844"/>
                    <a:pt x="423" y="804"/>
                    <a:pt x="495" y="804"/>
                  </a:cubicBezTo>
                  <a:cubicBezTo>
                    <a:pt x="641" y="804"/>
                    <a:pt x="703" y="937"/>
                    <a:pt x="703" y="1061"/>
                  </a:cubicBezTo>
                  <a:lnTo>
                    <a:pt x="752" y="1061"/>
                  </a:lnTo>
                  <a:cubicBezTo>
                    <a:pt x="752" y="937"/>
                    <a:pt x="814" y="814"/>
                    <a:pt x="960" y="814"/>
                  </a:cubicBezTo>
                  <a:cubicBezTo>
                    <a:pt x="1031" y="814"/>
                    <a:pt x="1083" y="844"/>
                    <a:pt x="1113" y="895"/>
                  </a:cubicBezTo>
                  <a:lnTo>
                    <a:pt x="1298" y="804"/>
                  </a:lnTo>
                  <a:cubicBezTo>
                    <a:pt x="1246" y="668"/>
                    <a:pt x="1298" y="495"/>
                    <a:pt x="1444" y="463"/>
                  </a:cubicBezTo>
                  <a:cubicBezTo>
                    <a:pt x="1392" y="206"/>
                    <a:pt x="1382" y="1"/>
                    <a:pt x="1382" y="1"/>
                  </a:cubicBezTo>
                  <a:close/>
                </a:path>
              </a:pathLst>
            </a:custGeom>
            <a:solidFill>
              <a:srgbClr val="B14136"/>
            </a:solidFill>
            <a:ln>
              <a:noFill/>
            </a:ln>
          </p:spPr>
          <p:txBody>
            <a:bodyPr spcFirstLastPara="1" wrap="square" lIns="121900" tIns="121900" rIns="121900" bIns="121900" anchor="ctr" anchorCtr="0">
              <a:noAutofit/>
            </a:bodyPr>
            <a:lstStyle/>
            <a:p>
              <a:endParaRPr sz="2400"/>
            </a:p>
          </p:txBody>
        </p:sp>
        <p:sp>
          <p:nvSpPr>
            <p:cNvPr id="214" name="Google Shape;1844;p46"/>
            <p:cNvSpPr/>
            <p:nvPr/>
          </p:nvSpPr>
          <p:spPr>
            <a:xfrm flipH="1">
              <a:off x="7791117" y="3976296"/>
              <a:ext cx="26014" cy="25020"/>
            </a:xfrm>
            <a:custGeom>
              <a:avLst/>
              <a:gdLst/>
              <a:ahLst/>
              <a:cxnLst/>
              <a:rect l="l" t="t" r="r" b="b"/>
              <a:pathLst>
                <a:path w="157" h="151" extrusionOk="0">
                  <a:moveTo>
                    <a:pt x="114" y="0"/>
                  </a:moveTo>
                  <a:cubicBezTo>
                    <a:pt x="72" y="0"/>
                    <a:pt x="1" y="144"/>
                    <a:pt x="1" y="144"/>
                  </a:cubicBezTo>
                  <a:cubicBezTo>
                    <a:pt x="10" y="149"/>
                    <a:pt x="20" y="151"/>
                    <a:pt x="30" y="151"/>
                  </a:cubicBezTo>
                  <a:cubicBezTo>
                    <a:pt x="81" y="151"/>
                    <a:pt x="144" y="101"/>
                    <a:pt x="144" y="101"/>
                  </a:cubicBezTo>
                  <a:cubicBezTo>
                    <a:pt x="144" y="101"/>
                    <a:pt x="156" y="0"/>
                    <a:pt x="114" y="0"/>
                  </a:cubicBezTo>
                  <a:close/>
                </a:path>
              </a:pathLst>
            </a:custGeom>
            <a:solidFill>
              <a:srgbClr val="EA9056"/>
            </a:solidFill>
            <a:ln>
              <a:noFill/>
            </a:ln>
          </p:spPr>
          <p:txBody>
            <a:bodyPr spcFirstLastPara="1" wrap="square" lIns="121900" tIns="121900" rIns="121900" bIns="121900" anchor="ctr" anchorCtr="0">
              <a:noAutofit/>
            </a:bodyPr>
            <a:lstStyle/>
            <a:p>
              <a:endParaRPr sz="2400"/>
            </a:p>
          </p:txBody>
        </p:sp>
        <p:sp>
          <p:nvSpPr>
            <p:cNvPr id="215" name="Google Shape;1845;p46"/>
            <p:cNvSpPr/>
            <p:nvPr/>
          </p:nvSpPr>
          <p:spPr>
            <a:xfrm flipH="1">
              <a:off x="7803378" y="3977953"/>
              <a:ext cx="25517" cy="25186"/>
            </a:xfrm>
            <a:custGeom>
              <a:avLst/>
              <a:gdLst/>
              <a:ahLst/>
              <a:cxnLst/>
              <a:rect l="l" t="t" r="r" b="b"/>
              <a:pathLst>
                <a:path w="154" h="152" extrusionOk="0">
                  <a:moveTo>
                    <a:pt x="114" y="0"/>
                  </a:moveTo>
                  <a:cubicBezTo>
                    <a:pt x="72" y="0"/>
                    <a:pt x="0" y="143"/>
                    <a:pt x="0" y="143"/>
                  </a:cubicBezTo>
                  <a:cubicBezTo>
                    <a:pt x="9" y="149"/>
                    <a:pt x="20" y="151"/>
                    <a:pt x="31" y="151"/>
                  </a:cubicBezTo>
                  <a:cubicBezTo>
                    <a:pt x="82" y="151"/>
                    <a:pt x="143" y="101"/>
                    <a:pt x="143" y="101"/>
                  </a:cubicBezTo>
                  <a:cubicBezTo>
                    <a:pt x="143" y="101"/>
                    <a:pt x="153" y="0"/>
                    <a:pt x="114" y="0"/>
                  </a:cubicBezTo>
                  <a:close/>
                </a:path>
              </a:pathLst>
            </a:custGeom>
            <a:solidFill>
              <a:srgbClr val="F7A45B"/>
            </a:solidFill>
            <a:ln>
              <a:noFill/>
            </a:ln>
          </p:spPr>
          <p:txBody>
            <a:bodyPr spcFirstLastPara="1" wrap="square" lIns="121900" tIns="121900" rIns="121900" bIns="121900" anchor="ctr" anchorCtr="0">
              <a:noAutofit/>
            </a:bodyPr>
            <a:lstStyle/>
            <a:p>
              <a:endParaRPr sz="2400"/>
            </a:p>
          </p:txBody>
        </p:sp>
        <p:sp>
          <p:nvSpPr>
            <p:cNvPr id="216" name="Google Shape;1846;p46"/>
            <p:cNvSpPr/>
            <p:nvPr/>
          </p:nvSpPr>
          <p:spPr>
            <a:xfrm flipH="1">
              <a:off x="7707607" y="3895603"/>
              <a:ext cx="134876" cy="146640"/>
            </a:xfrm>
            <a:custGeom>
              <a:avLst/>
              <a:gdLst/>
              <a:ahLst/>
              <a:cxnLst/>
              <a:rect l="l" t="t" r="r" b="b"/>
              <a:pathLst>
                <a:path w="814" h="885" extrusionOk="0">
                  <a:moveTo>
                    <a:pt x="486" y="1"/>
                  </a:moveTo>
                  <a:cubicBezTo>
                    <a:pt x="361" y="1"/>
                    <a:pt x="154" y="289"/>
                    <a:pt x="154" y="289"/>
                  </a:cubicBezTo>
                  <a:lnTo>
                    <a:pt x="267" y="517"/>
                  </a:lnTo>
                  <a:lnTo>
                    <a:pt x="124" y="631"/>
                  </a:lnTo>
                  <a:lnTo>
                    <a:pt x="174" y="537"/>
                  </a:lnTo>
                  <a:cubicBezTo>
                    <a:pt x="174" y="520"/>
                    <a:pt x="167" y="504"/>
                    <a:pt x="154" y="504"/>
                  </a:cubicBezTo>
                  <a:cubicBezTo>
                    <a:pt x="151" y="504"/>
                    <a:pt x="148" y="505"/>
                    <a:pt x="144" y="507"/>
                  </a:cubicBezTo>
                  <a:cubicBezTo>
                    <a:pt x="82" y="527"/>
                    <a:pt x="1" y="588"/>
                    <a:pt x="10" y="702"/>
                  </a:cubicBezTo>
                  <a:cubicBezTo>
                    <a:pt x="20" y="774"/>
                    <a:pt x="174" y="836"/>
                    <a:pt x="297" y="868"/>
                  </a:cubicBezTo>
                  <a:cubicBezTo>
                    <a:pt x="325" y="879"/>
                    <a:pt x="353" y="884"/>
                    <a:pt x="381" y="884"/>
                  </a:cubicBezTo>
                  <a:cubicBezTo>
                    <a:pt x="429" y="884"/>
                    <a:pt x="476" y="868"/>
                    <a:pt x="515" y="836"/>
                  </a:cubicBezTo>
                  <a:cubicBezTo>
                    <a:pt x="606" y="764"/>
                    <a:pt x="730" y="660"/>
                    <a:pt x="762" y="588"/>
                  </a:cubicBezTo>
                  <a:cubicBezTo>
                    <a:pt x="814" y="465"/>
                    <a:pt x="628" y="94"/>
                    <a:pt x="524" y="13"/>
                  </a:cubicBezTo>
                  <a:cubicBezTo>
                    <a:pt x="513" y="4"/>
                    <a:pt x="500" y="1"/>
                    <a:pt x="486" y="1"/>
                  </a:cubicBezTo>
                  <a:close/>
                </a:path>
              </a:pathLst>
            </a:custGeom>
            <a:solidFill>
              <a:srgbClr val="FFBC7A"/>
            </a:solidFill>
            <a:ln>
              <a:noFill/>
            </a:ln>
          </p:spPr>
          <p:txBody>
            <a:bodyPr spcFirstLastPara="1" wrap="square" lIns="121900" tIns="121900" rIns="121900" bIns="121900" anchor="ctr" anchorCtr="0">
              <a:noAutofit/>
            </a:bodyPr>
            <a:lstStyle/>
            <a:p>
              <a:endParaRPr sz="2400"/>
            </a:p>
          </p:txBody>
        </p:sp>
        <p:sp>
          <p:nvSpPr>
            <p:cNvPr id="217" name="Google Shape;1847;p46"/>
            <p:cNvSpPr/>
            <p:nvPr/>
          </p:nvSpPr>
          <p:spPr>
            <a:xfrm flipH="1">
              <a:off x="7144574" y="3366706"/>
              <a:ext cx="261467" cy="244069"/>
            </a:xfrm>
            <a:custGeom>
              <a:avLst/>
              <a:gdLst/>
              <a:ahLst/>
              <a:cxnLst/>
              <a:rect l="l" t="t" r="r" b="b"/>
              <a:pathLst>
                <a:path w="1578" h="1473" extrusionOk="0">
                  <a:moveTo>
                    <a:pt x="797" y="0"/>
                  </a:moveTo>
                  <a:cubicBezTo>
                    <a:pt x="516" y="0"/>
                    <a:pt x="320" y="158"/>
                    <a:pt x="320" y="158"/>
                  </a:cubicBezTo>
                  <a:lnTo>
                    <a:pt x="1" y="1023"/>
                  </a:lnTo>
                  <a:lnTo>
                    <a:pt x="475" y="1270"/>
                  </a:lnTo>
                  <a:lnTo>
                    <a:pt x="413" y="1433"/>
                  </a:lnTo>
                  <a:cubicBezTo>
                    <a:pt x="526" y="1462"/>
                    <a:pt x="642" y="1473"/>
                    <a:pt x="755" y="1473"/>
                  </a:cubicBezTo>
                  <a:cubicBezTo>
                    <a:pt x="1129" y="1473"/>
                    <a:pt x="1464" y="1351"/>
                    <a:pt x="1464" y="1351"/>
                  </a:cubicBezTo>
                  <a:lnTo>
                    <a:pt x="1320" y="1166"/>
                  </a:lnTo>
                  <a:cubicBezTo>
                    <a:pt x="1506" y="877"/>
                    <a:pt x="1577" y="281"/>
                    <a:pt x="1123" y="74"/>
                  </a:cubicBezTo>
                  <a:cubicBezTo>
                    <a:pt x="1007" y="20"/>
                    <a:pt x="897" y="0"/>
                    <a:pt x="797" y="0"/>
                  </a:cubicBezTo>
                  <a:close/>
                </a:path>
              </a:pathLst>
            </a:custGeom>
            <a:solidFill>
              <a:srgbClr val="F7727B"/>
            </a:solidFill>
            <a:ln>
              <a:noFill/>
            </a:ln>
          </p:spPr>
          <p:txBody>
            <a:bodyPr spcFirstLastPara="1" wrap="square" lIns="121900" tIns="121900" rIns="121900" bIns="121900" anchor="ctr" anchorCtr="0">
              <a:noAutofit/>
            </a:bodyPr>
            <a:lstStyle/>
            <a:p>
              <a:endParaRPr sz="2400"/>
            </a:p>
          </p:txBody>
        </p:sp>
        <p:sp>
          <p:nvSpPr>
            <p:cNvPr id="218" name="Google Shape;1848;p46"/>
            <p:cNvSpPr/>
            <p:nvPr/>
          </p:nvSpPr>
          <p:spPr>
            <a:xfrm flipH="1">
              <a:off x="7165120" y="3495119"/>
              <a:ext cx="172488" cy="107536"/>
            </a:xfrm>
            <a:custGeom>
              <a:avLst/>
              <a:gdLst/>
              <a:ahLst/>
              <a:cxnLst/>
              <a:rect l="l" t="t" r="r" b="b"/>
              <a:pathLst>
                <a:path w="1041" h="649" extrusionOk="0">
                  <a:moveTo>
                    <a:pt x="62" y="495"/>
                  </a:moveTo>
                  <a:lnTo>
                    <a:pt x="0" y="648"/>
                  </a:lnTo>
                  <a:lnTo>
                    <a:pt x="0" y="648"/>
                  </a:lnTo>
                  <a:lnTo>
                    <a:pt x="62" y="495"/>
                  </a:lnTo>
                  <a:close/>
                  <a:moveTo>
                    <a:pt x="0" y="463"/>
                  </a:moveTo>
                  <a:lnTo>
                    <a:pt x="0" y="463"/>
                  </a:lnTo>
                  <a:lnTo>
                    <a:pt x="62" y="495"/>
                  </a:lnTo>
                  <a:lnTo>
                    <a:pt x="0" y="463"/>
                  </a:lnTo>
                  <a:close/>
                  <a:moveTo>
                    <a:pt x="907" y="381"/>
                  </a:moveTo>
                  <a:lnTo>
                    <a:pt x="907" y="391"/>
                  </a:lnTo>
                  <a:lnTo>
                    <a:pt x="907" y="381"/>
                  </a:lnTo>
                  <a:close/>
                  <a:moveTo>
                    <a:pt x="907" y="381"/>
                  </a:moveTo>
                  <a:lnTo>
                    <a:pt x="907" y="381"/>
                  </a:lnTo>
                  <a:lnTo>
                    <a:pt x="907" y="381"/>
                  </a:lnTo>
                  <a:close/>
                  <a:moveTo>
                    <a:pt x="917" y="381"/>
                  </a:moveTo>
                  <a:lnTo>
                    <a:pt x="907" y="381"/>
                  </a:lnTo>
                  <a:lnTo>
                    <a:pt x="917" y="381"/>
                  </a:lnTo>
                  <a:close/>
                  <a:moveTo>
                    <a:pt x="917" y="371"/>
                  </a:moveTo>
                  <a:lnTo>
                    <a:pt x="917" y="381"/>
                  </a:lnTo>
                  <a:lnTo>
                    <a:pt x="917" y="371"/>
                  </a:lnTo>
                  <a:close/>
                  <a:moveTo>
                    <a:pt x="1041" y="30"/>
                  </a:moveTo>
                  <a:cubicBezTo>
                    <a:pt x="1018" y="164"/>
                    <a:pt x="969" y="277"/>
                    <a:pt x="917" y="371"/>
                  </a:cubicBezTo>
                  <a:cubicBezTo>
                    <a:pt x="969" y="277"/>
                    <a:pt x="1018" y="164"/>
                    <a:pt x="1041" y="30"/>
                  </a:cubicBezTo>
                  <a:close/>
                  <a:moveTo>
                    <a:pt x="1041" y="30"/>
                  </a:moveTo>
                  <a:lnTo>
                    <a:pt x="1041" y="30"/>
                  </a:lnTo>
                  <a:lnTo>
                    <a:pt x="1041" y="30"/>
                  </a:lnTo>
                  <a:close/>
                  <a:moveTo>
                    <a:pt x="1041" y="20"/>
                  </a:moveTo>
                  <a:lnTo>
                    <a:pt x="1041" y="30"/>
                  </a:lnTo>
                  <a:lnTo>
                    <a:pt x="1041" y="20"/>
                  </a:lnTo>
                  <a:close/>
                  <a:moveTo>
                    <a:pt x="1041" y="20"/>
                  </a:moveTo>
                  <a:lnTo>
                    <a:pt x="1041" y="20"/>
                  </a:lnTo>
                  <a:lnTo>
                    <a:pt x="1041" y="20"/>
                  </a:lnTo>
                  <a:close/>
                  <a:moveTo>
                    <a:pt x="1041" y="20"/>
                  </a:moveTo>
                  <a:lnTo>
                    <a:pt x="1041" y="20"/>
                  </a:lnTo>
                  <a:lnTo>
                    <a:pt x="1041" y="20"/>
                  </a:lnTo>
                  <a:close/>
                  <a:moveTo>
                    <a:pt x="1041" y="11"/>
                  </a:moveTo>
                  <a:lnTo>
                    <a:pt x="1041" y="11"/>
                  </a:lnTo>
                  <a:lnTo>
                    <a:pt x="1041" y="11"/>
                  </a:lnTo>
                  <a:close/>
                  <a:moveTo>
                    <a:pt x="1041" y="11"/>
                  </a:moveTo>
                  <a:lnTo>
                    <a:pt x="1041" y="11"/>
                  </a:lnTo>
                  <a:lnTo>
                    <a:pt x="1041" y="11"/>
                  </a:lnTo>
                  <a:close/>
                  <a:moveTo>
                    <a:pt x="1041" y="1"/>
                  </a:moveTo>
                  <a:lnTo>
                    <a:pt x="1041" y="1"/>
                  </a:lnTo>
                  <a:close/>
                </a:path>
              </a:pathLst>
            </a:custGeom>
            <a:solidFill>
              <a:srgbClr val="ACEFFF"/>
            </a:solidFill>
            <a:ln>
              <a:noFill/>
            </a:ln>
          </p:spPr>
          <p:txBody>
            <a:bodyPr spcFirstLastPara="1" wrap="square" lIns="121900" tIns="121900" rIns="121900" bIns="121900" anchor="ctr" anchorCtr="0">
              <a:noAutofit/>
            </a:bodyPr>
            <a:lstStyle/>
            <a:p>
              <a:endParaRPr sz="2400"/>
            </a:p>
          </p:txBody>
        </p:sp>
        <p:sp>
          <p:nvSpPr>
            <p:cNvPr id="219" name="Google Shape;1849;p46"/>
            <p:cNvSpPr/>
            <p:nvPr/>
          </p:nvSpPr>
          <p:spPr>
            <a:xfrm flipH="1">
              <a:off x="7160149" y="3385761"/>
              <a:ext cx="177459" cy="223854"/>
            </a:xfrm>
            <a:custGeom>
              <a:avLst/>
              <a:gdLst/>
              <a:ahLst/>
              <a:cxnLst/>
              <a:rect l="l" t="t" r="r" b="b"/>
              <a:pathLst>
                <a:path w="1071" h="1351" extrusionOk="0">
                  <a:moveTo>
                    <a:pt x="794" y="1"/>
                  </a:moveTo>
                  <a:lnTo>
                    <a:pt x="794" y="1"/>
                  </a:lnTo>
                  <a:cubicBezTo>
                    <a:pt x="1009" y="290"/>
                    <a:pt x="937" y="661"/>
                    <a:pt x="804" y="846"/>
                  </a:cubicBezTo>
                  <a:cubicBezTo>
                    <a:pt x="690" y="999"/>
                    <a:pt x="401" y="1071"/>
                    <a:pt x="154" y="1071"/>
                  </a:cubicBezTo>
                  <a:lnTo>
                    <a:pt x="62" y="1071"/>
                  </a:lnTo>
                  <a:cubicBezTo>
                    <a:pt x="52" y="1071"/>
                    <a:pt x="30" y="1093"/>
                    <a:pt x="0" y="1123"/>
                  </a:cubicBezTo>
                  <a:lnTo>
                    <a:pt x="62" y="1155"/>
                  </a:lnTo>
                  <a:lnTo>
                    <a:pt x="0" y="1308"/>
                  </a:lnTo>
                  <a:lnTo>
                    <a:pt x="10" y="1318"/>
                  </a:lnTo>
                  <a:cubicBezTo>
                    <a:pt x="124" y="1350"/>
                    <a:pt x="228" y="1350"/>
                    <a:pt x="339" y="1350"/>
                  </a:cubicBezTo>
                  <a:cubicBezTo>
                    <a:pt x="722" y="1350"/>
                    <a:pt x="1051" y="1236"/>
                    <a:pt x="1051" y="1236"/>
                  </a:cubicBezTo>
                  <a:lnTo>
                    <a:pt x="907" y="1051"/>
                  </a:lnTo>
                  <a:lnTo>
                    <a:pt x="907" y="1041"/>
                  </a:lnTo>
                  <a:lnTo>
                    <a:pt x="917" y="1041"/>
                  </a:lnTo>
                  <a:lnTo>
                    <a:pt x="917" y="1031"/>
                  </a:lnTo>
                  <a:cubicBezTo>
                    <a:pt x="969" y="937"/>
                    <a:pt x="1018" y="824"/>
                    <a:pt x="1041" y="690"/>
                  </a:cubicBezTo>
                  <a:lnTo>
                    <a:pt x="1041" y="680"/>
                  </a:lnTo>
                  <a:lnTo>
                    <a:pt x="1041" y="671"/>
                  </a:lnTo>
                  <a:lnTo>
                    <a:pt x="1041" y="661"/>
                  </a:lnTo>
                  <a:cubicBezTo>
                    <a:pt x="1070" y="414"/>
                    <a:pt x="1018" y="144"/>
                    <a:pt x="794" y="1"/>
                  </a:cubicBezTo>
                  <a:close/>
                </a:path>
              </a:pathLst>
            </a:custGeom>
            <a:solidFill>
              <a:srgbClr val="A76B7B"/>
            </a:solidFill>
            <a:ln>
              <a:noFill/>
            </a:ln>
          </p:spPr>
          <p:txBody>
            <a:bodyPr spcFirstLastPara="1" wrap="square" lIns="121900" tIns="121900" rIns="121900" bIns="121900" anchor="ctr" anchorCtr="0">
              <a:noAutofit/>
            </a:bodyPr>
            <a:lstStyle/>
            <a:p>
              <a:endParaRPr sz="2400"/>
            </a:p>
          </p:txBody>
        </p:sp>
        <p:sp>
          <p:nvSpPr>
            <p:cNvPr id="220" name="Google Shape;1850;p46"/>
            <p:cNvSpPr/>
            <p:nvPr/>
          </p:nvSpPr>
          <p:spPr>
            <a:xfrm flipH="1">
              <a:off x="7277627" y="3382613"/>
              <a:ext cx="78871" cy="42749"/>
            </a:xfrm>
            <a:custGeom>
              <a:avLst/>
              <a:gdLst/>
              <a:ahLst/>
              <a:cxnLst/>
              <a:rect l="l" t="t" r="r" b="b"/>
              <a:pathLst>
                <a:path w="476" h="258" extrusionOk="0">
                  <a:moveTo>
                    <a:pt x="453" y="0"/>
                  </a:moveTo>
                  <a:cubicBezTo>
                    <a:pt x="228" y="0"/>
                    <a:pt x="82" y="82"/>
                    <a:pt x="11" y="153"/>
                  </a:cubicBezTo>
                  <a:cubicBezTo>
                    <a:pt x="1" y="173"/>
                    <a:pt x="1" y="215"/>
                    <a:pt x="1" y="257"/>
                  </a:cubicBezTo>
                  <a:cubicBezTo>
                    <a:pt x="156" y="62"/>
                    <a:pt x="475" y="0"/>
                    <a:pt x="475" y="0"/>
                  </a:cubicBezTo>
                  <a:close/>
                </a:path>
              </a:pathLst>
            </a:custGeom>
            <a:solidFill>
              <a:srgbClr val="A76B7B"/>
            </a:solidFill>
            <a:ln>
              <a:noFill/>
            </a:ln>
          </p:spPr>
          <p:txBody>
            <a:bodyPr spcFirstLastPara="1" wrap="square" lIns="121900" tIns="121900" rIns="121900" bIns="121900" anchor="ctr" anchorCtr="0">
              <a:noAutofit/>
            </a:bodyPr>
            <a:lstStyle/>
            <a:p>
              <a:endParaRPr sz="2400"/>
            </a:p>
          </p:txBody>
        </p:sp>
        <p:sp>
          <p:nvSpPr>
            <p:cNvPr id="221" name="Google Shape;1851;p46"/>
            <p:cNvSpPr/>
            <p:nvPr/>
          </p:nvSpPr>
          <p:spPr>
            <a:xfrm flipH="1">
              <a:off x="7246974" y="3402993"/>
              <a:ext cx="111181" cy="54679"/>
            </a:xfrm>
            <a:custGeom>
              <a:avLst/>
              <a:gdLst/>
              <a:ahLst/>
              <a:cxnLst/>
              <a:rect l="l" t="t" r="r" b="b"/>
              <a:pathLst>
                <a:path w="671" h="330" extrusionOk="0">
                  <a:moveTo>
                    <a:pt x="547" y="1"/>
                  </a:moveTo>
                  <a:cubicBezTo>
                    <a:pt x="258" y="1"/>
                    <a:pt x="92" y="124"/>
                    <a:pt x="11" y="206"/>
                  </a:cubicBezTo>
                  <a:cubicBezTo>
                    <a:pt x="1" y="248"/>
                    <a:pt x="1" y="287"/>
                    <a:pt x="11" y="329"/>
                  </a:cubicBezTo>
                  <a:cubicBezTo>
                    <a:pt x="248" y="11"/>
                    <a:pt x="671" y="11"/>
                    <a:pt x="671" y="11"/>
                  </a:cubicBezTo>
                  <a:cubicBezTo>
                    <a:pt x="629" y="1"/>
                    <a:pt x="587" y="1"/>
                    <a:pt x="547" y="1"/>
                  </a:cubicBezTo>
                  <a:close/>
                </a:path>
              </a:pathLst>
            </a:custGeom>
            <a:solidFill>
              <a:srgbClr val="A76B7B"/>
            </a:solidFill>
            <a:ln>
              <a:noFill/>
            </a:ln>
          </p:spPr>
          <p:txBody>
            <a:bodyPr spcFirstLastPara="1" wrap="square" lIns="121900" tIns="121900" rIns="121900" bIns="121900" anchor="ctr" anchorCtr="0">
              <a:noAutofit/>
            </a:bodyPr>
            <a:lstStyle/>
            <a:p>
              <a:endParaRPr sz="2400"/>
            </a:p>
          </p:txBody>
        </p:sp>
        <p:sp>
          <p:nvSpPr>
            <p:cNvPr id="222" name="Google Shape;1852;p46"/>
            <p:cNvSpPr/>
            <p:nvPr/>
          </p:nvSpPr>
          <p:spPr>
            <a:xfrm flipH="1">
              <a:off x="7639672" y="3366706"/>
              <a:ext cx="259313" cy="244069"/>
            </a:xfrm>
            <a:custGeom>
              <a:avLst/>
              <a:gdLst/>
              <a:ahLst/>
              <a:cxnLst/>
              <a:rect l="l" t="t" r="r" b="b"/>
              <a:pathLst>
                <a:path w="1565" h="1473" extrusionOk="0">
                  <a:moveTo>
                    <a:pt x="769" y="0"/>
                  </a:moveTo>
                  <a:cubicBezTo>
                    <a:pt x="669" y="0"/>
                    <a:pt x="559" y="20"/>
                    <a:pt x="443" y="74"/>
                  </a:cubicBezTo>
                  <a:cubicBezTo>
                    <a:pt x="1" y="281"/>
                    <a:pt x="62" y="877"/>
                    <a:pt x="248" y="1166"/>
                  </a:cubicBezTo>
                  <a:lnTo>
                    <a:pt x="104" y="1351"/>
                  </a:lnTo>
                  <a:cubicBezTo>
                    <a:pt x="104" y="1351"/>
                    <a:pt x="439" y="1473"/>
                    <a:pt x="818" y="1473"/>
                  </a:cubicBezTo>
                  <a:cubicBezTo>
                    <a:pt x="932" y="1473"/>
                    <a:pt x="1050" y="1462"/>
                    <a:pt x="1164" y="1433"/>
                  </a:cubicBezTo>
                  <a:lnTo>
                    <a:pt x="1093" y="1270"/>
                  </a:lnTo>
                  <a:lnTo>
                    <a:pt x="1565" y="1023"/>
                  </a:lnTo>
                  <a:lnTo>
                    <a:pt x="1246" y="158"/>
                  </a:lnTo>
                  <a:cubicBezTo>
                    <a:pt x="1246" y="158"/>
                    <a:pt x="1049" y="0"/>
                    <a:pt x="769" y="0"/>
                  </a:cubicBezTo>
                  <a:close/>
                </a:path>
              </a:pathLst>
            </a:custGeom>
            <a:solidFill>
              <a:srgbClr val="F7727B"/>
            </a:solidFill>
            <a:ln>
              <a:noFill/>
            </a:ln>
          </p:spPr>
          <p:txBody>
            <a:bodyPr spcFirstLastPara="1" wrap="square" lIns="121900" tIns="121900" rIns="121900" bIns="121900" anchor="ctr" anchorCtr="0">
              <a:noAutofit/>
            </a:bodyPr>
            <a:lstStyle/>
            <a:p>
              <a:endParaRPr sz="2400"/>
            </a:p>
          </p:txBody>
        </p:sp>
        <p:sp>
          <p:nvSpPr>
            <p:cNvPr id="223" name="Google Shape;1853;p46"/>
            <p:cNvSpPr/>
            <p:nvPr/>
          </p:nvSpPr>
          <p:spPr>
            <a:xfrm flipH="1">
              <a:off x="7857892" y="3552946"/>
              <a:ext cx="3480" cy="5468"/>
            </a:xfrm>
            <a:custGeom>
              <a:avLst/>
              <a:gdLst/>
              <a:ahLst/>
              <a:cxnLst/>
              <a:rect l="l" t="t" r="r" b="b"/>
              <a:pathLst>
                <a:path w="21" h="33" extrusionOk="0">
                  <a:moveTo>
                    <a:pt x="21" y="32"/>
                  </a:moveTo>
                  <a:lnTo>
                    <a:pt x="21" y="32"/>
                  </a:lnTo>
                  <a:lnTo>
                    <a:pt x="21" y="32"/>
                  </a:lnTo>
                  <a:lnTo>
                    <a:pt x="21" y="32"/>
                  </a:lnTo>
                  <a:close/>
                  <a:moveTo>
                    <a:pt x="21" y="32"/>
                  </a:moveTo>
                  <a:lnTo>
                    <a:pt x="21" y="32"/>
                  </a:lnTo>
                  <a:lnTo>
                    <a:pt x="21" y="32"/>
                  </a:lnTo>
                  <a:close/>
                  <a:moveTo>
                    <a:pt x="11" y="22"/>
                  </a:moveTo>
                  <a:lnTo>
                    <a:pt x="11" y="32"/>
                  </a:lnTo>
                  <a:lnTo>
                    <a:pt x="11" y="22"/>
                  </a:lnTo>
                  <a:close/>
                  <a:moveTo>
                    <a:pt x="11" y="22"/>
                  </a:moveTo>
                  <a:lnTo>
                    <a:pt x="11" y="22"/>
                  </a:lnTo>
                  <a:lnTo>
                    <a:pt x="11" y="22"/>
                  </a:lnTo>
                  <a:close/>
                  <a:moveTo>
                    <a:pt x="11" y="22"/>
                  </a:moveTo>
                  <a:lnTo>
                    <a:pt x="11" y="22"/>
                  </a:lnTo>
                  <a:lnTo>
                    <a:pt x="11" y="22"/>
                  </a:lnTo>
                  <a:close/>
                  <a:moveTo>
                    <a:pt x="11" y="10"/>
                  </a:moveTo>
                  <a:lnTo>
                    <a:pt x="11" y="22"/>
                  </a:lnTo>
                  <a:lnTo>
                    <a:pt x="11" y="10"/>
                  </a:lnTo>
                  <a:close/>
                  <a:moveTo>
                    <a:pt x="11" y="10"/>
                  </a:moveTo>
                  <a:lnTo>
                    <a:pt x="11" y="10"/>
                  </a:lnTo>
                  <a:lnTo>
                    <a:pt x="11" y="10"/>
                  </a:lnTo>
                  <a:close/>
                  <a:moveTo>
                    <a:pt x="1" y="10"/>
                  </a:moveTo>
                  <a:lnTo>
                    <a:pt x="1" y="10"/>
                  </a:lnTo>
                  <a:lnTo>
                    <a:pt x="1" y="10"/>
                  </a:lnTo>
                  <a:close/>
                  <a:moveTo>
                    <a:pt x="1" y="0"/>
                  </a:moveTo>
                  <a:lnTo>
                    <a:pt x="1" y="10"/>
                  </a:lnTo>
                  <a:lnTo>
                    <a:pt x="1" y="0"/>
                  </a:lnTo>
                  <a:close/>
                  <a:moveTo>
                    <a:pt x="1" y="0"/>
                  </a:moveTo>
                  <a:lnTo>
                    <a:pt x="1" y="0"/>
                  </a:lnTo>
                  <a:lnTo>
                    <a:pt x="1" y="0"/>
                  </a:lnTo>
                  <a:close/>
                  <a:moveTo>
                    <a:pt x="1" y="0"/>
                  </a:moveTo>
                  <a:lnTo>
                    <a:pt x="1" y="0"/>
                  </a:lnTo>
                  <a:close/>
                </a:path>
              </a:pathLst>
            </a:custGeom>
            <a:solidFill>
              <a:srgbClr val="ACEFFF"/>
            </a:solidFill>
            <a:ln>
              <a:noFill/>
            </a:ln>
          </p:spPr>
          <p:txBody>
            <a:bodyPr spcFirstLastPara="1" wrap="square" lIns="121900" tIns="121900" rIns="121900" bIns="121900" anchor="ctr" anchorCtr="0">
              <a:noAutofit/>
            </a:bodyPr>
            <a:lstStyle/>
            <a:p>
              <a:endParaRPr sz="2400"/>
            </a:p>
          </p:txBody>
        </p:sp>
        <p:sp>
          <p:nvSpPr>
            <p:cNvPr id="224" name="Google Shape;1854;p46"/>
            <p:cNvSpPr/>
            <p:nvPr/>
          </p:nvSpPr>
          <p:spPr>
            <a:xfrm flipH="1">
              <a:off x="7707606" y="3576972"/>
              <a:ext cx="10439" cy="25683"/>
            </a:xfrm>
            <a:custGeom>
              <a:avLst/>
              <a:gdLst/>
              <a:ahLst/>
              <a:cxnLst/>
              <a:rect l="l" t="t" r="r" b="b"/>
              <a:pathLst>
                <a:path w="63" h="155" extrusionOk="0">
                  <a:moveTo>
                    <a:pt x="1" y="1"/>
                  </a:moveTo>
                  <a:lnTo>
                    <a:pt x="1" y="1"/>
                  </a:lnTo>
                  <a:lnTo>
                    <a:pt x="63" y="154"/>
                  </a:lnTo>
                  <a:lnTo>
                    <a:pt x="63" y="154"/>
                  </a:lnTo>
                  <a:close/>
                </a:path>
              </a:pathLst>
            </a:custGeom>
            <a:solidFill>
              <a:srgbClr val="ACEFFF"/>
            </a:solidFill>
            <a:ln>
              <a:noFill/>
            </a:ln>
          </p:spPr>
          <p:txBody>
            <a:bodyPr spcFirstLastPara="1" wrap="square" lIns="121900" tIns="121900" rIns="121900" bIns="121900" anchor="ctr" anchorCtr="0">
              <a:noAutofit/>
            </a:bodyPr>
            <a:lstStyle/>
            <a:p>
              <a:endParaRPr sz="2400"/>
            </a:p>
          </p:txBody>
        </p:sp>
        <p:sp>
          <p:nvSpPr>
            <p:cNvPr id="225" name="Google Shape;1855;p46"/>
            <p:cNvSpPr/>
            <p:nvPr/>
          </p:nvSpPr>
          <p:spPr>
            <a:xfrm flipH="1">
              <a:off x="7707607" y="3385761"/>
              <a:ext cx="188064" cy="223854"/>
            </a:xfrm>
            <a:custGeom>
              <a:avLst/>
              <a:gdLst/>
              <a:ahLst/>
              <a:cxnLst/>
              <a:rect l="l" t="t" r="r" b="b"/>
              <a:pathLst>
                <a:path w="1135" h="1351" extrusionOk="0">
                  <a:moveTo>
                    <a:pt x="351" y="1"/>
                  </a:moveTo>
                  <a:lnTo>
                    <a:pt x="351" y="1"/>
                  </a:lnTo>
                  <a:cubicBezTo>
                    <a:pt x="0" y="228"/>
                    <a:pt x="42" y="732"/>
                    <a:pt x="208" y="1009"/>
                  </a:cubicBezTo>
                  <a:lnTo>
                    <a:pt x="208" y="1019"/>
                  </a:lnTo>
                  <a:lnTo>
                    <a:pt x="218" y="1019"/>
                  </a:lnTo>
                  <a:lnTo>
                    <a:pt x="218" y="1031"/>
                  </a:lnTo>
                  <a:lnTo>
                    <a:pt x="218" y="1041"/>
                  </a:lnTo>
                  <a:lnTo>
                    <a:pt x="228" y="1041"/>
                  </a:lnTo>
                  <a:lnTo>
                    <a:pt x="228" y="1051"/>
                  </a:lnTo>
                  <a:lnTo>
                    <a:pt x="84" y="1236"/>
                  </a:lnTo>
                  <a:cubicBezTo>
                    <a:pt x="84" y="1236"/>
                    <a:pt x="423" y="1350"/>
                    <a:pt x="794" y="1350"/>
                  </a:cubicBezTo>
                  <a:cubicBezTo>
                    <a:pt x="907" y="1350"/>
                    <a:pt x="1021" y="1350"/>
                    <a:pt x="1125" y="1318"/>
                  </a:cubicBezTo>
                  <a:lnTo>
                    <a:pt x="1135" y="1308"/>
                  </a:lnTo>
                  <a:lnTo>
                    <a:pt x="1073" y="1155"/>
                  </a:lnTo>
                  <a:lnTo>
                    <a:pt x="1125" y="1123"/>
                  </a:lnTo>
                  <a:cubicBezTo>
                    <a:pt x="1093" y="1103"/>
                    <a:pt x="1073" y="1081"/>
                    <a:pt x="1063" y="1071"/>
                  </a:cubicBezTo>
                  <a:lnTo>
                    <a:pt x="979" y="1071"/>
                  </a:lnTo>
                  <a:cubicBezTo>
                    <a:pt x="732" y="1071"/>
                    <a:pt x="445" y="999"/>
                    <a:pt x="331" y="846"/>
                  </a:cubicBezTo>
                  <a:cubicBezTo>
                    <a:pt x="208" y="661"/>
                    <a:pt x="124" y="290"/>
                    <a:pt x="351" y="1"/>
                  </a:cubicBezTo>
                  <a:close/>
                </a:path>
              </a:pathLst>
            </a:custGeom>
            <a:solidFill>
              <a:srgbClr val="A76B7B"/>
            </a:solidFill>
            <a:ln>
              <a:noFill/>
            </a:ln>
          </p:spPr>
          <p:txBody>
            <a:bodyPr spcFirstLastPara="1" wrap="square" lIns="121900" tIns="121900" rIns="121900" bIns="121900" anchor="ctr" anchorCtr="0">
              <a:noAutofit/>
            </a:bodyPr>
            <a:lstStyle/>
            <a:p>
              <a:endParaRPr sz="2400"/>
            </a:p>
          </p:txBody>
        </p:sp>
        <p:sp>
          <p:nvSpPr>
            <p:cNvPr id="226" name="Google Shape;1856;p46"/>
            <p:cNvSpPr/>
            <p:nvPr/>
          </p:nvSpPr>
          <p:spPr>
            <a:xfrm flipH="1">
              <a:off x="7692362" y="3382613"/>
              <a:ext cx="78374" cy="44406"/>
            </a:xfrm>
            <a:custGeom>
              <a:avLst/>
              <a:gdLst/>
              <a:ahLst/>
              <a:cxnLst/>
              <a:rect l="l" t="t" r="r" b="b"/>
              <a:pathLst>
                <a:path w="473" h="268" extrusionOk="0">
                  <a:moveTo>
                    <a:pt x="0" y="0"/>
                  </a:moveTo>
                  <a:cubicBezTo>
                    <a:pt x="0" y="0"/>
                    <a:pt x="329" y="62"/>
                    <a:pt x="472" y="267"/>
                  </a:cubicBezTo>
                  <a:cubicBezTo>
                    <a:pt x="472" y="225"/>
                    <a:pt x="472" y="185"/>
                    <a:pt x="462" y="153"/>
                  </a:cubicBezTo>
                  <a:cubicBezTo>
                    <a:pt x="390" y="82"/>
                    <a:pt x="247" y="0"/>
                    <a:pt x="20" y="0"/>
                  </a:cubicBezTo>
                  <a:close/>
                </a:path>
              </a:pathLst>
            </a:custGeom>
            <a:solidFill>
              <a:srgbClr val="A76B7B"/>
            </a:solidFill>
            <a:ln>
              <a:noFill/>
            </a:ln>
          </p:spPr>
          <p:txBody>
            <a:bodyPr spcFirstLastPara="1" wrap="square" lIns="121900" tIns="121900" rIns="121900" bIns="121900" anchor="ctr" anchorCtr="0">
              <a:noAutofit/>
            </a:bodyPr>
            <a:lstStyle/>
            <a:p>
              <a:endParaRPr sz="2400"/>
            </a:p>
          </p:txBody>
        </p:sp>
        <p:sp>
          <p:nvSpPr>
            <p:cNvPr id="227" name="Google Shape;1857;p46"/>
            <p:cNvSpPr/>
            <p:nvPr/>
          </p:nvSpPr>
          <p:spPr>
            <a:xfrm flipH="1">
              <a:off x="7690871" y="3402993"/>
              <a:ext cx="110684" cy="54679"/>
            </a:xfrm>
            <a:custGeom>
              <a:avLst/>
              <a:gdLst/>
              <a:ahLst/>
              <a:cxnLst/>
              <a:rect l="l" t="t" r="r" b="b"/>
              <a:pathLst>
                <a:path w="668" h="330" extrusionOk="0">
                  <a:moveTo>
                    <a:pt x="124" y="1"/>
                  </a:moveTo>
                  <a:cubicBezTo>
                    <a:pt x="82" y="1"/>
                    <a:pt x="40" y="1"/>
                    <a:pt x="1" y="11"/>
                  </a:cubicBezTo>
                  <a:cubicBezTo>
                    <a:pt x="1" y="11"/>
                    <a:pt x="421" y="11"/>
                    <a:pt x="658" y="329"/>
                  </a:cubicBezTo>
                  <a:cubicBezTo>
                    <a:pt x="668" y="287"/>
                    <a:pt x="668" y="248"/>
                    <a:pt x="668" y="216"/>
                  </a:cubicBezTo>
                  <a:cubicBezTo>
                    <a:pt x="586" y="134"/>
                    <a:pt x="411" y="1"/>
                    <a:pt x="124" y="1"/>
                  </a:cubicBezTo>
                  <a:close/>
                </a:path>
              </a:pathLst>
            </a:custGeom>
            <a:solidFill>
              <a:srgbClr val="A76B7B"/>
            </a:solidFill>
            <a:ln>
              <a:noFill/>
            </a:ln>
          </p:spPr>
          <p:txBody>
            <a:bodyPr spcFirstLastPara="1" wrap="square" lIns="121900" tIns="121900" rIns="121900" bIns="121900" anchor="ctr" anchorCtr="0">
              <a:noAutofit/>
            </a:bodyPr>
            <a:lstStyle/>
            <a:p>
              <a:endParaRPr sz="2400"/>
            </a:p>
          </p:txBody>
        </p:sp>
        <p:sp>
          <p:nvSpPr>
            <p:cNvPr id="228" name="Google Shape;1858;p46"/>
            <p:cNvSpPr/>
            <p:nvPr/>
          </p:nvSpPr>
          <p:spPr>
            <a:xfrm flipH="1">
              <a:off x="7025441" y="3386589"/>
              <a:ext cx="996324" cy="1019687"/>
            </a:xfrm>
            <a:custGeom>
              <a:avLst/>
              <a:gdLst/>
              <a:ahLst/>
              <a:cxnLst/>
              <a:rect l="l" t="t" r="r" b="b"/>
              <a:pathLst>
                <a:path w="6013" h="6154" extrusionOk="0">
                  <a:moveTo>
                    <a:pt x="2184" y="1"/>
                  </a:moveTo>
                  <a:cubicBezTo>
                    <a:pt x="2130" y="1"/>
                    <a:pt x="2060" y="10"/>
                    <a:pt x="1967" y="38"/>
                  </a:cubicBezTo>
                  <a:cubicBezTo>
                    <a:pt x="1967" y="38"/>
                    <a:pt x="2091" y="582"/>
                    <a:pt x="1812" y="1066"/>
                  </a:cubicBezTo>
                  <a:cubicBezTo>
                    <a:pt x="1812" y="1066"/>
                    <a:pt x="2306" y="1446"/>
                    <a:pt x="2172" y="1901"/>
                  </a:cubicBezTo>
                  <a:cubicBezTo>
                    <a:pt x="2172" y="1901"/>
                    <a:pt x="1349" y="2035"/>
                    <a:pt x="1031" y="3280"/>
                  </a:cubicBezTo>
                  <a:cubicBezTo>
                    <a:pt x="712" y="4515"/>
                    <a:pt x="628" y="5319"/>
                    <a:pt x="0" y="5689"/>
                  </a:cubicBezTo>
                  <a:cubicBezTo>
                    <a:pt x="0" y="5689"/>
                    <a:pt x="999" y="6153"/>
                    <a:pt x="2385" y="6153"/>
                  </a:cubicBezTo>
                  <a:cubicBezTo>
                    <a:pt x="2585" y="6153"/>
                    <a:pt x="2793" y="6144"/>
                    <a:pt x="3008" y="6122"/>
                  </a:cubicBezTo>
                  <a:cubicBezTo>
                    <a:pt x="3220" y="6144"/>
                    <a:pt x="3427" y="6153"/>
                    <a:pt x="3626" y="6153"/>
                  </a:cubicBezTo>
                  <a:cubicBezTo>
                    <a:pt x="5007" y="6153"/>
                    <a:pt x="6012" y="5689"/>
                    <a:pt x="6012" y="5689"/>
                  </a:cubicBezTo>
                  <a:cubicBezTo>
                    <a:pt x="5375" y="5319"/>
                    <a:pt x="5293" y="4515"/>
                    <a:pt x="4975" y="3280"/>
                  </a:cubicBezTo>
                  <a:cubicBezTo>
                    <a:pt x="4653" y="2035"/>
                    <a:pt x="3830" y="1901"/>
                    <a:pt x="3830" y="1901"/>
                  </a:cubicBezTo>
                  <a:cubicBezTo>
                    <a:pt x="3697" y="1446"/>
                    <a:pt x="4191" y="1066"/>
                    <a:pt x="4191" y="1066"/>
                  </a:cubicBezTo>
                  <a:cubicBezTo>
                    <a:pt x="3912" y="582"/>
                    <a:pt x="4036" y="38"/>
                    <a:pt x="4036" y="38"/>
                  </a:cubicBezTo>
                  <a:cubicBezTo>
                    <a:pt x="3947" y="10"/>
                    <a:pt x="3877" y="1"/>
                    <a:pt x="3824" y="1"/>
                  </a:cubicBezTo>
                  <a:cubicBezTo>
                    <a:pt x="3718" y="1"/>
                    <a:pt x="3677" y="38"/>
                    <a:pt x="3677" y="38"/>
                  </a:cubicBezTo>
                  <a:cubicBezTo>
                    <a:pt x="3583" y="480"/>
                    <a:pt x="3368" y="643"/>
                    <a:pt x="3171" y="685"/>
                  </a:cubicBezTo>
                  <a:cubicBezTo>
                    <a:pt x="3171" y="685"/>
                    <a:pt x="3099" y="705"/>
                    <a:pt x="3008" y="705"/>
                  </a:cubicBezTo>
                  <a:cubicBezTo>
                    <a:pt x="2904" y="705"/>
                    <a:pt x="2832" y="685"/>
                    <a:pt x="2832" y="685"/>
                  </a:cubicBezTo>
                  <a:cubicBezTo>
                    <a:pt x="2647" y="643"/>
                    <a:pt x="2419" y="480"/>
                    <a:pt x="2328" y="38"/>
                  </a:cubicBezTo>
                  <a:cubicBezTo>
                    <a:pt x="2328" y="38"/>
                    <a:pt x="2291" y="1"/>
                    <a:pt x="218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29" name="Google Shape;1859;p46"/>
            <p:cNvSpPr/>
            <p:nvPr/>
          </p:nvSpPr>
          <p:spPr>
            <a:xfrm flipH="1">
              <a:off x="7190804" y="3720298"/>
              <a:ext cx="641405" cy="564854"/>
            </a:xfrm>
            <a:custGeom>
              <a:avLst/>
              <a:gdLst/>
              <a:ahLst/>
              <a:cxnLst/>
              <a:rect l="l" t="t" r="r" b="b"/>
              <a:pathLst>
                <a:path w="3871" h="3409" extrusionOk="0">
                  <a:moveTo>
                    <a:pt x="1471" y="1"/>
                  </a:moveTo>
                  <a:cubicBezTo>
                    <a:pt x="1471" y="1"/>
                    <a:pt x="957" y="112"/>
                    <a:pt x="690" y="814"/>
                  </a:cubicBezTo>
                  <a:cubicBezTo>
                    <a:pt x="420" y="1503"/>
                    <a:pt x="576" y="2820"/>
                    <a:pt x="0" y="3233"/>
                  </a:cubicBezTo>
                  <a:cubicBezTo>
                    <a:pt x="0" y="3233"/>
                    <a:pt x="668" y="3408"/>
                    <a:pt x="1935" y="3408"/>
                  </a:cubicBezTo>
                  <a:cubicBezTo>
                    <a:pt x="2810" y="3408"/>
                    <a:pt x="3870" y="3233"/>
                    <a:pt x="3870" y="3233"/>
                  </a:cubicBezTo>
                  <a:cubicBezTo>
                    <a:pt x="3284" y="2820"/>
                    <a:pt x="3448" y="1503"/>
                    <a:pt x="3171" y="814"/>
                  </a:cubicBezTo>
                  <a:cubicBezTo>
                    <a:pt x="2904" y="112"/>
                    <a:pt x="2387" y="1"/>
                    <a:pt x="2387" y="1"/>
                  </a:cubicBezTo>
                  <a:close/>
                </a:path>
              </a:pathLst>
            </a:custGeom>
            <a:solidFill>
              <a:srgbClr val="5AE0FF"/>
            </a:solidFill>
            <a:ln>
              <a:noFill/>
            </a:ln>
          </p:spPr>
          <p:txBody>
            <a:bodyPr spcFirstLastPara="1" wrap="square" lIns="121900" tIns="121900" rIns="121900" bIns="121900" anchor="ctr" anchorCtr="0">
              <a:noAutofit/>
            </a:bodyPr>
            <a:lstStyle/>
            <a:p>
              <a:endParaRPr sz="2400"/>
            </a:p>
          </p:txBody>
        </p:sp>
        <p:sp>
          <p:nvSpPr>
            <p:cNvPr id="230" name="Google Shape;1860;p46"/>
            <p:cNvSpPr/>
            <p:nvPr/>
          </p:nvSpPr>
          <p:spPr>
            <a:xfrm flipH="1">
              <a:off x="7426256" y="3716653"/>
              <a:ext cx="42749" cy="7125"/>
            </a:xfrm>
            <a:custGeom>
              <a:avLst/>
              <a:gdLst/>
              <a:ahLst/>
              <a:cxnLst/>
              <a:rect l="l" t="t" r="r" b="b"/>
              <a:pathLst>
                <a:path w="258" h="43" extrusionOk="0">
                  <a:moveTo>
                    <a:pt x="62" y="1"/>
                  </a:moveTo>
                  <a:cubicBezTo>
                    <a:pt x="32" y="1"/>
                    <a:pt x="0" y="10"/>
                    <a:pt x="0" y="23"/>
                  </a:cubicBezTo>
                  <a:lnTo>
                    <a:pt x="195" y="23"/>
                  </a:lnTo>
                  <a:cubicBezTo>
                    <a:pt x="195" y="23"/>
                    <a:pt x="228" y="23"/>
                    <a:pt x="257" y="43"/>
                  </a:cubicBezTo>
                  <a:cubicBezTo>
                    <a:pt x="247" y="23"/>
                    <a:pt x="237" y="23"/>
                    <a:pt x="237" y="23"/>
                  </a:cubicBezTo>
                  <a:cubicBezTo>
                    <a:pt x="237" y="23"/>
                    <a:pt x="134" y="1"/>
                    <a:pt x="62" y="1"/>
                  </a:cubicBezTo>
                  <a:close/>
                </a:path>
              </a:pathLst>
            </a:custGeom>
            <a:solidFill>
              <a:srgbClr val="37B155"/>
            </a:solidFill>
            <a:ln>
              <a:noFill/>
            </a:ln>
          </p:spPr>
          <p:txBody>
            <a:bodyPr spcFirstLastPara="1" wrap="square" lIns="121900" tIns="121900" rIns="121900" bIns="121900" anchor="ctr" anchorCtr="0">
              <a:noAutofit/>
            </a:bodyPr>
            <a:lstStyle/>
            <a:p>
              <a:endParaRPr sz="2400"/>
            </a:p>
          </p:txBody>
        </p:sp>
        <p:sp>
          <p:nvSpPr>
            <p:cNvPr id="231" name="Google Shape;1861;p46"/>
            <p:cNvSpPr/>
            <p:nvPr/>
          </p:nvSpPr>
          <p:spPr>
            <a:xfrm flipH="1">
              <a:off x="7376713" y="3720298"/>
              <a:ext cx="92292" cy="186075"/>
            </a:xfrm>
            <a:custGeom>
              <a:avLst/>
              <a:gdLst/>
              <a:ahLst/>
              <a:cxnLst/>
              <a:rect l="l" t="t" r="r" b="b"/>
              <a:pathLst>
                <a:path w="557" h="1123" extrusionOk="0">
                  <a:moveTo>
                    <a:pt x="0" y="1"/>
                  </a:moveTo>
                  <a:cubicBezTo>
                    <a:pt x="475" y="443"/>
                    <a:pt x="556" y="1123"/>
                    <a:pt x="556" y="1123"/>
                  </a:cubicBezTo>
                  <a:cubicBezTo>
                    <a:pt x="556" y="371"/>
                    <a:pt x="329" y="92"/>
                    <a:pt x="257" y="21"/>
                  </a:cubicBezTo>
                  <a:cubicBezTo>
                    <a:pt x="228" y="1"/>
                    <a:pt x="195" y="1"/>
                    <a:pt x="195" y="1"/>
                  </a:cubicBezTo>
                  <a:close/>
                </a:path>
              </a:pathLst>
            </a:custGeom>
            <a:solidFill>
              <a:srgbClr val="20C5FF"/>
            </a:solidFill>
            <a:ln>
              <a:noFill/>
            </a:ln>
          </p:spPr>
          <p:txBody>
            <a:bodyPr spcFirstLastPara="1" wrap="square" lIns="121900" tIns="121900" rIns="121900" bIns="121900" anchor="ctr" anchorCtr="0">
              <a:noAutofit/>
            </a:bodyPr>
            <a:lstStyle/>
            <a:p>
              <a:endParaRPr sz="2400"/>
            </a:p>
          </p:txBody>
        </p:sp>
        <p:sp>
          <p:nvSpPr>
            <p:cNvPr id="232" name="Google Shape;1862;p46"/>
            <p:cNvSpPr/>
            <p:nvPr/>
          </p:nvSpPr>
          <p:spPr>
            <a:xfrm flipH="1">
              <a:off x="7542242" y="3716653"/>
              <a:ext cx="39435" cy="3811"/>
            </a:xfrm>
            <a:custGeom>
              <a:avLst/>
              <a:gdLst/>
              <a:ahLst/>
              <a:cxnLst/>
              <a:rect l="l" t="t" r="r" b="b"/>
              <a:pathLst>
                <a:path w="238" h="23" extrusionOk="0">
                  <a:moveTo>
                    <a:pt x="176" y="1"/>
                  </a:moveTo>
                  <a:cubicBezTo>
                    <a:pt x="104" y="1"/>
                    <a:pt x="1" y="23"/>
                    <a:pt x="1" y="23"/>
                  </a:cubicBezTo>
                  <a:lnTo>
                    <a:pt x="238" y="23"/>
                  </a:lnTo>
                  <a:cubicBezTo>
                    <a:pt x="238" y="10"/>
                    <a:pt x="206" y="1"/>
                    <a:pt x="176" y="1"/>
                  </a:cubicBezTo>
                  <a:close/>
                </a:path>
              </a:pathLst>
            </a:custGeom>
            <a:solidFill>
              <a:srgbClr val="37B155"/>
            </a:solidFill>
            <a:ln>
              <a:noFill/>
            </a:ln>
          </p:spPr>
          <p:txBody>
            <a:bodyPr spcFirstLastPara="1" wrap="square" lIns="121900" tIns="121900" rIns="121900" bIns="121900" anchor="ctr" anchorCtr="0">
              <a:noAutofit/>
            </a:bodyPr>
            <a:lstStyle/>
            <a:p>
              <a:endParaRPr sz="2400"/>
            </a:p>
          </p:txBody>
        </p:sp>
        <p:sp>
          <p:nvSpPr>
            <p:cNvPr id="233" name="Google Shape;1863;p46"/>
            <p:cNvSpPr/>
            <p:nvPr/>
          </p:nvSpPr>
          <p:spPr>
            <a:xfrm flipH="1">
              <a:off x="7542243" y="3720298"/>
              <a:ext cx="92292" cy="186075"/>
            </a:xfrm>
            <a:custGeom>
              <a:avLst/>
              <a:gdLst/>
              <a:ahLst/>
              <a:cxnLst/>
              <a:rect l="l" t="t" r="r" b="b"/>
              <a:pathLst>
                <a:path w="557" h="1123" extrusionOk="0">
                  <a:moveTo>
                    <a:pt x="320" y="1"/>
                  </a:moveTo>
                  <a:cubicBezTo>
                    <a:pt x="320" y="1"/>
                    <a:pt x="1" y="226"/>
                    <a:pt x="1" y="1123"/>
                  </a:cubicBezTo>
                  <a:cubicBezTo>
                    <a:pt x="1" y="1123"/>
                    <a:pt x="92" y="443"/>
                    <a:pt x="557" y="1"/>
                  </a:cubicBezTo>
                  <a:close/>
                </a:path>
              </a:pathLst>
            </a:custGeom>
            <a:solidFill>
              <a:srgbClr val="20C5FF"/>
            </a:solidFill>
            <a:ln>
              <a:noFill/>
            </a:ln>
          </p:spPr>
          <p:txBody>
            <a:bodyPr spcFirstLastPara="1" wrap="square" lIns="121900" tIns="121900" rIns="121900" bIns="121900" anchor="ctr" anchorCtr="0">
              <a:noAutofit/>
            </a:bodyPr>
            <a:lstStyle/>
            <a:p>
              <a:endParaRPr sz="2400"/>
            </a:p>
          </p:txBody>
        </p:sp>
        <p:sp>
          <p:nvSpPr>
            <p:cNvPr id="234" name="Google Shape;1864;p46"/>
            <p:cNvSpPr/>
            <p:nvPr/>
          </p:nvSpPr>
          <p:spPr>
            <a:xfrm flipH="1">
              <a:off x="7373565" y="3693953"/>
              <a:ext cx="149954" cy="53519"/>
            </a:xfrm>
            <a:custGeom>
              <a:avLst/>
              <a:gdLst/>
              <a:ahLst/>
              <a:cxnLst/>
              <a:rect l="l" t="t" r="r" b="b"/>
              <a:pathLst>
                <a:path w="905" h="323" extrusionOk="0">
                  <a:moveTo>
                    <a:pt x="758" y="0"/>
                  </a:moveTo>
                  <a:cubicBezTo>
                    <a:pt x="745" y="0"/>
                    <a:pt x="732" y="2"/>
                    <a:pt x="720" y="4"/>
                  </a:cubicBezTo>
                  <a:cubicBezTo>
                    <a:pt x="485" y="46"/>
                    <a:pt x="225" y="66"/>
                    <a:pt x="1" y="66"/>
                  </a:cubicBezTo>
                  <a:lnTo>
                    <a:pt x="1" y="323"/>
                  </a:lnTo>
                  <a:cubicBezTo>
                    <a:pt x="349" y="313"/>
                    <a:pt x="690" y="271"/>
                    <a:pt x="781" y="222"/>
                  </a:cubicBezTo>
                  <a:cubicBezTo>
                    <a:pt x="905" y="138"/>
                    <a:pt x="895" y="76"/>
                    <a:pt x="856" y="36"/>
                  </a:cubicBezTo>
                  <a:cubicBezTo>
                    <a:pt x="831" y="12"/>
                    <a:pt x="796" y="0"/>
                    <a:pt x="758" y="0"/>
                  </a:cubicBezTo>
                  <a:close/>
                </a:path>
              </a:pathLst>
            </a:custGeom>
            <a:solidFill>
              <a:srgbClr val="2576A7"/>
            </a:solidFill>
            <a:ln>
              <a:noFill/>
            </a:ln>
          </p:spPr>
          <p:txBody>
            <a:bodyPr spcFirstLastPara="1" wrap="square" lIns="121900" tIns="121900" rIns="121900" bIns="121900" anchor="ctr" anchorCtr="0">
              <a:noAutofit/>
            </a:bodyPr>
            <a:lstStyle/>
            <a:p>
              <a:endParaRPr sz="2400"/>
            </a:p>
          </p:txBody>
        </p:sp>
        <p:sp>
          <p:nvSpPr>
            <p:cNvPr id="235" name="Google Shape;1865;p46"/>
            <p:cNvSpPr/>
            <p:nvPr/>
          </p:nvSpPr>
          <p:spPr>
            <a:xfrm flipH="1">
              <a:off x="7525010" y="3693953"/>
              <a:ext cx="150451" cy="53519"/>
            </a:xfrm>
            <a:custGeom>
              <a:avLst/>
              <a:gdLst/>
              <a:ahLst/>
              <a:cxnLst/>
              <a:rect l="l" t="t" r="r" b="b"/>
              <a:pathLst>
                <a:path w="908" h="323" extrusionOk="0">
                  <a:moveTo>
                    <a:pt x="148" y="0"/>
                  </a:moveTo>
                  <a:cubicBezTo>
                    <a:pt x="110" y="0"/>
                    <a:pt x="75" y="12"/>
                    <a:pt x="53" y="36"/>
                  </a:cubicBezTo>
                  <a:cubicBezTo>
                    <a:pt x="11" y="76"/>
                    <a:pt x="1" y="138"/>
                    <a:pt x="124" y="222"/>
                  </a:cubicBezTo>
                  <a:cubicBezTo>
                    <a:pt x="206" y="271"/>
                    <a:pt x="557" y="313"/>
                    <a:pt x="908" y="323"/>
                  </a:cubicBezTo>
                  <a:lnTo>
                    <a:pt x="908" y="66"/>
                  </a:lnTo>
                  <a:cubicBezTo>
                    <a:pt x="680" y="66"/>
                    <a:pt x="423" y="46"/>
                    <a:pt x="186" y="4"/>
                  </a:cubicBezTo>
                  <a:cubicBezTo>
                    <a:pt x="173" y="2"/>
                    <a:pt x="161" y="0"/>
                    <a:pt x="148" y="0"/>
                  </a:cubicBezTo>
                  <a:close/>
                </a:path>
              </a:pathLst>
            </a:custGeom>
            <a:solidFill>
              <a:srgbClr val="2576A7"/>
            </a:solidFill>
            <a:ln>
              <a:noFill/>
            </a:ln>
          </p:spPr>
          <p:txBody>
            <a:bodyPr spcFirstLastPara="1" wrap="square" lIns="121900" tIns="121900" rIns="121900" bIns="121900" anchor="ctr" anchorCtr="0">
              <a:noAutofit/>
            </a:bodyPr>
            <a:lstStyle/>
            <a:p>
              <a:endParaRPr sz="2400"/>
            </a:p>
          </p:txBody>
        </p:sp>
        <p:sp>
          <p:nvSpPr>
            <p:cNvPr id="236" name="Google Shape;1866;p46"/>
            <p:cNvSpPr/>
            <p:nvPr/>
          </p:nvSpPr>
          <p:spPr>
            <a:xfrm flipH="1">
              <a:off x="7426256" y="3532897"/>
              <a:ext cx="206622" cy="52525"/>
            </a:xfrm>
            <a:custGeom>
              <a:avLst/>
              <a:gdLst/>
              <a:ahLst/>
              <a:cxnLst/>
              <a:rect l="l" t="t" r="r" b="b"/>
              <a:pathLst>
                <a:path w="1247" h="317" extrusionOk="0">
                  <a:moveTo>
                    <a:pt x="17" y="0"/>
                  </a:moveTo>
                  <a:cubicBezTo>
                    <a:pt x="13" y="0"/>
                    <a:pt x="11" y="3"/>
                    <a:pt x="11" y="7"/>
                  </a:cubicBezTo>
                  <a:cubicBezTo>
                    <a:pt x="1" y="7"/>
                    <a:pt x="1" y="20"/>
                    <a:pt x="11" y="30"/>
                  </a:cubicBezTo>
                  <a:cubicBezTo>
                    <a:pt x="11" y="30"/>
                    <a:pt x="290" y="316"/>
                    <a:pt x="1009" y="316"/>
                  </a:cubicBezTo>
                  <a:cubicBezTo>
                    <a:pt x="1083" y="316"/>
                    <a:pt x="1155" y="316"/>
                    <a:pt x="1226" y="306"/>
                  </a:cubicBezTo>
                  <a:cubicBezTo>
                    <a:pt x="1236" y="306"/>
                    <a:pt x="1246" y="306"/>
                    <a:pt x="1246" y="297"/>
                  </a:cubicBezTo>
                  <a:cubicBezTo>
                    <a:pt x="1246" y="287"/>
                    <a:pt x="1236" y="277"/>
                    <a:pt x="1226" y="277"/>
                  </a:cubicBezTo>
                  <a:cubicBezTo>
                    <a:pt x="1155" y="287"/>
                    <a:pt x="1083" y="287"/>
                    <a:pt x="1009" y="287"/>
                  </a:cubicBezTo>
                  <a:cubicBezTo>
                    <a:pt x="661" y="287"/>
                    <a:pt x="413" y="215"/>
                    <a:pt x="258" y="143"/>
                  </a:cubicBezTo>
                  <a:cubicBezTo>
                    <a:pt x="176" y="111"/>
                    <a:pt x="124" y="69"/>
                    <a:pt x="82" y="49"/>
                  </a:cubicBezTo>
                  <a:cubicBezTo>
                    <a:pt x="63" y="40"/>
                    <a:pt x="53" y="20"/>
                    <a:pt x="43" y="20"/>
                  </a:cubicBezTo>
                  <a:cubicBezTo>
                    <a:pt x="43" y="7"/>
                    <a:pt x="33" y="7"/>
                    <a:pt x="33" y="7"/>
                  </a:cubicBezTo>
                  <a:cubicBezTo>
                    <a:pt x="27" y="3"/>
                    <a:pt x="21" y="0"/>
                    <a:pt x="17" y="0"/>
                  </a:cubicBezTo>
                  <a:close/>
                </a:path>
              </a:pathLst>
            </a:custGeom>
            <a:solidFill>
              <a:srgbClr val="B3E3F4"/>
            </a:solidFill>
            <a:ln>
              <a:noFill/>
            </a:ln>
          </p:spPr>
          <p:txBody>
            <a:bodyPr spcFirstLastPara="1" wrap="square" lIns="121900" tIns="121900" rIns="121900" bIns="121900" anchor="ctr" anchorCtr="0">
              <a:noAutofit/>
            </a:bodyPr>
            <a:lstStyle/>
            <a:p>
              <a:endParaRPr sz="2400"/>
            </a:p>
          </p:txBody>
        </p:sp>
        <p:sp>
          <p:nvSpPr>
            <p:cNvPr id="237" name="Google Shape;1867;p46"/>
            <p:cNvSpPr/>
            <p:nvPr/>
          </p:nvSpPr>
          <p:spPr>
            <a:xfrm flipH="1">
              <a:off x="7426256" y="3532897"/>
              <a:ext cx="206622" cy="52525"/>
            </a:xfrm>
            <a:custGeom>
              <a:avLst/>
              <a:gdLst/>
              <a:ahLst/>
              <a:cxnLst/>
              <a:rect l="l" t="t" r="r" b="b"/>
              <a:pathLst>
                <a:path w="1247" h="317" extrusionOk="0">
                  <a:moveTo>
                    <a:pt x="1230" y="0"/>
                  </a:moveTo>
                  <a:cubicBezTo>
                    <a:pt x="1226" y="0"/>
                    <a:pt x="1221" y="3"/>
                    <a:pt x="1217" y="7"/>
                  </a:cubicBezTo>
                  <a:cubicBezTo>
                    <a:pt x="1194" y="20"/>
                    <a:pt x="927" y="287"/>
                    <a:pt x="238" y="287"/>
                  </a:cubicBezTo>
                  <a:cubicBezTo>
                    <a:pt x="166" y="287"/>
                    <a:pt x="95" y="287"/>
                    <a:pt x="21" y="277"/>
                  </a:cubicBezTo>
                  <a:cubicBezTo>
                    <a:pt x="11" y="277"/>
                    <a:pt x="1" y="287"/>
                    <a:pt x="1" y="297"/>
                  </a:cubicBezTo>
                  <a:cubicBezTo>
                    <a:pt x="1" y="306"/>
                    <a:pt x="11" y="306"/>
                    <a:pt x="21" y="306"/>
                  </a:cubicBezTo>
                  <a:cubicBezTo>
                    <a:pt x="95" y="316"/>
                    <a:pt x="166" y="316"/>
                    <a:pt x="238" y="316"/>
                  </a:cubicBezTo>
                  <a:cubicBezTo>
                    <a:pt x="960" y="316"/>
                    <a:pt x="1236" y="30"/>
                    <a:pt x="1236" y="30"/>
                  </a:cubicBezTo>
                  <a:cubicBezTo>
                    <a:pt x="1246" y="20"/>
                    <a:pt x="1246" y="7"/>
                    <a:pt x="1236" y="7"/>
                  </a:cubicBezTo>
                  <a:cubicBezTo>
                    <a:pt x="1236" y="3"/>
                    <a:pt x="1234" y="0"/>
                    <a:pt x="1230" y="0"/>
                  </a:cubicBezTo>
                  <a:close/>
                </a:path>
              </a:pathLst>
            </a:custGeom>
            <a:solidFill>
              <a:srgbClr val="B3E3F4"/>
            </a:solidFill>
            <a:ln>
              <a:noFill/>
            </a:ln>
          </p:spPr>
          <p:txBody>
            <a:bodyPr spcFirstLastPara="1" wrap="square" lIns="121900" tIns="121900" rIns="121900" bIns="121900" anchor="ctr" anchorCtr="0">
              <a:noAutofit/>
            </a:bodyPr>
            <a:lstStyle/>
            <a:p>
              <a:endParaRPr sz="2400"/>
            </a:p>
          </p:txBody>
        </p:sp>
        <p:sp>
          <p:nvSpPr>
            <p:cNvPr id="238" name="Google Shape;1868;p46"/>
            <p:cNvSpPr/>
            <p:nvPr/>
          </p:nvSpPr>
          <p:spPr>
            <a:xfrm flipH="1">
              <a:off x="7426256" y="3579126"/>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lnTo>
                    <a:pt x="1226" y="317"/>
                  </a:lnTo>
                  <a:cubicBezTo>
                    <a:pt x="1236" y="317"/>
                    <a:pt x="1246" y="307"/>
                    <a:pt x="1246" y="297"/>
                  </a:cubicBezTo>
                  <a:cubicBezTo>
                    <a:pt x="1246" y="284"/>
                    <a:pt x="1236" y="275"/>
                    <a:pt x="1226" y="275"/>
                  </a:cubicBezTo>
                  <a:cubicBezTo>
                    <a:pt x="1155" y="284"/>
                    <a:pt x="1083" y="284"/>
                    <a:pt x="1009" y="284"/>
                  </a:cubicBezTo>
                  <a:cubicBezTo>
                    <a:pt x="661" y="284"/>
                    <a:pt x="413" y="213"/>
                    <a:pt x="258" y="141"/>
                  </a:cubicBezTo>
                  <a:cubicBezTo>
                    <a:pt x="176" y="111"/>
                    <a:pt x="124" y="79"/>
                    <a:pt x="82" y="50"/>
                  </a:cubicBezTo>
                  <a:cubicBezTo>
                    <a:pt x="63" y="37"/>
                    <a:pt x="53" y="27"/>
                    <a:pt x="43" y="18"/>
                  </a:cubicBezTo>
                  <a:lnTo>
                    <a:pt x="33" y="8"/>
                  </a:lnTo>
                  <a:cubicBezTo>
                    <a:pt x="27" y="3"/>
                    <a:pt x="21" y="0"/>
                    <a:pt x="17" y="0"/>
                  </a:cubicBezTo>
                  <a:close/>
                </a:path>
              </a:pathLst>
            </a:custGeom>
            <a:solidFill>
              <a:srgbClr val="B3E3F4"/>
            </a:solidFill>
            <a:ln>
              <a:noFill/>
            </a:ln>
          </p:spPr>
          <p:txBody>
            <a:bodyPr spcFirstLastPara="1" wrap="square" lIns="121900" tIns="121900" rIns="121900" bIns="121900" anchor="ctr" anchorCtr="0">
              <a:noAutofit/>
            </a:bodyPr>
            <a:lstStyle/>
            <a:p>
              <a:endParaRPr sz="2400"/>
            </a:p>
          </p:txBody>
        </p:sp>
        <p:sp>
          <p:nvSpPr>
            <p:cNvPr id="239" name="Google Shape;1869;p46"/>
            <p:cNvSpPr/>
            <p:nvPr/>
          </p:nvSpPr>
          <p:spPr>
            <a:xfrm flipH="1">
              <a:off x="7426256" y="3579126"/>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7"/>
                  </a:cubicBezTo>
                  <a:cubicBezTo>
                    <a:pt x="1" y="307"/>
                    <a:pt x="11" y="317"/>
                    <a:pt x="21" y="317"/>
                  </a:cubicBezTo>
                  <a:lnTo>
                    <a:pt x="238" y="317"/>
                  </a:ln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121900" tIns="121900" rIns="121900" bIns="121900" anchor="ctr" anchorCtr="0">
              <a:noAutofit/>
            </a:bodyPr>
            <a:lstStyle/>
            <a:p>
              <a:endParaRPr sz="2400"/>
            </a:p>
          </p:txBody>
        </p:sp>
        <p:sp>
          <p:nvSpPr>
            <p:cNvPr id="240" name="Google Shape;1870;p46"/>
            <p:cNvSpPr/>
            <p:nvPr/>
          </p:nvSpPr>
          <p:spPr>
            <a:xfrm flipH="1">
              <a:off x="7426256" y="3628669"/>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cubicBezTo>
                    <a:pt x="1083" y="317"/>
                    <a:pt x="1155" y="317"/>
                    <a:pt x="1226" y="307"/>
                  </a:cubicBezTo>
                  <a:cubicBezTo>
                    <a:pt x="1236" y="307"/>
                    <a:pt x="1246" y="307"/>
                    <a:pt x="1246" y="294"/>
                  </a:cubicBezTo>
                  <a:cubicBezTo>
                    <a:pt x="1246" y="284"/>
                    <a:pt x="1236" y="275"/>
                    <a:pt x="1226" y="275"/>
                  </a:cubicBezTo>
                  <a:cubicBezTo>
                    <a:pt x="1155" y="284"/>
                    <a:pt x="1083" y="284"/>
                    <a:pt x="1009" y="284"/>
                  </a:cubicBezTo>
                  <a:cubicBezTo>
                    <a:pt x="661" y="284"/>
                    <a:pt x="413" y="213"/>
                    <a:pt x="258" y="141"/>
                  </a:cubicBezTo>
                  <a:cubicBezTo>
                    <a:pt x="176" y="109"/>
                    <a:pt x="124" y="69"/>
                    <a:pt x="82" y="47"/>
                  </a:cubicBezTo>
                  <a:cubicBezTo>
                    <a:pt x="63" y="37"/>
                    <a:pt x="53" y="18"/>
                    <a:pt x="43" y="18"/>
                  </a:cubicBezTo>
                  <a:cubicBezTo>
                    <a:pt x="43" y="8"/>
                    <a:pt x="33" y="8"/>
                    <a:pt x="33" y="8"/>
                  </a:cubicBezTo>
                  <a:cubicBezTo>
                    <a:pt x="27" y="3"/>
                    <a:pt x="21" y="0"/>
                    <a:pt x="17" y="0"/>
                  </a:cubicBezTo>
                  <a:close/>
                </a:path>
              </a:pathLst>
            </a:custGeom>
            <a:solidFill>
              <a:srgbClr val="B3E3F4"/>
            </a:solidFill>
            <a:ln>
              <a:noFill/>
            </a:ln>
          </p:spPr>
          <p:txBody>
            <a:bodyPr spcFirstLastPara="1" wrap="square" lIns="121900" tIns="121900" rIns="121900" bIns="121900" anchor="ctr" anchorCtr="0">
              <a:noAutofit/>
            </a:bodyPr>
            <a:lstStyle/>
            <a:p>
              <a:endParaRPr sz="2400"/>
            </a:p>
          </p:txBody>
        </p:sp>
        <p:sp>
          <p:nvSpPr>
            <p:cNvPr id="241" name="Google Shape;1871;p46"/>
            <p:cNvSpPr/>
            <p:nvPr/>
          </p:nvSpPr>
          <p:spPr>
            <a:xfrm flipH="1">
              <a:off x="7426256" y="3628669"/>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4"/>
                  </a:cubicBezTo>
                  <a:cubicBezTo>
                    <a:pt x="1" y="307"/>
                    <a:pt x="11" y="307"/>
                    <a:pt x="21" y="307"/>
                  </a:cubicBezTo>
                  <a:cubicBezTo>
                    <a:pt x="95" y="317"/>
                    <a:pt x="166" y="317"/>
                    <a:pt x="238" y="317"/>
                  </a:cubicBez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121900" tIns="121900" rIns="121900" bIns="121900" anchor="ctr" anchorCtr="0">
              <a:noAutofit/>
            </a:bodyPr>
            <a:lstStyle/>
            <a:p>
              <a:endParaRPr sz="2400"/>
            </a:p>
          </p:txBody>
        </p:sp>
      </p:grpSp>
      <p:grpSp>
        <p:nvGrpSpPr>
          <p:cNvPr id="30" name="Google Shape;1630;p44"/>
          <p:cNvGrpSpPr/>
          <p:nvPr/>
        </p:nvGrpSpPr>
        <p:grpSpPr>
          <a:xfrm>
            <a:off x="9097102" y="484501"/>
            <a:ext cx="2376087" cy="2489568"/>
            <a:chOff x="3010675" y="4066550"/>
            <a:chExt cx="391250" cy="409900"/>
          </a:xfrm>
        </p:grpSpPr>
        <p:sp>
          <p:nvSpPr>
            <p:cNvPr id="31" name="Google Shape;1631;p44"/>
            <p:cNvSpPr/>
            <p:nvPr/>
          </p:nvSpPr>
          <p:spPr>
            <a:xfrm>
              <a:off x="3168650" y="4201600"/>
              <a:ext cx="35475" cy="33275"/>
            </a:xfrm>
            <a:custGeom>
              <a:avLst/>
              <a:gdLst/>
              <a:ahLst/>
              <a:cxnLst/>
              <a:rect l="l" t="t" r="r" b="b"/>
              <a:pathLst>
                <a:path w="1419" h="1331" extrusionOk="0">
                  <a:moveTo>
                    <a:pt x="864" y="0"/>
                  </a:moveTo>
                  <a:cubicBezTo>
                    <a:pt x="761" y="0"/>
                    <a:pt x="659" y="31"/>
                    <a:pt x="567" y="101"/>
                  </a:cubicBezTo>
                  <a:cubicBezTo>
                    <a:pt x="460" y="182"/>
                    <a:pt x="421" y="328"/>
                    <a:pt x="460" y="451"/>
                  </a:cubicBezTo>
                  <a:cubicBezTo>
                    <a:pt x="466" y="472"/>
                    <a:pt x="475" y="491"/>
                    <a:pt x="486" y="506"/>
                  </a:cubicBezTo>
                  <a:lnTo>
                    <a:pt x="486" y="506"/>
                  </a:lnTo>
                  <a:cubicBezTo>
                    <a:pt x="169" y="688"/>
                    <a:pt x="0" y="1276"/>
                    <a:pt x="447" y="1329"/>
                  </a:cubicBezTo>
                  <a:cubicBezTo>
                    <a:pt x="450" y="1330"/>
                    <a:pt x="453" y="1331"/>
                    <a:pt x="456" y="1331"/>
                  </a:cubicBezTo>
                  <a:cubicBezTo>
                    <a:pt x="485" y="1331"/>
                    <a:pt x="482" y="1273"/>
                    <a:pt x="447" y="1261"/>
                  </a:cubicBezTo>
                  <a:cubicBezTo>
                    <a:pt x="115" y="1153"/>
                    <a:pt x="302" y="672"/>
                    <a:pt x="555" y="558"/>
                  </a:cubicBezTo>
                  <a:lnTo>
                    <a:pt x="555" y="558"/>
                  </a:lnTo>
                  <a:cubicBezTo>
                    <a:pt x="586" y="571"/>
                    <a:pt x="622" y="576"/>
                    <a:pt x="659" y="576"/>
                  </a:cubicBezTo>
                  <a:cubicBezTo>
                    <a:pt x="706" y="576"/>
                    <a:pt x="755" y="568"/>
                    <a:pt x="797" y="558"/>
                  </a:cubicBezTo>
                  <a:cubicBezTo>
                    <a:pt x="839" y="545"/>
                    <a:pt x="826" y="490"/>
                    <a:pt x="797" y="477"/>
                  </a:cubicBezTo>
                  <a:cubicBezTo>
                    <a:pt x="755" y="460"/>
                    <a:pt x="714" y="453"/>
                    <a:pt x="673" y="453"/>
                  </a:cubicBezTo>
                  <a:cubicBezTo>
                    <a:pt x="651" y="453"/>
                    <a:pt x="629" y="455"/>
                    <a:pt x="607" y="459"/>
                  </a:cubicBezTo>
                  <a:lnTo>
                    <a:pt x="607" y="459"/>
                  </a:lnTo>
                  <a:cubicBezTo>
                    <a:pt x="525" y="403"/>
                    <a:pt x="528" y="268"/>
                    <a:pt x="622" y="166"/>
                  </a:cubicBezTo>
                  <a:cubicBezTo>
                    <a:pt x="703" y="85"/>
                    <a:pt x="810" y="59"/>
                    <a:pt x="933" y="59"/>
                  </a:cubicBezTo>
                  <a:cubicBezTo>
                    <a:pt x="1108" y="59"/>
                    <a:pt x="1296" y="182"/>
                    <a:pt x="1406" y="328"/>
                  </a:cubicBezTo>
                  <a:cubicBezTo>
                    <a:pt x="1406" y="328"/>
                    <a:pt x="1419" y="328"/>
                    <a:pt x="1419" y="315"/>
                  </a:cubicBezTo>
                  <a:cubicBezTo>
                    <a:pt x="1292" y="133"/>
                    <a:pt x="1077" y="0"/>
                    <a:pt x="864" y="0"/>
                  </a:cubicBezTo>
                  <a:close/>
                </a:path>
              </a:pathLst>
            </a:custGeom>
            <a:solidFill>
              <a:srgbClr val="200A0C"/>
            </a:solidFill>
            <a:ln>
              <a:noFill/>
            </a:ln>
          </p:spPr>
          <p:txBody>
            <a:bodyPr spcFirstLastPara="1" wrap="square" lIns="121900" tIns="121900" rIns="121900" bIns="121900" anchor="ctr" anchorCtr="0">
              <a:noAutofit/>
            </a:bodyPr>
            <a:lstStyle/>
            <a:p>
              <a:endParaRPr sz="2400"/>
            </a:p>
          </p:txBody>
        </p:sp>
        <p:sp>
          <p:nvSpPr>
            <p:cNvPr id="32" name="Google Shape;1632;p44"/>
            <p:cNvSpPr/>
            <p:nvPr/>
          </p:nvSpPr>
          <p:spPr>
            <a:xfrm>
              <a:off x="3196975" y="4239825"/>
              <a:ext cx="36150" cy="26450"/>
            </a:xfrm>
            <a:custGeom>
              <a:avLst/>
              <a:gdLst/>
              <a:ahLst/>
              <a:cxnLst/>
              <a:rect l="l" t="t" r="r" b="b"/>
              <a:pathLst>
                <a:path w="1446" h="1058" extrusionOk="0">
                  <a:moveTo>
                    <a:pt x="772" y="1"/>
                  </a:moveTo>
                  <a:cubicBezTo>
                    <a:pt x="516" y="111"/>
                    <a:pt x="1" y="312"/>
                    <a:pt x="192" y="662"/>
                  </a:cubicBezTo>
                  <a:cubicBezTo>
                    <a:pt x="240" y="755"/>
                    <a:pt x="327" y="790"/>
                    <a:pt x="426" y="790"/>
                  </a:cubicBezTo>
                  <a:cubicBezTo>
                    <a:pt x="533" y="790"/>
                    <a:pt x="653" y="749"/>
                    <a:pt x="749" y="697"/>
                  </a:cubicBezTo>
                  <a:lnTo>
                    <a:pt x="749" y="697"/>
                  </a:lnTo>
                  <a:cubicBezTo>
                    <a:pt x="726" y="781"/>
                    <a:pt x="729" y="869"/>
                    <a:pt x="785" y="934"/>
                  </a:cubicBezTo>
                  <a:cubicBezTo>
                    <a:pt x="841" y="1008"/>
                    <a:pt x="937" y="1058"/>
                    <a:pt x="1032" y="1058"/>
                  </a:cubicBezTo>
                  <a:cubicBezTo>
                    <a:pt x="1073" y="1058"/>
                    <a:pt x="1114" y="1048"/>
                    <a:pt x="1151" y="1028"/>
                  </a:cubicBezTo>
                  <a:cubicBezTo>
                    <a:pt x="1420" y="879"/>
                    <a:pt x="1446" y="487"/>
                    <a:pt x="1433" y="218"/>
                  </a:cubicBezTo>
                  <a:cubicBezTo>
                    <a:pt x="1433" y="197"/>
                    <a:pt x="1419" y="186"/>
                    <a:pt x="1405" y="186"/>
                  </a:cubicBezTo>
                  <a:cubicBezTo>
                    <a:pt x="1391" y="186"/>
                    <a:pt x="1378" y="197"/>
                    <a:pt x="1378" y="218"/>
                  </a:cubicBezTo>
                  <a:cubicBezTo>
                    <a:pt x="1365" y="367"/>
                    <a:pt x="1339" y="529"/>
                    <a:pt x="1297" y="662"/>
                  </a:cubicBezTo>
                  <a:cubicBezTo>
                    <a:pt x="1271" y="772"/>
                    <a:pt x="1216" y="866"/>
                    <a:pt x="1135" y="921"/>
                  </a:cubicBezTo>
                  <a:cubicBezTo>
                    <a:pt x="1097" y="940"/>
                    <a:pt x="1057" y="952"/>
                    <a:pt x="1012" y="952"/>
                  </a:cubicBezTo>
                  <a:cubicBezTo>
                    <a:pt x="995" y="952"/>
                    <a:pt x="978" y="950"/>
                    <a:pt x="960" y="947"/>
                  </a:cubicBezTo>
                  <a:cubicBezTo>
                    <a:pt x="746" y="905"/>
                    <a:pt x="853" y="678"/>
                    <a:pt x="908" y="581"/>
                  </a:cubicBezTo>
                  <a:cubicBezTo>
                    <a:pt x="937" y="552"/>
                    <a:pt x="899" y="514"/>
                    <a:pt x="862" y="514"/>
                  </a:cubicBezTo>
                  <a:cubicBezTo>
                    <a:pt x="849" y="514"/>
                    <a:pt x="837" y="518"/>
                    <a:pt x="827" y="529"/>
                  </a:cubicBezTo>
                  <a:cubicBezTo>
                    <a:pt x="742" y="602"/>
                    <a:pt x="601" y="676"/>
                    <a:pt x="473" y="676"/>
                  </a:cubicBezTo>
                  <a:cubicBezTo>
                    <a:pt x="414" y="676"/>
                    <a:pt x="358" y="660"/>
                    <a:pt x="312" y="623"/>
                  </a:cubicBezTo>
                  <a:cubicBezTo>
                    <a:pt x="69" y="435"/>
                    <a:pt x="665" y="111"/>
                    <a:pt x="785" y="43"/>
                  </a:cubicBezTo>
                  <a:cubicBezTo>
                    <a:pt x="811" y="30"/>
                    <a:pt x="785" y="1"/>
                    <a:pt x="772" y="1"/>
                  </a:cubicBezTo>
                  <a:close/>
                </a:path>
              </a:pathLst>
            </a:custGeom>
            <a:solidFill>
              <a:srgbClr val="200A0C"/>
            </a:solidFill>
            <a:ln>
              <a:noFill/>
            </a:ln>
          </p:spPr>
          <p:txBody>
            <a:bodyPr spcFirstLastPara="1" wrap="square" lIns="121900" tIns="121900" rIns="121900" bIns="121900" anchor="ctr" anchorCtr="0">
              <a:noAutofit/>
            </a:bodyPr>
            <a:lstStyle/>
            <a:p>
              <a:endParaRPr sz="2400"/>
            </a:p>
          </p:txBody>
        </p:sp>
        <p:sp>
          <p:nvSpPr>
            <p:cNvPr id="33" name="Google Shape;1633;p44"/>
            <p:cNvSpPr/>
            <p:nvPr/>
          </p:nvSpPr>
          <p:spPr>
            <a:xfrm>
              <a:off x="3367800" y="4174375"/>
              <a:ext cx="28050" cy="22400"/>
            </a:xfrm>
            <a:custGeom>
              <a:avLst/>
              <a:gdLst/>
              <a:ahLst/>
              <a:cxnLst/>
              <a:rect l="l" t="t" r="r" b="b"/>
              <a:pathLst>
                <a:path w="1122" h="896" extrusionOk="0">
                  <a:moveTo>
                    <a:pt x="311" y="1"/>
                  </a:moveTo>
                  <a:cubicBezTo>
                    <a:pt x="306" y="1"/>
                    <a:pt x="301" y="1"/>
                    <a:pt x="296" y="1"/>
                  </a:cubicBezTo>
                  <a:cubicBezTo>
                    <a:pt x="53" y="1"/>
                    <a:pt x="1" y="312"/>
                    <a:pt x="27" y="513"/>
                  </a:cubicBezTo>
                  <a:cubicBezTo>
                    <a:pt x="27" y="517"/>
                    <a:pt x="30" y="518"/>
                    <a:pt x="35" y="518"/>
                  </a:cubicBezTo>
                  <a:cubicBezTo>
                    <a:pt x="46" y="518"/>
                    <a:pt x="64" y="509"/>
                    <a:pt x="53" y="500"/>
                  </a:cubicBezTo>
                  <a:cubicBezTo>
                    <a:pt x="27" y="325"/>
                    <a:pt x="82" y="69"/>
                    <a:pt x="296" y="56"/>
                  </a:cubicBezTo>
                  <a:cubicBezTo>
                    <a:pt x="306" y="55"/>
                    <a:pt x="315" y="54"/>
                    <a:pt x="324" y="54"/>
                  </a:cubicBezTo>
                  <a:cubicBezTo>
                    <a:pt x="524" y="54"/>
                    <a:pt x="489" y="339"/>
                    <a:pt x="451" y="479"/>
                  </a:cubicBezTo>
                  <a:lnTo>
                    <a:pt x="451" y="479"/>
                  </a:lnTo>
                  <a:cubicBezTo>
                    <a:pt x="449" y="482"/>
                    <a:pt x="447" y="484"/>
                    <a:pt x="445" y="487"/>
                  </a:cubicBezTo>
                  <a:cubicBezTo>
                    <a:pt x="446" y="488"/>
                    <a:pt x="447" y="489"/>
                    <a:pt x="448" y="490"/>
                  </a:cubicBezTo>
                  <a:lnTo>
                    <a:pt x="448" y="490"/>
                  </a:lnTo>
                  <a:cubicBezTo>
                    <a:pt x="447" y="493"/>
                    <a:pt x="446" y="497"/>
                    <a:pt x="445" y="500"/>
                  </a:cubicBezTo>
                  <a:cubicBezTo>
                    <a:pt x="437" y="516"/>
                    <a:pt x="455" y="528"/>
                    <a:pt x="473" y="528"/>
                  </a:cubicBezTo>
                  <a:cubicBezTo>
                    <a:pt x="484" y="528"/>
                    <a:pt x="495" y="524"/>
                    <a:pt x="500" y="513"/>
                  </a:cubicBezTo>
                  <a:cubicBezTo>
                    <a:pt x="564" y="424"/>
                    <a:pt x="652" y="374"/>
                    <a:pt x="744" y="374"/>
                  </a:cubicBezTo>
                  <a:cubicBezTo>
                    <a:pt x="807" y="374"/>
                    <a:pt x="871" y="397"/>
                    <a:pt x="931" y="445"/>
                  </a:cubicBezTo>
                  <a:cubicBezTo>
                    <a:pt x="1093" y="568"/>
                    <a:pt x="999" y="730"/>
                    <a:pt x="905" y="866"/>
                  </a:cubicBezTo>
                  <a:cubicBezTo>
                    <a:pt x="905" y="876"/>
                    <a:pt x="913" y="895"/>
                    <a:pt x="930" y="895"/>
                  </a:cubicBezTo>
                  <a:cubicBezTo>
                    <a:pt x="934" y="895"/>
                    <a:pt x="939" y="894"/>
                    <a:pt x="944" y="892"/>
                  </a:cubicBezTo>
                  <a:cubicBezTo>
                    <a:pt x="1122" y="769"/>
                    <a:pt x="1122" y="542"/>
                    <a:pt x="973" y="406"/>
                  </a:cubicBezTo>
                  <a:cubicBezTo>
                    <a:pt x="906" y="344"/>
                    <a:pt x="831" y="318"/>
                    <a:pt x="757" y="318"/>
                  </a:cubicBezTo>
                  <a:cubicBezTo>
                    <a:pt x="674" y="318"/>
                    <a:pt x="592" y="351"/>
                    <a:pt x="524" y="405"/>
                  </a:cubicBezTo>
                  <a:lnTo>
                    <a:pt x="524" y="405"/>
                  </a:lnTo>
                  <a:cubicBezTo>
                    <a:pt x="554" y="224"/>
                    <a:pt x="533" y="1"/>
                    <a:pt x="311" y="1"/>
                  </a:cubicBezTo>
                  <a:close/>
                </a:path>
              </a:pathLst>
            </a:custGeom>
            <a:solidFill>
              <a:srgbClr val="200A0C"/>
            </a:solidFill>
            <a:ln>
              <a:noFill/>
            </a:ln>
          </p:spPr>
          <p:txBody>
            <a:bodyPr spcFirstLastPara="1" wrap="square" lIns="121900" tIns="121900" rIns="121900" bIns="121900" anchor="ctr" anchorCtr="0">
              <a:noAutofit/>
            </a:bodyPr>
            <a:lstStyle/>
            <a:p>
              <a:endParaRPr sz="2400"/>
            </a:p>
          </p:txBody>
        </p:sp>
        <p:sp>
          <p:nvSpPr>
            <p:cNvPr id="34" name="Google Shape;1634;p44"/>
            <p:cNvSpPr/>
            <p:nvPr/>
          </p:nvSpPr>
          <p:spPr>
            <a:xfrm>
              <a:off x="3335075" y="4233750"/>
              <a:ext cx="18575" cy="18075"/>
            </a:xfrm>
            <a:custGeom>
              <a:avLst/>
              <a:gdLst/>
              <a:ahLst/>
              <a:cxnLst/>
              <a:rect l="l" t="t" r="r" b="b"/>
              <a:pathLst>
                <a:path w="743" h="723" extrusionOk="0">
                  <a:moveTo>
                    <a:pt x="730" y="1"/>
                  </a:moveTo>
                  <a:cubicBezTo>
                    <a:pt x="471" y="1"/>
                    <a:pt x="163" y="150"/>
                    <a:pt x="40" y="393"/>
                  </a:cubicBezTo>
                  <a:cubicBezTo>
                    <a:pt x="1" y="487"/>
                    <a:pt x="1" y="581"/>
                    <a:pt x="66" y="649"/>
                  </a:cubicBezTo>
                  <a:cubicBezTo>
                    <a:pt x="124" y="707"/>
                    <a:pt x="207" y="723"/>
                    <a:pt x="291" y="723"/>
                  </a:cubicBezTo>
                  <a:cubicBezTo>
                    <a:pt x="366" y="723"/>
                    <a:pt x="442" y="710"/>
                    <a:pt x="500" y="704"/>
                  </a:cubicBezTo>
                  <a:cubicBezTo>
                    <a:pt x="539" y="691"/>
                    <a:pt x="526" y="636"/>
                    <a:pt x="500" y="636"/>
                  </a:cubicBezTo>
                  <a:cubicBezTo>
                    <a:pt x="450" y="641"/>
                    <a:pt x="395" y="646"/>
                    <a:pt x="342" y="646"/>
                  </a:cubicBezTo>
                  <a:cubicBezTo>
                    <a:pt x="264" y="646"/>
                    <a:pt x="189" y="635"/>
                    <a:pt x="134" y="597"/>
                  </a:cubicBezTo>
                  <a:cubicBezTo>
                    <a:pt x="66" y="529"/>
                    <a:pt x="121" y="435"/>
                    <a:pt x="147" y="380"/>
                  </a:cubicBezTo>
                  <a:cubicBezTo>
                    <a:pt x="270" y="176"/>
                    <a:pt x="500" y="43"/>
                    <a:pt x="730" y="30"/>
                  </a:cubicBezTo>
                  <a:cubicBezTo>
                    <a:pt x="743" y="30"/>
                    <a:pt x="743" y="1"/>
                    <a:pt x="730" y="1"/>
                  </a:cubicBezTo>
                  <a:close/>
                </a:path>
              </a:pathLst>
            </a:custGeom>
            <a:solidFill>
              <a:srgbClr val="200A0C"/>
            </a:solidFill>
            <a:ln>
              <a:noFill/>
            </a:ln>
          </p:spPr>
          <p:txBody>
            <a:bodyPr spcFirstLastPara="1" wrap="square" lIns="121900" tIns="121900" rIns="121900" bIns="121900" anchor="ctr" anchorCtr="0">
              <a:noAutofit/>
            </a:bodyPr>
            <a:lstStyle/>
            <a:p>
              <a:endParaRPr sz="2400"/>
            </a:p>
          </p:txBody>
        </p:sp>
        <p:sp>
          <p:nvSpPr>
            <p:cNvPr id="35" name="Google Shape;1635;p44"/>
            <p:cNvSpPr/>
            <p:nvPr/>
          </p:nvSpPr>
          <p:spPr>
            <a:xfrm>
              <a:off x="3297350" y="4069350"/>
              <a:ext cx="35000" cy="21225"/>
            </a:xfrm>
            <a:custGeom>
              <a:avLst/>
              <a:gdLst/>
              <a:ahLst/>
              <a:cxnLst/>
              <a:rect l="l" t="t" r="r" b="b"/>
              <a:pathLst>
                <a:path w="1400" h="849" extrusionOk="0">
                  <a:moveTo>
                    <a:pt x="723" y="0"/>
                  </a:moveTo>
                  <a:cubicBezTo>
                    <a:pt x="435" y="0"/>
                    <a:pt x="120" y="149"/>
                    <a:pt x="10" y="408"/>
                  </a:cubicBezTo>
                  <a:cubicBezTo>
                    <a:pt x="1" y="426"/>
                    <a:pt x="17" y="446"/>
                    <a:pt x="38" y="446"/>
                  </a:cubicBezTo>
                  <a:cubicBezTo>
                    <a:pt x="47" y="446"/>
                    <a:pt x="56" y="442"/>
                    <a:pt x="65" y="434"/>
                  </a:cubicBezTo>
                  <a:cubicBezTo>
                    <a:pt x="70" y="422"/>
                    <a:pt x="73" y="413"/>
                    <a:pt x="76" y="407"/>
                  </a:cubicBezTo>
                  <a:lnTo>
                    <a:pt x="76" y="407"/>
                  </a:lnTo>
                  <a:cubicBezTo>
                    <a:pt x="256" y="213"/>
                    <a:pt x="463" y="88"/>
                    <a:pt x="714" y="88"/>
                  </a:cubicBezTo>
                  <a:cubicBezTo>
                    <a:pt x="774" y="88"/>
                    <a:pt x="836" y="95"/>
                    <a:pt x="901" y="110"/>
                  </a:cubicBezTo>
                  <a:cubicBezTo>
                    <a:pt x="1024" y="139"/>
                    <a:pt x="1144" y="207"/>
                    <a:pt x="1186" y="340"/>
                  </a:cubicBezTo>
                  <a:cubicBezTo>
                    <a:pt x="1238" y="515"/>
                    <a:pt x="1063" y="693"/>
                    <a:pt x="956" y="800"/>
                  </a:cubicBezTo>
                  <a:cubicBezTo>
                    <a:pt x="934" y="820"/>
                    <a:pt x="953" y="849"/>
                    <a:pt x="975" y="849"/>
                  </a:cubicBezTo>
                  <a:cubicBezTo>
                    <a:pt x="981" y="849"/>
                    <a:pt x="989" y="846"/>
                    <a:pt x="995" y="839"/>
                  </a:cubicBezTo>
                  <a:cubicBezTo>
                    <a:pt x="1267" y="625"/>
                    <a:pt x="1400" y="233"/>
                    <a:pt x="1008" y="58"/>
                  </a:cubicBezTo>
                  <a:cubicBezTo>
                    <a:pt x="923" y="19"/>
                    <a:pt x="825" y="0"/>
                    <a:pt x="723" y="0"/>
                  </a:cubicBezTo>
                  <a:close/>
                </a:path>
              </a:pathLst>
            </a:custGeom>
            <a:solidFill>
              <a:srgbClr val="200A0C"/>
            </a:solidFill>
            <a:ln>
              <a:noFill/>
            </a:ln>
          </p:spPr>
          <p:txBody>
            <a:bodyPr spcFirstLastPara="1" wrap="square" lIns="121900" tIns="121900" rIns="121900" bIns="121900" anchor="ctr" anchorCtr="0">
              <a:noAutofit/>
            </a:bodyPr>
            <a:lstStyle/>
            <a:p>
              <a:endParaRPr sz="2400"/>
            </a:p>
          </p:txBody>
        </p:sp>
        <p:sp>
          <p:nvSpPr>
            <p:cNvPr id="36" name="Google Shape;1636;p44"/>
            <p:cNvSpPr/>
            <p:nvPr/>
          </p:nvSpPr>
          <p:spPr>
            <a:xfrm>
              <a:off x="3339850" y="4124250"/>
              <a:ext cx="39075" cy="27625"/>
            </a:xfrm>
            <a:custGeom>
              <a:avLst/>
              <a:gdLst/>
              <a:ahLst/>
              <a:cxnLst/>
              <a:rect l="l" t="t" r="r" b="b"/>
              <a:pathLst>
                <a:path w="1563" h="1105" extrusionOk="0">
                  <a:moveTo>
                    <a:pt x="702" y="0"/>
                  </a:moveTo>
                  <a:cubicBezTo>
                    <a:pt x="454" y="0"/>
                    <a:pt x="179" y="135"/>
                    <a:pt x="11" y="263"/>
                  </a:cubicBezTo>
                  <a:cubicBezTo>
                    <a:pt x="0" y="276"/>
                    <a:pt x="7" y="295"/>
                    <a:pt x="17" y="295"/>
                  </a:cubicBezTo>
                  <a:cubicBezTo>
                    <a:pt x="19" y="295"/>
                    <a:pt x="21" y="294"/>
                    <a:pt x="24" y="292"/>
                  </a:cubicBezTo>
                  <a:cubicBezTo>
                    <a:pt x="241" y="143"/>
                    <a:pt x="484" y="62"/>
                    <a:pt x="740" y="62"/>
                  </a:cubicBezTo>
                  <a:cubicBezTo>
                    <a:pt x="847" y="62"/>
                    <a:pt x="1009" y="88"/>
                    <a:pt x="1025" y="224"/>
                  </a:cubicBezTo>
                  <a:cubicBezTo>
                    <a:pt x="1037" y="358"/>
                    <a:pt x="863" y="492"/>
                    <a:pt x="750" y="576"/>
                  </a:cubicBezTo>
                  <a:lnTo>
                    <a:pt x="750" y="576"/>
                  </a:lnTo>
                  <a:cubicBezTo>
                    <a:pt x="737" y="585"/>
                    <a:pt x="725" y="594"/>
                    <a:pt x="714" y="603"/>
                  </a:cubicBezTo>
                  <a:cubicBezTo>
                    <a:pt x="691" y="623"/>
                    <a:pt x="711" y="650"/>
                    <a:pt x="733" y="650"/>
                  </a:cubicBezTo>
                  <a:cubicBezTo>
                    <a:pt x="740" y="650"/>
                    <a:pt x="747" y="648"/>
                    <a:pt x="753" y="642"/>
                  </a:cubicBezTo>
                  <a:cubicBezTo>
                    <a:pt x="770" y="630"/>
                    <a:pt x="789" y="615"/>
                    <a:pt x="809" y="599"/>
                  </a:cubicBezTo>
                  <a:lnTo>
                    <a:pt x="809" y="599"/>
                  </a:lnTo>
                  <a:cubicBezTo>
                    <a:pt x="899" y="537"/>
                    <a:pt x="1003" y="494"/>
                    <a:pt x="1107" y="494"/>
                  </a:cubicBezTo>
                  <a:cubicBezTo>
                    <a:pt x="1184" y="494"/>
                    <a:pt x="1262" y="517"/>
                    <a:pt x="1333" y="574"/>
                  </a:cubicBezTo>
                  <a:cubicBezTo>
                    <a:pt x="1550" y="778"/>
                    <a:pt x="1281" y="966"/>
                    <a:pt x="1119" y="1060"/>
                  </a:cubicBezTo>
                  <a:cubicBezTo>
                    <a:pt x="1108" y="1071"/>
                    <a:pt x="1116" y="1104"/>
                    <a:pt x="1135" y="1104"/>
                  </a:cubicBezTo>
                  <a:cubicBezTo>
                    <a:pt x="1138" y="1104"/>
                    <a:pt x="1141" y="1104"/>
                    <a:pt x="1145" y="1102"/>
                  </a:cubicBezTo>
                  <a:cubicBezTo>
                    <a:pt x="1375" y="1034"/>
                    <a:pt x="1563" y="791"/>
                    <a:pt x="1401" y="574"/>
                  </a:cubicBezTo>
                  <a:cubicBezTo>
                    <a:pt x="1323" y="479"/>
                    <a:pt x="1224" y="442"/>
                    <a:pt x="1122" y="442"/>
                  </a:cubicBezTo>
                  <a:cubicBezTo>
                    <a:pt x="1062" y="442"/>
                    <a:pt x="1001" y="454"/>
                    <a:pt x="942" y="475"/>
                  </a:cubicBezTo>
                  <a:lnTo>
                    <a:pt x="942" y="475"/>
                  </a:lnTo>
                  <a:cubicBezTo>
                    <a:pt x="1066" y="340"/>
                    <a:pt x="1151" y="169"/>
                    <a:pt x="957" y="62"/>
                  </a:cubicBezTo>
                  <a:cubicBezTo>
                    <a:pt x="880" y="18"/>
                    <a:pt x="793" y="0"/>
                    <a:pt x="702" y="0"/>
                  </a:cubicBezTo>
                  <a:close/>
                </a:path>
              </a:pathLst>
            </a:custGeom>
            <a:solidFill>
              <a:srgbClr val="200A0C"/>
            </a:solidFill>
            <a:ln>
              <a:noFill/>
            </a:ln>
          </p:spPr>
          <p:txBody>
            <a:bodyPr spcFirstLastPara="1" wrap="square" lIns="121900" tIns="121900" rIns="121900" bIns="121900" anchor="ctr" anchorCtr="0">
              <a:noAutofit/>
            </a:bodyPr>
            <a:lstStyle/>
            <a:p>
              <a:endParaRPr sz="2400"/>
            </a:p>
          </p:txBody>
        </p:sp>
        <p:sp>
          <p:nvSpPr>
            <p:cNvPr id="37" name="Google Shape;1637;p44"/>
            <p:cNvSpPr/>
            <p:nvPr/>
          </p:nvSpPr>
          <p:spPr>
            <a:xfrm>
              <a:off x="3208150" y="4085250"/>
              <a:ext cx="17350" cy="24500"/>
            </a:xfrm>
            <a:custGeom>
              <a:avLst/>
              <a:gdLst/>
              <a:ahLst/>
              <a:cxnLst/>
              <a:rect l="l" t="t" r="r" b="b"/>
              <a:pathLst>
                <a:path w="694" h="980" extrusionOk="0">
                  <a:moveTo>
                    <a:pt x="297" y="412"/>
                  </a:moveTo>
                  <a:cubicBezTo>
                    <a:pt x="320" y="412"/>
                    <a:pt x="344" y="414"/>
                    <a:pt x="365" y="418"/>
                  </a:cubicBezTo>
                  <a:lnTo>
                    <a:pt x="365" y="418"/>
                  </a:lnTo>
                  <a:cubicBezTo>
                    <a:pt x="364" y="418"/>
                    <a:pt x="364" y="419"/>
                    <a:pt x="364" y="420"/>
                  </a:cubicBezTo>
                  <a:cubicBezTo>
                    <a:pt x="344" y="471"/>
                    <a:pt x="239" y="624"/>
                    <a:pt x="171" y="624"/>
                  </a:cubicBezTo>
                  <a:cubicBezTo>
                    <a:pt x="149" y="624"/>
                    <a:pt x="131" y="608"/>
                    <a:pt x="121" y="569"/>
                  </a:cubicBezTo>
                  <a:cubicBezTo>
                    <a:pt x="94" y="450"/>
                    <a:pt x="198" y="412"/>
                    <a:pt x="297" y="412"/>
                  </a:cubicBezTo>
                  <a:close/>
                  <a:moveTo>
                    <a:pt x="153" y="0"/>
                  </a:moveTo>
                  <a:cubicBezTo>
                    <a:pt x="119" y="0"/>
                    <a:pt x="113" y="58"/>
                    <a:pt x="163" y="70"/>
                  </a:cubicBezTo>
                  <a:cubicBezTo>
                    <a:pt x="326" y="104"/>
                    <a:pt x="419" y="201"/>
                    <a:pt x="387" y="350"/>
                  </a:cubicBezTo>
                  <a:lnTo>
                    <a:pt x="387" y="350"/>
                  </a:lnTo>
                  <a:cubicBezTo>
                    <a:pt x="359" y="342"/>
                    <a:pt x="329" y="338"/>
                    <a:pt x="299" y="338"/>
                  </a:cubicBezTo>
                  <a:cubicBezTo>
                    <a:pt x="153" y="338"/>
                    <a:pt x="0" y="433"/>
                    <a:pt x="56" y="608"/>
                  </a:cubicBezTo>
                  <a:cubicBezTo>
                    <a:pt x="82" y="677"/>
                    <a:pt x="122" y="704"/>
                    <a:pt x="166" y="704"/>
                  </a:cubicBezTo>
                  <a:cubicBezTo>
                    <a:pt x="259" y="704"/>
                    <a:pt x="373" y="584"/>
                    <a:pt x="419" y="501"/>
                  </a:cubicBezTo>
                  <a:cubicBezTo>
                    <a:pt x="428" y="482"/>
                    <a:pt x="437" y="463"/>
                    <a:pt x="444" y="444"/>
                  </a:cubicBezTo>
                  <a:lnTo>
                    <a:pt x="444" y="444"/>
                  </a:lnTo>
                  <a:cubicBezTo>
                    <a:pt x="647" y="545"/>
                    <a:pt x="620" y="777"/>
                    <a:pt x="542" y="961"/>
                  </a:cubicBezTo>
                  <a:cubicBezTo>
                    <a:pt x="542" y="970"/>
                    <a:pt x="555" y="979"/>
                    <a:pt x="567" y="979"/>
                  </a:cubicBezTo>
                  <a:cubicBezTo>
                    <a:pt x="572" y="979"/>
                    <a:pt x="577" y="978"/>
                    <a:pt x="581" y="974"/>
                  </a:cubicBezTo>
                  <a:cubicBezTo>
                    <a:pt x="693" y="752"/>
                    <a:pt x="689" y="494"/>
                    <a:pt x="463" y="380"/>
                  </a:cubicBezTo>
                  <a:lnTo>
                    <a:pt x="463" y="380"/>
                  </a:lnTo>
                  <a:cubicBezTo>
                    <a:pt x="504" y="189"/>
                    <a:pt x="397" y="34"/>
                    <a:pt x="163" y="2"/>
                  </a:cubicBezTo>
                  <a:cubicBezTo>
                    <a:pt x="159" y="1"/>
                    <a:pt x="156" y="0"/>
                    <a:pt x="153" y="0"/>
                  </a:cubicBezTo>
                  <a:close/>
                </a:path>
              </a:pathLst>
            </a:custGeom>
            <a:solidFill>
              <a:srgbClr val="200A0C"/>
            </a:solidFill>
            <a:ln>
              <a:noFill/>
            </a:ln>
          </p:spPr>
          <p:txBody>
            <a:bodyPr spcFirstLastPara="1" wrap="square" lIns="121900" tIns="121900" rIns="121900" bIns="121900" anchor="ctr" anchorCtr="0">
              <a:noAutofit/>
            </a:bodyPr>
            <a:lstStyle/>
            <a:p>
              <a:endParaRPr sz="2400"/>
            </a:p>
          </p:txBody>
        </p:sp>
        <p:sp>
          <p:nvSpPr>
            <p:cNvPr id="38" name="Google Shape;1638;p44"/>
            <p:cNvSpPr/>
            <p:nvPr/>
          </p:nvSpPr>
          <p:spPr>
            <a:xfrm>
              <a:off x="3172025" y="4175725"/>
              <a:ext cx="27425" cy="14000"/>
            </a:xfrm>
            <a:custGeom>
              <a:avLst/>
              <a:gdLst/>
              <a:ahLst/>
              <a:cxnLst/>
              <a:rect l="l" t="t" r="r" b="b"/>
              <a:pathLst>
                <a:path w="1097" h="560" extrusionOk="0">
                  <a:moveTo>
                    <a:pt x="327" y="176"/>
                  </a:moveTo>
                  <a:cubicBezTo>
                    <a:pt x="368" y="184"/>
                    <a:pt x="409" y="198"/>
                    <a:pt x="448" y="216"/>
                  </a:cubicBezTo>
                  <a:cubicBezTo>
                    <a:pt x="554" y="275"/>
                    <a:pt x="519" y="376"/>
                    <a:pt x="452" y="376"/>
                  </a:cubicBezTo>
                  <a:cubicBezTo>
                    <a:pt x="426" y="376"/>
                    <a:pt x="396" y="362"/>
                    <a:pt x="367" y="326"/>
                  </a:cubicBezTo>
                  <a:cubicBezTo>
                    <a:pt x="333" y="275"/>
                    <a:pt x="320" y="221"/>
                    <a:pt x="327" y="176"/>
                  </a:cubicBezTo>
                  <a:close/>
                  <a:moveTo>
                    <a:pt x="460" y="1"/>
                  </a:moveTo>
                  <a:cubicBezTo>
                    <a:pt x="382" y="1"/>
                    <a:pt x="315" y="26"/>
                    <a:pt x="278" y="85"/>
                  </a:cubicBezTo>
                  <a:lnTo>
                    <a:pt x="278" y="85"/>
                  </a:lnTo>
                  <a:cubicBezTo>
                    <a:pt x="274" y="85"/>
                    <a:pt x="271" y="85"/>
                    <a:pt x="268" y="85"/>
                  </a:cubicBezTo>
                  <a:cubicBezTo>
                    <a:pt x="133" y="85"/>
                    <a:pt x="6" y="152"/>
                    <a:pt x="1" y="310"/>
                  </a:cubicBezTo>
                  <a:cubicBezTo>
                    <a:pt x="1" y="331"/>
                    <a:pt x="15" y="341"/>
                    <a:pt x="30" y="341"/>
                  </a:cubicBezTo>
                  <a:cubicBezTo>
                    <a:pt x="45" y="341"/>
                    <a:pt x="62" y="331"/>
                    <a:pt x="69" y="310"/>
                  </a:cubicBezTo>
                  <a:cubicBezTo>
                    <a:pt x="100" y="211"/>
                    <a:pt x="170" y="172"/>
                    <a:pt x="251" y="169"/>
                  </a:cubicBezTo>
                  <a:lnTo>
                    <a:pt x="251" y="169"/>
                  </a:lnTo>
                  <a:cubicBezTo>
                    <a:pt x="242" y="274"/>
                    <a:pt x="295" y="396"/>
                    <a:pt x="380" y="446"/>
                  </a:cubicBezTo>
                  <a:cubicBezTo>
                    <a:pt x="404" y="458"/>
                    <a:pt x="432" y="465"/>
                    <a:pt x="459" y="465"/>
                  </a:cubicBezTo>
                  <a:cubicBezTo>
                    <a:pt x="523" y="465"/>
                    <a:pt x="585" y="431"/>
                    <a:pt x="594" y="365"/>
                  </a:cubicBezTo>
                  <a:cubicBezTo>
                    <a:pt x="625" y="230"/>
                    <a:pt x="509" y="132"/>
                    <a:pt x="372" y="98"/>
                  </a:cubicBezTo>
                  <a:lnTo>
                    <a:pt x="372" y="98"/>
                  </a:lnTo>
                  <a:cubicBezTo>
                    <a:pt x="396" y="78"/>
                    <a:pt x="430" y="67"/>
                    <a:pt x="474" y="67"/>
                  </a:cubicBezTo>
                  <a:cubicBezTo>
                    <a:pt x="717" y="67"/>
                    <a:pt x="986" y="310"/>
                    <a:pt x="798" y="540"/>
                  </a:cubicBezTo>
                  <a:cubicBezTo>
                    <a:pt x="789" y="549"/>
                    <a:pt x="792" y="560"/>
                    <a:pt x="800" y="560"/>
                  </a:cubicBezTo>
                  <a:cubicBezTo>
                    <a:pt x="803" y="560"/>
                    <a:pt x="807" y="558"/>
                    <a:pt x="811" y="553"/>
                  </a:cubicBezTo>
                  <a:cubicBezTo>
                    <a:pt x="1097" y="288"/>
                    <a:pt x="721" y="1"/>
                    <a:pt x="460" y="1"/>
                  </a:cubicBezTo>
                  <a:close/>
                </a:path>
              </a:pathLst>
            </a:custGeom>
            <a:solidFill>
              <a:srgbClr val="200A0C"/>
            </a:solidFill>
            <a:ln>
              <a:noFill/>
            </a:ln>
          </p:spPr>
          <p:txBody>
            <a:bodyPr spcFirstLastPara="1" wrap="square" lIns="121900" tIns="121900" rIns="121900" bIns="121900" anchor="ctr" anchorCtr="0">
              <a:noAutofit/>
            </a:bodyPr>
            <a:lstStyle/>
            <a:p>
              <a:endParaRPr sz="2400"/>
            </a:p>
          </p:txBody>
        </p:sp>
        <p:sp>
          <p:nvSpPr>
            <p:cNvPr id="39" name="Google Shape;1639;p44"/>
            <p:cNvSpPr/>
            <p:nvPr/>
          </p:nvSpPr>
          <p:spPr>
            <a:xfrm>
              <a:off x="3363875" y="4232000"/>
              <a:ext cx="26550" cy="14850"/>
            </a:xfrm>
            <a:custGeom>
              <a:avLst/>
              <a:gdLst/>
              <a:ahLst/>
              <a:cxnLst/>
              <a:rect l="l" t="t" r="r" b="b"/>
              <a:pathLst>
                <a:path w="1062" h="594" extrusionOk="0">
                  <a:moveTo>
                    <a:pt x="662" y="298"/>
                  </a:moveTo>
                  <a:cubicBezTo>
                    <a:pt x="662" y="313"/>
                    <a:pt x="661" y="327"/>
                    <a:pt x="657" y="343"/>
                  </a:cubicBezTo>
                  <a:cubicBezTo>
                    <a:pt x="657" y="356"/>
                    <a:pt x="644" y="369"/>
                    <a:pt x="644" y="395"/>
                  </a:cubicBezTo>
                  <a:cubicBezTo>
                    <a:pt x="626" y="447"/>
                    <a:pt x="613" y="472"/>
                    <a:pt x="605" y="472"/>
                  </a:cubicBezTo>
                  <a:cubicBezTo>
                    <a:pt x="593" y="472"/>
                    <a:pt x="589" y="427"/>
                    <a:pt x="589" y="343"/>
                  </a:cubicBezTo>
                  <a:cubicBezTo>
                    <a:pt x="613" y="324"/>
                    <a:pt x="638" y="310"/>
                    <a:pt x="662" y="298"/>
                  </a:cubicBezTo>
                  <a:close/>
                  <a:moveTo>
                    <a:pt x="426" y="1"/>
                  </a:moveTo>
                  <a:cubicBezTo>
                    <a:pt x="274" y="1"/>
                    <a:pt x="111" y="101"/>
                    <a:pt x="22" y="207"/>
                  </a:cubicBezTo>
                  <a:cubicBezTo>
                    <a:pt x="1" y="217"/>
                    <a:pt x="14" y="236"/>
                    <a:pt x="33" y="236"/>
                  </a:cubicBezTo>
                  <a:cubicBezTo>
                    <a:pt x="38" y="236"/>
                    <a:pt x="43" y="235"/>
                    <a:pt x="48" y="233"/>
                  </a:cubicBezTo>
                  <a:cubicBezTo>
                    <a:pt x="135" y="138"/>
                    <a:pt x="270" y="61"/>
                    <a:pt x="396" y="61"/>
                  </a:cubicBezTo>
                  <a:cubicBezTo>
                    <a:pt x="485" y="61"/>
                    <a:pt x="569" y="99"/>
                    <a:pt x="631" y="194"/>
                  </a:cubicBezTo>
                  <a:cubicBezTo>
                    <a:pt x="636" y="204"/>
                    <a:pt x="640" y="213"/>
                    <a:pt x="644" y="222"/>
                  </a:cubicBezTo>
                  <a:lnTo>
                    <a:pt x="644" y="222"/>
                  </a:lnTo>
                  <a:cubicBezTo>
                    <a:pt x="593" y="242"/>
                    <a:pt x="546" y="273"/>
                    <a:pt x="508" y="314"/>
                  </a:cubicBezTo>
                  <a:cubicBezTo>
                    <a:pt x="411" y="398"/>
                    <a:pt x="412" y="593"/>
                    <a:pt x="541" y="593"/>
                  </a:cubicBezTo>
                  <a:cubicBezTo>
                    <a:pt x="556" y="593"/>
                    <a:pt x="571" y="591"/>
                    <a:pt x="589" y="586"/>
                  </a:cubicBezTo>
                  <a:cubicBezTo>
                    <a:pt x="683" y="557"/>
                    <a:pt x="725" y="395"/>
                    <a:pt x="738" y="327"/>
                  </a:cubicBezTo>
                  <a:cubicBezTo>
                    <a:pt x="740" y="309"/>
                    <a:pt x="741" y="292"/>
                    <a:pt x="740" y="275"/>
                  </a:cubicBezTo>
                  <a:lnTo>
                    <a:pt x="740" y="275"/>
                  </a:lnTo>
                  <a:cubicBezTo>
                    <a:pt x="751" y="273"/>
                    <a:pt x="762" y="272"/>
                    <a:pt x="773" y="272"/>
                  </a:cubicBezTo>
                  <a:cubicBezTo>
                    <a:pt x="866" y="272"/>
                    <a:pt x="949" y="330"/>
                    <a:pt x="1007" y="437"/>
                  </a:cubicBezTo>
                  <a:cubicBezTo>
                    <a:pt x="1011" y="444"/>
                    <a:pt x="1017" y="448"/>
                    <a:pt x="1024" y="448"/>
                  </a:cubicBezTo>
                  <a:cubicBezTo>
                    <a:pt x="1041" y="448"/>
                    <a:pt x="1062" y="428"/>
                    <a:pt x="1062" y="408"/>
                  </a:cubicBezTo>
                  <a:cubicBezTo>
                    <a:pt x="1024" y="264"/>
                    <a:pt x="904" y="197"/>
                    <a:pt x="778" y="197"/>
                  </a:cubicBezTo>
                  <a:cubicBezTo>
                    <a:pt x="760" y="197"/>
                    <a:pt x="741" y="198"/>
                    <a:pt x="723" y="201"/>
                  </a:cubicBezTo>
                  <a:lnTo>
                    <a:pt x="723" y="201"/>
                  </a:lnTo>
                  <a:cubicBezTo>
                    <a:pt x="706" y="161"/>
                    <a:pt x="679" y="127"/>
                    <a:pt x="644" y="100"/>
                  </a:cubicBezTo>
                  <a:cubicBezTo>
                    <a:pt x="583" y="29"/>
                    <a:pt x="506" y="1"/>
                    <a:pt x="426" y="1"/>
                  </a:cubicBezTo>
                  <a:close/>
                </a:path>
              </a:pathLst>
            </a:custGeom>
            <a:solidFill>
              <a:srgbClr val="200A0C"/>
            </a:solidFill>
            <a:ln>
              <a:noFill/>
            </a:ln>
          </p:spPr>
          <p:txBody>
            <a:bodyPr spcFirstLastPara="1" wrap="square" lIns="121900" tIns="121900" rIns="121900" bIns="121900" anchor="ctr" anchorCtr="0">
              <a:noAutofit/>
            </a:bodyPr>
            <a:lstStyle/>
            <a:p>
              <a:endParaRPr sz="2400"/>
            </a:p>
          </p:txBody>
        </p:sp>
        <p:sp>
          <p:nvSpPr>
            <p:cNvPr id="40" name="Google Shape;1640;p44"/>
            <p:cNvSpPr/>
            <p:nvPr/>
          </p:nvSpPr>
          <p:spPr>
            <a:xfrm>
              <a:off x="3182150" y="4072850"/>
              <a:ext cx="210300" cy="192750"/>
            </a:xfrm>
            <a:custGeom>
              <a:avLst/>
              <a:gdLst/>
              <a:ahLst/>
              <a:cxnLst/>
              <a:rect l="l" t="t" r="r" b="b"/>
              <a:pathLst>
                <a:path w="8412" h="7710" extrusionOk="0">
                  <a:moveTo>
                    <a:pt x="3820" y="1"/>
                  </a:moveTo>
                  <a:cubicBezTo>
                    <a:pt x="3659" y="1"/>
                    <a:pt x="3512" y="53"/>
                    <a:pt x="3416" y="200"/>
                  </a:cubicBezTo>
                  <a:cubicBezTo>
                    <a:pt x="3335" y="323"/>
                    <a:pt x="3335" y="404"/>
                    <a:pt x="3390" y="537"/>
                  </a:cubicBezTo>
                  <a:cubicBezTo>
                    <a:pt x="3377" y="511"/>
                    <a:pt x="2878" y="498"/>
                    <a:pt x="2755" y="498"/>
                  </a:cubicBezTo>
                  <a:cubicBezTo>
                    <a:pt x="2295" y="498"/>
                    <a:pt x="1757" y="673"/>
                    <a:pt x="1485" y="1078"/>
                  </a:cubicBezTo>
                  <a:cubicBezTo>
                    <a:pt x="1297" y="1376"/>
                    <a:pt x="1527" y="1577"/>
                    <a:pt x="1783" y="1671"/>
                  </a:cubicBezTo>
                  <a:cubicBezTo>
                    <a:pt x="1404" y="1833"/>
                    <a:pt x="1054" y="2118"/>
                    <a:pt x="905" y="2510"/>
                  </a:cubicBezTo>
                  <a:cubicBezTo>
                    <a:pt x="798" y="2779"/>
                    <a:pt x="1041" y="2967"/>
                    <a:pt x="1258" y="3077"/>
                  </a:cubicBezTo>
                  <a:cubicBezTo>
                    <a:pt x="824" y="3388"/>
                    <a:pt x="380" y="3712"/>
                    <a:pt x="244" y="4250"/>
                  </a:cubicBezTo>
                  <a:cubicBezTo>
                    <a:pt x="150" y="4642"/>
                    <a:pt x="419" y="4940"/>
                    <a:pt x="756" y="5034"/>
                  </a:cubicBezTo>
                  <a:cubicBezTo>
                    <a:pt x="351" y="5290"/>
                    <a:pt x="1" y="5682"/>
                    <a:pt x="27" y="6181"/>
                  </a:cubicBezTo>
                  <a:cubicBezTo>
                    <a:pt x="38" y="6541"/>
                    <a:pt x="286" y="6656"/>
                    <a:pt x="565" y="6656"/>
                  </a:cubicBezTo>
                  <a:cubicBezTo>
                    <a:pt x="673" y="6656"/>
                    <a:pt x="786" y="6639"/>
                    <a:pt x="892" y="6612"/>
                  </a:cubicBezTo>
                  <a:lnTo>
                    <a:pt x="892" y="6612"/>
                  </a:lnTo>
                  <a:cubicBezTo>
                    <a:pt x="772" y="6884"/>
                    <a:pt x="1122" y="7195"/>
                    <a:pt x="1446" y="7276"/>
                  </a:cubicBezTo>
                  <a:cubicBezTo>
                    <a:pt x="1537" y="7298"/>
                    <a:pt x="1629" y="7309"/>
                    <a:pt x="1721" y="7309"/>
                  </a:cubicBezTo>
                  <a:cubicBezTo>
                    <a:pt x="2171" y="7309"/>
                    <a:pt x="2606" y="7051"/>
                    <a:pt x="2862" y="6680"/>
                  </a:cubicBezTo>
                  <a:cubicBezTo>
                    <a:pt x="2943" y="7072"/>
                    <a:pt x="3186" y="7409"/>
                    <a:pt x="3607" y="7519"/>
                  </a:cubicBezTo>
                  <a:cubicBezTo>
                    <a:pt x="3667" y="7535"/>
                    <a:pt x="3728" y="7542"/>
                    <a:pt x="3787" y="7542"/>
                  </a:cubicBezTo>
                  <a:cubicBezTo>
                    <a:pt x="4086" y="7542"/>
                    <a:pt x="4360" y="7357"/>
                    <a:pt x="4482" y="7098"/>
                  </a:cubicBezTo>
                  <a:cubicBezTo>
                    <a:pt x="4660" y="7476"/>
                    <a:pt x="5081" y="7709"/>
                    <a:pt x="5500" y="7709"/>
                  </a:cubicBezTo>
                  <a:cubicBezTo>
                    <a:pt x="5561" y="7709"/>
                    <a:pt x="5623" y="7704"/>
                    <a:pt x="5684" y="7694"/>
                  </a:cubicBezTo>
                  <a:cubicBezTo>
                    <a:pt x="6157" y="7613"/>
                    <a:pt x="6374" y="7179"/>
                    <a:pt x="6238" y="6774"/>
                  </a:cubicBezTo>
                  <a:lnTo>
                    <a:pt x="6238" y="6774"/>
                  </a:lnTo>
                  <a:cubicBezTo>
                    <a:pt x="6443" y="6884"/>
                    <a:pt x="6676" y="6956"/>
                    <a:pt x="6902" y="6956"/>
                  </a:cubicBezTo>
                  <a:cubicBezTo>
                    <a:pt x="7121" y="6956"/>
                    <a:pt x="7334" y="6888"/>
                    <a:pt x="7508" y="6722"/>
                  </a:cubicBezTo>
                  <a:cubicBezTo>
                    <a:pt x="7832" y="6411"/>
                    <a:pt x="7751" y="5925"/>
                    <a:pt x="7495" y="5601"/>
                  </a:cubicBezTo>
                  <a:cubicBezTo>
                    <a:pt x="8020" y="5601"/>
                    <a:pt x="8412" y="5154"/>
                    <a:pt x="8289" y="4616"/>
                  </a:cubicBezTo>
                  <a:cubicBezTo>
                    <a:pt x="8169" y="4156"/>
                    <a:pt x="7722" y="3887"/>
                    <a:pt x="7278" y="3751"/>
                  </a:cubicBezTo>
                  <a:cubicBezTo>
                    <a:pt x="7576" y="3657"/>
                    <a:pt x="7790" y="3401"/>
                    <a:pt x="7751" y="3035"/>
                  </a:cubicBezTo>
                  <a:cubicBezTo>
                    <a:pt x="7683" y="2591"/>
                    <a:pt x="7184" y="2335"/>
                    <a:pt x="6792" y="2199"/>
                  </a:cubicBezTo>
                  <a:cubicBezTo>
                    <a:pt x="7184" y="2024"/>
                    <a:pt x="7440" y="1645"/>
                    <a:pt x="7155" y="1214"/>
                  </a:cubicBezTo>
                  <a:cubicBezTo>
                    <a:pt x="7007" y="982"/>
                    <a:pt x="6725" y="890"/>
                    <a:pt x="6431" y="890"/>
                  </a:cubicBezTo>
                  <a:cubicBezTo>
                    <a:pt x="6298" y="890"/>
                    <a:pt x="6163" y="908"/>
                    <a:pt x="6037" y="942"/>
                  </a:cubicBezTo>
                  <a:cubicBezTo>
                    <a:pt x="6102" y="861"/>
                    <a:pt x="6144" y="780"/>
                    <a:pt x="6131" y="673"/>
                  </a:cubicBezTo>
                  <a:cubicBezTo>
                    <a:pt x="6102" y="443"/>
                    <a:pt x="5940" y="281"/>
                    <a:pt x="5739" y="174"/>
                  </a:cubicBezTo>
                  <a:cubicBezTo>
                    <a:pt x="5526" y="60"/>
                    <a:pt x="5310" y="3"/>
                    <a:pt x="5100" y="3"/>
                  </a:cubicBezTo>
                  <a:cubicBezTo>
                    <a:pt x="4883" y="3"/>
                    <a:pt x="4674" y="64"/>
                    <a:pt x="4482" y="187"/>
                  </a:cubicBezTo>
                  <a:cubicBezTo>
                    <a:pt x="4294" y="100"/>
                    <a:pt x="4042" y="1"/>
                    <a:pt x="3820" y="1"/>
                  </a:cubicBez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41" name="Google Shape;1641;p44"/>
            <p:cNvSpPr/>
            <p:nvPr/>
          </p:nvSpPr>
          <p:spPr>
            <a:xfrm>
              <a:off x="3303000" y="4106525"/>
              <a:ext cx="50175" cy="24750"/>
            </a:xfrm>
            <a:custGeom>
              <a:avLst/>
              <a:gdLst/>
              <a:ahLst/>
              <a:cxnLst/>
              <a:rect l="l" t="t" r="r" b="b"/>
              <a:pathLst>
                <a:path w="2007" h="990" extrusionOk="0">
                  <a:moveTo>
                    <a:pt x="1773" y="0"/>
                  </a:moveTo>
                  <a:cubicBezTo>
                    <a:pt x="1747" y="0"/>
                    <a:pt x="1719" y="5"/>
                    <a:pt x="1689" y="16"/>
                  </a:cubicBezTo>
                  <a:cubicBezTo>
                    <a:pt x="1549" y="80"/>
                    <a:pt x="1445" y="243"/>
                    <a:pt x="1361" y="389"/>
                  </a:cubicBezTo>
                  <a:lnTo>
                    <a:pt x="1361" y="389"/>
                  </a:lnTo>
                  <a:cubicBezTo>
                    <a:pt x="1293" y="273"/>
                    <a:pt x="1204" y="224"/>
                    <a:pt x="1111" y="224"/>
                  </a:cubicBezTo>
                  <a:cubicBezTo>
                    <a:pt x="959" y="224"/>
                    <a:pt x="798" y="355"/>
                    <a:pt x="711" y="543"/>
                  </a:cubicBezTo>
                  <a:lnTo>
                    <a:pt x="711" y="543"/>
                  </a:lnTo>
                  <a:cubicBezTo>
                    <a:pt x="631" y="413"/>
                    <a:pt x="516" y="317"/>
                    <a:pt x="377" y="317"/>
                  </a:cubicBezTo>
                  <a:cubicBezTo>
                    <a:pt x="322" y="317"/>
                    <a:pt x="263" y="332"/>
                    <a:pt x="202" y="366"/>
                  </a:cubicBezTo>
                  <a:cubicBezTo>
                    <a:pt x="82" y="421"/>
                    <a:pt x="14" y="567"/>
                    <a:pt x="1" y="690"/>
                  </a:cubicBezTo>
                  <a:cubicBezTo>
                    <a:pt x="1" y="745"/>
                    <a:pt x="27" y="878"/>
                    <a:pt x="1" y="933"/>
                  </a:cubicBezTo>
                  <a:lnTo>
                    <a:pt x="1" y="946"/>
                  </a:lnTo>
                  <a:lnTo>
                    <a:pt x="1" y="959"/>
                  </a:lnTo>
                  <a:lnTo>
                    <a:pt x="1" y="972"/>
                  </a:lnTo>
                  <a:cubicBezTo>
                    <a:pt x="8" y="981"/>
                    <a:pt x="20" y="989"/>
                    <a:pt x="31" y="989"/>
                  </a:cubicBezTo>
                  <a:cubicBezTo>
                    <a:pt x="39" y="989"/>
                    <a:pt x="47" y="984"/>
                    <a:pt x="53" y="972"/>
                  </a:cubicBezTo>
                  <a:cubicBezTo>
                    <a:pt x="95" y="907"/>
                    <a:pt x="95" y="810"/>
                    <a:pt x="95" y="729"/>
                  </a:cubicBezTo>
                  <a:cubicBezTo>
                    <a:pt x="108" y="583"/>
                    <a:pt x="202" y="434"/>
                    <a:pt x="364" y="421"/>
                  </a:cubicBezTo>
                  <a:cubicBezTo>
                    <a:pt x="526" y="421"/>
                    <a:pt x="620" y="609"/>
                    <a:pt x="662" y="716"/>
                  </a:cubicBezTo>
                  <a:cubicBezTo>
                    <a:pt x="675" y="745"/>
                    <a:pt x="704" y="762"/>
                    <a:pt x="731" y="762"/>
                  </a:cubicBezTo>
                  <a:cubicBezTo>
                    <a:pt x="754" y="762"/>
                    <a:pt x="776" y="748"/>
                    <a:pt x="782" y="716"/>
                  </a:cubicBezTo>
                  <a:cubicBezTo>
                    <a:pt x="818" y="549"/>
                    <a:pt x="963" y="353"/>
                    <a:pt x="1097" y="353"/>
                  </a:cubicBezTo>
                  <a:cubicBezTo>
                    <a:pt x="1168" y="353"/>
                    <a:pt x="1237" y="408"/>
                    <a:pt x="1284" y="554"/>
                  </a:cubicBezTo>
                  <a:cubicBezTo>
                    <a:pt x="1298" y="585"/>
                    <a:pt x="1326" y="602"/>
                    <a:pt x="1352" y="602"/>
                  </a:cubicBezTo>
                  <a:cubicBezTo>
                    <a:pt x="1373" y="602"/>
                    <a:pt x="1392" y="591"/>
                    <a:pt x="1404" y="567"/>
                  </a:cubicBezTo>
                  <a:cubicBezTo>
                    <a:pt x="1459" y="486"/>
                    <a:pt x="1511" y="405"/>
                    <a:pt x="1566" y="324"/>
                  </a:cubicBezTo>
                  <a:cubicBezTo>
                    <a:pt x="1592" y="272"/>
                    <a:pt x="1647" y="230"/>
                    <a:pt x="1689" y="191"/>
                  </a:cubicBezTo>
                  <a:cubicBezTo>
                    <a:pt x="1722" y="157"/>
                    <a:pt x="1749" y="144"/>
                    <a:pt x="1774" y="144"/>
                  </a:cubicBezTo>
                  <a:cubicBezTo>
                    <a:pt x="1838" y="144"/>
                    <a:pt x="1874" y="239"/>
                    <a:pt x="1903" y="298"/>
                  </a:cubicBezTo>
                  <a:cubicBezTo>
                    <a:pt x="1914" y="314"/>
                    <a:pt x="1933" y="322"/>
                    <a:pt x="1952" y="322"/>
                  </a:cubicBezTo>
                  <a:cubicBezTo>
                    <a:pt x="1980" y="322"/>
                    <a:pt x="2007" y="303"/>
                    <a:pt x="1997" y="272"/>
                  </a:cubicBezTo>
                  <a:cubicBezTo>
                    <a:pt x="1986" y="136"/>
                    <a:pt x="1909" y="0"/>
                    <a:pt x="1773" y="0"/>
                  </a:cubicBezTo>
                  <a:close/>
                </a:path>
              </a:pathLst>
            </a:custGeom>
            <a:solidFill>
              <a:srgbClr val="3F1006"/>
            </a:solidFill>
            <a:ln>
              <a:noFill/>
            </a:ln>
          </p:spPr>
          <p:txBody>
            <a:bodyPr spcFirstLastPara="1" wrap="square" lIns="121900" tIns="121900" rIns="121900" bIns="121900" anchor="ctr" anchorCtr="0">
              <a:noAutofit/>
            </a:bodyPr>
            <a:lstStyle/>
            <a:p>
              <a:endParaRPr sz="2400"/>
            </a:p>
          </p:txBody>
        </p:sp>
        <p:sp>
          <p:nvSpPr>
            <p:cNvPr id="42" name="Google Shape;1642;p44"/>
            <p:cNvSpPr/>
            <p:nvPr/>
          </p:nvSpPr>
          <p:spPr>
            <a:xfrm>
              <a:off x="3335400" y="4138900"/>
              <a:ext cx="41500" cy="24675"/>
            </a:xfrm>
            <a:custGeom>
              <a:avLst/>
              <a:gdLst/>
              <a:ahLst/>
              <a:cxnLst/>
              <a:rect l="l" t="t" r="r" b="b"/>
              <a:pathLst>
                <a:path w="1660" h="987" extrusionOk="0">
                  <a:moveTo>
                    <a:pt x="958" y="1"/>
                  </a:moveTo>
                  <a:cubicBezTo>
                    <a:pt x="943" y="1"/>
                    <a:pt x="928" y="5"/>
                    <a:pt x="918" y="17"/>
                  </a:cubicBezTo>
                  <a:cubicBezTo>
                    <a:pt x="721" y="158"/>
                    <a:pt x="654" y="353"/>
                    <a:pt x="628" y="567"/>
                  </a:cubicBezTo>
                  <a:lnTo>
                    <a:pt x="628" y="567"/>
                  </a:lnTo>
                  <a:cubicBezTo>
                    <a:pt x="526" y="361"/>
                    <a:pt x="403" y="161"/>
                    <a:pt x="176" y="98"/>
                  </a:cubicBezTo>
                  <a:cubicBezTo>
                    <a:pt x="150" y="98"/>
                    <a:pt x="108" y="111"/>
                    <a:pt x="95" y="137"/>
                  </a:cubicBezTo>
                  <a:cubicBezTo>
                    <a:pt x="14" y="341"/>
                    <a:pt x="1" y="785"/>
                    <a:pt x="202" y="921"/>
                  </a:cubicBezTo>
                  <a:cubicBezTo>
                    <a:pt x="210" y="928"/>
                    <a:pt x="220" y="931"/>
                    <a:pt x="229" y="931"/>
                  </a:cubicBezTo>
                  <a:cubicBezTo>
                    <a:pt x="255" y="931"/>
                    <a:pt x="279" y="909"/>
                    <a:pt x="270" y="879"/>
                  </a:cubicBezTo>
                  <a:cubicBezTo>
                    <a:pt x="184" y="696"/>
                    <a:pt x="131" y="468"/>
                    <a:pt x="205" y="266"/>
                  </a:cubicBezTo>
                  <a:lnTo>
                    <a:pt x="205" y="266"/>
                  </a:lnTo>
                  <a:cubicBezTo>
                    <a:pt x="432" y="380"/>
                    <a:pt x="520" y="733"/>
                    <a:pt x="620" y="947"/>
                  </a:cubicBezTo>
                  <a:cubicBezTo>
                    <a:pt x="634" y="975"/>
                    <a:pt x="658" y="987"/>
                    <a:pt x="683" y="987"/>
                  </a:cubicBezTo>
                  <a:cubicBezTo>
                    <a:pt x="730" y="987"/>
                    <a:pt x="782" y="945"/>
                    <a:pt x="782" y="892"/>
                  </a:cubicBezTo>
                  <a:cubicBezTo>
                    <a:pt x="797" y="669"/>
                    <a:pt x="798" y="393"/>
                    <a:pt x="962" y="223"/>
                  </a:cubicBezTo>
                  <a:lnTo>
                    <a:pt x="962" y="223"/>
                  </a:lnTo>
                  <a:cubicBezTo>
                    <a:pt x="1065" y="361"/>
                    <a:pt x="1061" y="554"/>
                    <a:pt x="1106" y="717"/>
                  </a:cubicBezTo>
                  <a:cubicBezTo>
                    <a:pt x="1120" y="762"/>
                    <a:pt x="1155" y="782"/>
                    <a:pt x="1191" y="782"/>
                  </a:cubicBezTo>
                  <a:cubicBezTo>
                    <a:pt x="1229" y="782"/>
                    <a:pt x="1269" y="759"/>
                    <a:pt x="1284" y="717"/>
                  </a:cubicBezTo>
                  <a:cubicBezTo>
                    <a:pt x="1295" y="683"/>
                    <a:pt x="1327" y="491"/>
                    <a:pt x="1398" y="491"/>
                  </a:cubicBezTo>
                  <a:cubicBezTo>
                    <a:pt x="1408" y="491"/>
                    <a:pt x="1418" y="495"/>
                    <a:pt x="1430" y="503"/>
                  </a:cubicBezTo>
                  <a:cubicBezTo>
                    <a:pt x="1511" y="568"/>
                    <a:pt x="1511" y="746"/>
                    <a:pt x="1511" y="840"/>
                  </a:cubicBezTo>
                  <a:cubicBezTo>
                    <a:pt x="1511" y="869"/>
                    <a:pt x="1542" y="887"/>
                    <a:pt x="1569" y="887"/>
                  </a:cubicBezTo>
                  <a:cubicBezTo>
                    <a:pt x="1590" y="887"/>
                    <a:pt x="1608" y="877"/>
                    <a:pt x="1608" y="853"/>
                  </a:cubicBezTo>
                  <a:cubicBezTo>
                    <a:pt x="1660" y="665"/>
                    <a:pt x="1647" y="435"/>
                    <a:pt x="1459" y="341"/>
                  </a:cubicBezTo>
                  <a:cubicBezTo>
                    <a:pt x="1429" y="325"/>
                    <a:pt x="1401" y="318"/>
                    <a:pt x="1375" y="318"/>
                  </a:cubicBezTo>
                  <a:cubicBezTo>
                    <a:pt x="1312" y="318"/>
                    <a:pt x="1260" y="359"/>
                    <a:pt x="1218" y="415"/>
                  </a:cubicBezTo>
                  <a:lnTo>
                    <a:pt x="1218" y="415"/>
                  </a:lnTo>
                  <a:cubicBezTo>
                    <a:pt x="1185" y="274"/>
                    <a:pt x="1146" y="141"/>
                    <a:pt x="1025" y="30"/>
                  </a:cubicBezTo>
                  <a:cubicBezTo>
                    <a:pt x="1009" y="12"/>
                    <a:pt x="983" y="1"/>
                    <a:pt x="958" y="1"/>
                  </a:cubicBezTo>
                  <a:close/>
                </a:path>
              </a:pathLst>
            </a:custGeom>
            <a:solidFill>
              <a:srgbClr val="3F1006"/>
            </a:solidFill>
            <a:ln>
              <a:noFill/>
            </a:ln>
          </p:spPr>
          <p:txBody>
            <a:bodyPr spcFirstLastPara="1" wrap="square" lIns="121900" tIns="121900" rIns="121900" bIns="121900" anchor="ctr" anchorCtr="0">
              <a:noAutofit/>
            </a:bodyPr>
            <a:lstStyle/>
            <a:p>
              <a:endParaRPr sz="2400"/>
            </a:p>
          </p:txBody>
        </p:sp>
        <p:sp>
          <p:nvSpPr>
            <p:cNvPr id="43" name="Google Shape;1643;p44"/>
            <p:cNvSpPr/>
            <p:nvPr/>
          </p:nvSpPr>
          <p:spPr>
            <a:xfrm>
              <a:off x="3281775" y="4076700"/>
              <a:ext cx="43600" cy="25425"/>
            </a:xfrm>
            <a:custGeom>
              <a:avLst/>
              <a:gdLst/>
              <a:ahLst/>
              <a:cxnLst/>
              <a:rect l="l" t="t" r="r" b="b"/>
              <a:pathLst>
                <a:path w="1744" h="1017" extrusionOk="0">
                  <a:moveTo>
                    <a:pt x="1315" y="0"/>
                  </a:moveTo>
                  <a:cubicBezTo>
                    <a:pt x="1291" y="0"/>
                    <a:pt x="1267" y="2"/>
                    <a:pt x="1242" y="7"/>
                  </a:cubicBezTo>
                  <a:cubicBezTo>
                    <a:pt x="1050" y="44"/>
                    <a:pt x="899" y="152"/>
                    <a:pt x="812" y="299"/>
                  </a:cubicBezTo>
                  <a:lnTo>
                    <a:pt x="812" y="299"/>
                  </a:lnTo>
                  <a:cubicBezTo>
                    <a:pt x="784" y="238"/>
                    <a:pt x="745" y="186"/>
                    <a:pt x="688" y="156"/>
                  </a:cubicBezTo>
                  <a:cubicBezTo>
                    <a:pt x="646" y="137"/>
                    <a:pt x="602" y="128"/>
                    <a:pt x="558" y="128"/>
                  </a:cubicBezTo>
                  <a:cubicBezTo>
                    <a:pt x="416" y="128"/>
                    <a:pt x="270" y="217"/>
                    <a:pt x="189" y="331"/>
                  </a:cubicBezTo>
                  <a:cubicBezTo>
                    <a:pt x="79" y="506"/>
                    <a:pt x="27" y="723"/>
                    <a:pt x="11" y="937"/>
                  </a:cubicBezTo>
                  <a:cubicBezTo>
                    <a:pt x="0" y="960"/>
                    <a:pt x="25" y="1017"/>
                    <a:pt x="56" y="1017"/>
                  </a:cubicBezTo>
                  <a:cubicBezTo>
                    <a:pt x="63" y="1017"/>
                    <a:pt x="71" y="1013"/>
                    <a:pt x="79" y="1005"/>
                  </a:cubicBezTo>
                  <a:cubicBezTo>
                    <a:pt x="79" y="996"/>
                    <a:pt x="79" y="987"/>
                    <a:pt x="74" y="987"/>
                  </a:cubicBezTo>
                  <a:cubicBezTo>
                    <a:pt x="74" y="987"/>
                    <a:pt x="74" y="987"/>
                    <a:pt x="73" y="987"/>
                  </a:cubicBezTo>
                  <a:lnTo>
                    <a:pt x="73" y="987"/>
                  </a:lnTo>
                  <a:cubicBezTo>
                    <a:pt x="126" y="939"/>
                    <a:pt x="173" y="665"/>
                    <a:pt x="189" y="613"/>
                  </a:cubicBezTo>
                  <a:cubicBezTo>
                    <a:pt x="241" y="464"/>
                    <a:pt x="309" y="370"/>
                    <a:pt x="445" y="289"/>
                  </a:cubicBezTo>
                  <a:cubicBezTo>
                    <a:pt x="487" y="259"/>
                    <a:pt x="523" y="247"/>
                    <a:pt x="554" y="247"/>
                  </a:cubicBezTo>
                  <a:cubicBezTo>
                    <a:pt x="669" y="247"/>
                    <a:pt x="713" y="421"/>
                    <a:pt x="730" y="559"/>
                  </a:cubicBezTo>
                  <a:lnTo>
                    <a:pt x="730" y="559"/>
                  </a:lnTo>
                  <a:cubicBezTo>
                    <a:pt x="726" y="616"/>
                    <a:pt x="729" y="675"/>
                    <a:pt x="740" y="736"/>
                  </a:cubicBezTo>
                  <a:cubicBezTo>
                    <a:pt x="752" y="765"/>
                    <a:pt x="779" y="779"/>
                    <a:pt x="805" y="779"/>
                  </a:cubicBezTo>
                  <a:cubicBezTo>
                    <a:pt x="840" y="779"/>
                    <a:pt x="876" y="753"/>
                    <a:pt x="876" y="707"/>
                  </a:cubicBezTo>
                  <a:cubicBezTo>
                    <a:pt x="876" y="703"/>
                    <a:pt x="876" y="698"/>
                    <a:pt x="876" y="694"/>
                  </a:cubicBezTo>
                  <a:lnTo>
                    <a:pt x="876" y="694"/>
                  </a:lnTo>
                  <a:cubicBezTo>
                    <a:pt x="876" y="694"/>
                    <a:pt x="876" y="694"/>
                    <a:pt x="876" y="694"/>
                  </a:cubicBezTo>
                  <a:lnTo>
                    <a:pt x="876" y="694"/>
                  </a:lnTo>
                  <a:cubicBezTo>
                    <a:pt x="876" y="645"/>
                    <a:pt x="874" y="586"/>
                    <a:pt x="867" y="525"/>
                  </a:cubicBezTo>
                  <a:lnTo>
                    <a:pt x="867" y="525"/>
                  </a:lnTo>
                  <a:cubicBezTo>
                    <a:pt x="890" y="351"/>
                    <a:pt x="1013" y="218"/>
                    <a:pt x="1200" y="156"/>
                  </a:cubicBezTo>
                  <a:cubicBezTo>
                    <a:pt x="1246" y="140"/>
                    <a:pt x="1286" y="133"/>
                    <a:pt x="1320" y="133"/>
                  </a:cubicBezTo>
                  <a:cubicBezTo>
                    <a:pt x="1497" y="133"/>
                    <a:pt x="1524" y="324"/>
                    <a:pt x="1524" y="506"/>
                  </a:cubicBezTo>
                  <a:cubicBezTo>
                    <a:pt x="1524" y="543"/>
                    <a:pt x="1552" y="564"/>
                    <a:pt x="1580" y="564"/>
                  </a:cubicBezTo>
                  <a:cubicBezTo>
                    <a:pt x="1602" y="564"/>
                    <a:pt x="1625" y="550"/>
                    <a:pt x="1631" y="519"/>
                  </a:cubicBezTo>
                  <a:cubicBezTo>
                    <a:pt x="1743" y="261"/>
                    <a:pt x="1571" y="0"/>
                    <a:pt x="1315" y="0"/>
                  </a:cubicBezTo>
                  <a:close/>
                </a:path>
              </a:pathLst>
            </a:custGeom>
            <a:solidFill>
              <a:srgbClr val="3F1006"/>
            </a:solidFill>
            <a:ln>
              <a:noFill/>
            </a:ln>
          </p:spPr>
          <p:txBody>
            <a:bodyPr spcFirstLastPara="1" wrap="square" lIns="121900" tIns="121900" rIns="121900" bIns="121900" anchor="ctr" anchorCtr="0">
              <a:noAutofit/>
            </a:bodyPr>
            <a:lstStyle/>
            <a:p>
              <a:endParaRPr sz="2400"/>
            </a:p>
          </p:txBody>
        </p:sp>
        <p:sp>
          <p:nvSpPr>
            <p:cNvPr id="44" name="Google Shape;1644;p44"/>
            <p:cNvSpPr/>
            <p:nvPr/>
          </p:nvSpPr>
          <p:spPr>
            <a:xfrm>
              <a:off x="3194750" y="4161825"/>
              <a:ext cx="37725" cy="33850"/>
            </a:xfrm>
            <a:custGeom>
              <a:avLst/>
              <a:gdLst/>
              <a:ahLst/>
              <a:cxnLst/>
              <a:rect l="l" t="t" r="r" b="b"/>
              <a:pathLst>
                <a:path w="1509" h="1354" extrusionOk="0">
                  <a:moveTo>
                    <a:pt x="426" y="0"/>
                  </a:moveTo>
                  <a:cubicBezTo>
                    <a:pt x="200" y="0"/>
                    <a:pt x="46" y="360"/>
                    <a:pt x="9" y="516"/>
                  </a:cubicBezTo>
                  <a:cubicBezTo>
                    <a:pt x="1" y="532"/>
                    <a:pt x="19" y="544"/>
                    <a:pt x="34" y="544"/>
                  </a:cubicBezTo>
                  <a:cubicBezTo>
                    <a:pt x="43" y="544"/>
                    <a:pt x="51" y="540"/>
                    <a:pt x="51" y="529"/>
                  </a:cubicBezTo>
                  <a:cubicBezTo>
                    <a:pt x="77" y="448"/>
                    <a:pt x="119" y="367"/>
                    <a:pt x="158" y="286"/>
                  </a:cubicBezTo>
                  <a:cubicBezTo>
                    <a:pt x="224" y="185"/>
                    <a:pt x="348" y="103"/>
                    <a:pt x="452" y="103"/>
                  </a:cubicBezTo>
                  <a:cubicBezTo>
                    <a:pt x="543" y="103"/>
                    <a:pt x="619" y="164"/>
                    <a:pt x="631" y="328"/>
                  </a:cubicBezTo>
                  <a:cubicBezTo>
                    <a:pt x="657" y="516"/>
                    <a:pt x="563" y="704"/>
                    <a:pt x="576" y="895"/>
                  </a:cubicBezTo>
                  <a:cubicBezTo>
                    <a:pt x="576" y="934"/>
                    <a:pt x="600" y="953"/>
                    <a:pt x="628" y="953"/>
                  </a:cubicBezTo>
                  <a:cubicBezTo>
                    <a:pt x="637" y="953"/>
                    <a:pt x="647" y="951"/>
                    <a:pt x="657" y="947"/>
                  </a:cubicBezTo>
                  <a:cubicBezTo>
                    <a:pt x="758" y="903"/>
                    <a:pt x="866" y="881"/>
                    <a:pt x="972" y="881"/>
                  </a:cubicBezTo>
                  <a:cubicBezTo>
                    <a:pt x="1021" y="881"/>
                    <a:pt x="1069" y="886"/>
                    <a:pt x="1117" y="895"/>
                  </a:cubicBezTo>
                  <a:cubicBezTo>
                    <a:pt x="1360" y="947"/>
                    <a:pt x="1279" y="1109"/>
                    <a:pt x="1185" y="1271"/>
                  </a:cubicBezTo>
                  <a:cubicBezTo>
                    <a:pt x="1165" y="1312"/>
                    <a:pt x="1197" y="1354"/>
                    <a:pt x="1232" y="1354"/>
                  </a:cubicBezTo>
                  <a:cubicBezTo>
                    <a:pt x="1244" y="1354"/>
                    <a:pt x="1255" y="1349"/>
                    <a:pt x="1266" y="1339"/>
                  </a:cubicBezTo>
                  <a:cubicBezTo>
                    <a:pt x="1415" y="1219"/>
                    <a:pt x="1509" y="963"/>
                    <a:pt x="1305" y="840"/>
                  </a:cubicBezTo>
                  <a:cubicBezTo>
                    <a:pt x="1210" y="783"/>
                    <a:pt x="1097" y="759"/>
                    <a:pt x="982" y="759"/>
                  </a:cubicBezTo>
                  <a:cubicBezTo>
                    <a:pt x="882" y="759"/>
                    <a:pt x="781" y="777"/>
                    <a:pt x="688" y="808"/>
                  </a:cubicBezTo>
                  <a:lnTo>
                    <a:pt x="688" y="808"/>
                  </a:lnTo>
                  <a:cubicBezTo>
                    <a:pt x="708" y="519"/>
                    <a:pt x="852" y="152"/>
                    <a:pt x="511" y="17"/>
                  </a:cubicBezTo>
                  <a:cubicBezTo>
                    <a:pt x="482" y="5"/>
                    <a:pt x="453" y="0"/>
                    <a:pt x="426" y="0"/>
                  </a:cubicBezTo>
                  <a:close/>
                </a:path>
              </a:pathLst>
            </a:custGeom>
            <a:solidFill>
              <a:srgbClr val="3F1006"/>
            </a:solidFill>
            <a:ln>
              <a:noFill/>
            </a:ln>
          </p:spPr>
          <p:txBody>
            <a:bodyPr spcFirstLastPara="1" wrap="square" lIns="121900" tIns="121900" rIns="121900" bIns="121900" anchor="ctr" anchorCtr="0">
              <a:noAutofit/>
            </a:bodyPr>
            <a:lstStyle/>
            <a:p>
              <a:endParaRPr sz="2400"/>
            </a:p>
          </p:txBody>
        </p:sp>
        <p:sp>
          <p:nvSpPr>
            <p:cNvPr id="45" name="Google Shape;1645;p44"/>
            <p:cNvSpPr/>
            <p:nvPr/>
          </p:nvSpPr>
          <p:spPr>
            <a:xfrm>
              <a:off x="3182925" y="4194000"/>
              <a:ext cx="49150" cy="36850"/>
            </a:xfrm>
            <a:custGeom>
              <a:avLst/>
              <a:gdLst/>
              <a:ahLst/>
              <a:cxnLst/>
              <a:rect l="l" t="t" r="r" b="b"/>
              <a:pathLst>
                <a:path w="1966" h="1474" extrusionOk="0">
                  <a:moveTo>
                    <a:pt x="1585" y="0"/>
                  </a:moveTo>
                  <a:cubicBezTo>
                    <a:pt x="1298" y="0"/>
                    <a:pt x="1015" y="84"/>
                    <a:pt x="835" y="324"/>
                  </a:cubicBezTo>
                  <a:cubicBezTo>
                    <a:pt x="794" y="379"/>
                    <a:pt x="769" y="440"/>
                    <a:pt x="760" y="499"/>
                  </a:cubicBezTo>
                  <a:lnTo>
                    <a:pt x="760" y="499"/>
                  </a:lnTo>
                  <a:cubicBezTo>
                    <a:pt x="377" y="546"/>
                    <a:pt x="0" y="1039"/>
                    <a:pt x="12" y="1416"/>
                  </a:cubicBezTo>
                  <a:cubicBezTo>
                    <a:pt x="12" y="1453"/>
                    <a:pt x="44" y="1474"/>
                    <a:pt x="75" y="1474"/>
                  </a:cubicBezTo>
                  <a:cubicBezTo>
                    <a:pt x="101" y="1474"/>
                    <a:pt x="126" y="1460"/>
                    <a:pt x="132" y="1429"/>
                  </a:cubicBezTo>
                  <a:cubicBezTo>
                    <a:pt x="203" y="1193"/>
                    <a:pt x="469" y="664"/>
                    <a:pt x="763" y="621"/>
                  </a:cubicBezTo>
                  <a:lnTo>
                    <a:pt x="763" y="621"/>
                  </a:lnTo>
                  <a:cubicBezTo>
                    <a:pt x="787" y="731"/>
                    <a:pt x="867" y="814"/>
                    <a:pt x="984" y="814"/>
                  </a:cubicBezTo>
                  <a:cubicBezTo>
                    <a:pt x="1032" y="814"/>
                    <a:pt x="1087" y="800"/>
                    <a:pt x="1146" y="768"/>
                  </a:cubicBezTo>
                  <a:cubicBezTo>
                    <a:pt x="1185" y="742"/>
                    <a:pt x="1185" y="674"/>
                    <a:pt x="1159" y="648"/>
                  </a:cubicBezTo>
                  <a:cubicBezTo>
                    <a:pt x="1086" y="573"/>
                    <a:pt x="1007" y="528"/>
                    <a:pt x="926" y="508"/>
                  </a:cubicBezTo>
                  <a:lnTo>
                    <a:pt x="926" y="508"/>
                  </a:lnTo>
                  <a:cubicBezTo>
                    <a:pt x="937" y="461"/>
                    <a:pt x="955" y="415"/>
                    <a:pt x="968" y="389"/>
                  </a:cubicBezTo>
                  <a:cubicBezTo>
                    <a:pt x="1023" y="256"/>
                    <a:pt x="1198" y="188"/>
                    <a:pt x="1321" y="146"/>
                  </a:cubicBezTo>
                  <a:cubicBezTo>
                    <a:pt x="1451" y="101"/>
                    <a:pt x="1595" y="87"/>
                    <a:pt x="1737" y="87"/>
                  </a:cubicBezTo>
                  <a:cubicBezTo>
                    <a:pt x="1801" y="87"/>
                    <a:pt x="1865" y="90"/>
                    <a:pt x="1927" y="94"/>
                  </a:cubicBezTo>
                  <a:cubicBezTo>
                    <a:pt x="1930" y="95"/>
                    <a:pt x="1933" y="96"/>
                    <a:pt x="1935" y="96"/>
                  </a:cubicBezTo>
                  <a:cubicBezTo>
                    <a:pt x="1958" y="96"/>
                    <a:pt x="1966" y="50"/>
                    <a:pt x="1940" y="39"/>
                  </a:cubicBezTo>
                  <a:cubicBezTo>
                    <a:pt x="1825" y="15"/>
                    <a:pt x="1704" y="0"/>
                    <a:pt x="1585" y="0"/>
                  </a:cubicBezTo>
                  <a:close/>
                </a:path>
              </a:pathLst>
            </a:custGeom>
            <a:solidFill>
              <a:srgbClr val="3F1006"/>
            </a:solidFill>
            <a:ln>
              <a:noFill/>
            </a:ln>
          </p:spPr>
          <p:txBody>
            <a:bodyPr spcFirstLastPara="1" wrap="square" lIns="121900" tIns="121900" rIns="121900" bIns="121900" anchor="ctr" anchorCtr="0">
              <a:noAutofit/>
            </a:bodyPr>
            <a:lstStyle/>
            <a:p>
              <a:endParaRPr sz="2400"/>
            </a:p>
          </p:txBody>
        </p:sp>
        <p:sp>
          <p:nvSpPr>
            <p:cNvPr id="46" name="Google Shape;1646;p44"/>
            <p:cNvSpPr/>
            <p:nvPr/>
          </p:nvSpPr>
          <p:spPr>
            <a:xfrm>
              <a:off x="3211125" y="4191225"/>
              <a:ext cx="40100" cy="65700"/>
            </a:xfrm>
            <a:custGeom>
              <a:avLst/>
              <a:gdLst/>
              <a:ahLst/>
              <a:cxnLst/>
              <a:rect l="l" t="t" r="r" b="b"/>
              <a:pathLst>
                <a:path w="1604" h="2628" extrusionOk="0">
                  <a:moveTo>
                    <a:pt x="1302" y="1"/>
                  </a:moveTo>
                  <a:cubicBezTo>
                    <a:pt x="1050" y="1"/>
                    <a:pt x="786" y="155"/>
                    <a:pt x="637" y="354"/>
                  </a:cubicBezTo>
                  <a:cubicBezTo>
                    <a:pt x="556" y="461"/>
                    <a:pt x="488" y="610"/>
                    <a:pt x="585" y="730"/>
                  </a:cubicBezTo>
                  <a:cubicBezTo>
                    <a:pt x="626" y="792"/>
                    <a:pt x="687" y="825"/>
                    <a:pt x="755" y="839"/>
                  </a:cubicBezTo>
                  <a:lnTo>
                    <a:pt x="755" y="839"/>
                  </a:lnTo>
                  <a:cubicBezTo>
                    <a:pt x="529" y="986"/>
                    <a:pt x="330" y="1192"/>
                    <a:pt x="180" y="1391"/>
                  </a:cubicBezTo>
                  <a:cubicBezTo>
                    <a:pt x="1" y="1637"/>
                    <a:pt x="33" y="1863"/>
                    <a:pt x="263" y="1913"/>
                  </a:cubicBezTo>
                  <a:lnTo>
                    <a:pt x="263" y="1913"/>
                  </a:lnTo>
                  <a:cubicBezTo>
                    <a:pt x="157" y="2045"/>
                    <a:pt x="76" y="2194"/>
                    <a:pt x="57" y="2363"/>
                  </a:cubicBezTo>
                  <a:cubicBezTo>
                    <a:pt x="47" y="2557"/>
                    <a:pt x="203" y="2627"/>
                    <a:pt x="362" y="2627"/>
                  </a:cubicBezTo>
                  <a:cubicBezTo>
                    <a:pt x="415" y="2627"/>
                    <a:pt x="469" y="2620"/>
                    <a:pt x="517" y="2606"/>
                  </a:cubicBezTo>
                  <a:cubicBezTo>
                    <a:pt x="585" y="2593"/>
                    <a:pt x="556" y="2499"/>
                    <a:pt x="504" y="2499"/>
                  </a:cubicBezTo>
                  <a:cubicBezTo>
                    <a:pt x="326" y="2486"/>
                    <a:pt x="193" y="2460"/>
                    <a:pt x="232" y="2269"/>
                  </a:cubicBezTo>
                  <a:cubicBezTo>
                    <a:pt x="274" y="2136"/>
                    <a:pt x="368" y="1987"/>
                    <a:pt x="475" y="1906"/>
                  </a:cubicBezTo>
                  <a:cubicBezTo>
                    <a:pt x="543" y="1864"/>
                    <a:pt x="517" y="1757"/>
                    <a:pt x="436" y="1757"/>
                  </a:cubicBezTo>
                  <a:cubicBezTo>
                    <a:pt x="326" y="1757"/>
                    <a:pt x="206" y="1757"/>
                    <a:pt x="245" y="1621"/>
                  </a:cubicBezTo>
                  <a:cubicBezTo>
                    <a:pt x="287" y="1501"/>
                    <a:pt x="394" y="1378"/>
                    <a:pt x="475" y="1284"/>
                  </a:cubicBezTo>
                  <a:cubicBezTo>
                    <a:pt x="637" y="1109"/>
                    <a:pt x="854" y="879"/>
                    <a:pt x="1084" y="824"/>
                  </a:cubicBezTo>
                  <a:cubicBezTo>
                    <a:pt x="1165" y="811"/>
                    <a:pt x="1152" y="678"/>
                    <a:pt x="1071" y="678"/>
                  </a:cubicBezTo>
                  <a:cubicBezTo>
                    <a:pt x="1030" y="683"/>
                    <a:pt x="970" y="691"/>
                    <a:pt x="909" y="691"/>
                  </a:cubicBezTo>
                  <a:cubicBezTo>
                    <a:pt x="827" y="691"/>
                    <a:pt x="744" y="677"/>
                    <a:pt x="705" y="623"/>
                  </a:cubicBezTo>
                  <a:cubicBezTo>
                    <a:pt x="650" y="555"/>
                    <a:pt x="786" y="393"/>
                    <a:pt x="828" y="354"/>
                  </a:cubicBezTo>
                  <a:cubicBezTo>
                    <a:pt x="952" y="208"/>
                    <a:pt x="1153" y="86"/>
                    <a:pt x="1355" y="86"/>
                  </a:cubicBezTo>
                  <a:cubicBezTo>
                    <a:pt x="1418" y="86"/>
                    <a:pt x="1480" y="98"/>
                    <a:pt x="1541" y="124"/>
                  </a:cubicBezTo>
                  <a:cubicBezTo>
                    <a:pt x="1544" y="126"/>
                    <a:pt x="1548" y="126"/>
                    <a:pt x="1552" y="126"/>
                  </a:cubicBezTo>
                  <a:cubicBezTo>
                    <a:pt x="1579" y="126"/>
                    <a:pt x="1604" y="91"/>
                    <a:pt x="1570" y="69"/>
                  </a:cubicBezTo>
                  <a:cubicBezTo>
                    <a:pt x="1486" y="22"/>
                    <a:pt x="1395" y="1"/>
                    <a:pt x="1302" y="1"/>
                  </a:cubicBezTo>
                  <a:close/>
                </a:path>
              </a:pathLst>
            </a:custGeom>
            <a:solidFill>
              <a:srgbClr val="3F1006"/>
            </a:solidFill>
            <a:ln>
              <a:noFill/>
            </a:ln>
          </p:spPr>
          <p:txBody>
            <a:bodyPr spcFirstLastPara="1" wrap="square" lIns="121900" tIns="121900" rIns="121900" bIns="121900" anchor="ctr" anchorCtr="0">
              <a:noAutofit/>
            </a:bodyPr>
            <a:lstStyle/>
            <a:p>
              <a:endParaRPr sz="2400"/>
            </a:p>
          </p:txBody>
        </p:sp>
        <p:sp>
          <p:nvSpPr>
            <p:cNvPr id="47" name="Google Shape;1647;p44"/>
            <p:cNvSpPr/>
            <p:nvPr/>
          </p:nvSpPr>
          <p:spPr>
            <a:xfrm>
              <a:off x="3231375" y="4175525"/>
              <a:ext cx="34075" cy="69550"/>
            </a:xfrm>
            <a:custGeom>
              <a:avLst/>
              <a:gdLst/>
              <a:ahLst/>
              <a:cxnLst/>
              <a:rect l="l" t="t" r="r" b="b"/>
              <a:pathLst>
                <a:path w="1363" h="2782" extrusionOk="0">
                  <a:moveTo>
                    <a:pt x="1338" y="0"/>
                  </a:moveTo>
                  <a:cubicBezTo>
                    <a:pt x="1334" y="0"/>
                    <a:pt x="1330" y="3"/>
                    <a:pt x="1327" y="10"/>
                  </a:cubicBezTo>
                  <a:cubicBezTo>
                    <a:pt x="1042" y="224"/>
                    <a:pt x="773" y="509"/>
                    <a:pt x="637" y="846"/>
                  </a:cubicBezTo>
                  <a:cubicBezTo>
                    <a:pt x="495" y="1164"/>
                    <a:pt x="734" y="1294"/>
                    <a:pt x="996" y="1303"/>
                  </a:cubicBezTo>
                  <a:lnTo>
                    <a:pt x="996" y="1303"/>
                  </a:lnTo>
                  <a:cubicBezTo>
                    <a:pt x="667" y="1672"/>
                    <a:pt x="1" y="2587"/>
                    <a:pt x="569" y="2777"/>
                  </a:cubicBezTo>
                  <a:cubicBezTo>
                    <a:pt x="577" y="2780"/>
                    <a:pt x="584" y="2781"/>
                    <a:pt x="592" y="2781"/>
                  </a:cubicBezTo>
                  <a:cubicBezTo>
                    <a:pt x="646" y="2781"/>
                    <a:pt x="674" y="2704"/>
                    <a:pt x="637" y="2667"/>
                  </a:cubicBezTo>
                  <a:cubicBezTo>
                    <a:pt x="475" y="2466"/>
                    <a:pt x="650" y="2116"/>
                    <a:pt x="747" y="1925"/>
                  </a:cubicBezTo>
                  <a:cubicBezTo>
                    <a:pt x="854" y="1711"/>
                    <a:pt x="1003" y="1426"/>
                    <a:pt x="1191" y="1290"/>
                  </a:cubicBezTo>
                  <a:cubicBezTo>
                    <a:pt x="1246" y="1251"/>
                    <a:pt x="1233" y="1157"/>
                    <a:pt x="1165" y="1157"/>
                  </a:cubicBezTo>
                  <a:cubicBezTo>
                    <a:pt x="1133" y="1157"/>
                    <a:pt x="1094" y="1159"/>
                    <a:pt x="1053" y="1159"/>
                  </a:cubicBezTo>
                  <a:cubicBezTo>
                    <a:pt x="936" y="1159"/>
                    <a:pt x="802" y="1144"/>
                    <a:pt x="773" y="1034"/>
                  </a:cubicBezTo>
                  <a:cubicBezTo>
                    <a:pt x="731" y="927"/>
                    <a:pt x="828" y="765"/>
                    <a:pt x="880" y="658"/>
                  </a:cubicBezTo>
                  <a:cubicBezTo>
                    <a:pt x="1003" y="428"/>
                    <a:pt x="1165" y="224"/>
                    <a:pt x="1353" y="49"/>
                  </a:cubicBezTo>
                  <a:cubicBezTo>
                    <a:pt x="1363" y="29"/>
                    <a:pt x="1350" y="0"/>
                    <a:pt x="1338" y="0"/>
                  </a:cubicBezTo>
                  <a:close/>
                </a:path>
              </a:pathLst>
            </a:custGeom>
            <a:solidFill>
              <a:srgbClr val="3F1006"/>
            </a:solidFill>
            <a:ln>
              <a:noFill/>
            </a:ln>
          </p:spPr>
          <p:txBody>
            <a:bodyPr spcFirstLastPara="1" wrap="square" lIns="121900" tIns="121900" rIns="121900" bIns="121900" anchor="ctr" anchorCtr="0">
              <a:noAutofit/>
            </a:bodyPr>
            <a:lstStyle/>
            <a:p>
              <a:endParaRPr sz="2400"/>
            </a:p>
          </p:txBody>
        </p:sp>
        <p:sp>
          <p:nvSpPr>
            <p:cNvPr id="48" name="Google Shape;1648;p44"/>
            <p:cNvSpPr/>
            <p:nvPr/>
          </p:nvSpPr>
          <p:spPr>
            <a:xfrm>
              <a:off x="3324300" y="4194250"/>
              <a:ext cx="46850" cy="48075"/>
            </a:xfrm>
            <a:custGeom>
              <a:avLst/>
              <a:gdLst/>
              <a:ahLst/>
              <a:cxnLst/>
              <a:rect l="l" t="t" r="r" b="b"/>
              <a:pathLst>
                <a:path w="1874" h="1923" extrusionOk="0">
                  <a:moveTo>
                    <a:pt x="408" y="1"/>
                  </a:moveTo>
                  <a:cubicBezTo>
                    <a:pt x="208" y="1"/>
                    <a:pt x="1" y="107"/>
                    <a:pt x="11" y="327"/>
                  </a:cubicBezTo>
                  <a:cubicBezTo>
                    <a:pt x="11" y="340"/>
                    <a:pt x="27" y="340"/>
                    <a:pt x="27" y="340"/>
                  </a:cubicBezTo>
                  <a:cubicBezTo>
                    <a:pt x="111" y="184"/>
                    <a:pt x="225" y="93"/>
                    <a:pt x="384" y="93"/>
                  </a:cubicBezTo>
                  <a:cubicBezTo>
                    <a:pt x="404" y="93"/>
                    <a:pt x="424" y="94"/>
                    <a:pt x="445" y="97"/>
                  </a:cubicBezTo>
                  <a:cubicBezTo>
                    <a:pt x="756" y="136"/>
                    <a:pt x="675" y="408"/>
                    <a:pt x="513" y="570"/>
                  </a:cubicBezTo>
                  <a:cubicBezTo>
                    <a:pt x="468" y="612"/>
                    <a:pt x="505" y="674"/>
                    <a:pt x="557" y="674"/>
                  </a:cubicBezTo>
                  <a:cubicBezTo>
                    <a:pt x="569" y="674"/>
                    <a:pt x="581" y="671"/>
                    <a:pt x="594" y="664"/>
                  </a:cubicBezTo>
                  <a:cubicBezTo>
                    <a:pt x="596" y="663"/>
                    <a:pt x="600" y="661"/>
                    <a:pt x="604" y="660"/>
                  </a:cubicBezTo>
                  <a:lnTo>
                    <a:pt x="604" y="660"/>
                  </a:lnTo>
                  <a:cubicBezTo>
                    <a:pt x="605" y="661"/>
                    <a:pt x="606" y="662"/>
                    <a:pt x="607" y="664"/>
                  </a:cubicBezTo>
                  <a:cubicBezTo>
                    <a:pt x="609" y="661"/>
                    <a:pt x="612" y="658"/>
                    <a:pt x="614" y="655"/>
                  </a:cubicBezTo>
                  <a:lnTo>
                    <a:pt x="614" y="655"/>
                  </a:lnTo>
                  <a:cubicBezTo>
                    <a:pt x="692" y="620"/>
                    <a:pt x="924" y="512"/>
                    <a:pt x="1064" y="512"/>
                  </a:cubicBezTo>
                  <a:cubicBezTo>
                    <a:pt x="1141" y="512"/>
                    <a:pt x="1191" y="544"/>
                    <a:pt x="1174" y="638"/>
                  </a:cubicBezTo>
                  <a:cubicBezTo>
                    <a:pt x="1145" y="826"/>
                    <a:pt x="983" y="975"/>
                    <a:pt x="944" y="1163"/>
                  </a:cubicBezTo>
                  <a:cubicBezTo>
                    <a:pt x="931" y="1205"/>
                    <a:pt x="957" y="1270"/>
                    <a:pt x="1012" y="1270"/>
                  </a:cubicBezTo>
                  <a:cubicBezTo>
                    <a:pt x="1112" y="1254"/>
                    <a:pt x="1207" y="1243"/>
                    <a:pt x="1300" y="1243"/>
                  </a:cubicBezTo>
                  <a:cubicBezTo>
                    <a:pt x="1357" y="1243"/>
                    <a:pt x="1413" y="1247"/>
                    <a:pt x="1469" y="1257"/>
                  </a:cubicBezTo>
                  <a:cubicBezTo>
                    <a:pt x="1835" y="1312"/>
                    <a:pt x="1388" y="1691"/>
                    <a:pt x="1323" y="1798"/>
                  </a:cubicBezTo>
                  <a:cubicBezTo>
                    <a:pt x="1280" y="1860"/>
                    <a:pt x="1334" y="1923"/>
                    <a:pt x="1392" y="1923"/>
                  </a:cubicBezTo>
                  <a:cubicBezTo>
                    <a:pt x="1410" y="1923"/>
                    <a:pt x="1427" y="1917"/>
                    <a:pt x="1443" y="1905"/>
                  </a:cubicBezTo>
                  <a:cubicBezTo>
                    <a:pt x="1605" y="1743"/>
                    <a:pt x="1874" y="1474"/>
                    <a:pt x="1728" y="1231"/>
                  </a:cubicBezTo>
                  <a:cubicBezTo>
                    <a:pt x="1651" y="1109"/>
                    <a:pt x="1494" y="1077"/>
                    <a:pt x="1335" y="1077"/>
                  </a:cubicBezTo>
                  <a:cubicBezTo>
                    <a:pt x="1270" y="1077"/>
                    <a:pt x="1205" y="1082"/>
                    <a:pt x="1145" y="1089"/>
                  </a:cubicBezTo>
                  <a:lnTo>
                    <a:pt x="1145" y="1089"/>
                  </a:lnTo>
                  <a:cubicBezTo>
                    <a:pt x="1253" y="888"/>
                    <a:pt x="1456" y="588"/>
                    <a:pt x="1268" y="434"/>
                  </a:cubicBezTo>
                  <a:cubicBezTo>
                    <a:pt x="1202" y="381"/>
                    <a:pt x="1127" y="360"/>
                    <a:pt x="1048" y="360"/>
                  </a:cubicBezTo>
                  <a:cubicBezTo>
                    <a:pt x="948" y="360"/>
                    <a:pt x="842" y="394"/>
                    <a:pt x="744" y="438"/>
                  </a:cubicBezTo>
                  <a:lnTo>
                    <a:pt x="744" y="438"/>
                  </a:lnTo>
                  <a:cubicBezTo>
                    <a:pt x="807" y="274"/>
                    <a:pt x="793" y="100"/>
                    <a:pt x="578" y="29"/>
                  </a:cubicBezTo>
                  <a:cubicBezTo>
                    <a:pt x="526" y="10"/>
                    <a:pt x="467" y="1"/>
                    <a:pt x="408" y="1"/>
                  </a:cubicBezTo>
                  <a:close/>
                </a:path>
              </a:pathLst>
            </a:custGeom>
            <a:solidFill>
              <a:srgbClr val="3F1006"/>
            </a:solidFill>
            <a:ln>
              <a:noFill/>
            </a:ln>
          </p:spPr>
          <p:txBody>
            <a:bodyPr spcFirstLastPara="1" wrap="square" lIns="121900" tIns="121900" rIns="121900" bIns="121900" anchor="ctr" anchorCtr="0">
              <a:noAutofit/>
            </a:bodyPr>
            <a:lstStyle/>
            <a:p>
              <a:endParaRPr sz="2400"/>
            </a:p>
          </p:txBody>
        </p:sp>
        <p:sp>
          <p:nvSpPr>
            <p:cNvPr id="49" name="Google Shape;1649;p44"/>
            <p:cNvSpPr/>
            <p:nvPr/>
          </p:nvSpPr>
          <p:spPr>
            <a:xfrm>
              <a:off x="3302100" y="4214025"/>
              <a:ext cx="25550" cy="38975"/>
            </a:xfrm>
            <a:custGeom>
              <a:avLst/>
              <a:gdLst/>
              <a:ahLst/>
              <a:cxnLst/>
              <a:rect l="l" t="t" r="r" b="b"/>
              <a:pathLst>
                <a:path w="1022" h="1559" extrusionOk="0">
                  <a:moveTo>
                    <a:pt x="373" y="0"/>
                  </a:moveTo>
                  <a:cubicBezTo>
                    <a:pt x="252" y="0"/>
                    <a:pt x="111" y="89"/>
                    <a:pt x="24" y="142"/>
                  </a:cubicBezTo>
                  <a:cubicBezTo>
                    <a:pt x="0" y="165"/>
                    <a:pt x="15" y="204"/>
                    <a:pt x="42" y="204"/>
                  </a:cubicBezTo>
                  <a:cubicBezTo>
                    <a:pt x="48" y="204"/>
                    <a:pt x="55" y="202"/>
                    <a:pt x="63" y="197"/>
                  </a:cubicBezTo>
                  <a:cubicBezTo>
                    <a:pt x="124" y="165"/>
                    <a:pt x="257" y="99"/>
                    <a:pt x="346" y="99"/>
                  </a:cubicBezTo>
                  <a:cubicBezTo>
                    <a:pt x="413" y="99"/>
                    <a:pt x="457" y="136"/>
                    <a:pt x="429" y="252"/>
                  </a:cubicBezTo>
                  <a:cubicBezTo>
                    <a:pt x="400" y="372"/>
                    <a:pt x="319" y="495"/>
                    <a:pt x="251" y="576"/>
                  </a:cubicBezTo>
                  <a:cubicBezTo>
                    <a:pt x="212" y="628"/>
                    <a:pt x="225" y="709"/>
                    <a:pt x="306" y="709"/>
                  </a:cubicBezTo>
                  <a:cubicBezTo>
                    <a:pt x="323" y="709"/>
                    <a:pt x="341" y="709"/>
                    <a:pt x="360" y="709"/>
                  </a:cubicBezTo>
                  <a:cubicBezTo>
                    <a:pt x="543" y="709"/>
                    <a:pt x="819" y="719"/>
                    <a:pt x="834" y="939"/>
                  </a:cubicBezTo>
                  <a:cubicBezTo>
                    <a:pt x="834" y="1143"/>
                    <a:pt x="630" y="1289"/>
                    <a:pt x="549" y="1451"/>
                  </a:cubicBezTo>
                  <a:cubicBezTo>
                    <a:pt x="538" y="1496"/>
                    <a:pt x="573" y="1558"/>
                    <a:pt x="622" y="1558"/>
                  </a:cubicBezTo>
                  <a:cubicBezTo>
                    <a:pt x="632" y="1558"/>
                    <a:pt x="644" y="1555"/>
                    <a:pt x="656" y="1548"/>
                  </a:cubicBezTo>
                  <a:cubicBezTo>
                    <a:pt x="860" y="1412"/>
                    <a:pt x="1022" y="1101"/>
                    <a:pt x="967" y="845"/>
                  </a:cubicBezTo>
                  <a:cubicBezTo>
                    <a:pt x="935" y="612"/>
                    <a:pt x="649" y="561"/>
                    <a:pt x="435" y="557"/>
                  </a:cubicBezTo>
                  <a:lnTo>
                    <a:pt x="435" y="557"/>
                  </a:lnTo>
                  <a:cubicBezTo>
                    <a:pt x="521" y="414"/>
                    <a:pt x="608" y="224"/>
                    <a:pt x="536" y="90"/>
                  </a:cubicBezTo>
                  <a:cubicBezTo>
                    <a:pt x="494" y="24"/>
                    <a:pt x="436" y="0"/>
                    <a:pt x="373" y="0"/>
                  </a:cubicBezTo>
                  <a:close/>
                </a:path>
              </a:pathLst>
            </a:custGeom>
            <a:solidFill>
              <a:srgbClr val="3F1006"/>
            </a:solidFill>
            <a:ln>
              <a:noFill/>
            </a:ln>
          </p:spPr>
          <p:txBody>
            <a:bodyPr spcFirstLastPara="1" wrap="square" lIns="121900" tIns="121900" rIns="121900" bIns="121900" anchor="ctr" anchorCtr="0">
              <a:noAutofit/>
            </a:bodyPr>
            <a:lstStyle/>
            <a:p>
              <a:endParaRPr sz="2400"/>
            </a:p>
          </p:txBody>
        </p:sp>
        <p:sp>
          <p:nvSpPr>
            <p:cNvPr id="50" name="Google Shape;1650;p44"/>
            <p:cNvSpPr/>
            <p:nvPr/>
          </p:nvSpPr>
          <p:spPr>
            <a:xfrm>
              <a:off x="3352900" y="4173000"/>
              <a:ext cx="35825" cy="29075"/>
            </a:xfrm>
            <a:custGeom>
              <a:avLst/>
              <a:gdLst/>
              <a:ahLst/>
              <a:cxnLst/>
              <a:rect l="l" t="t" r="r" b="b"/>
              <a:pathLst>
                <a:path w="1433" h="1163" extrusionOk="0">
                  <a:moveTo>
                    <a:pt x="746" y="1"/>
                  </a:moveTo>
                  <a:cubicBezTo>
                    <a:pt x="529" y="1"/>
                    <a:pt x="299" y="176"/>
                    <a:pt x="163" y="338"/>
                  </a:cubicBezTo>
                  <a:cubicBezTo>
                    <a:pt x="150" y="367"/>
                    <a:pt x="1" y="555"/>
                    <a:pt x="111" y="555"/>
                  </a:cubicBezTo>
                  <a:cubicBezTo>
                    <a:pt x="137" y="555"/>
                    <a:pt x="137" y="529"/>
                    <a:pt x="124" y="516"/>
                  </a:cubicBezTo>
                  <a:lnTo>
                    <a:pt x="124" y="516"/>
                  </a:lnTo>
                  <a:cubicBezTo>
                    <a:pt x="124" y="516"/>
                    <a:pt x="125" y="517"/>
                    <a:pt x="126" y="517"/>
                  </a:cubicBezTo>
                  <a:cubicBezTo>
                    <a:pt x="149" y="517"/>
                    <a:pt x="313" y="353"/>
                    <a:pt x="341" y="338"/>
                  </a:cubicBezTo>
                  <a:cubicBezTo>
                    <a:pt x="431" y="270"/>
                    <a:pt x="550" y="183"/>
                    <a:pt x="675" y="165"/>
                  </a:cubicBezTo>
                  <a:lnTo>
                    <a:pt x="675" y="165"/>
                  </a:lnTo>
                  <a:cubicBezTo>
                    <a:pt x="687" y="327"/>
                    <a:pt x="627" y="470"/>
                    <a:pt x="568" y="623"/>
                  </a:cubicBezTo>
                  <a:cubicBezTo>
                    <a:pt x="547" y="687"/>
                    <a:pt x="601" y="743"/>
                    <a:pt x="659" y="743"/>
                  </a:cubicBezTo>
                  <a:cubicBezTo>
                    <a:pt x="674" y="743"/>
                    <a:pt x="689" y="739"/>
                    <a:pt x="704" y="730"/>
                  </a:cubicBezTo>
                  <a:cubicBezTo>
                    <a:pt x="785" y="668"/>
                    <a:pt x="871" y="622"/>
                    <a:pt x="963" y="622"/>
                  </a:cubicBezTo>
                  <a:cubicBezTo>
                    <a:pt x="1010" y="622"/>
                    <a:pt x="1058" y="634"/>
                    <a:pt x="1109" y="662"/>
                  </a:cubicBezTo>
                  <a:cubicBezTo>
                    <a:pt x="1271" y="743"/>
                    <a:pt x="1151" y="960"/>
                    <a:pt x="1096" y="1083"/>
                  </a:cubicBezTo>
                  <a:cubicBezTo>
                    <a:pt x="1064" y="1122"/>
                    <a:pt x="1102" y="1163"/>
                    <a:pt x="1146" y="1163"/>
                  </a:cubicBezTo>
                  <a:cubicBezTo>
                    <a:pt x="1161" y="1163"/>
                    <a:pt x="1176" y="1158"/>
                    <a:pt x="1190" y="1148"/>
                  </a:cubicBezTo>
                  <a:cubicBezTo>
                    <a:pt x="1339" y="1015"/>
                    <a:pt x="1433" y="759"/>
                    <a:pt x="1271" y="581"/>
                  </a:cubicBezTo>
                  <a:cubicBezTo>
                    <a:pt x="1183" y="487"/>
                    <a:pt x="1076" y="449"/>
                    <a:pt x="967" y="449"/>
                  </a:cubicBezTo>
                  <a:cubicBezTo>
                    <a:pt x="913" y="449"/>
                    <a:pt x="858" y="458"/>
                    <a:pt x="804" y="474"/>
                  </a:cubicBezTo>
                  <a:lnTo>
                    <a:pt x="804" y="474"/>
                  </a:lnTo>
                  <a:cubicBezTo>
                    <a:pt x="837" y="338"/>
                    <a:pt x="853" y="201"/>
                    <a:pt x="827" y="56"/>
                  </a:cubicBezTo>
                  <a:cubicBezTo>
                    <a:pt x="811" y="30"/>
                    <a:pt x="785" y="1"/>
                    <a:pt x="746" y="1"/>
                  </a:cubicBezTo>
                  <a:close/>
                </a:path>
              </a:pathLst>
            </a:custGeom>
            <a:solidFill>
              <a:srgbClr val="3F1006"/>
            </a:solidFill>
            <a:ln>
              <a:noFill/>
            </a:ln>
          </p:spPr>
          <p:txBody>
            <a:bodyPr spcFirstLastPara="1" wrap="square" lIns="121900" tIns="121900" rIns="121900" bIns="121900" anchor="ctr" anchorCtr="0">
              <a:noAutofit/>
            </a:bodyPr>
            <a:lstStyle/>
            <a:p>
              <a:endParaRPr sz="2400"/>
            </a:p>
          </p:txBody>
        </p:sp>
        <p:sp>
          <p:nvSpPr>
            <p:cNvPr id="51" name="Google Shape;1651;p44"/>
            <p:cNvSpPr/>
            <p:nvPr/>
          </p:nvSpPr>
          <p:spPr>
            <a:xfrm>
              <a:off x="3226050" y="4066550"/>
              <a:ext cx="122650" cy="75650"/>
            </a:xfrm>
            <a:custGeom>
              <a:avLst/>
              <a:gdLst/>
              <a:ahLst/>
              <a:cxnLst/>
              <a:rect l="l" t="t" r="r" b="b"/>
              <a:pathLst>
                <a:path w="4906" h="3026" extrusionOk="0">
                  <a:moveTo>
                    <a:pt x="1112" y="160"/>
                  </a:moveTo>
                  <a:cubicBezTo>
                    <a:pt x="1210" y="160"/>
                    <a:pt x="1351" y="196"/>
                    <a:pt x="1417" y="222"/>
                  </a:cubicBezTo>
                  <a:cubicBezTo>
                    <a:pt x="1621" y="290"/>
                    <a:pt x="1822" y="371"/>
                    <a:pt x="2026" y="481"/>
                  </a:cubicBezTo>
                  <a:cubicBezTo>
                    <a:pt x="2269" y="614"/>
                    <a:pt x="2551" y="763"/>
                    <a:pt x="2700" y="993"/>
                  </a:cubicBezTo>
                  <a:cubicBezTo>
                    <a:pt x="2687" y="1006"/>
                    <a:pt x="2674" y="1019"/>
                    <a:pt x="2661" y="1019"/>
                  </a:cubicBezTo>
                  <a:cubicBezTo>
                    <a:pt x="2496" y="987"/>
                    <a:pt x="2334" y="962"/>
                    <a:pt x="2163" y="962"/>
                  </a:cubicBezTo>
                  <a:cubicBezTo>
                    <a:pt x="2122" y="962"/>
                    <a:pt x="2081" y="964"/>
                    <a:pt x="2039" y="967"/>
                  </a:cubicBezTo>
                  <a:lnTo>
                    <a:pt x="1971" y="967"/>
                  </a:lnTo>
                  <a:cubicBezTo>
                    <a:pt x="1634" y="789"/>
                    <a:pt x="1297" y="575"/>
                    <a:pt x="1067" y="319"/>
                  </a:cubicBezTo>
                  <a:cubicBezTo>
                    <a:pt x="958" y="197"/>
                    <a:pt x="1013" y="160"/>
                    <a:pt x="1112" y="160"/>
                  </a:cubicBezTo>
                  <a:close/>
                  <a:moveTo>
                    <a:pt x="3485" y="837"/>
                  </a:moveTo>
                  <a:cubicBezTo>
                    <a:pt x="3564" y="837"/>
                    <a:pt x="3645" y="844"/>
                    <a:pt x="3727" y="857"/>
                  </a:cubicBezTo>
                  <a:cubicBezTo>
                    <a:pt x="3970" y="899"/>
                    <a:pt x="4213" y="967"/>
                    <a:pt x="4427" y="1087"/>
                  </a:cubicBezTo>
                  <a:cubicBezTo>
                    <a:pt x="4589" y="1181"/>
                    <a:pt x="4686" y="1356"/>
                    <a:pt x="4443" y="1398"/>
                  </a:cubicBezTo>
                  <a:cubicBezTo>
                    <a:pt x="4355" y="1408"/>
                    <a:pt x="4264" y="1413"/>
                    <a:pt x="4172" y="1413"/>
                  </a:cubicBezTo>
                  <a:cubicBezTo>
                    <a:pt x="3909" y="1413"/>
                    <a:pt x="3635" y="1373"/>
                    <a:pt x="3374" y="1304"/>
                  </a:cubicBezTo>
                  <a:cubicBezTo>
                    <a:pt x="3199" y="1210"/>
                    <a:pt x="3024" y="1129"/>
                    <a:pt x="2823" y="1074"/>
                  </a:cubicBezTo>
                  <a:cubicBezTo>
                    <a:pt x="2823" y="1048"/>
                    <a:pt x="2823" y="1032"/>
                    <a:pt x="2807" y="1006"/>
                  </a:cubicBezTo>
                  <a:cubicBezTo>
                    <a:pt x="3020" y="894"/>
                    <a:pt x="3248" y="837"/>
                    <a:pt x="3485" y="837"/>
                  </a:cubicBezTo>
                  <a:close/>
                  <a:moveTo>
                    <a:pt x="1088" y="1"/>
                  </a:moveTo>
                  <a:cubicBezTo>
                    <a:pt x="1008" y="1"/>
                    <a:pt x="943" y="22"/>
                    <a:pt x="905" y="76"/>
                  </a:cubicBezTo>
                  <a:cubicBezTo>
                    <a:pt x="701" y="319"/>
                    <a:pt x="1268" y="695"/>
                    <a:pt x="1822" y="980"/>
                  </a:cubicBezTo>
                  <a:cubicBezTo>
                    <a:pt x="1404" y="1006"/>
                    <a:pt x="986" y="1142"/>
                    <a:pt x="743" y="1505"/>
                  </a:cubicBezTo>
                  <a:cubicBezTo>
                    <a:pt x="487" y="1871"/>
                    <a:pt x="1" y="2477"/>
                    <a:pt x="82" y="2937"/>
                  </a:cubicBezTo>
                  <a:cubicBezTo>
                    <a:pt x="90" y="2999"/>
                    <a:pt x="140" y="3025"/>
                    <a:pt x="188" y="3025"/>
                  </a:cubicBezTo>
                  <a:cubicBezTo>
                    <a:pt x="213" y="3025"/>
                    <a:pt x="238" y="3018"/>
                    <a:pt x="257" y="3005"/>
                  </a:cubicBezTo>
                  <a:cubicBezTo>
                    <a:pt x="445" y="2856"/>
                    <a:pt x="487" y="2626"/>
                    <a:pt x="594" y="2409"/>
                  </a:cubicBezTo>
                  <a:cubicBezTo>
                    <a:pt x="717" y="2153"/>
                    <a:pt x="837" y="1910"/>
                    <a:pt x="1135" y="1803"/>
                  </a:cubicBezTo>
                  <a:cubicBezTo>
                    <a:pt x="1460" y="1679"/>
                    <a:pt x="1747" y="1556"/>
                    <a:pt x="2088" y="1556"/>
                  </a:cubicBezTo>
                  <a:cubicBezTo>
                    <a:pt x="2159" y="1556"/>
                    <a:pt x="2232" y="1561"/>
                    <a:pt x="2308" y="1573"/>
                  </a:cubicBezTo>
                  <a:cubicBezTo>
                    <a:pt x="3199" y="1722"/>
                    <a:pt x="4038" y="2315"/>
                    <a:pt x="4819" y="2749"/>
                  </a:cubicBezTo>
                  <a:cubicBezTo>
                    <a:pt x="4826" y="2754"/>
                    <a:pt x="4834" y="2756"/>
                    <a:pt x="4842" y="2756"/>
                  </a:cubicBezTo>
                  <a:cubicBezTo>
                    <a:pt x="4877" y="2756"/>
                    <a:pt x="4906" y="2713"/>
                    <a:pt x="4874" y="2681"/>
                  </a:cubicBezTo>
                  <a:cubicBezTo>
                    <a:pt x="4537" y="2234"/>
                    <a:pt x="4132" y="1803"/>
                    <a:pt x="3659" y="1479"/>
                  </a:cubicBezTo>
                  <a:lnTo>
                    <a:pt x="3659" y="1479"/>
                  </a:lnTo>
                  <a:cubicBezTo>
                    <a:pt x="3854" y="1520"/>
                    <a:pt x="4051" y="1547"/>
                    <a:pt x="4224" y="1547"/>
                  </a:cubicBezTo>
                  <a:cubicBezTo>
                    <a:pt x="4504" y="1547"/>
                    <a:pt x="4719" y="1475"/>
                    <a:pt x="4751" y="1275"/>
                  </a:cubicBezTo>
                  <a:cubicBezTo>
                    <a:pt x="4806" y="951"/>
                    <a:pt x="3915" y="763"/>
                    <a:pt x="3740" y="750"/>
                  </a:cubicBezTo>
                  <a:cubicBezTo>
                    <a:pt x="3654" y="737"/>
                    <a:pt x="3571" y="731"/>
                    <a:pt x="3492" y="731"/>
                  </a:cubicBezTo>
                  <a:cubicBezTo>
                    <a:pt x="3222" y="731"/>
                    <a:pt x="2989" y="803"/>
                    <a:pt x="2781" y="938"/>
                  </a:cubicBezTo>
                  <a:cubicBezTo>
                    <a:pt x="2632" y="656"/>
                    <a:pt x="2188" y="452"/>
                    <a:pt x="1971" y="332"/>
                  </a:cubicBezTo>
                  <a:cubicBezTo>
                    <a:pt x="1834" y="269"/>
                    <a:pt x="1369" y="1"/>
                    <a:pt x="1088" y="1"/>
                  </a:cubicBezTo>
                  <a:close/>
                </a:path>
              </a:pathLst>
            </a:custGeom>
            <a:solidFill>
              <a:srgbClr val="F7727B"/>
            </a:solidFill>
            <a:ln>
              <a:noFill/>
            </a:ln>
          </p:spPr>
          <p:txBody>
            <a:bodyPr spcFirstLastPara="1" wrap="square" lIns="121900" tIns="121900" rIns="121900" bIns="121900" anchor="ctr" anchorCtr="0">
              <a:noAutofit/>
            </a:bodyPr>
            <a:lstStyle/>
            <a:p>
              <a:endParaRPr sz="2400"/>
            </a:p>
          </p:txBody>
        </p:sp>
        <p:sp>
          <p:nvSpPr>
            <p:cNvPr id="52" name="Google Shape;1652;p44"/>
            <p:cNvSpPr/>
            <p:nvPr/>
          </p:nvSpPr>
          <p:spPr>
            <a:xfrm>
              <a:off x="3228725" y="4066550"/>
              <a:ext cx="66200" cy="65000"/>
            </a:xfrm>
            <a:custGeom>
              <a:avLst/>
              <a:gdLst/>
              <a:ahLst/>
              <a:cxnLst/>
              <a:rect l="l" t="t" r="r" b="b"/>
              <a:pathLst>
                <a:path w="2648" h="2600" extrusionOk="0">
                  <a:moveTo>
                    <a:pt x="981" y="1"/>
                  </a:moveTo>
                  <a:cubicBezTo>
                    <a:pt x="901" y="1"/>
                    <a:pt x="836" y="22"/>
                    <a:pt x="798" y="76"/>
                  </a:cubicBezTo>
                  <a:cubicBezTo>
                    <a:pt x="594" y="319"/>
                    <a:pt x="1161" y="695"/>
                    <a:pt x="1715" y="980"/>
                  </a:cubicBezTo>
                  <a:cubicBezTo>
                    <a:pt x="1297" y="1006"/>
                    <a:pt x="879" y="1142"/>
                    <a:pt x="636" y="1505"/>
                  </a:cubicBezTo>
                  <a:cubicBezTo>
                    <a:pt x="448" y="1777"/>
                    <a:pt x="108" y="2208"/>
                    <a:pt x="1" y="2600"/>
                  </a:cubicBezTo>
                  <a:cubicBezTo>
                    <a:pt x="218" y="2396"/>
                    <a:pt x="461" y="2221"/>
                    <a:pt x="691" y="2046"/>
                  </a:cubicBezTo>
                  <a:cubicBezTo>
                    <a:pt x="785" y="1939"/>
                    <a:pt x="879" y="1858"/>
                    <a:pt x="1028" y="1803"/>
                  </a:cubicBezTo>
                  <a:cubicBezTo>
                    <a:pt x="1041" y="1790"/>
                    <a:pt x="1054" y="1790"/>
                    <a:pt x="1080" y="1777"/>
                  </a:cubicBezTo>
                  <a:cubicBezTo>
                    <a:pt x="1514" y="1492"/>
                    <a:pt x="1958" y="1236"/>
                    <a:pt x="2431" y="993"/>
                  </a:cubicBezTo>
                  <a:cubicBezTo>
                    <a:pt x="2314" y="974"/>
                    <a:pt x="2190" y="960"/>
                    <a:pt x="2069" y="960"/>
                  </a:cubicBezTo>
                  <a:cubicBezTo>
                    <a:pt x="2023" y="960"/>
                    <a:pt x="1977" y="962"/>
                    <a:pt x="1932" y="967"/>
                  </a:cubicBezTo>
                  <a:lnTo>
                    <a:pt x="1864" y="967"/>
                  </a:lnTo>
                  <a:cubicBezTo>
                    <a:pt x="1527" y="789"/>
                    <a:pt x="1190" y="575"/>
                    <a:pt x="960" y="319"/>
                  </a:cubicBezTo>
                  <a:cubicBezTo>
                    <a:pt x="851" y="197"/>
                    <a:pt x="906" y="160"/>
                    <a:pt x="1005" y="160"/>
                  </a:cubicBezTo>
                  <a:cubicBezTo>
                    <a:pt x="1103" y="160"/>
                    <a:pt x="1244" y="196"/>
                    <a:pt x="1310" y="222"/>
                  </a:cubicBezTo>
                  <a:cubicBezTo>
                    <a:pt x="1514" y="290"/>
                    <a:pt x="1715" y="371"/>
                    <a:pt x="1919" y="481"/>
                  </a:cubicBezTo>
                  <a:cubicBezTo>
                    <a:pt x="2133" y="614"/>
                    <a:pt x="2392" y="737"/>
                    <a:pt x="2554" y="938"/>
                  </a:cubicBezTo>
                  <a:cubicBezTo>
                    <a:pt x="2580" y="912"/>
                    <a:pt x="2606" y="899"/>
                    <a:pt x="2648" y="886"/>
                  </a:cubicBezTo>
                  <a:cubicBezTo>
                    <a:pt x="2473" y="627"/>
                    <a:pt x="2068" y="439"/>
                    <a:pt x="1864" y="332"/>
                  </a:cubicBezTo>
                  <a:cubicBezTo>
                    <a:pt x="1727" y="269"/>
                    <a:pt x="1262" y="1"/>
                    <a:pt x="981" y="1"/>
                  </a:cubicBezTo>
                  <a:close/>
                </a:path>
              </a:pathLst>
            </a:custGeom>
            <a:solidFill>
              <a:srgbClr val="F7727B"/>
            </a:solidFill>
            <a:ln>
              <a:noFill/>
            </a:ln>
          </p:spPr>
          <p:txBody>
            <a:bodyPr spcFirstLastPara="1" wrap="square" lIns="121900" tIns="121900" rIns="121900" bIns="121900" anchor="ctr" anchorCtr="0">
              <a:noAutofit/>
            </a:bodyPr>
            <a:lstStyle/>
            <a:p>
              <a:endParaRPr sz="2400"/>
            </a:p>
          </p:txBody>
        </p:sp>
        <p:sp>
          <p:nvSpPr>
            <p:cNvPr id="53" name="Google Shape;1653;p44"/>
            <p:cNvSpPr/>
            <p:nvPr/>
          </p:nvSpPr>
          <p:spPr>
            <a:xfrm>
              <a:off x="3262825" y="4395750"/>
              <a:ext cx="33400" cy="71550"/>
            </a:xfrm>
            <a:custGeom>
              <a:avLst/>
              <a:gdLst/>
              <a:ahLst/>
              <a:cxnLst/>
              <a:rect l="l" t="t" r="r" b="b"/>
              <a:pathLst>
                <a:path w="1336" h="2862" extrusionOk="0">
                  <a:moveTo>
                    <a:pt x="14" y="1"/>
                  </a:moveTo>
                  <a:cubicBezTo>
                    <a:pt x="1" y="43"/>
                    <a:pt x="108" y="2687"/>
                    <a:pt x="108" y="2687"/>
                  </a:cubicBezTo>
                  <a:cubicBezTo>
                    <a:pt x="108" y="2687"/>
                    <a:pt x="405" y="2861"/>
                    <a:pt x="733" y="2861"/>
                  </a:cubicBezTo>
                  <a:cubicBezTo>
                    <a:pt x="781" y="2861"/>
                    <a:pt x="830" y="2857"/>
                    <a:pt x="879" y="2849"/>
                  </a:cubicBezTo>
                  <a:lnTo>
                    <a:pt x="1336" y="273"/>
                  </a:lnTo>
                  <a:lnTo>
                    <a:pt x="14" y="1"/>
                  </a:lnTo>
                  <a:close/>
                </a:path>
              </a:pathLst>
            </a:custGeom>
            <a:solidFill>
              <a:srgbClr val="B25654"/>
            </a:solidFill>
            <a:ln>
              <a:noFill/>
            </a:ln>
          </p:spPr>
          <p:txBody>
            <a:bodyPr spcFirstLastPara="1" wrap="square" lIns="121900" tIns="121900" rIns="121900" bIns="121900" anchor="ctr" anchorCtr="0">
              <a:noAutofit/>
            </a:bodyPr>
            <a:lstStyle/>
            <a:p>
              <a:endParaRPr sz="2400"/>
            </a:p>
          </p:txBody>
        </p:sp>
        <p:sp>
          <p:nvSpPr>
            <p:cNvPr id="54" name="Google Shape;1654;p44"/>
            <p:cNvSpPr/>
            <p:nvPr/>
          </p:nvSpPr>
          <p:spPr>
            <a:xfrm>
              <a:off x="3262825" y="4395750"/>
              <a:ext cx="33400" cy="32425"/>
            </a:xfrm>
            <a:custGeom>
              <a:avLst/>
              <a:gdLst/>
              <a:ahLst/>
              <a:cxnLst/>
              <a:rect l="l" t="t" r="r" b="b"/>
              <a:pathLst>
                <a:path w="1336" h="1297" extrusionOk="0">
                  <a:moveTo>
                    <a:pt x="14" y="1"/>
                  </a:moveTo>
                  <a:lnTo>
                    <a:pt x="14" y="1"/>
                  </a:lnTo>
                  <a:cubicBezTo>
                    <a:pt x="1" y="14"/>
                    <a:pt x="14" y="406"/>
                    <a:pt x="40" y="892"/>
                  </a:cubicBezTo>
                  <a:cubicBezTo>
                    <a:pt x="393" y="1067"/>
                    <a:pt x="769" y="1203"/>
                    <a:pt x="1161" y="1297"/>
                  </a:cubicBezTo>
                  <a:lnTo>
                    <a:pt x="1336" y="273"/>
                  </a:lnTo>
                  <a:lnTo>
                    <a:pt x="14" y="1"/>
                  </a:lnTo>
                  <a:close/>
                </a:path>
              </a:pathLst>
            </a:custGeom>
            <a:solidFill>
              <a:srgbClr val="913627"/>
            </a:solidFill>
            <a:ln>
              <a:noFill/>
            </a:ln>
          </p:spPr>
          <p:txBody>
            <a:bodyPr spcFirstLastPara="1" wrap="square" lIns="121900" tIns="121900" rIns="121900" bIns="121900" anchor="ctr" anchorCtr="0">
              <a:noAutofit/>
            </a:bodyPr>
            <a:lstStyle/>
            <a:p>
              <a:endParaRPr sz="2400"/>
            </a:p>
          </p:txBody>
        </p:sp>
        <p:sp>
          <p:nvSpPr>
            <p:cNvPr id="55" name="Google Shape;1655;p44"/>
            <p:cNvSpPr/>
            <p:nvPr/>
          </p:nvSpPr>
          <p:spPr>
            <a:xfrm>
              <a:off x="3263150" y="4451475"/>
              <a:ext cx="25375" cy="16550"/>
            </a:xfrm>
            <a:custGeom>
              <a:avLst/>
              <a:gdLst/>
              <a:ahLst/>
              <a:cxnLst/>
              <a:rect l="l" t="t" r="r" b="b"/>
              <a:pathLst>
                <a:path w="1015" h="662" extrusionOk="0">
                  <a:moveTo>
                    <a:pt x="23" y="1"/>
                  </a:moveTo>
                  <a:cubicBezTo>
                    <a:pt x="9" y="1"/>
                    <a:pt x="1" y="1"/>
                    <a:pt x="1" y="1"/>
                  </a:cubicBezTo>
                  <a:lnTo>
                    <a:pt x="82" y="607"/>
                  </a:lnTo>
                  <a:lnTo>
                    <a:pt x="866" y="662"/>
                  </a:lnTo>
                  <a:lnTo>
                    <a:pt x="1015" y="202"/>
                  </a:lnTo>
                  <a:cubicBezTo>
                    <a:pt x="700" y="11"/>
                    <a:pt x="140" y="1"/>
                    <a:pt x="23"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6" name="Google Shape;1656;p44"/>
            <p:cNvSpPr/>
            <p:nvPr/>
          </p:nvSpPr>
          <p:spPr>
            <a:xfrm>
              <a:off x="3265500" y="4451475"/>
              <a:ext cx="23025" cy="12825"/>
            </a:xfrm>
            <a:custGeom>
              <a:avLst/>
              <a:gdLst/>
              <a:ahLst/>
              <a:cxnLst/>
              <a:rect l="l" t="t" r="r" b="b"/>
              <a:pathLst>
                <a:path w="921" h="513" extrusionOk="0">
                  <a:moveTo>
                    <a:pt x="1" y="1"/>
                  </a:moveTo>
                  <a:cubicBezTo>
                    <a:pt x="150" y="40"/>
                    <a:pt x="286" y="95"/>
                    <a:pt x="419" y="163"/>
                  </a:cubicBezTo>
                  <a:cubicBezTo>
                    <a:pt x="581" y="257"/>
                    <a:pt x="717" y="377"/>
                    <a:pt x="811" y="513"/>
                  </a:cubicBezTo>
                  <a:lnTo>
                    <a:pt x="921" y="202"/>
                  </a:lnTo>
                  <a:cubicBezTo>
                    <a:pt x="649" y="40"/>
                    <a:pt x="205" y="1"/>
                    <a:pt x="1" y="1"/>
                  </a:cubicBezTo>
                  <a:close/>
                </a:path>
              </a:pathLst>
            </a:custGeom>
            <a:solidFill>
              <a:srgbClr val="F4F1E9"/>
            </a:solidFill>
            <a:ln>
              <a:noFill/>
            </a:ln>
          </p:spPr>
          <p:txBody>
            <a:bodyPr spcFirstLastPara="1" wrap="square" lIns="121900" tIns="121900" rIns="121900" bIns="121900" anchor="ctr" anchorCtr="0">
              <a:noAutofit/>
            </a:bodyPr>
            <a:lstStyle/>
            <a:p>
              <a:endParaRPr sz="2400"/>
            </a:p>
          </p:txBody>
        </p:sp>
        <p:sp>
          <p:nvSpPr>
            <p:cNvPr id="57" name="Google Shape;1657;p44"/>
            <p:cNvSpPr/>
            <p:nvPr/>
          </p:nvSpPr>
          <p:spPr>
            <a:xfrm>
              <a:off x="3263150" y="4453175"/>
              <a:ext cx="24975" cy="5700"/>
            </a:xfrm>
            <a:custGeom>
              <a:avLst/>
              <a:gdLst/>
              <a:ahLst/>
              <a:cxnLst/>
              <a:rect l="l" t="t" r="r" b="b"/>
              <a:pathLst>
                <a:path w="999" h="228" extrusionOk="0">
                  <a:moveTo>
                    <a:pt x="1" y="1"/>
                  </a:moveTo>
                  <a:lnTo>
                    <a:pt x="1" y="14"/>
                  </a:lnTo>
                  <a:cubicBezTo>
                    <a:pt x="325" y="27"/>
                    <a:pt x="662" y="121"/>
                    <a:pt x="973" y="228"/>
                  </a:cubicBezTo>
                  <a:lnTo>
                    <a:pt x="999" y="176"/>
                  </a:lnTo>
                  <a:cubicBezTo>
                    <a:pt x="892" y="147"/>
                    <a:pt x="798" y="121"/>
                    <a:pt x="691" y="95"/>
                  </a:cubicBezTo>
                  <a:cubicBezTo>
                    <a:pt x="474" y="40"/>
                    <a:pt x="231" y="1"/>
                    <a:pt x="1" y="1"/>
                  </a:cubicBezTo>
                  <a:close/>
                </a:path>
              </a:pathLst>
            </a:custGeom>
            <a:solidFill>
              <a:srgbClr val="41AAAF"/>
            </a:solidFill>
            <a:ln>
              <a:noFill/>
            </a:ln>
          </p:spPr>
          <p:txBody>
            <a:bodyPr spcFirstLastPara="1" wrap="square" lIns="121900" tIns="121900" rIns="121900" bIns="121900" anchor="ctr" anchorCtr="0">
              <a:noAutofit/>
            </a:bodyPr>
            <a:lstStyle/>
            <a:p>
              <a:endParaRPr sz="2400"/>
            </a:p>
          </p:txBody>
        </p:sp>
        <p:sp>
          <p:nvSpPr>
            <p:cNvPr id="58" name="Google Shape;1658;p44"/>
            <p:cNvSpPr/>
            <p:nvPr/>
          </p:nvSpPr>
          <p:spPr>
            <a:xfrm>
              <a:off x="3263800" y="4456825"/>
              <a:ext cx="23025" cy="6825"/>
            </a:xfrm>
            <a:custGeom>
              <a:avLst/>
              <a:gdLst/>
              <a:ahLst/>
              <a:cxnLst/>
              <a:rect l="l" t="t" r="r" b="b"/>
              <a:pathLst>
                <a:path w="921" h="273" extrusionOk="0">
                  <a:moveTo>
                    <a:pt x="1" y="1"/>
                  </a:moveTo>
                  <a:lnTo>
                    <a:pt x="1" y="56"/>
                  </a:lnTo>
                  <a:cubicBezTo>
                    <a:pt x="312" y="98"/>
                    <a:pt x="610" y="179"/>
                    <a:pt x="892" y="273"/>
                  </a:cubicBezTo>
                  <a:lnTo>
                    <a:pt x="921" y="179"/>
                  </a:lnTo>
                  <a:cubicBezTo>
                    <a:pt x="623" y="82"/>
                    <a:pt x="312" y="17"/>
                    <a:pt x="1" y="1"/>
                  </a:cubicBezTo>
                  <a:close/>
                </a:path>
              </a:pathLst>
            </a:custGeom>
            <a:solidFill>
              <a:srgbClr val="41AAAF"/>
            </a:solidFill>
            <a:ln>
              <a:noFill/>
            </a:ln>
          </p:spPr>
          <p:txBody>
            <a:bodyPr spcFirstLastPara="1" wrap="square" lIns="121900" tIns="121900" rIns="121900" bIns="121900" anchor="ctr" anchorCtr="0">
              <a:noAutofit/>
            </a:bodyPr>
            <a:lstStyle/>
            <a:p>
              <a:endParaRPr sz="2400"/>
            </a:p>
          </p:txBody>
        </p:sp>
        <p:sp>
          <p:nvSpPr>
            <p:cNvPr id="59" name="Google Shape;1659;p44"/>
            <p:cNvSpPr/>
            <p:nvPr/>
          </p:nvSpPr>
          <p:spPr>
            <a:xfrm>
              <a:off x="3222975" y="4454075"/>
              <a:ext cx="64175" cy="22375"/>
            </a:xfrm>
            <a:custGeom>
              <a:avLst/>
              <a:gdLst/>
              <a:ahLst/>
              <a:cxnLst/>
              <a:rect l="l" t="t" r="r" b="b"/>
              <a:pathLst>
                <a:path w="2567" h="895" extrusionOk="0">
                  <a:moveTo>
                    <a:pt x="1598" y="1"/>
                  </a:moveTo>
                  <a:cubicBezTo>
                    <a:pt x="1584" y="1"/>
                    <a:pt x="1569" y="2"/>
                    <a:pt x="1553" y="4"/>
                  </a:cubicBezTo>
                  <a:cubicBezTo>
                    <a:pt x="1378" y="30"/>
                    <a:pt x="1595" y="328"/>
                    <a:pt x="1595" y="328"/>
                  </a:cubicBezTo>
                  <a:cubicBezTo>
                    <a:pt x="1" y="882"/>
                    <a:pt x="1229" y="895"/>
                    <a:pt x="1378" y="895"/>
                  </a:cubicBezTo>
                  <a:cubicBezTo>
                    <a:pt x="1540" y="895"/>
                    <a:pt x="2405" y="869"/>
                    <a:pt x="2473" y="801"/>
                  </a:cubicBezTo>
                  <a:cubicBezTo>
                    <a:pt x="2567" y="707"/>
                    <a:pt x="2512" y="409"/>
                    <a:pt x="2512" y="409"/>
                  </a:cubicBezTo>
                  <a:lnTo>
                    <a:pt x="2512" y="409"/>
                  </a:lnTo>
                  <a:cubicBezTo>
                    <a:pt x="2471" y="415"/>
                    <a:pt x="2429" y="418"/>
                    <a:pt x="2388" y="418"/>
                  </a:cubicBezTo>
                  <a:cubicBezTo>
                    <a:pt x="2149" y="418"/>
                    <a:pt x="1932" y="328"/>
                    <a:pt x="1932" y="328"/>
                  </a:cubicBezTo>
                  <a:cubicBezTo>
                    <a:pt x="1932" y="328"/>
                    <a:pt x="1871" y="1"/>
                    <a:pt x="1598" y="1"/>
                  </a:cubicBez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60" name="Google Shape;1660;p44"/>
            <p:cNvSpPr/>
            <p:nvPr/>
          </p:nvSpPr>
          <p:spPr>
            <a:xfrm>
              <a:off x="3333700" y="4380925"/>
              <a:ext cx="59400" cy="61750"/>
            </a:xfrm>
            <a:custGeom>
              <a:avLst/>
              <a:gdLst/>
              <a:ahLst/>
              <a:cxnLst/>
              <a:rect l="l" t="t" r="r" b="b"/>
              <a:pathLst>
                <a:path w="2376" h="2470" extrusionOk="0">
                  <a:moveTo>
                    <a:pt x="1271" y="1"/>
                  </a:moveTo>
                  <a:lnTo>
                    <a:pt x="1" y="811"/>
                  </a:lnTo>
                  <a:lnTo>
                    <a:pt x="1796" y="2470"/>
                  </a:lnTo>
                  <a:lnTo>
                    <a:pt x="2376" y="2065"/>
                  </a:lnTo>
                  <a:lnTo>
                    <a:pt x="1271" y="1"/>
                  </a:lnTo>
                  <a:close/>
                </a:path>
              </a:pathLst>
            </a:custGeom>
            <a:solidFill>
              <a:srgbClr val="B25654"/>
            </a:solidFill>
            <a:ln>
              <a:noFill/>
            </a:ln>
          </p:spPr>
          <p:txBody>
            <a:bodyPr spcFirstLastPara="1" wrap="square" lIns="121900" tIns="121900" rIns="121900" bIns="121900" anchor="ctr" anchorCtr="0">
              <a:noAutofit/>
            </a:bodyPr>
            <a:lstStyle/>
            <a:p>
              <a:endParaRPr sz="2400"/>
            </a:p>
          </p:txBody>
        </p:sp>
        <p:sp>
          <p:nvSpPr>
            <p:cNvPr id="61" name="Google Shape;1661;p44"/>
            <p:cNvSpPr/>
            <p:nvPr/>
          </p:nvSpPr>
          <p:spPr>
            <a:xfrm>
              <a:off x="3333700" y="4380925"/>
              <a:ext cx="45225" cy="35425"/>
            </a:xfrm>
            <a:custGeom>
              <a:avLst/>
              <a:gdLst/>
              <a:ahLst/>
              <a:cxnLst/>
              <a:rect l="l" t="t" r="r" b="b"/>
              <a:pathLst>
                <a:path w="1809" h="1417" extrusionOk="0">
                  <a:moveTo>
                    <a:pt x="1271" y="1"/>
                  </a:moveTo>
                  <a:lnTo>
                    <a:pt x="1" y="811"/>
                  </a:lnTo>
                  <a:lnTo>
                    <a:pt x="662" y="1417"/>
                  </a:lnTo>
                  <a:cubicBezTo>
                    <a:pt x="704" y="1417"/>
                    <a:pt x="730" y="1417"/>
                    <a:pt x="756" y="1404"/>
                  </a:cubicBezTo>
                  <a:cubicBezTo>
                    <a:pt x="1122" y="1310"/>
                    <a:pt x="1472" y="1161"/>
                    <a:pt x="1809" y="1012"/>
                  </a:cubicBezTo>
                  <a:lnTo>
                    <a:pt x="1271" y="1"/>
                  </a:lnTo>
                  <a:close/>
                </a:path>
              </a:pathLst>
            </a:custGeom>
            <a:solidFill>
              <a:srgbClr val="913627"/>
            </a:solidFill>
            <a:ln>
              <a:noFill/>
            </a:ln>
          </p:spPr>
          <p:txBody>
            <a:bodyPr spcFirstLastPara="1" wrap="square" lIns="121900" tIns="121900" rIns="121900" bIns="121900" anchor="ctr" anchorCtr="0">
              <a:noAutofit/>
            </a:bodyPr>
            <a:lstStyle/>
            <a:p>
              <a:endParaRPr sz="2400"/>
            </a:p>
          </p:txBody>
        </p:sp>
        <p:sp>
          <p:nvSpPr>
            <p:cNvPr id="62" name="Google Shape;1662;p44"/>
            <p:cNvSpPr/>
            <p:nvPr/>
          </p:nvSpPr>
          <p:spPr>
            <a:xfrm>
              <a:off x="3366425" y="4418025"/>
              <a:ext cx="28375" cy="26675"/>
            </a:xfrm>
            <a:custGeom>
              <a:avLst/>
              <a:gdLst/>
              <a:ahLst/>
              <a:cxnLst/>
              <a:rect l="l" t="t" r="r" b="b"/>
              <a:pathLst>
                <a:path w="1135" h="1067" extrusionOk="0">
                  <a:moveTo>
                    <a:pt x="837" y="1"/>
                  </a:moveTo>
                  <a:cubicBezTo>
                    <a:pt x="500" y="95"/>
                    <a:pt x="1" y="678"/>
                    <a:pt x="1" y="678"/>
                  </a:cubicBezTo>
                  <a:lnTo>
                    <a:pt x="513" y="1067"/>
                  </a:lnTo>
                  <a:lnTo>
                    <a:pt x="1135" y="649"/>
                  </a:lnTo>
                  <a:lnTo>
                    <a:pt x="837"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63" name="Google Shape;1663;p44"/>
            <p:cNvSpPr/>
            <p:nvPr/>
          </p:nvSpPr>
          <p:spPr>
            <a:xfrm>
              <a:off x="3368775" y="4418025"/>
              <a:ext cx="24000" cy="14525"/>
            </a:xfrm>
            <a:custGeom>
              <a:avLst/>
              <a:gdLst/>
              <a:ahLst/>
              <a:cxnLst/>
              <a:rect l="l" t="t" r="r" b="b"/>
              <a:pathLst>
                <a:path w="960" h="581" extrusionOk="0">
                  <a:moveTo>
                    <a:pt x="743" y="1"/>
                  </a:moveTo>
                  <a:cubicBezTo>
                    <a:pt x="487" y="69"/>
                    <a:pt x="150" y="419"/>
                    <a:pt x="1" y="581"/>
                  </a:cubicBezTo>
                  <a:cubicBezTo>
                    <a:pt x="137" y="542"/>
                    <a:pt x="273" y="516"/>
                    <a:pt x="406" y="487"/>
                  </a:cubicBezTo>
                  <a:cubicBezTo>
                    <a:pt x="546" y="468"/>
                    <a:pt x="677" y="456"/>
                    <a:pt x="811" y="456"/>
                  </a:cubicBezTo>
                  <a:cubicBezTo>
                    <a:pt x="860" y="456"/>
                    <a:pt x="909" y="457"/>
                    <a:pt x="960" y="461"/>
                  </a:cubicBezTo>
                  <a:lnTo>
                    <a:pt x="743" y="1"/>
                  </a:lnTo>
                  <a:close/>
                </a:path>
              </a:pathLst>
            </a:custGeom>
            <a:solidFill>
              <a:srgbClr val="F4F1E9"/>
            </a:solidFill>
            <a:ln>
              <a:noFill/>
            </a:ln>
          </p:spPr>
          <p:txBody>
            <a:bodyPr spcFirstLastPara="1" wrap="square" lIns="121900" tIns="121900" rIns="121900" bIns="121900" anchor="ctr" anchorCtr="0">
              <a:noAutofit/>
            </a:bodyPr>
            <a:lstStyle/>
            <a:p>
              <a:endParaRPr sz="2400"/>
            </a:p>
          </p:txBody>
        </p:sp>
        <p:sp>
          <p:nvSpPr>
            <p:cNvPr id="64" name="Google Shape;1664;p44"/>
            <p:cNvSpPr/>
            <p:nvPr/>
          </p:nvSpPr>
          <p:spPr>
            <a:xfrm>
              <a:off x="3368775" y="4421750"/>
              <a:ext cx="21325" cy="15575"/>
            </a:xfrm>
            <a:custGeom>
              <a:avLst/>
              <a:gdLst/>
              <a:ahLst/>
              <a:cxnLst/>
              <a:rect l="l" t="t" r="r" b="b"/>
              <a:pathLst>
                <a:path w="853" h="623" extrusionOk="0">
                  <a:moveTo>
                    <a:pt x="811" y="1"/>
                  </a:moveTo>
                  <a:cubicBezTo>
                    <a:pt x="487" y="95"/>
                    <a:pt x="163" y="312"/>
                    <a:pt x="1" y="594"/>
                  </a:cubicBezTo>
                  <a:lnTo>
                    <a:pt x="30" y="623"/>
                  </a:lnTo>
                  <a:cubicBezTo>
                    <a:pt x="257" y="338"/>
                    <a:pt x="529" y="205"/>
                    <a:pt x="853" y="95"/>
                  </a:cubicBezTo>
                  <a:lnTo>
                    <a:pt x="811" y="1"/>
                  </a:lnTo>
                  <a:close/>
                </a:path>
              </a:pathLst>
            </a:custGeom>
            <a:solidFill>
              <a:srgbClr val="41AAAF"/>
            </a:solidFill>
            <a:ln>
              <a:noFill/>
            </a:ln>
          </p:spPr>
          <p:txBody>
            <a:bodyPr spcFirstLastPara="1" wrap="square" lIns="121900" tIns="121900" rIns="121900" bIns="121900" anchor="ctr" anchorCtr="0">
              <a:noAutofit/>
            </a:bodyPr>
            <a:lstStyle/>
            <a:p>
              <a:endParaRPr sz="2400"/>
            </a:p>
          </p:txBody>
        </p:sp>
        <p:sp>
          <p:nvSpPr>
            <p:cNvPr id="65" name="Google Shape;1665;p44"/>
            <p:cNvSpPr/>
            <p:nvPr/>
          </p:nvSpPr>
          <p:spPr>
            <a:xfrm>
              <a:off x="3372500" y="4427175"/>
              <a:ext cx="19950" cy="13150"/>
            </a:xfrm>
            <a:custGeom>
              <a:avLst/>
              <a:gdLst/>
              <a:ahLst/>
              <a:cxnLst/>
              <a:rect l="l" t="t" r="r" b="b"/>
              <a:pathLst>
                <a:path w="798" h="526" extrusionOk="0">
                  <a:moveTo>
                    <a:pt x="772" y="1"/>
                  </a:moveTo>
                  <a:cubicBezTo>
                    <a:pt x="474" y="95"/>
                    <a:pt x="176" y="257"/>
                    <a:pt x="1" y="500"/>
                  </a:cubicBezTo>
                  <a:lnTo>
                    <a:pt x="43" y="526"/>
                  </a:lnTo>
                  <a:cubicBezTo>
                    <a:pt x="244" y="325"/>
                    <a:pt x="513" y="189"/>
                    <a:pt x="798" y="82"/>
                  </a:cubicBezTo>
                  <a:lnTo>
                    <a:pt x="772" y="1"/>
                  </a:lnTo>
                  <a:close/>
                </a:path>
              </a:pathLst>
            </a:custGeom>
            <a:solidFill>
              <a:srgbClr val="41AAAF"/>
            </a:solidFill>
            <a:ln>
              <a:noFill/>
            </a:ln>
          </p:spPr>
          <p:txBody>
            <a:bodyPr spcFirstLastPara="1" wrap="square" lIns="121900" tIns="121900" rIns="121900" bIns="121900" anchor="ctr" anchorCtr="0">
              <a:noAutofit/>
            </a:bodyPr>
            <a:lstStyle/>
            <a:p>
              <a:endParaRPr sz="2400"/>
            </a:p>
          </p:txBody>
        </p:sp>
        <p:sp>
          <p:nvSpPr>
            <p:cNvPr id="66" name="Google Shape;1666;p44"/>
            <p:cNvSpPr/>
            <p:nvPr/>
          </p:nvSpPr>
          <p:spPr>
            <a:xfrm>
              <a:off x="3376875" y="4431550"/>
              <a:ext cx="17275" cy="12175"/>
            </a:xfrm>
            <a:custGeom>
              <a:avLst/>
              <a:gdLst/>
              <a:ahLst/>
              <a:cxnLst/>
              <a:rect l="l" t="t" r="r" b="b"/>
              <a:pathLst>
                <a:path w="691" h="487" extrusionOk="0">
                  <a:moveTo>
                    <a:pt x="662" y="1"/>
                  </a:moveTo>
                  <a:cubicBezTo>
                    <a:pt x="419" y="108"/>
                    <a:pt x="192" y="257"/>
                    <a:pt x="1" y="461"/>
                  </a:cubicBezTo>
                  <a:lnTo>
                    <a:pt x="43" y="487"/>
                  </a:lnTo>
                  <a:cubicBezTo>
                    <a:pt x="231" y="299"/>
                    <a:pt x="448" y="163"/>
                    <a:pt x="691" y="69"/>
                  </a:cubicBezTo>
                  <a:lnTo>
                    <a:pt x="662" y="1"/>
                  </a:lnTo>
                  <a:close/>
                </a:path>
              </a:pathLst>
            </a:custGeom>
            <a:solidFill>
              <a:srgbClr val="41AAAF"/>
            </a:solidFill>
            <a:ln>
              <a:noFill/>
            </a:ln>
          </p:spPr>
          <p:txBody>
            <a:bodyPr spcFirstLastPara="1" wrap="square" lIns="121900" tIns="121900" rIns="121900" bIns="121900" anchor="ctr" anchorCtr="0">
              <a:noAutofit/>
            </a:bodyPr>
            <a:lstStyle/>
            <a:p>
              <a:endParaRPr sz="2400"/>
            </a:p>
          </p:txBody>
        </p:sp>
        <p:sp>
          <p:nvSpPr>
            <p:cNvPr id="67" name="Google Shape;1667;p44"/>
            <p:cNvSpPr/>
            <p:nvPr/>
          </p:nvSpPr>
          <p:spPr>
            <a:xfrm>
              <a:off x="3366750" y="4431875"/>
              <a:ext cx="33475" cy="36625"/>
            </a:xfrm>
            <a:custGeom>
              <a:avLst/>
              <a:gdLst/>
              <a:ahLst/>
              <a:cxnLst/>
              <a:rect l="l" t="t" r="r" b="b"/>
              <a:pathLst>
                <a:path w="1339" h="1465" extrusionOk="0">
                  <a:moveTo>
                    <a:pt x="1096" y="1"/>
                  </a:moveTo>
                  <a:cubicBezTo>
                    <a:pt x="921" y="231"/>
                    <a:pt x="623" y="351"/>
                    <a:pt x="623" y="351"/>
                  </a:cubicBezTo>
                  <a:cubicBezTo>
                    <a:pt x="623" y="351"/>
                    <a:pt x="496" y="264"/>
                    <a:pt x="353" y="264"/>
                  </a:cubicBezTo>
                  <a:cubicBezTo>
                    <a:pt x="271" y="264"/>
                    <a:pt x="184" y="292"/>
                    <a:pt x="111" y="380"/>
                  </a:cubicBezTo>
                  <a:cubicBezTo>
                    <a:pt x="1" y="513"/>
                    <a:pt x="367" y="581"/>
                    <a:pt x="367" y="581"/>
                  </a:cubicBezTo>
                  <a:cubicBezTo>
                    <a:pt x="7" y="1269"/>
                    <a:pt x="3" y="1465"/>
                    <a:pt x="114" y="1465"/>
                  </a:cubicBezTo>
                  <a:cubicBezTo>
                    <a:pt x="245" y="1465"/>
                    <a:pt x="537" y="1193"/>
                    <a:pt x="597" y="1135"/>
                  </a:cubicBezTo>
                  <a:cubicBezTo>
                    <a:pt x="717" y="1041"/>
                    <a:pt x="1326" y="406"/>
                    <a:pt x="1326" y="325"/>
                  </a:cubicBezTo>
                  <a:cubicBezTo>
                    <a:pt x="1339" y="189"/>
                    <a:pt x="1096" y="1"/>
                    <a:pt x="1096" y="1"/>
                  </a:cubicBez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68" name="Google Shape;1668;p44"/>
            <p:cNvSpPr/>
            <p:nvPr/>
          </p:nvSpPr>
          <p:spPr>
            <a:xfrm>
              <a:off x="3368125" y="4434225"/>
              <a:ext cx="31775" cy="29800"/>
            </a:xfrm>
            <a:custGeom>
              <a:avLst/>
              <a:gdLst/>
              <a:ahLst/>
              <a:cxnLst/>
              <a:rect l="l" t="t" r="r" b="b"/>
              <a:pathLst>
                <a:path w="1271" h="1192" extrusionOk="0">
                  <a:moveTo>
                    <a:pt x="1148" y="1"/>
                  </a:moveTo>
                  <a:cubicBezTo>
                    <a:pt x="999" y="218"/>
                    <a:pt x="785" y="393"/>
                    <a:pt x="607" y="568"/>
                  </a:cubicBezTo>
                  <a:cubicBezTo>
                    <a:pt x="487" y="691"/>
                    <a:pt x="364" y="811"/>
                    <a:pt x="231" y="905"/>
                  </a:cubicBezTo>
                  <a:cubicBezTo>
                    <a:pt x="176" y="947"/>
                    <a:pt x="121" y="973"/>
                    <a:pt x="69" y="1002"/>
                  </a:cubicBezTo>
                  <a:cubicBezTo>
                    <a:pt x="40" y="1083"/>
                    <a:pt x="14" y="1135"/>
                    <a:pt x="1" y="1190"/>
                  </a:cubicBezTo>
                  <a:cubicBezTo>
                    <a:pt x="17" y="1191"/>
                    <a:pt x="33" y="1192"/>
                    <a:pt x="50" y="1192"/>
                  </a:cubicBezTo>
                  <a:cubicBezTo>
                    <a:pt x="200" y="1192"/>
                    <a:pt x="367" y="1141"/>
                    <a:pt x="513" y="1083"/>
                  </a:cubicBezTo>
                  <a:cubicBezTo>
                    <a:pt x="526" y="1067"/>
                    <a:pt x="542" y="1054"/>
                    <a:pt x="542" y="1041"/>
                  </a:cubicBezTo>
                  <a:cubicBezTo>
                    <a:pt x="662" y="947"/>
                    <a:pt x="1271" y="312"/>
                    <a:pt x="1271" y="231"/>
                  </a:cubicBezTo>
                  <a:cubicBezTo>
                    <a:pt x="1271" y="150"/>
                    <a:pt x="1216" y="69"/>
                    <a:pt x="1148" y="1"/>
                  </a:cubicBezTo>
                  <a:close/>
                </a:path>
              </a:pathLst>
            </a:custGeom>
            <a:solidFill>
              <a:srgbClr val="F7727B"/>
            </a:solidFill>
            <a:ln>
              <a:noFill/>
            </a:ln>
          </p:spPr>
          <p:txBody>
            <a:bodyPr spcFirstLastPara="1" wrap="square" lIns="121900" tIns="121900" rIns="121900" bIns="121900" anchor="ctr" anchorCtr="0">
              <a:noAutofit/>
            </a:bodyPr>
            <a:lstStyle/>
            <a:p>
              <a:endParaRPr sz="2400"/>
            </a:p>
          </p:txBody>
        </p:sp>
        <p:sp>
          <p:nvSpPr>
            <p:cNvPr id="69" name="Google Shape;1669;p44"/>
            <p:cNvSpPr/>
            <p:nvPr/>
          </p:nvSpPr>
          <p:spPr>
            <a:xfrm>
              <a:off x="3363425" y="4437950"/>
              <a:ext cx="38500" cy="35125"/>
            </a:xfrm>
            <a:custGeom>
              <a:avLst/>
              <a:gdLst/>
              <a:ahLst/>
              <a:cxnLst/>
              <a:rect l="l" t="t" r="r" b="b"/>
              <a:pathLst>
                <a:path w="1540" h="1405" extrusionOk="0">
                  <a:moveTo>
                    <a:pt x="1443" y="1"/>
                  </a:moveTo>
                  <a:cubicBezTo>
                    <a:pt x="1443" y="1"/>
                    <a:pt x="1054" y="555"/>
                    <a:pt x="662" y="905"/>
                  </a:cubicBezTo>
                  <a:cubicBezTo>
                    <a:pt x="662" y="905"/>
                    <a:pt x="545" y="837"/>
                    <a:pt x="404" y="837"/>
                  </a:cubicBezTo>
                  <a:cubicBezTo>
                    <a:pt x="347" y="837"/>
                    <a:pt x="286" y="848"/>
                    <a:pt x="228" y="879"/>
                  </a:cubicBezTo>
                  <a:cubicBezTo>
                    <a:pt x="163" y="905"/>
                    <a:pt x="1" y="1391"/>
                    <a:pt x="202" y="1404"/>
                  </a:cubicBezTo>
                  <a:cubicBezTo>
                    <a:pt x="207" y="1404"/>
                    <a:pt x="213" y="1405"/>
                    <a:pt x="218" y="1405"/>
                  </a:cubicBezTo>
                  <a:cubicBezTo>
                    <a:pt x="378" y="1405"/>
                    <a:pt x="582" y="1176"/>
                    <a:pt x="986" y="772"/>
                  </a:cubicBezTo>
                  <a:cubicBezTo>
                    <a:pt x="1404" y="338"/>
                    <a:pt x="1540" y="150"/>
                    <a:pt x="1524" y="82"/>
                  </a:cubicBezTo>
                  <a:cubicBezTo>
                    <a:pt x="1511" y="14"/>
                    <a:pt x="1443" y="1"/>
                    <a:pt x="1443"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0" name="Google Shape;1670;p44"/>
            <p:cNvSpPr/>
            <p:nvPr/>
          </p:nvSpPr>
          <p:spPr>
            <a:xfrm>
              <a:off x="3370550" y="4450400"/>
              <a:ext cx="11275" cy="4200"/>
            </a:xfrm>
            <a:custGeom>
              <a:avLst/>
              <a:gdLst/>
              <a:ahLst/>
              <a:cxnLst/>
              <a:rect l="l" t="t" r="r" b="b"/>
              <a:pathLst>
                <a:path w="451" h="168" extrusionOk="0">
                  <a:moveTo>
                    <a:pt x="277" y="1"/>
                  </a:moveTo>
                  <a:cubicBezTo>
                    <a:pt x="172" y="1"/>
                    <a:pt x="58" y="52"/>
                    <a:pt x="11" y="138"/>
                  </a:cubicBezTo>
                  <a:cubicBezTo>
                    <a:pt x="0" y="148"/>
                    <a:pt x="15" y="167"/>
                    <a:pt x="37" y="167"/>
                  </a:cubicBezTo>
                  <a:cubicBezTo>
                    <a:pt x="42" y="167"/>
                    <a:pt x="47" y="166"/>
                    <a:pt x="53" y="164"/>
                  </a:cubicBezTo>
                  <a:cubicBezTo>
                    <a:pt x="98" y="129"/>
                    <a:pt x="178" y="99"/>
                    <a:pt x="250" y="99"/>
                  </a:cubicBezTo>
                  <a:cubicBezTo>
                    <a:pt x="287" y="99"/>
                    <a:pt x="321" y="107"/>
                    <a:pt x="348" y="125"/>
                  </a:cubicBezTo>
                  <a:cubicBezTo>
                    <a:pt x="355" y="128"/>
                    <a:pt x="362" y="130"/>
                    <a:pt x="370" y="130"/>
                  </a:cubicBezTo>
                  <a:cubicBezTo>
                    <a:pt x="416" y="130"/>
                    <a:pt x="451" y="65"/>
                    <a:pt x="403" y="31"/>
                  </a:cubicBezTo>
                  <a:cubicBezTo>
                    <a:pt x="367" y="10"/>
                    <a:pt x="323" y="1"/>
                    <a:pt x="277"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1" name="Google Shape;1671;p44"/>
            <p:cNvSpPr/>
            <p:nvPr/>
          </p:nvSpPr>
          <p:spPr>
            <a:xfrm>
              <a:off x="3374200" y="4444550"/>
              <a:ext cx="10475" cy="3875"/>
            </a:xfrm>
            <a:custGeom>
              <a:avLst/>
              <a:gdLst/>
              <a:ahLst/>
              <a:cxnLst/>
              <a:rect l="l" t="t" r="r" b="b"/>
              <a:pathLst>
                <a:path w="419" h="155" extrusionOk="0">
                  <a:moveTo>
                    <a:pt x="244" y="0"/>
                  </a:moveTo>
                  <a:cubicBezTo>
                    <a:pt x="136" y="0"/>
                    <a:pt x="17" y="50"/>
                    <a:pt x="1" y="142"/>
                  </a:cubicBezTo>
                  <a:lnTo>
                    <a:pt x="1" y="155"/>
                  </a:lnTo>
                  <a:cubicBezTo>
                    <a:pt x="56" y="155"/>
                    <a:pt x="108" y="129"/>
                    <a:pt x="163" y="116"/>
                  </a:cubicBezTo>
                  <a:cubicBezTo>
                    <a:pt x="189" y="105"/>
                    <a:pt x="212" y="100"/>
                    <a:pt x="235" y="100"/>
                  </a:cubicBezTo>
                  <a:cubicBezTo>
                    <a:pt x="272" y="100"/>
                    <a:pt x="308" y="113"/>
                    <a:pt x="351" y="129"/>
                  </a:cubicBezTo>
                  <a:cubicBezTo>
                    <a:pt x="380" y="129"/>
                    <a:pt x="419" y="103"/>
                    <a:pt x="406" y="61"/>
                  </a:cubicBezTo>
                  <a:cubicBezTo>
                    <a:pt x="375" y="20"/>
                    <a:pt x="311" y="0"/>
                    <a:pt x="244"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2" name="Google Shape;1672;p44"/>
            <p:cNvSpPr/>
            <p:nvPr/>
          </p:nvSpPr>
          <p:spPr>
            <a:xfrm>
              <a:off x="3197375" y="4281700"/>
              <a:ext cx="64425" cy="83075"/>
            </a:xfrm>
            <a:custGeom>
              <a:avLst/>
              <a:gdLst/>
              <a:ahLst/>
              <a:cxnLst/>
              <a:rect l="l" t="t" r="r" b="b"/>
              <a:pathLst>
                <a:path w="2577" h="3323" extrusionOk="0">
                  <a:moveTo>
                    <a:pt x="1890" y="1"/>
                  </a:moveTo>
                  <a:cubicBezTo>
                    <a:pt x="1890" y="1"/>
                    <a:pt x="1349" y="1932"/>
                    <a:pt x="1080" y="2350"/>
                  </a:cubicBezTo>
                  <a:cubicBezTo>
                    <a:pt x="1080" y="2350"/>
                    <a:pt x="745" y="2187"/>
                    <a:pt x="624" y="2187"/>
                  </a:cubicBezTo>
                  <a:cubicBezTo>
                    <a:pt x="597" y="2187"/>
                    <a:pt x="581" y="2194"/>
                    <a:pt x="581" y="2214"/>
                  </a:cubicBezTo>
                  <a:cubicBezTo>
                    <a:pt x="581" y="2308"/>
                    <a:pt x="782" y="2405"/>
                    <a:pt x="782" y="2405"/>
                  </a:cubicBezTo>
                  <a:cubicBezTo>
                    <a:pt x="782" y="2405"/>
                    <a:pt x="1" y="2486"/>
                    <a:pt x="53" y="2593"/>
                  </a:cubicBezTo>
                  <a:cubicBezTo>
                    <a:pt x="81" y="2631"/>
                    <a:pt x="230" y="2643"/>
                    <a:pt x="397" y="2643"/>
                  </a:cubicBezTo>
                  <a:cubicBezTo>
                    <a:pt x="639" y="2643"/>
                    <a:pt x="918" y="2619"/>
                    <a:pt x="918" y="2619"/>
                  </a:cubicBezTo>
                  <a:lnTo>
                    <a:pt x="918" y="2619"/>
                  </a:lnTo>
                  <a:cubicBezTo>
                    <a:pt x="918" y="2619"/>
                    <a:pt x="176" y="2917"/>
                    <a:pt x="257" y="3024"/>
                  </a:cubicBezTo>
                  <a:cubicBezTo>
                    <a:pt x="269" y="3042"/>
                    <a:pt x="296" y="3050"/>
                    <a:pt x="334" y="3050"/>
                  </a:cubicBezTo>
                  <a:cubicBezTo>
                    <a:pt x="550" y="3050"/>
                    <a:pt x="1116" y="2792"/>
                    <a:pt x="1174" y="2781"/>
                  </a:cubicBezTo>
                  <a:lnTo>
                    <a:pt x="1174" y="2781"/>
                  </a:lnTo>
                  <a:cubicBezTo>
                    <a:pt x="1174" y="2781"/>
                    <a:pt x="905" y="3280"/>
                    <a:pt x="1025" y="3322"/>
                  </a:cubicBezTo>
                  <a:cubicBezTo>
                    <a:pt x="1028" y="3322"/>
                    <a:pt x="1030" y="3323"/>
                    <a:pt x="1033" y="3323"/>
                  </a:cubicBezTo>
                  <a:cubicBezTo>
                    <a:pt x="1167" y="3323"/>
                    <a:pt x="1576" y="2775"/>
                    <a:pt x="1459" y="2538"/>
                  </a:cubicBezTo>
                  <a:cubicBezTo>
                    <a:pt x="1459" y="2538"/>
                    <a:pt x="2308" y="1741"/>
                    <a:pt x="2577" y="393"/>
                  </a:cubicBezTo>
                  <a:lnTo>
                    <a:pt x="1890" y="1"/>
                  </a:lnTo>
                  <a:close/>
                </a:path>
              </a:pathLst>
            </a:custGeom>
            <a:solidFill>
              <a:srgbClr val="B25654"/>
            </a:solidFill>
            <a:ln>
              <a:noFill/>
            </a:ln>
          </p:spPr>
          <p:txBody>
            <a:bodyPr spcFirstLastPara="1" wrap="square" lIns="121900" tIns="121900" rIns="121900" bIns="121900" anchor="ctr" anchorCtr="0">
              <a:noAutofit/>
            </a:bodyPr>
            <a:lstStyle/>
            <a:p>
              <a:endParaRPr sz="2400"/>
            </a:p>
          </p:txBody>
        </p:sp>
        <p:sp>
          <p:nvSpPr>
            <p:cNvPr id="73" name="Google Shape;1673;p44"/>
            <p:cNvSpPr/>
            <p:nvPr/>
          </p:nvSpPr>
          <p:spPr>
            <a:xfrm>
              <a:off x="3240225" y="4281700"/>
              <a:ext cx="21575" cy="46275"/>
            </a:xfrm>
            <a:custGeom>
              <a:avLst/>
              <a:gdLst/>
              <a:ahLst/>
              <a:cxnLst/>
              <a:rect l="l" t="t" r="r" b="b"/>
              <a:pathLst>
                <a:path w="863" h="1851" extrusionOk="0">
                  <a:moveTo>
                    <a:pt x="176" y="1"/>
                  </a:moveTo>
                  <a:cubicBezTo>
                    <a:pt x="176" y="1"/>
                    <a:pt x="108" y="244"/>
                    <a:pt x="1" y="581"/>
                  </a:cubicBezTo>
                  <a:cubicBezTo>
                    <a:pt x="53" y="649"/>
                    <a:pt x="69" y="704"/>
                    <a:pt x="108" y="769"/>
                  </a:cubicBezTo>
                  <a:cubicBezTo>
                    <a:pt x="202" y="918"/>
                    <a:pt x="202" y="986"/>
                    <a:pt x="215" y="1135"/>
                  </a:cubicBezTo>
                  <a:cubicBezTo>
                    <a:pt x="231" y="1378"/>
                    <a:pt x="257" y="1621"/>
                    <a:pt x="270" y="1851"/>
                  </a:cubicBezTo>
                  <a:cubicBezTo>
                    <a:pt x="500" y="1498"/>
                    <a:pt x="743" y="999"/>
                    <a:pt x="863" y="393"/>
                  </a:cubicBezTo>
                  <a:lnTo>
                    <a:pt x="176" y="1"/>
                  </a:lnTo>
                  <a:close/>
                </a:path>
              </a:pathLst>
            </a:custGeom>
            <a:solidFill>
              <a:srgbClr val="913627"/>
            </a:solidFill>
            <a:ln>
              <a:noFill/>
            </a:ln>
          </p:spPr>
          <p:txBody>
            <a:bodyPr spcFirstLastPara="1" wrap="square" lIns="121900" tIns="121900" rIns="121900" bIns="121900" anchor="ctr" anchorCtr="0">
              <a:noAutofit/>
            </a:bodyPr>
            <a:lstStyle/>
            <a:p>
              <a:endParaRPr sz="2400"/>
            </a:p>
          </p:txBody>
        </p:sp>
        <p:sp>
          <p:nvSpPr>
            <p:cNvPr id="74" name="Google Shape;1674;p44"/>
            <p:cNvSpPr/>
            <p:nvPr/>
          </p:nvSpPr>
          <p:spPr>
            <a:xfrm>
              <a:off x="3218925" y="4341400"/>
              <a:ext cx="1075" cy="1875"/>
            </a:xfrm>
            <a:custGeom>
              <a:avLst/>
              <a:gdLst/>
              <a:ahLst/>
              <a:cxnLst/>
              <a:rect l="l" t="t" r="r" b="b"/>
              <a:pathLst>
                <a:path w="43" h="75" extrusionOk="0">
                  <a:moveTo>
                    <a:pt x="14" y="1"/>
                  </a:moveTo>
                  <a:cubicBezTo>
                    <a:pt x="14" y="30"/>
                    <a:pt x="1" y="43"/>
                    <a:pt x="14" y="56"/>
                  </a:cubicBezTo>
                  <a:cubicBezTo>
                    <a:pt x="14" y="69"/>
                    <a:pt x="14" y="69"/>
                    <a:pt x="30" y="69"/>
                  </a:cubicBezTo>
                  <a:cubicBezTo>
                    <a:pt x="34" y="73"/>
                    <a:pt x="36" y="74"/>
                    <a:pt x="38" y="74"/>
                  </a:cubicBezTo>
                  <a:cubicBezTo>
                    <a:pt x="43" y="74"/>
                    <a:pt x="43" y="65"/>
                    <a:pt x="43" y="56"/>
                  </a:cubicBezTo>
                  <a:lnTo>
                    <a:pt x="43" y="43"/>
                  </a:lnTo>
                  <a:cubicBezTo>
                    <a:pt x="30" y="30"/>
                    <a:pt x="30" y="17"/>
                    <a:pt x="30" y="1"/>
                  </a:cubicBezTo>
                  <a:close/>
                </a:path>
              </a:pathLst>
            </a:custGeom>
            <a:solidFill>
              <a:srgbClr val="913627"/>
            </a:solidFill>
            <a:ln>
              <a:noFill/>
            </a:ln>
          </p:spPr>
          <p:txBody>
            <a:bodyPr spcFirstLastPara="1" wrap="square" lIns="121900" tIns="121900" rIns="121900" bIns="121900" anchor="ctr" anchorCtr="0">
              <a:noAutofit/>
            </a:bodyPr>
            <a:lstStyle/>
            <a:p>
              <a:endParaRPr sz="2400"/>
            </a:p>
          </p:txBody>
        </p:sp>
        <p:sp>
          <p:nvSpPr>
            <p:cNvPr id="75" name="Google Shape;1675;p44"/>
            <p:cNvSpPr/>
            <p:nvPr/>
          </p:nvSpPr>
          <p:spPr>
            <a:xfrm>
              <a:off x="3221275" y="4345850"/>
              <a:ext cx="1675" cy="1775"/>
            </a:xfrm>
            <a:custGeom>
              <a:avLst/>
              <a:gdLst/>
              <a:ahLst/>
              <a:cxnLst/>
              <a:rect l="l" t="t" r="r" b="b"/>
              <a:pathLst>
                <a:path w="67" h="71" extrusionOk="0">
                  <a:moveTo>
                    <a:pt x="17" y="1"/>
                  </a:moveTo>
                  <a:cubicBezTo>
                    <a:pt x="1" y="1"/>
                    <a:pt x="1" y="1"/>
                    <a:pt x="1" y="14"/>
                  </a:cubicBezTo>
                  <a:cubicBezTo>
                    <a:pt x="1" y="27"/>
                    <a:pt x="17" y="53"/>
                    <a:pt x="43" y="66"/>
                  </a:cubicBezTo>
                  <a:cubicBezTo>
                    <a:pt x="46" y="69"/>
                    <a:pt x="48" y="71"/>
                    <a:pt x="51" y="71"/>
                  </a:cubicBezTo>
                  <a:cubicBezTo>
                    <a:pt x="60" y="71"/>
                    <a:pt x="66" y="50"/>
                    <a:pt x="56" y="40"/>
                  </a:cubicBezTo>
                  <a:cubicBezTo>
                    <a:pt x="43" y="27"/>
                    <a:pt x="30" y="27"/>
                    <a:pt x="17" y="1"/>
                  </a:cubicBezTo>
                  <a:close/>
                </a:path>
              </a:pathLst>
            </a:custGeom>
            <a:solidFill>
              <a:srgbClr val="913627"/>
            </a:solidFill>
            <a:ln>
              <a:noFill/>
            </a:ln>
          </p:spPr>
          <p:txBody>
            <a:bodyPr spcFirstLastPara="1" wrap="square" lIns="121900" tIns="121900" rIns="121900" bIns="121900" anchor="ctr" anchorCtr="0">
              <a:noAutofit/>
            </a:bodyPr>
            <a:lstStyle/>
            <a:p>
              <a:endParaRPr sz="2400"/>
            </a:p>
          </p:txBody>
        </p:sp>
        <p:sp>
          <p:nvSpPr>
            <p:cNvPr id="76" name="Google Shape;1676;p44"/>
            <p:cNvSpPr/>
            <p:nvPr/>
          </p:nvSpPr>
          <p:spPr>
            <a:xfrm>
              <a:off x="3235125" y="4249675"/>
              <a:ext cx="98600" cy="95325"/>
            </a:xfrm>
            <a:custGeom>
              <a:avLst/>
              <a:gdLst/>
              <a:ahLst/>
              <a:cxnLst/>
              <a:rect l="l" t="t" r="r" b="b"/>
              <a:pathLst>
                <a:path w="3944" h="3813" extrusionOk="0">
                  <a:moveTo>
                    <a:pt x="2288" y="0"/>
                  </a:moveTo>
                  <a:cubicBezTo>
                    <a:pt x="2157" y="0"/>
                    <a:pt x="2027" y="12"/>
                    <a:pt x="1919" y="25"/>
                  </a:cubicBezTo>
                  <a:cubicBezTo>
                    <a:pt x="1608" y="54"/>
                    <a:pt x="1135" y="122"/>
                    <a:pt x="934" y="216"/>
                  </a:cubicBezTo>
                  <a:cubicBezTo>
                    <a:pt x="730" y="310"/>
                    <a:pt x="1" y="1201"/>
                    <a:pt x="1" y="1201"/>
                  </a:cubicBezTo>
                  <a:cubicBezTo>
                    <a:pt x="1" y="1201"/>
                    <a:pt x="278" y="1912"/>
                    <a:pt x="808" y="1912"/>
                  </a:cubicBezTo>
                  <a:cubicBezTo>
                    <a:pt x="840" y="1912"/>
                    <a:pt x="872" y="1909"/>
                    <a:pt x="905" y="1904"/>
                  </a:cubicBezTo>
                  <a:cubicBezTo>
                    <a:pt x="905" y="1904"/>
                    <a:pt x="1002" y="3009"/>
                    <a:pt x="1164" y="3738"/>
                  </a:cubicBezTo>
                  <a:cubicBezTo>
                    <a:pt x="1164" y="3738"/>
                    <a:pt x="1380" y="3812"/>
                    <a:pt x="1753" y="3812"/>
                  </a:cubicBezTo>
                  <a:cubicBezTo>
                    <a:pt x="2250" y="3812"/>
                    <a:pt x="3026" y="3680"/>
                    <a:pt x="3944" y="3064"/>
                  </a:cubicBezTo>
                  <a:cubicBezTo>
                    <a:pt x="3944" y="3064"/>
                    <a:pt x="3079" y="472"/>
                    <a:pt x="2917" y="216"/>
                  </a:cubicBezTo>
                  <a:cubicBezTo>
                    <a:pt x="2809" y="46"/>
                    <a:pt x="2547" y="0"/>
                    <a:pt x="2288"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7" name="Google Shape;1677;p44"/>
            <p:cNvSpPr/>
            <p:nvPr/>
          </p:nvSpPr>
          <p:spPr>
            <a:xfrm>
              <a:off x="3260150" y="4249675"/>
              <a:ext cx="73575" cy="86725"/>
            </a:xfrm>
            <a:custGeom>
              <a:avLst/>
              <a:gdLst/>
              <a:ahLst/>
              <a:cxnLst/>
              <a:rect l="l" t="t" r="r" b="b"/>
              <a:pathLst>
                <a:path w="2943" h="3469" extrusionOk="0">
                  <a:moveTo>
                    <a:pt x="1287" y="0"/>
                  </a:moveTo>
                  <a:cubicBezTo>
                    <a:pt x="1156" y="0"/>
                    <a:pt x="1026" y="12"/>
                    <a:pt x="918" y="25"/>
                  </a:cubicBezTo>
                  <a:cubicBezTo>
                    <a:pt x="633" y="54"/>
                    <a:pt x="228" y="106"/>
                    <a:pt x="1" y="187"/>
                  </a:cubicBezTo>
                  <a:cubicBezTo>
                    <a:pt x="66" y="1240"/>
                    <a:pt x="487" y="2105"/>
                    <a:pt x="1297" y="2834"/>
                  </a:cubicBezTo>
                  <a:cubicBezTo>
                    <a:pt x="1592" y="3090"/>
                    <a:pt x="1903" y="3307"/>
                    <a:pt x="2240" y="3469"/>
                  </a:cubicBezTo>
                  <a:cubicBezTo>
                    <a:pt x="2457" y="3362"/>
                    <a:pt x="2700" y="3239"/>
                    <a:pt x="2943" y="3064"/>
                  </a:cubicBezTo>
                  <a:cubicBezTo>
                    <a:pt x="2943" y="3064"/>
                    <a:pt x="2078" y="472"/>
                    <a:pt x="1916" y="216"/>
                  </a:cubicBezTo>
                  <a:cubicBezTo>
                    <a:pt x="1808" y="46"/>
                    <a:pt x="1546" y="0"/>
                    <a:pt x="1287" y="0"/>
                  </a:cubicBezTo>
                  <a:close/>
                </a:path>
              </a:pathLst>
            </a:custGeom>
            <a:solidFill>
              <a:srgbClr val="EAE7E1"/>
            </a:solidFill>
            <a:ln>
              <a:noFill/>
            </a:ln>
          </p:spPr>
          <p:txBody>
            <a:bodyPr spcFirstLastPara="1" wrap="square" lIns="121900" tIns="121900" rIns="121900" bIns="121900" anchor="ctr" anchorCtr="0">
              <a:noAutofit/>
            </a:bodyPr>
            <a:lstStyle/>
            <a:p>
              <a:endParaRPr sz="2400"/>
            </a:p>
          </p:txBody>
        </p:sp>
        <p:sp>
          <p:nvSpPr>
            <p:cNvPr id="78" name="Google Shape;1678;p44"/>
            <p:cNvSpPr/>
            <p:nvPr/>
          </p:nvSpPr>
          <p:spPr>
            <a:xfrm>
              <a:off x="3261450" y="4231725"/>
              <a:ext cx="35825" cy="36475"/>
            </a:xfrm>
            <a:custGeom>
              <a:avLst/>
              <a:gdLst/>
              <a:ahLst/>
              <a:cxnLst/>
              <a:rect l="l" t="t" r="r" b="b"/>
              <a:pathLst>
                <a:path w="1433" h="1459" extrusionOk="0">
                  <a:moveTo>
                    <a:pt x="137" y="1"/>
                  </a:moveTo>
                  <a:cubicBezTo>
                    <a:pt x="137" y="1"/>
                    <a:pt x="406" y="623"/>
                    <a:pt x="380" y="759"/>
                  </a:cubicBezTo>
                  <a:cubicBezTo>
                    <a:pt x="354" y="905"/>
                    <a:pt x="1" y="1015"/>
                    <a:pt x="1" y="1015"/>
                  </a:cubicBezTo>
                  <a:cubicBezTo>
                    <a:pt x="1" y="1015"/>
                    <a:pt x="124" y="1459"/>
                    <a:pt x="448" y="1459"/>
                  </a:cubicBezTo>
                  <a:cubicBezTo>
                    <a:pt x="759" y="1459"/>
                    <a:pt x="1190" y="1096"/>
                    <a:pt x="1433" y="824"/>
                  </a:cubicBezTo>
                  <a:cubicBezTo>
                    <a:pt x="1433" y="824"/>
                    <a:pt x="1216" y="393"/>
                    <a:pt x="1190" y="205"/>
                  </a:cubicBezTo>
                  <a:cubicBezTo>
                    <a:pt x="1164" y="14"/>
                    <a:pt x="137" y="1"/>
                    <a:pt x="137" y="1"/>
                  </a:cubicBezTo>
                  <a:close/>
                </a:path>
              </a:pathLst>
            </a:custGeom>
            <a:solidFill>
              <a:srgbClr val="B25654"/>
            </a:solidFill>
            <a:ln>
              <a:noFill/>
            </a:ln>
          </p:spPr>
          <p:txBody>
            <a:bodyPr spcFirstLastPara="1" wrap="square" lIns="121900" tIns="121900" rIns="121900" bIns="121900" anchor="ctr" anchorCtr="0">
              <a:noAutofit/>
            </a:bodyPr>
            <a:lstStyle/>
            <a:p>
              <a:endParaRPr sz="2400"/>
            </a:p>
          </p:txBody>
        </p:sp>
        <p:sp>
          <p:nvSpPr>
            <p:cNvPr id="79" name="Google Shape;1679;p44"/>
            <p:cNvSpPr/>
            <p:nvPr/>
          </p:nvSpPr>
          <p:spPr>
            <a:xfrm>
              <a:off x="3264850" y="4231725"/>
              <a:ext cx="30400" cy="16550"/>
            </a:xfrm>
            <a:custGeom>
              <a:avLst/>
              <a:gdLst/>
              <a:ahLst/>
              <a:cxnLst/>
              <a:rect l="l" t="t" r="r" b="b"/>
              <a:pathLst>
                <a:path w="1216" h="662" extrusionOk="0">
                  <a:moveTo>
                    <a:pt x="1" y="1"/>
                  </a:moveTo>
                  <a:cubicBezTo>
                    <a:pt x="1" y="1"/>
                    <a:pt x="95" y="205"/>
                    <a:pt x="163" y="406"/>
                  </a:cubicBezTo>
                  <a:cubicBezTo>
                    <a:pt x="299" y="435"/>
                    <a:pt x="432" y="461"/>
                    <a:pt x="568" y="500"/>
                  </a:cubicBezTo>
                  <a:cubicBezTo>
                    <a:pt x="785" y="555"/>
                    <a:pt x="999" y="623"/>
                    <a:pt x="1216" y="662"/>
                  </a:cubicBezTo>
                  <a:cubicBezTo>
                    <a:pt x="1148" y="529"/>
                    <a:pt x="1067" y="325"/>
                    <a:pt x="1054" y="205"/>
                  </a:cubicBezTo>
                  <a:cubicBezTo>
                    <a:pt x="1028" y="14"/>
                    <a:pt x="1" y="1"/>
                    <a:pt x="1" y="1"/>
                  </a:cubicBezTo>
                  <a:close/>
                </a:path>
              </a:pathLst>
            </a:custGeom>
            <a:solidFill>
              <a:srgbClr val="913627"/>
            </a:solidFill>
            <a:ln>
              <a:noFill/>
            </a:ln>
          </p:spPr>
          <p:txBody>
            <a:bodyPr spcFirstLastPara="1" wrap="square" lIns="121900" tIns="121900" rIns="121900" bIns="121900" anchor="ctr" anchorCtr="0">
              <a:noAutofit/>
            </a:bodyPr>
            <a:lstStyle/>
            <a:p>
              <a:endParaRPr sz="2400"/>
            </a:p>
          </p:txBody>
        </p:sp>
        <p:sp>
          <p:nvSpPr>
            <p:cNvPr id="80" name="Google Shape;1680;p44"/>
            <p:cNvSpPr/>
            <p:nvPr/>
          </p:nvSpPr>
          <p:spPr>
            <a:xfrm>
              <a:off x="3242900" y="4249300"/>
              <a:ext cx="134725" cy="167775"/>
            </a:xfrm>
            <a:custGeom>
              <a:avLst/>
              <a:gdLst/>
              <a:ahLst/>
              <a:cxnLst/>
              <a:rect l="l" t="t" r="r" b="b"/>
              <a:pathLst>
                <a:path w="5389" h="6711" extrusionOk="0">
                  <a:moveTo>
                    <a:pt x="2162" y="1"/>
                  </a:moveTo>
                  <a:cubicBezTo>
                    <a:pt x="2162" y="1"/>
                    <a:pt x="2039" y="769"/>
                    <a:pt x="2107" y="1216"/>
                  </a:cubicBezTo>
                  <a:cubicBezTo>
                    <a:pt x="2107" y="1216"/>
                    <a:pt x="1478" y="1305"/>
                    <a:pt x="1086" y="1305"/>
                  </a:cubicBezTo>
                  <a:cubicBezTo>
                    <a:pt x="1023" y="1305"/>
                    <a:pt x="965" y="1302"/>
                    <a:pt x="918" y="1297"/>
                  </a:cubicBezTo>
                  <a:lnTo>
                    <a:pt x="934" y="137"/>
                  </a:lnTo>
                  <a:lnTo>
                    <a:pt x="934" y="137"/>
                  </a:lnTo>
                  <a:lnTo>
                    <a:pt x="691" y="176"/>
                  </a:lnTo>
                  <a:cubicBezTo>
                    <a:pt x="691" y="176"/>
                    <a:pt x="231" y="1498"/>
                    <a:pt x="594" y="3471"/>
                  </a:cubicBezTo>
                  <a:cubicBezTo>
                    <a:pt x="594" y="3471"/>
                    <a:pt x="1" y="5360"/>
                    <a:pt x="82" y="6413"/>
                  </a:cubicBezTo>
                  <a:cubicBezTo>
                    <a:pt x="82" y="6413"/>
                    <a:pt x="955" y="6711"/>
                    <a:pt x="2113" y="6711"/>
                  </a:cubicBezTo>
                  <a:cubicBezTo>
                    <a:pt x="3119" y="6711"/>
                    <a:pt x="4340" y="6486"/>
                    <a:pt x="5389" y="5645"/>
                  </a:cubicBezTo>
                  <a:cubicBezTo>
                    <a:pt x="5389" y="5645"/>
                    <a:pt x="4524" y="4171"/>
                    <a:pt x="3701" y="3011"/>
                  </a:cubicBezTo>
                  <a:cubicBezTo>
                    <a:pt x="3701" y="3011"/>
                    <a:pt x="3053" y="2593"/>
                    <a:pt x="2687" y="1919"/>
                  </a:cubicBezTo>
                  <a:cubicBezTo>
                    <a:pt x="2337" y="1242"/>
                    <a:pt x="2431" y="40"/>
                    <a:pt x="2431" y="40"/>
                  </a:cubicBezTo>
                  <a:lnTo>
                    <a:pt x="2162" y="1"/>
                  </a:lnTo>
                  <a:close/>
                </a:path>
              </a:pathLst>
            </a:custGeom>
            <a:solidFill>
              <a:srgbClr val="5AE0FF"/>
            </a:solidFill>
            <a:ln>
              <a:noFill/>
            </a:ln>
          </p:spPr>
          <p:txBody>
            <a:bodyPr spcFirstLastPara="1" wrap="square" lIns="121900" tIns="121900" rIns="121900" bIns="121900" anchor="ctr" anchorCtr="0">
              <a:noAutofit/>
            </a:bodyPr>
            <a:lstStyle/>
            <a:p>
              <a:endParaRPr sz="2400"/>
            </a:p>
          </p:txBody>
        </p:sp>
        <p:sp>
          <p:nvSpPr>
            <p:cNvPr id="81" name="Google Shape;1681;p44"/>
            <p:cNvSpPr/>
            <p:nvPr/>
          </p:nvSpPr>
          <p:spPr>
            <a:xfrm>
              <a:off x="3372500" y="4390400"/>
              <a:ext cx="5125" cy="3675"/>
            </a:xfrm>
            <a:custGeom>
              <a:avLst/>
              <a:gdLst/>
              <a:ahLst/>
              <a:cxnLst/>
              <a:rect l="l" t="t" r="r" b="b"/>
              <a:pathLst>
                <a:path w="205" h="147" extrusionOk="0">
                  <a:moveTo>
                    <a:pt x="14" y="147"/>
                  </a:moveTo>
                  <a:lnTo>
                    <a:pt x="1" y="147"/>
                  </a:lnTo>
                  <a:lnTo>
                    <a:pt x="14" y="147"/>
                  </a:lnTo>
                  <a:close/>
                  <a:moveTo>
                    <a:pt x="27" y="134"/>
                  </a:moveTo>
                  <a:cubicBezTo>
                    <a:pt x="14" y="134"/>
                    <a:pt x="14" y="147"/>
                    <a:pt x="14" y="147"/>
                  </a:cubicBezTo>
                  <a:cubicBezTo>
                    <a:pt x="14" y="147"/>
                    <a:pt x="14" y="134"/>
                    <a:pt x="27" y="134"/>
                  </a:cubicBezTo>
                  <a:close/>
                  <a:moveTo>
                    <a:pt x="189" y="14"/>
                  </a:moveTo>
                  <a:cubicBezTo>
                    <a:pt x="137" y="53"/>
                    <a:pt x="82" y="95"/>
                    <a:pt x="27" y="134"/>
                  </a:cubicBezTo>
                  <a:cubicBezTo>
                    <a:pt x="82" y="95"/>
                    <a:pt x="137" y="53"/>
                    <a:pt x="189" y="14"/>
                  </a:cubicBezTo>
                  <a:close/>
                  <a:moveTo>
                    <a:pt x="205" y="1"/>
                  </a:moveTo>
                  <a:lnTo>
                    <a:pt x="189" y="14"/>
                  </a:lnTo>
                  <a:close/>
                </a:path>
              </a:pathLst>
            </a:custGeom>
            <a:solidFill>
              <a:srgbClr val="A0D4D7"/>
            </a:solidFill>
            <a:ln>
              <a:noFill/>
            </a:ln>
          </p:spPr>
          <p:txBody>
            <a:bodyPr spcFirstLastPara="1" wrap="square" lIns="121900" tIns="121900" rIns="121900" bIns="121900" anchor="ctr" anchorCtr="0">
              <a:noAutofit/>
            </a:bodyPr>
            <a:lstStyle/>
            <a:p>
              <a:endParaRPr sz="2400"/>
            </a:p>
          </p:txBody>
        </p:sp>
        <p:sp>
          <p:nvSpPr>
            <p:cNvPr id="82" name="Google Shape;1682;p44"/>
            <p:cNvSpPr/>
            <p:nvPr/>
          </p:nvSpPr>
          <p:spPr>
            <a:xfrm>
              <a:off x="3372175" y="4394450"/>
              <a:ext cx="350" cy="25"/>
            </a:xfrm>
            <a:custGeom>
              <a:avLst/>
              <a:gdLst/>
              <a:ahLst/>
              <a:cxnLst/>
              <a:rect l="l" t="t" r="r" b="b"/>
              <a:pathLst>
                <a:path w="14" h="1" extrusionOk="0">
                  <a:moveTo>
                    <a:pt x="1" y="1"/>
                  </a:moveTo>
                  <a:lnTo>
                    <a:pt x="1" y="1"/>
                  </a:lnTo>
                  <a:lnTo>
                    <a:pt x="1" y="1"/>
                  </a:lnTo>
                  <a:close/>
                  <a:moveTo>
                    <a:pt x="14" y="1"/>
                  </a:moveTo>
                  <a:lnTo>
                    <a:pt x="1" y="1"/>
                  </a:lnTo>
                  <a:close/>
                </a:path>
              </a:pathLst>
            </a:custGeom>
            <a:solidFill>
              <a:srgbClr val="69706B"/>
            </a:solidFill>
            <a:ln>
              <a:noFill/>
            </a:ln>
          </p:spPr>
          <p:txBody>
            <a:bodyPr spcFirstLastPara="1" wrap="square" lIns="121900" tIns="121900" rIns="121900" bIns="121900" anchor="ctr" anchorCtr="0">
              <a:noAutofit/>
            </a:bodyPr>
            <a:lstStyle/>
            <a:p>
              <a:endParaRPr sz="2400"/>
            </a:p>
          </p:txBody>
        </p:sp>
        <p:sp>
          <p:nvSpPr>
            <p:cNvPr id="83" name="Google Shape;1683;p44"/>
            <p:cNvSpPr/>
            <p:nvPr/>
          </p:nvSpPr>
          <p:spPr>
            <a:xfrm>
              <a:off x="3299275" y="4249950"/>
              <a:ext cx="78350" cy="157650"/>
            </a:xfrm>
            <a:custGeom>
              <a:avLst/>
              <a:gdLst/>
              <a:ahLst/>
              <a:cxnLst/>
              <a:rect l="l" t="t" r="r" b="b"/>
              <a:pathLst>
                <a:path w="3134" h="6306" extrusionOk="0">
                  <a:moveTo>
                    <a:pt x="82" y="1"/>
                  </a:moveTo>
                  <a:cubicBezTo>
                    <a:pt x="1" y="435"/>
                    <a:pt x="1" y="866"/>
                    <a:pt x="56" y="1297"/>
                  </a:cubicBezTo>
                  <a:cubicBezTo>
                    <a:pt x="95" y="1770"/>
                    <a:pt x="163" y="2269"/>
                    <a:pt x="406" y="2661"/>
                  </a:cubicBezTo>
                  <a:cubicBezTo>
                    <a:pt x="798" y="3309"/>
                    <a:pt x="1472" y="3701"/>
                    <a:pt x="1851" y="4362"/>
                  </a:cubicBezTo>
                  <a:cubicBezTo>
                    <a:pt x="2214" y="5023"/>
                    <a:pt x="2188" y="5658"/>
                    <a:pt x="1958" y="6306"/>
                  </a:cubicBezTo>
                  <a:cubicBezTo>
                    <a:pt x="2282" y="6170"/>
                    <a:pt x="2606" y="6008"/>
                    <a:pt x="2917" y="5781"/>
                  </a:cubicBezTo>
                  <a:lnTo>
                    <a:pt x="2930" y="5781"/>
                  </a:lnTo>
                  <a:lnTo>
                    <a:pt x="2930" y="5765"/>
                  </a:lnTo>
                  <a:lnTo>
                    <a:pt x="2943" y="5765"/>
                  </a:lnTo>
                  <a:cubicBezTo>
                    <a:pt x="2943" y="5765"/>
                    <a:pt x="2943" y="5752"/>
                    <a:pt x="2956" y="5752"/>
                  </a:cubicBezTo>
                  <a:cubicBezTo>
                    <a:pt x="3011" y="5713"/>
                    <a:pt x="3066" y="5671"/>
                    <a:pt x="3118" y="5632"/>
                  </a:cubicBezTo>
                  <a:lnTo>
                    <a:pt x="3134" y="5619"/>
                  </a:lnTo>
                  <a:cubicBezTo>
                    <a:pt x="3134" y="5619"/>
                    <a:pt x="2269" y="4145"/>
                    <a:pt x="1446" y="2985"/>
                  </a:cubicBezTo>
                  <a:cubicBezTo>
                    <a:pt x="1446" y="2985"/>
                    <a:pt x="798" y="2567"/>
                    <a:pt x="432" y="1893"/>
                  </a:cubicBezTo>
                  <a:cubicBezTo>
                    <a:pt x="202" y="1459"/>
                    <a:pt x="163" y="811"/>
                    <a:pt x="163" y="406"/>
                  </a:cubicBezTo>
                  <a:cubicBezTo>
                    <a:pt x="163" y="176"/>
                    <a:pt x="176" y="14"/>
                    <a:pt x="176" y="14"/>
                  </a:cubicBezTo>
                  <a:lnTo>
                    <a:pt x="82" y="1"/>
                  </a:lnTo>
                  <a:close/>
                </a:path>
              </a:pathLst>
            </a:custGeom>
            <a:solidFill>
              <a:srgbClr val="4DC5D7"/>
            </a:solidFill>
            <a:ln>
              <a:noFill/>
            </a:ln>
          </p:spPr>
          <p:txBody>
            <a:bodyPr spcFirstLastPara="1" wrap="square" lIns="121900" tIns="121900" rIns="121900" bIns="121900" anchor="ctr" anchorCtr="0">
              <a:noAutofit/>
            </a:bodyPr>
            <a:lstStyle/>
            <a:p>
              <a:endParaRPr sz="2400"/>
            </a:p>
          </p:txBody>
        </p:sp>
        <p:sp>
          <p:nvSpPr>
            <p:cNvPr id="84" name="Google Shape;1684;p44"/>
            <p:cNvSpPr/>
            <p:nvPr/>
          </p:nvSpPr>
          <p:spPr>
            <a:xfrm>
              <a:off x="3252475" y="4406525"/>
              <a:ext cx="3250" cy="1725"/>
            </a:xfrm>
            <a:custGeom>
              <a:avLst/>
              <a:gdLst/>
              <a:ahLst/>
              <a:cxnLst/>
              <a:rect l="l" t="t" r="r" b="b"/>
              <a:pathLst>
                <a:path w="130" h="69" extrusionOk="0">
                  <a:moveTo>
                    <a:pt x="37" y="0"/>
                  </a:moveTo>
                  <a:cubicBezTo>
                    <a:pt x="16" y="0"/>
                    <a:pt x="1" y="32"/>
                    <a:pt x="23" y="43"/>
                  </a:cubicBezTo>
                  <a:cubicBezTo>
                    <a:pt x="49" y="56"/>
                    <a:pt x="78" y="69"/>
                    <a:pt x="104" y="69"/>
                  </a:cubicBezTo>
                  <a:cubicBezTo>
                    <a:pt x="117" y="69"/>
                    <a:pt x="130" y="56"/>
                    <a:pt x="117" y="43"/>
                  </a:cubicBezTo>
                  <a:cubicBezTo>
                    <a:pt x="104" y="30"/>
                    <a:pt x="65" y="17"/>
                    <a:pt x="49" y="4"/>
                  </a:cubicBezTo>
                  <a:cubicBezTo>
                    <a:pt x="45" y="1"/>
                    <a:pt x="41" y="0"/>
                    <a:pt x="37" y="0"/>
                  </a:cubicBez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85" name="Google Shape;1685;p44"/>
            <p:cNvSpPr/>
            <p:nvPr/>
          </p:nvSpPr>
          <p:spPr>
            <a:xfrm>
              <a:off x="3257075" y="4409150"/>
              <a:ext cx="3750" cy="1525"/>
            </a:xfrm>
            <a:custGeom>
              <a:avLst/>
              <a:gdLst/>
              <a:ahLst/>
              <a:cxnLst/>
              <a:rect l="l" t="t" r="r" b="b"/>
              <a:pathLst>
                <a:path w="150" h="61" extrusionOk="0">
                  <a:moveTo>
                    <a:pt x="28" y="0"/>
                  </a:moveTo>
                  <a:cubicBezTo>
                    <a:pt x="23" y="0"/>
                    <a:pt x="18" y="2"/>
                    <a:pt x="14" y="6"/>
                  </a:cubicBezTo>
                  <a:lnTo>
                    <a:pt x="1" y="6"/>
                  </a:lnTo>
                  <a:cubicBezTo>
                    <a:pt x="1" y="32"/>
                    <a:pt x="27" y="45"/>
                    <a:pt x="43" y="45"/>
                  </a:cubicBezTo>
                  <a:cubicBezTo>
                    <a:pt x="56" y="45"/>
                    <a:pt x="69" y="61"/>
                    <a:pt x="82" y="61"/>
                  </a:cubicBezTo>
                  <a:lnTo>
                    <a:pt x="124" y="61"/>
                  </a:lnTo>
                  <a:cubicBezTo>
                    <a:pt x="150" y="45"/>
                    <a:pt x="150" y="19"/>
                    <a:pt x="124" y="6"/>
                  </a:cubicBezTo>
                  <a:lnTo>
                    <a:pt x="95" y="6"/>
                  </a:lnTo>
                  <a:cubicBezTo>
                    <a:pt x="90" y="2"/>
                    <a:pt x="86" y="0"/>
                    <a:pt x="82" y="0"/>
                  </a:cubicBezTo>
                  <a:cubicBezTo>
                    <a:pt x="73" y="0"/>
                    <a:pt x="65" y="6"/>
                    <a:pt x="56" y="6"/>
                  </a:cubicBezTo>
                  <a:cubicBezTo>
                    <a:pt x="47" y="6"/>
                    <a:pt x="37" y="0"/>
                    <a:pt x="28" y="0"/>
                  </a:cubicBez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86" name="Google Shape;1686;p44"/>
            <p:cNvSpPr/>
            <p:nvPr/>
          </p:nvSpPr>
          <p:spPr>
            <a:xfrm>
              <a:off x="3262575" y="4409850"/>
              <a:ext cx="3675" cy="1725"/>
            </a:xfrm>
            <a:custGeom>
              <a:avLst/>
              <a:gdLst/>
              <a:ahLst/>
              <a:cxnLst/>
              <a:rect l="l" t="t" r="r" b="b"/>
              <a:pathLst>
                <a:path w="147" h="69" extrusionOk="0">
                  <a:moveTo>
                    <a:pt x="17" y="0"/>
                  </a:moveTo>
                  <a:cubicBezTo>
                    <a:pt x="7" y="0"/>
                    <a:pt x="0" y="20"/>
                    <a:pt x="11" y="33"/>
                  </a:cubicBezTo>
                  <a:cubicBezTo>
                    <a:pt x="37" y="46"/>
                    <a:pt x="50" y="46"/>
                    <a:pt x="79" y="59"/>
                  </a:cubicBezTo>
                  <a:cubicBezTo>
                    <a:pt x="85" y="65"/>
                    <a:pt x="92" y="69"/>
                    <a:pt x="100" y="69"/>
                  </a:cubicBezTo>
                  <a:cubicBezTo>
                    <a:pt x="108" y="69"/>
                    <a:pt x="118" y="65"/>
                    <a:pt x="131" y="59"/>
                  </a:cubicBezTo>
                  <a:cubicBezTo>
                    <a:pt x="147" y="59"/>
                    <a:pt x="147" y="46"/>
                    <a:pt x="131" y="33"/>
                  </a:cubicBezTo>
                  <a:cubicBezTo>
                    <a:pt x="105" y="17"/>
                    <a:pt x="66" y="17"/>
                    <a:pt x="24" y="4"/>
                  </a:cubicBezTo>
                  <a:cubicBezTo>
                    <a:pt x="21" y="1"/>
                    <a:pt x="19" y="0"/>
                    <a:pt x="17" y="0"/>
                  </a:cubicBez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87" name="Google Shape;1687;p44"/>
            <p:cNvSpPr/>
            <p:nvPr/>
          </p:nvSpPr>
          <p:spPr>
            <a:xfrm>
              <a:off x="3266875" y="4411300"/>
              <a:ext cx="4400" cy="1400"/>
            </a:xfrm>
            <a:custGeom>
              <a:avLst/>
              <a:gdLst/>
              <a:ahLst/>
              <a:cxnLst/>
              <a:rect l="l" t="t" r="r" b="b"/>
              <a:pathLst>
                <a:path w="176" h="56" extrusionOk="0">
                  <a:moveTo>
                    <a:pt x="27" y="1"/>
                  </a:moveTo>
                  <a:cubicBezTo>
                    <a:pt x="14" y="1"/>
                    <a:pt x="1" y="27"/>
                    <a:pt x="27" y="40"/>
                  </a:cubicBezTo>
                  <a:cubicBezTo>
                    <a:pt x="69" y="40"/>
                    <a:pt x="108" y="40"/>
                    <a:pt x="150" y="56"/>
                  </a:cubicBezTo>
                  <a:cubicBezTo>
                    <a:pt x="176" y="56"/>
                    <a:pt x="176" y="1"/>
                    <a:pt x="150" y="1"/>
                  </a:cubicBez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88" name="Google Shape;1688;p44"/>
            <p:cNvSpPr/>
            <p:nvPr/>
          </p:nvSpPr>
          <p:spPr>
            <a:xfrm>
              <a:off x="3271900" y="4411950"/>
              <a:ext cx="5125" cy="1825"/>
            </a:xfrm>
            <a:custGeom>
              <a:avLst/>
              <a:gdLst/>
              <a:ahLst/>
              <a:cxnLst/>
              <a:rect l="l" t="t" r="r" b="b"/>
              <a:pathLst>
                <a:path w="205" h="73" extrusionOk="0">
                  <a:moveTo>
                    <a:pt x="43" y="1"/>
                  </a:moveTo>
                  <a:cubicBezTo>
                    <a:pt x="17" y="1"/>
                    <a:pt x="1" y="30"/>
                    <a:pt x="30" y="43"/>
                  </a:cubicBezTo>
                  <a:cubicBezTo>
                    <a:pt x="61" y="53"/>
                    <a:pt x="103" y="72"/>
                    <a:pt x="147" y="72"/>
                  </a:cubicBezTo>
                  <a:cubicBezTo>
                    <a:pt x="158" y="72"/>
                    <a:pt x="168" y="71"/>
                    <a:pt x="179" y="69"/>
                  </a:cubicBezTo>
                  <a:cubicBezTo>
                    <a:pt x="205" y="69"/>
                    <a:pt x="205" y="30"/>
                    <a:pt x="179" y="30"/>
                  </a:cubicBezTo>
                  <a:cubicBezTo>
                    <a:pt x="137" y="14"/>
                    <a:pt x="82" y="14"/>
                    <a:pt x="43" y="1"/>
                  </a:cubicBez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89" name="Google Shape;1689;p44"/>
            <p:cNvSpPr/>
            <p:nvPr/>
          </p:nvSpPr>
          <p:spPr>
            <a:xfrm>
              <a:off x="3279025" y="4412950"/>
              <a:ext cx="4725" cy="1050"/>
            </a:xfrm>
            <a:custGeom>
              <a:avLst/>
              <a:gdLst/>
              <a:ahLst/>
              <a:cxnLst/>
              <a:rect l="l" t="t" r="r" b="b"/>
              <a:pathLst>
                <a:path w="189" h="42" extrusionOk="0">
                  <a:moveTo>
                    <a:pt x="114" y="1"/>
                  </a:moveTo>
                  <a:cubicBezTo>
                    <a:pt x="82" y="1"/>
                    <a:pt x="46" y="8"/>
                    <a:pt x="14" y="16"/>
                  </a:cubicBezTo>
                  <a:cubicBezTo>
                    <a:pt x="1" y="16"/>
                    <a:pt x="14" y="42"/>
                    <a:pt x="27" y="42"/>
                  </a:cubicBezTo>
                  <a:lnTo>
                    <a:pt x="176" y="42"/>
                  </a:lnTo>
                  <a:cubicBezTo>
                    <a:pt x="189" y="29"/>
                    <a:pt x="189" y="16"/>
                    <a:pt x="176" y="16"/>
                  </a:cubicBezTo>
                  <a:cubicBezTo>
                    <a:pt x="159" y="5"/>
                    <a:pt x="138" y="1"/>
                    <a:pt x="114" y="1"/>
                  </a:cubicBez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90" name="Google Shape;1690;p44"/>
            <p:cNvSpPr/>
            <p:nvPr/>
          </p:nvSpPr>
          <p:spPr>
            <a:xfrm>
              <a:off x="3287450" y="4413200"/>
              <a:ext cx="4725" cy="1950"/>
            </a:xfrm>
            <a:custGeom>
              <a:avLst/>
              <a:gdLst/>
              <a:ahLst/>
              <a:cxnLst/>
              <a:rect l="l" t="t" r="r" b="b"/>
              <a:pathLst>
                <a:path w="189" h="78" extrusionOk="0">
                  <a:moveTo>
                    <a:pt x="72" y="0"/>
                  </a:moveTo>
                  <a:cubicBezTo>
                    <a:pt x="53" y="0"/>
                    <a:pt x="34" y="10"/>
                    <a:pt x="14" y="19"/>
                  </a:cubicBezTo>
                  <a:cubicBezTo>
                    <a:pt x="1" y="19"/>
                    <a:pt x="1" y="45"/>
                    <a:pt x="14" y="45"/>
                  </a:cubicBezTo>
                  <a:cubicBezTo>
                    <a:pt x="43" y="61"/>
                    <a:pt x="69" y="74"/>
                    <a:pt x="82" y="74"/>
                  </a:cubicBezTo>
                  <a:cubicBezTo>
                    <a:pt x="103" y="74"/>
                    <a:pt x="120" y="77"/>
                    <a:pt x="135" y="77"/>
                  </a:cubicBezTo>
                  <a:cubicBezTo>
                    <a:pt x="150" y="77"/>
                    <a:pt x="163" y="74"/>
                    <a:pt x="176" y="61"/>
                  </a:cubicBezTo>
                  <a:cubicBezTo>
                    <a:pt x="189" y="45"/>
                    <a:pt x="189" y="32"/>
                    <a:pt x="176" y="19"/>
                  </a:cubicBezTo>
                  <a:cubicBezTo>
                    <a:pt x="169" y="6"/>
                    <a:pt x="156" y="3"/>
                    <a:pt x="141" y="3"/>
                  </a:cubicBezTo>
                  <a:cubicBezTo>
                    <a:pt x="126" y="3"/>
                    <a:pt x="109" y="6"/>
                    <a:pt x="95" y="6"/>
                  </a:cubicBezTo>
                  <a:cubicBezTo>
                    <a:pt x="87" y="2"/>
                    <a:pt x="80" y="0"/>
                    <a:pt x="72" y="0"/>
                  </a:cubicBez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91" name="Google Shape;1691;p44"/>
            <p:cNvSpPr/>
            <p:nvPr/>
          </p:nvSpPr>
          <p:spPr>
            <a:xfrm>
              <a:off x="3293850" y="4413325"/>
              <a:ext cx="4800" cy="1400"/>
            </a:xfrm>
            <a:custGeom>
              <a:avLst/>
              <a:gdLst/>
              <a:ahLst/>
              <a:cxnLst/>
              <a:rect l="l" t="t" r="r" b="b"/>
              <a:pathLst>
                <a:path w="192" h="56" extrusionOk="0">
                  <a:moveTo>
                    <a:pt x="95" y="1"/>
                  </a:moveTo>
                  <a:cubicBezTo>
                    <a:pt x="69" y="1"/>
                    <a:pt x="30" y="1"/>
                    <a:pt x="1" y="27"/>
                  </a:cubicBezTo>
                  <a:cubicBezTo>
                    <a:pt x="1" y="27"/>
                    <a:pt x="1" y="40"/>
                    <a:pt x="14" y="40"/>
                  </a:cubicBezTo>
                  <a:lnTo>
                    <a:pt x="82" y="40"/>
                  </a:lnTo>
                  <a:cubicBezTo>
                    <a:pt x="111" y="40"/>
                    <a:pt x="150" y="56"/>
                    <a:pt x="176" y="56"/>
                  </a:cubicBezTo>
                  <a:cubicBezTo>
                    <a:pt x="192" y="40"/>
                    <a:pt x="192" y="14"/>
                    <a:pt x="176" y="14"/>
                  </a:cubicBezTo>
                  <a:cubicBezTo>
                    <a:pt x="150" y="1"/>
                    <a:pt x="124" y="1"/>
                    <a:pt x="95" y="1"/>
                  </a:cubicBez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92" name="Google Shape;1692;p44"/>
            <p:cNvSpPr/>
            <p:nvPr/>
          </p:nvSpPr>
          <p:spPr>
            <a:xfrm>
              <a:off x="3302675" y="4412675"/>
              <a:ext cx="4725" cy="1950"/>
            </a:xfrm>
            <a:custGeom>
              <a:avLst/>
              <a:gdLst/>
              <a:ahLst/>
              <a:cxnLst/>
              <a:rect l="l" t="t" r="r" b="b"/>
              <a:pathLst>
                <a:path w="189" h="78" extrusionOk="0">
                  <a:moveTo>
                    <a:pt x="95" y="1"/>
                  </a:moveTo>
                  <a:cubicBezTo>
                    <a:pt x="66" y="14"/>
                    <a:pt x="40" y="14"/>
                    <a:pt x="27" y="27"/>
                  </a:cubicBezTo>
                  <a:cubicBezTo>
                    <a:pt x="1" y="27"/>
                    <a:pt x="1" y="66"/>
                    <a:pt x="27" y="66"/>
                  </a:cubicBezTo>
                  <a:cubicBezTo>
                    <a:pt x="40" y="74"/>
                    <a:pt x="50" y="78"/>
                    <a:pt x="60" y="78"/>
                  </a:cubicBezTo>
                  <a:cubicBezTo>
                    <a:pt x="70" y="78"/>
                    <a:pt x="80" y="74"/>
                    <a:pt x="95" y="66"/>
                  </a:cubicBezTo>
                  <a:cubicBezTo>
                    <a:pt x="134" y="66"/>
                    <a:pt x="163" y="66"/>
                    <a:pt x="176" y="40"/>
                  </a:cubicBezTo>
                  <a:cubicBezTo>
                    <a:pt x="189" y="27"/>
                    <a:pt x="176" y="14"/>
                    <a:pt x="163" y="1"/>
                  </a:cubicBez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93" name="Google Shape;1693;p44"/>
            <p:cNvSpPr/>
            <p:nvPr/>
          </p:nvSpPr>
          <p:spPr>
            <a:xfrm>
              <a:off x="3311100" y="4411625"/>
              <a:ext cx="4075" cy="2050"/>
            </a:xfrm>
            <a:custGeom>
              <a:avLst/>
              <a:gdLst/>
              <a:ahLst/>
              <a:cxnLst/>
              <a:rect l="l" t="t" r="r" b="b"/>
              <a:pathLst>
                <a:path w="163" h="82" extrusionOk="0">
                  <a:moveTo>
                    <a:pt x="108" y="1"/>
                  </a:moveTo>
                  <a:cubicBezTo>
                    <a:pt x="82" y="14"/>
                    <a:pt x="40" y="43"/>
                    <a:pt x="14" y="56"/>
                  </a:cubicBezTo>
                  <a:cubicBezTo>
                    <a:pt x="1" y="69"/>
                    <a:pt x="1" y="82"/>
                    <a:pt x="14" y="82"/>
                  </a:cubicBezTo>
                  <a:cubicBezTo>
                    <a:pt x="53" y="69"/>
                    <a:pt x="95" y="56"/>
                    <a:pt x="121" y="43"/>
                  </a:cubicBezTo>
                  <a:cubicBezTo>
                    <a:pt x="163" y="43"/>
                    <a:pt x="150" y="1"/>
                    <a:pt x="108" y="1"/>
                  </a:cubicBez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94" name="Google Shape;1694;p44"/>
            <p:cNvSpPr/>
            <p:nvPr/>
          </p:nvSpPr>
          <p:spPr>
            <a:xfrm>
              <a:off x="3317825" y="4410500"/>
              <a:ext cx="5125" cy="1800"/>
            </a:xfrm>
            <a:custGeom>
              <a:avLst/>
              <a:gdLst/>
              <a:ahLst/>
              <a:cxnLst/>
              <a:rect l="l" t="t" r="r" b="b"/>
              <a:pathLst>
                <a:path w="205" h="72" extrusionOk="0">
                  <a:moveTo>
                    <a:pt x="149" y="0"/>
                  </a:moveTo>
                  <a:cubicBezTo>
                    <a:pt x="125" y="0"/>
                    <a:pt x="96" y="11"/>
                    <a:pt x="69" y="20"/>
                  </a:cubicBezTo>
                  <a:cubicBezTo>
                    <a:pt x="56" y="20"/>
                    <a:pt x="1" y="20"/>
                    <a:pt x="14" y="46"/>
                  </a:cubicBezTo>
                  <a:cubicBezTo>
                    <a:pt x="14" y="72"/>
                    <a:pt x="69" y="72"/>
                    <a:pt x="82" y="72"/>
                  </a:cubicBezTo>
                  <a:cubicBezTo>
                    <a:pt x="124" y="72"/>
                    <a:pt x="163" y="72"/>
                    <a:pt x="189" y="46"/>
                  </a:cubicBezTo>
                  <a:cubicBezTo>
                    <a:pt x="205" y="33"/>
                    <a:pt x="189" y="7"/>
                    <a:pt x="176" y="7"/>
                  </a:cubicBezTo>
                  <a:cubicBezTo>
                    <a:pt x="168" y="2"/>
                    <a:pt x="159" y="0"/>
                    <a:pt x="149" y="0"/>
                  </a:cubicBez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95" name="Google Shape;1695;p44"/>
            <p:cNvSpPr/>
            <p:nvPr/>
          </p:nvSpPr>
          <p:spPr>
            <a:xfrm>
              <a:off x="3324550" y="4408950"/>
              <a:ext cx="5125" cy="2050"/>
            </a:xfrm>
            <a:custGeom>
              <a:avLst/>
              <a:gdLst/>
              <a:ahLst/>
              <a:cxnLst/>
              <a:rect l="l" t="t" r="r" b="b"/>
              <a:pathLst>
                <a:path w="205" h="82" extrusionOk="0">
                  <a:moveTo>
                    <a:pt x="179" y="1"/>
                  </a:moveTo>
                  <a:cubicBezTo>
                    <a:pt x="150" y="1"/>
                    <a:pt x="124" y="1"/>
                    <a:pt x="98" y="14"/>
                  </a:cubicBezTo>
                  <a:cubicBezTo>
                    <a:pt x="69" y="27"/>
                    <a:pt x="56" y="40"/>
                    <a:pt x="30" y="40"/>
                  </a:cubicBezTo>
                  <a:cubicBezTo>
                    <a:pt x="1" y="53"/>
                    <a:pt x="17" y="82"/>
                    <a:pt x="43" y="82"/>
                  </a:cubicBezTo>
                  <a:cubicBezTo>
                    <a:pt x="82" y="69"/>
                    <a:pt x="137" y="53"/>
                    <a:pt x="192" y="40"/>
                  </a:cubicBezTo>
                  <a:cubicBezTo>
                    <a:pt x="205" y="27"/>
                    <a:pt x="205" y="1"/>
                    <a:pt x="179" y="1"/>
                  </a:cubicBez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96" name="Google Shape;1696;p44"/>
            <p:cNvSpPr/>
            <p:nvPr/>
          </p:nvSpPr>
          <p:spPr>
            <a:xfrm>
              <a:off x="3331350" y="4406500"/>
              <a:ext cx="5325" cy="2150"/>
            </a:xfrm>
            <a:custGeom>
              <a:avLst/>
              <a:gdLst/>
              <a:ahLst/>
              <a:cxnLst/>
              <a:rect l="l" t="t" r="r" b="b"/>
              <a:pathLst>
                <a:path w="213" h="86" extrusionOk="0">
                  <a:moveTo>
                    <a:pt x="197" y="0"/>
                  </a:moveTo>
                  <a:cubicBezTo>
                    <a:pt x="194" y="0"/>
                    <a:pt x="191" y="2"/>
                    <a:pt x="189" y="5"/>
                  </a:cubicBezTo>
                  <a:cubicBezTo>
                    <a:pt x="163" y="5"/>
                    <a:pt x="134" y="5"/>
                    <a:pt x="121" y="18"/>
                  </a:cubicBezTo>
                  <a:cubicBezTo>
                    <a:pt x="95" y="31"/>
                    <a:pt x="53" y="31"/>
                    <a:pt x="27" y="44"/>
                  </a:cubicBezTo>
                  <a:cubicBezTo>
                    <a:pt x="1" y="44"/>
                    <a:pt x="1" y="86"/>
                    <a:pt x="27" y="86"/>
                  </a:cubicBezTo>
                  <a:cubicBezTo>
                    <a:pt x="53" y="86"/>
                    <a:pt x="95" y="86"/>
                    <a:pt x="121" y="70"/>
                  </a:cubicBezTo>
                  <a:cubicBezTo>
                    <a:pt x="163" y="70"/>
                    <a:pt x="176" y="57"/>
                    <a:pt x="202" y="31"/>
                  </a:cubicBezTo>
                  <a:cubicBezTo>
                    <a:pt x="212" y="21"/>
                    <a:pt x="206" y="0"/>
                    <a:pt x="197" y="0"/>
                  </a:cubicBez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97" name="Google Shape;1697;p44"/>
            <p:cNvSpPr/>
            <p:nvPr/>
          </p:nvSpPr>
          <p:spPr>
            <a:xfrm>
              <a:off x="3338725" y="4403850"/>
              <a:ext cx="3750" cy="1725"/>
            </a:xfrm>
            <a:custGeom>
              <a:avLst/>
              <a:gdLst/>
              <a:ahLst/>
              <a:cxnLst/>
              <a:rect l="l" t="t" r="r" b="b"/>
              <a:pathLst>
                <a:path w="150" h="69" extrusionOk="0">
                  <a:moveTo>
                    <a:pt x="137" y="1"/>
                  </a:moveTo>
                  <a:cubicBezTo>
                    <a:pt x="98" y="1"/>
                    <a:pt x="56" y="30"/>
                    <a:pt x="17" y="43"/>
                  </a:cubicBezTo>
                  <a:cubicBezTo>
                    <a:pt x="1" y="56"/>
                    <a:pt x="1" y="69"/>
                    <a:pt x="17" y="69"/>
                  </a:cubicBezTo>
                  <a:cubicBezTo>
                    <a:pt x="56" y="56"/>
                    <a:pt x="98" y="43"/>
                    <a:pt x="137" y="30"/>
                  </a:cubicBezTo>
                  <a:cubicBezTo>
                    <a:pt x="150" y="14"/>
                    <a:pt x="150" y="1"/>
                    <a:pt x="137" y="1"/>
                  </a:cubicBez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98" name="Google Shape;1698;p44"/>
            <p:cNvSpPr/>
            <p:nvPr/>
          </p:nvSpPr>
          <p:spPr>
            <a:xfrm>
              <a:off x="3344475" y="4401100"/>
              <a:ext cx="3950" cy="2125"/>
            </a:xfrm>
            <a:custGeom>
              <a:avLst/>
              <a:gdLst/>
              <a:ahLst/>
              <a:cxnLst/>
              <a:rect l="l" t="t" r="r" b="b"/>
              <a:pathLst>
                <a:path w="158" h="85" extrusionOk="0">
                  <a:moveTo>
                    <a:pt x="138" y="0"/>
                  </a:moveTo>
                  <a:cubicBezTo>
                    <a:pt x="134" y="0"/>
                    <a:pt x="129" y="1"/>
                    <a:pt x="124" y="4"/>
                  </a:cubicBezTo>
                  <a:cubicBezTo>
                    <a:pt x="95" y="17"/>
                    <a:pt x="56" y="30"/>
                    <a:pt x="14" y="59"/>
                  </a:cubicBezTo>
                  <a:cubicBezTo>
                    <a:pt x="1" y="59"/>
                    <a:pt x="14" y="85"/>
                    <a:pt x="30" y="85"/>
                  </a:cubicBezTo>
                  <a:cubicBezTo>
                    <a:pt x="69" y="59"/>
                    <a:pt x="111" y="43"/>
                    <a:pt x="137" y="17"/>
                  </a:cubicBezTo>
                  <a:cubicBezTo>
                    <a:pt x="158" y="17"/>
                    <a:pt x="153" y="0"/>
                    <a:pt x="138" y="0"/>
                  </a:cubicBez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99" name="Google Shape;1699;p44"/>
            <p:cNvSpPr/>
            <p:nvPr/>
          </p:nvSpPr>
          <p:spPr>
            <a:xfrm>
              <a:off x="3352325" y="4398050"/>
              <a:ext cx="4250" cy="2550"/>
            </a:xfrm>
            <a:custGeom>
              <a:avLst/>
              <a:gdLst/>
              <a:ahLst/>
              <a:cxnLst/>
              <a:rect l="l" t="t" r="r" b="b"/>
              <a:pathLst>
                <a:path w="170" h="102" extrusionOk="0">
                  <a:moveTo>
                    <a:pt x="131" y="0"/>
                  </a:moveTo>
                  <a:cubicBezTo>
                    <a:pt x="128" y="0"/>
                    <a:pt x="124" y="1"/>
                    <a:pt x="121" y="3"/>
                  </a:cubicBezTo>
                  <a:cubicBezTo>
                    <a:pt x="79" y="19"/>
                    <a:pt x="53" y="32"/>
                    <a:pt x="24" y="45"/>
                  </a:cubicBezTo>
                  <a:cubicBezTo>
                    <a:pt x="0" y="56"/>
                    <a:pt x="8" y="102"/>
                    <a:pt x="41" y="102"/>
                  </a:cubicBezTo>
                  <a:cubicBezTo>
                    <a:pt x="44" y="102"/>
                    <a:pt x="49" y="101"/>
                    <a:pt x="53" y="100"/>
                  </a:cubicBezTo>
                  <a:cubicBezTo>
                    <a:pt x="79" y="84"/>
                    <a:pt x="105" y="58"/>
                    <a:pt x="147" y="45"/>
                  </a:cubicBezTo>
                  <a:cubicBezTo>
                    <a:pt x="169" y="34"/>
                    <a:pt x="153" y="0"/>
                    <a:pt x="131" y="0"/>
                  </a:cubicBez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100" name="Google Shape;1700;p44"/>
            <p:cNvSpPr/>
            <p:nvPr/>
          </p:nvSpPr>
          <p:spPr>
            <a:xfrm>
              <a:off x="3358025" y="4393650"/>
              <a:ext cx="4325" cy="2525"/>
            </a:xfrm>
            <a:custGeom>
              <a:avLst/>
              <a:gdLst/>
              <a:ahLst/>
              <a:cxnLst/>
              <a:rect l="l" t="t" r="r" b="b"/>
              <a:pathLst>
                <a:path w="173" h="101" extrusionOk="0">
                  <a:moveTo>
                    <a:pt x="136" y="0"/>
                  </a:moveTo>
                  <a:cubicBezTo>
                    <a:pt x="131" y="0"/>
                    <a:pt x="125" y="1"/>
                    <a:pt x="120" y="4"/>
                  </a:cubicBezTo>
                  <a:cubicBezTo>
                    <a:pt x="107" y="4"/>
                    <a:pt x="94" y="17"/>
                    <a:pt x="81" y="33"/>
                  </a:cubicBezTo>
                  <a:cubicBezTo>
                    <a:pt x="68" y="46"/>
                    <a:pt x="39" y="46"/>
                    <a:pt x="26" y="59"/>
                  </a:cubicBezTo>
                  <a:cubicBezTo>
                    <a:pt x="3" y="59"/>
                    <a:pt x="0" y="101"/>
                    <a:pt x="17" y="101"/>
                  </a:cubicBezTo>
                  <a:cubicBezTo>
                    <a:pt x="20" y="101"/>
                    <a:pt x="22" y="100"/>
                    <a:pt x="26" y="98"/>
                  </a:cubicBezTo>
                  <a:cubicBezTo>
                    <a:pt x="68" y="85"/>
                    <a:pt x="120" y="72"/>
                    <a:pt x="162" y="33"/>
                  </a:cubicBezTo>
                  <a:cubicBezTo>
                    <a:pt x="172" y="20"/>
                    <a:pt x="157" y="0"/>
                    <a:pt x="136" y="0"/>
                  </a:cubicBez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101" name="Google Shape;1701;p44"/>
            <p:cNvSpPr/>
            <p:nvPr/>
          </p:nvSpPr>
          <p:spPr>
            <a:xfrm>
              <a:off x="3348850" y="4399750"/>
              <a:ext cx="3325" cy="2100"/>
            </a:xfrm>
            <a:custGeom>
              <a:avLst/>
              <a:gdLst/>
              <a:ahLst/>
              <a:cxnLst/>
              <a:rect l="l" t="t" r="r" b="b"/>
              <a:pathLst>
                <a:path w="133" h="84" extrusionOk="0">
                  <a:moveTo>
                    <a:pt x="81" y="1"/>
                  </a:moveTo>
                  <a:cubicBezTo>
                    <a:pt x="77" y="1"/>
                    <a:pt x="73" y="1"/>
                    <a:pt x="69" y="3"/>
                  </a:cubicBezTo>
                  <a:lnTo>
                    <a:pt x="43" y="3"/>
                  </a:lnTo>
                  <a:lnTo>
                    <a:pt x="30" y="16"/>
                  </a:lnTo>
                  <a:cubicBezTo>
                    <a:pt x="17" y="16"/>
                    <a:pt x="1" y="45"/>
                    <a:pt x="17" y="58"/>
                  </a:cubicBezTo>
                  <a:cubicBezTo>
                    <a:pt x="17" y="71"/>
                    <a:pt x="30" y="84"/>
                    <a:pt x="43" y="84"/>
                  </a:cubicBezTo>
                  <a:cubicBezTo>
                    <a:pt x="69" y="84"/>
                    <a:pt x="82" y="71"/>
                    <a:pt x="98" y="58"/>
                  </a:cubicBezTo>
                  <a:cubicBezTo>
                    <a:pt x="133" y="46"/>
                    <a:pt x="116" y="1"/>
                    <a:pt x="81" y="1"/>
                  </a:cubicBez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102" name="Google Shape;1702;p44"/>
            <p:cNvSpPr/>
            <p:nvPr/>
          </p:nvSpPr>
          <p:spPr>
            <a:xfrm>
              <a:off x="3317175" y="4267850"/>
              <a:ext cx="84750" cy="83050"/>
            </a:xfrm>
            <a:custGeom>
              <a:avLst/>
              <a:gdLst/>
              <a:ahLst/>
              <a:cxnLst/>
              <a:rect l="l" t="t" r="r" b="b"/>
              <a:pathLst>
                <a:path w="3390" h="3322" extrusionOk="0">
                  <a:moveTo>
                    <a:pt x="526" y="1"/>
                  </a:moveTo>
                  <a:lnTo>
                    <a:pt x="1" y="1135"/>
                  </a:lnTo>
                  <a:cubicBezTo>
                    <a:pt x="1" y="1135"/>
                    <a:pt x="730" y="2133"/>
                    <a:pt x="1689" y="2554"/>
                  </a:cubicBezTo>
                  <a:cubicBezTo>
                    <a:pt x="1689" y="2554"/>
                    <a:pt x="1984" y="3241"/>
                    <a:pt x="2133" y="3309"/>
                  </a:cubicBezTo>
                  <a:cubicBezTo>
                    <a:pt x="2148" y="3317"/>
                    <a:pt x="2162" y="3321"/>
                    <a:pt x="2173" y="3321"/>
                  </a:cubicBezTo>
                  <a:cubicBezTo>
                    <a:pt x="2271" y="3321"/>
                    <a:pt x="2225" y="3029"/>
                    <a:pt x="2214" y="2823"/>
                  </a:cubicBezTo>
                  <a:lnTo>
                    <a:pt x="2214" y="2823"/>
                  </a:lnTo>
                  <a:cubicBezTo>
                    <a:pt x="2214" y="2823"/>
                    <a:pt x="2618" y="2990"/>
                    <a:pt x="2945" y="2990"/>
                  </a:cubicBezTo>
                  <a:cubicBezTo>
                    <a:pt x="2976" y="2990"/>
                    <a:pt x="3007" y="2988"/>
                    <a:pt x="3037" y="2985"/>
                  </a:cubicBezTo>
                  <a:cubicBezTo>
                    <a:pt x="3173" y="2972"/>
                    <a:pt x="2483" y="2593"/>
                    <a:pt x="2483" y="2593"/>
                  </a:cubicBezTo>
                  <a:lnTo>
                    <a:pt x="2483" y="2593"/>
                  </a:lnTo>
                  <a:cubicBezTo>
                    <a:pt x="2483" y="2593"/>
                    <a:pt x="2901" y="2756"/>
                    <a:pt x="3133" y="2756"/>
                  </a:cubicBezTo>
                  <a:cubicBezTo>
                    <a:pt x="3185" y="2756"/>
                    <a:pt x="3227" y="2748"/>
                    <a:pt x="3254" y="2729"/>
                  </a:cubicBezTo>
                  <a:cubicBezTo>
                    <a:pt x="3390" y="2606"/>
                    <a:pt x="2619" y="2363"/>
                    <a:pt x="2619" y="2363"/>
                  </a:cubicBezTo>
                  <a:cubicBezTo>
                    <a:pt x="2619" y="2363"/>
                    <a:pt x="2943" y="2149"/>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B25654"/>
            </a:solidFill>
            <a:ln>
              <a:noFill/>
            </a:ln>
          </p:spPr>
          <p:txBody>
            <a:bodyPr spcFirstLastPara="1" wrap="square" lIns="121900" tIns="121900" rIns="121900" bIns="121900" anchor="ctr" anchorCtr="0">
              <a:noAutofit/>
            </a:bodyPr>
            <a:lstStyle/>
            <a:p>
              <a:endParaRPr sz="2400"/>
            </a:p>
          </p:txBody>
        </p:sp>
        <p:sp>
          <p:nvSpPr>
            <p:cNvPr id="103" name="Google Shape;1703;p44"/>
            <p:cNvSpPr/>
            <p:nvPr/>
          </p:nvSpPr>
          <p:spPr>
            <a:xfrm>
              <a:off x="3317175" y="4267850"/>
              <a:ext cx="72600" cy="59300"/>
            </a:xfrm>
            <a:custGeom>
              <a:avLst/>
              <a:gdLst/>
              <a:ahLst/>
              <a:cxnLst/>
              <a:rect l="l" t="t" r="r" b="b"/>
              <a:pathLst>
                <a:path w="2904" h="2372" extrusionOk="0">
                  <a:moveTo>
                    <a:pt x="526" y="1"/>
                  </a:moveTo>
                  <a:lnTo>
                    <a:pt x="1" y="1135"/>
                  </a:lnTo>
                  <a:cubicBezTo>
                    <a:pt x="1" y="1135"/>
                    <a:pt x="82" y="1258"/>
                    <a:pt x="231" y="1420"/>
                  </a:cubicBezTo>
                  <a:cubicBezTo>
                    <a:pt x="364" y="1404"/>
                    <a:pt x="500" y="1378"/>
                    <a:pt x="636" y="1352"/>
                  </a:cubicBezTo>
                  <a:cubicBezTo>
                    <a:pt x="667" y="1347"/>
                    <a:pt x="697" y="1345"/>
                    <a:pt x="724" y="1345"/>
                  </a:cubicBezTo>
                  <a:cubicBezTo>
                    <a:pt x="937" y="1345"/>
                    <a:pt x="1066" y="1479"/>
                    <a:pt x="1255" y="1634"/>
                  </a:cubicBezTo>
                  <a:cubicBezTo>
                    <a:pt x="1459" y="1809"/>
                    <a:pt x="1621" y="2013"/>
                    <a:pt x="1835" y="2188"/>
                  </a:cubicBezTo>
                  <a:cubicBezTo>
                    <a:pt x="1952" y="2269"/>
                    <a:pt x="2059" y="2371"/>
                    <a:pt x="2199" y="2371"/>
                  </a:cubicBezTo>
                  <a:cubicBezTo>
                    <a:pt x="2221" y="2371"/>
                    <a:pt x="2245" y="2369"/>
                    <a:pt x="2269" y="2363"/>
                  </a:cubicBezTo>
                  <a:cubicBezTo>
                    <a:pt x="2470" y="2324"/>
                    <a:pt x="2538" y="2175"/>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913627"/>
            </a:solidFill>
            <a:ln>
              <a:noFill/>
            </a:ln>
          </p:spPr>
          <p:txBody>
            <a:bodyPr spcFirstLastPara="1" wrap="square" lIns="121900" tIns="121900" rIns="121900" bIns="121900" anchor="ctr" anchorCtr="0">
              <a:noAutofit/>
            </a:bodyPr>
            <a:lstStyle/>
            <a:p>
              <a:endParaRPr sz="2400"/>
            </a:p>
          </p:txBody>
        </p:sp>
        <p:sp>
          <p:nvSpPr>
            <p:cNvPr id="104" name="Google Shape;1704;p44"/>
            <p:cNvSpPr/>
            <p:nvPr/>
          </p:nvSpPr>
          <p:spPr>
            <a:xfrm>
              <a:off x="3372825" y="4333475"/>
              <a:ext cx="2225" cy="1550"/>
            </a:xfrm>
            <a:custGeom>
              <a:avLst/>
              <a:gdLst/>
              <a:ahLst/>
              <a:cxnLst/>
              <a:rect l="l" t="t" r="r" b="b"/>
              <a:pathLst>
                <a:path w="89" h="62" extrusionOk="0">
                  <a:moveTo>
                    <a:pt x="55" y="0"/>
                  </a:moveTo>
                  <a:cubicBezTo>
                    <a:pt x="51" y="0"/>
                    <a:pt x="46" y="3"/>
                    <a:pt x="43" y="10"/>
                  </a:cubicBezTo>
                  <a:cubicBezTo>
                    <a:pt x="30" y="23"/>
                    <a:pt x="30" y="23"/>
                    <a:pt x="14" y="23"/>
                  </a:cubicBezTo>
                  <a:cubicBezTo>
                    <a:pt x="1" y="36"/>
                    <a:pt x="1" y="49"/>
                    <a:pt x="14" y="62"/>
                  </a:cubicBezTo>
                  <a:cubicBezTo>
                    <a:pt x="43" y="62"/>
                    <a:pt x="56" y="49"/>
                    <a:pt x="69" y="49"/>
                  </a:cubicBezTo>
                  <a:cubicBezTo>
                    <a:pt x="89" y="29"/>
                    <a:pt x="71" y="0"/>
                    <a:pt x="55" y="0"/>
                  </a:cubicBezTo>
                  <a:close/>
                </a:path>
              </a:pathLst>
            </a:custGeom>
            <a:solidFill>
              <a:srgbClr val="913627"/>
            </a:solidFill>
            <a:ln>
              <a:noFill/>
            </a:ln>
          </p:spPr>
          <p:txBody>
            <a:bodyPr spcFirstLastPara="1" wrap="square" lIns="121900" tIns="121900" rIns="121900" bIns="121900" anchor="ctr" anchorCtr="0">
              <a:noAutofit/>
            </a:bodyPr>
            <a:lstStyle/>
            <a:p>
              <a:endParaRPr sz="2400"/>
            </a:p>
          </p:txBody>
        </p:sp>
        <p:sp>
          <p:nvSpPr>
            <p:cNvPr id="105" name="Google Shape;1705;p44"/>
            <p:cNvSpPr/>
            <p:nvPr/>
          </p:nvSpPr>
          <p:spPr>
            <a:xfrm>
              <a:off x="3378575" y="4328150"/>
              <a:ext cx="1650" cy="1525"/>
            </a:xfrm>
            <a:custGeom>
              <a:avLst/>
              <a:gdLst/>
              <a:ahLst/>
              <a:cxnLst/>
              <a:rect l="l" t="t" r="r" b="b"/>
              <a:pathLst>
                <a:path w="66" h="61" extrusionOk="0">
                  <a:moveTo>
                    <a:pt x="42" y="0"/>
                  </a:moveTo>
                  <a:cubicBezTo>
                    <a:pt x="37" y="0"/>
                    <a:pt x="31" y="2"/>
                    <a:pt x="27" y="6"/>
                  </a:cubicBezTo>
                  <a:cubicBezTo>
                    <a:pt x="27" y="19"/>
                    <a:pt x="14" y="19"/>
                    <a:pt x="14" y="32"/>
                  </a:cubicBezTo>
                  <a:cubicBezTo>
                    <a:pt x="14" y="32"/>
                    <a:pt x="14" y="45"/>
                    <a:pt x="1" y="45"/>
                  </a:cubicBezTo>
                  <a:lnTo>
                    <a:pt x="1" y="61"/>
                  </a:lnTo>
                  <a:cubicBezTo>
                    <a:pt x="27" y="61"/>
                    <a:pt x="56" y="45"/>
                    <a:pt x="56" y="19"/>
                  </a:cubicBezTo>
                  <a:cubicBezTo>
                    <a:pt x="65" y="10"/>
                    <a:pt x="55" y="0"/>
                    <a:pt x="42" y="0"/>
                  </a:cubicBezTo>
                  <a:close/>
                </a:path>
              </a:pathLst>
            </a:custGeom>
            <a:solidFill>
              <a:srgbClr val="913627"/>
            </a:solidFill>
            <a:ln>
              <a:noFill/>
            </a:ln>
          </p:spPr>
          <p:txBody>
            <a:bodyPr spcFirstLastPara="1" wrap="square" lIns="121900" tIns="121900" rIns="121900" bIns="121900" anchor="ctr" anchorCtr="0">
              <a:noAutofit/>
            </a:bodyPr>
            <a:lstStyle/>
            <a:p>
              <a:endParaRPr sz="2400"/>
            </a:p>
          </p:txBody>
        </p:sp>
        <p:sp>
          <p:nvSpPr>
            <p:cNvPr id="106" name="Google Shape;1706;p44"/>
            <p:cNvSpPr/>
            <p:nvPr/>
          </p:nvSpPr>
          <p:spPr>
            <a:xfrm>
              <a:off x="3297575" y="4250950"/>
              <a:ext cx="43200" cy="51350"/>
            </a:xfrm>
            <a:custGeom>
              <a:avLst/>
              <a:gdLst/>
              <a:ahLst/>
              <a:cxnLst/>
              <a:rect l="l" t="t" r="r" b="b"/>
              <a:pathLst>
                <a:path w="1728" h="2054" extrusionOk="0">
                  <a:moveTo>
                    <a:pt x="467" y="1"/>
                  </a:moveTo>
                  <a:cubicBezTo>
                    <a:pt x="411" y="1"/>
                    <a:pt x="359" y="14"/>
                    <a:pt x="312" y="42"/>
                  </a:cubicBezTo>
                  <a:cubicBezTo>
                    <a:pt x="1" y="246"/>
                    <a:pt x="205" y="1124"/>
                    <a:pt x="785" y="2054"/>
                  </a:cubicBezTo>
                  <a:cubicBezTo>
                    <a:pt x="999" y="2054"/>
                    <a:pt x="1728" y="1513"/>
                    <a:pt x="1728" y="1027"/>
                  </a:cubicBezTo>
                  <a:cubicBezTo>
                    <a:pt x="1728" y="1027"/>
                    <a:pt x="964" y="1"/>
                    <a:pt x="467"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07" name="Google Shape;1707;p44"/>
            <p:cNvSpPr/>
            <p:nvPr/>
          </p:nvSpPr>
          <p:spPr>
            <a:xfrm>
              <a:off x="3314100" y="4251975"/>
              <a:ext cx="26675" cy="44575"/>
            </a:xfrm>
            <a:custGeom>
              <a:avLst/>
              <a:gdLst/>
              <a:ahLst/>
              <a:cxnLst/>
              <a:rect l="l" t="t" r="r" b="b"/>
              <a:pathLst>
                <a:path w="1067" h="1783" extrusionOk="0">
                  <a:moveTo>
                    <a:pt x="1" y="1"/>
                  </a:moveTo>
                  <a:lnTo>
                    <a:pt x="1" y="1"/>
                  </a:lnTo>
                  <a:cubicBezTo>
                    <a:pt x="338" y="529"/>
                    <a:pt x="542" y="1164"/>
                    <a:pt x="555" y="1783"/>
                  </a:cubicBezTo>
                  <a:cubicBezTo>
                    <a:pt x="811" y="1582"/>
                    <a:pt x="1067" y="1271"/>
                    <a:pt x="1067" y="986"/>
                  </a:cubicBezTo>
                  <a:cubicBezTo>
                    <a:pt x="1067" y="986"/>
                    <a:pt x="474" y="192"/>
                    <a:pt x="1" y="1"/>
                  </a:cubicBezTo>
                  <a:close/>
                </a:path>
              </a:pathLst>
            </a:custGeom>
            <a:solidFill>
              <a:srgbClr val="F4F1E9"/>
            </a:solidFill>
            <a:ln>
              <a:noFill/>
            </a:ln>
          </p:spPr>
          <p:txBody>
            <a:bodyPr spcFirstLastPara="1" wrap="square" lIns="121900" tIns="121900" rIns="121900" bIns="121900" anchor="ctr" anchorCtr="0">
              <a:noAutofit/>
            </a:bodyPr>
            <a:lstStyle/>
            <a:p>
              <a:endParaRPr sz="2400"/>
            </a:p>
          </p:txBody>
        </p:sp>
        <p:sp>
          <p:nvSpPr>
            <p:cNvPr id="108" name="Google Shape;1708;p44"/>
            <p:cNvSpPr/>
            <p:nvPr/>
          </p:nvSpPr>
          <p:spPr>
            <a:xfrm>
              <a:off x="3200050" y="4170975"/>
              <a:ext cx="31775" cy="34225"/>
            </a:xfrm>
            <a:custGeom>
              <a:avLst/>
              <a:gdLst/>
              <a:ahLst/>
              <a:cxnLst/>
              <a:rect l="l" t="t" r="r" b="b"/>
              <a:pathLst>
                <a:path w="1271" h="1369" extrusionOk="0">
                  <a:moveTo>
                    <a:pt x="597" y="1"/>
                  </a:moveTo>
                  <a:cubicBezTo>
                    <a:pt x="592" y="1"/>
                    <a:pt x="586" y="1"/>
                    <a:pt x="581" y="1"/>
                  </a:cubicBezTo>
                  <a:cubicBezTo>
                    <a:pt x="231" y="14"/>
                    <a:pt x="1" y="798"/>
                    <a:pt x="393" y="1164"/>
                  </a:cubicBezTo>
                  <a:cubicBezTo>
                    <a:pt x="552" y="1323"/>
                    <a:pt x="734" y="1369"/>
                    <a:pt x="890" y="1369"/>
                  </a:cubicBezTo>
                  <a:cubicBezTo>
                    <a:pt x="1104" y="1369"/>
                    <a:pt x="1271" y="1284"/>
                    <a:pt x="1271" y="1284"/>
                  </a:cubicBezTo>
                  <a:lnTo>
                    <a:pt x="1135" y="419"/>
                  </a:lnTo>
                  <a:cubicBezTo>
                    <a:pt x="1135" y="419"/>
                    <a:pt x="952" y="1"/>
                    <a:pt x="597" y="1"/>
                  </a:cubicBezTo>
                  <a:close/>
                </a:path>
              </a:pathLst>
            </a:custGeom>
            <a:solidFill>
              <a:srgbClr val="B25654"/>
            </a:solidFill>
            <a:ln>
              <a:noFill/>
            </a:ln>
          </p:spPr>
          <p:txBody>
            <a:bodyPr spcFirstLastPara="1" wrap="square" lIns="121900" tIns="121900" rIns="121900" bIns="121900" anchor="ctr" anchorCtr="0">
              <a:noAutofit/>
            </a:bodyPr>
            <a:lstStyle/>
            <a:p>
              <a:endParaRPr sz="2400"/>
            </a:p>
          </p:txBody>
        </p:sp>
        <p:sp>
          <p:nvSpPr>
            <p:cNvPr id="109" name="Google Shape;1709;p44"/>
            <p:cNvSpPr/>
            <p:nvPr/>
          </p:nvSpPr>
          <p:spPr>
            <a:xfrm>
              <a:off x="3215200" y="4170975"/>
              <a:ext cx="8125" cy="34125"/>
            </a:xfrm>
            <a:custGeom>
              <a:avLst/>
              <a:gdLst/>
              <a:ahLst/>
              <a:cxnLst/>
              <a:rect l="l" t="t" r="r" b="b"/>
              <a:pathLst>
                <a:path w="325" h="1365" extrusionOk="0">
                  <a:moveTo>
                    <a:pt x="1" y="1"/>
                  </a:moveTo>
                  <a:cubicBezTo>
                    <a:pt x="17" y="474"/>
                    <a:pt x="82" y="921"/>
                    <a:pt x="218" y="1365"/>
                  </a:cubicBezTo>
                  <a:lnTo>
                    <a:pt x="325" y="1365"/>
                  </a:lnTo>
                  <a:cubicBezTo>
                    <a:pt x="218" y="986"/>
                    <a:pt x="205" y="555"/>
                    <a:pt x="260" y="95"/>
                  </a:cubicBezTo>
                  <a:cubicBezTo>
                    <a:pt x="192" y="43"/>
                    <a:pt x="98" y="1"/>
                    <a:pt x="1" y="1"/>
                  </a:cubicBezTo>
                  <a:close/>
                </a:path>
              </a:pathLst>
            </a:custGeom>
            <a:solidFill>
              <a:srgbClr val="A1463D"/>
            </a:solidFill>
            <a:ln>
              <a:noFill/>
            </a:ln>
          </p:spPr>
          <p:txBody>
            <a:bodyPr spcFirstLastPara="1" wrap="square" lIns="121900" tIns="121900" rIns="121900" bIns="121900" anchor="ctr" anchorCtr="0">
              <a:noAutofit/>
            </a:bodyPr>
            <a:lstStyle/>
            <a:p>
              <a:endParaRPr sz="2400"/>
            </a:p>
          </p:txBody>
        </p:sp>
        <p:sp>
          <p:nvSpPr>
            <p:cNvPr id="110" name="Google Shape;1710;p44"/>
            <p:cNvSpPr/>
            <p:nvPr/>
          </p:nvSpPr>
          <p:spPr>
            <a:xfrm>
              <a:off x="3207200" y="4182750"/>
              <a:ext cx="15800" cy="17950"/>
            </a:xfrm>
            <a:custGeom>
              <a:avLst/>
              <a:gdLst/>
              <a:ahLst/>
              <a:cxnLst/>
              <a:rect l="l" t="t" r="r" b="b"/>
              <a:pathLst>
                <a:path w="632" h="718" extrusionOk="0">
                  <a:moveTo>
                    <a:pt x="29" y="0"/>
                  </a:moveTo>
                  <a:cubicBezTo>
                    <a:pt x="9" y="0"/>
                    <a:pt x="1" y="31"/>
                    <a:pt x="26" y="45"/>
                  </a:cubicBezTo>
                  <a:cubicBezTo>
                    <a:pt x="175" y="84"/>
                    <a:pt x="295" y="165"/>
                    <a:pt x="376" y="272"/>
                  </a:cubicBezTo>
                  <a:cubicBezTo>
                    <a:pt x="363" y="272"/>
                    <a:pt x="350" y="259"/>
                    <a:pt x="337" y="259"/>
                  </a:cubicBezTo>
                  <a:cubicBezTo>
                    <a:pt x="326" y="257"/>
                    <a:pt x="314" y="256"/>
                    <a:pt x="301" y="256"/>
                  </a:cubicBezTo>
                  <a:cubicBezTo>
                    <a:pt x="240" y="256"/>
                    <a:pt x="170" y="283"/>
                    <a:pt x="146" y="340"/>
                  </a:cubicBezTo>
                  <a:cubicBezTo>
                    <a:pt x="68" y="507"/>
                    <a:pt x="225" y="678"/>
                    <a:pt x="395" y="678"/>
                  </a:cubicBezTo>
                  <a:cubicBezTo>
                    <a:pt x="403" y="678"/>
                    <a:pt x="410" y="677"/>
                    <a:pt x="418" y="677"/>
                  </a:cubicBezTo>
                  <a:cubicBezTo>
                    <a:pt x="444" y="677"/>
                    <a:pt x="444" y="638"/>
                    <a:pt x="418" y="638"/>
                  </a:cubicBezTo>
                  <a:cubicBezTo>
                    <a:pt x="337" y="596"/>
                    <a:pt x="107" y="502"/>
                    <a:pt x="227" y="369"/>
                  </a:cubicBezTo>
                  <a:cubicBezTo>
                    <a:pt x="245" y="345"/>
                    <a:pt x="270" y="337"/>
                    <a:pt x="296" y="337"/>
                  </a:cubicBezTo>
                  <a:cubicBezTo>
                    <a:pt x="330" y="337"/>
                    <a:pt x="367" y="352"/>
                    <a:pt x="389" y="369"/>
                  </a:cubicBezTo>
                  <a:cubicBezTo>
                    <a:pt x="418" y="369"/>
                    <a:pt x="431" y="395"/>
                    <a:pt x="457" y="408"/>
                  </a:cubicBezTo>
                  <a:cubicBezTo>
                    <a:pt x="499" y="502"/>
                    <a:pt x="499" y="596"/>
                    <a:pt x="538" y="693"/>
                  </a:cubicBezTo>
                  <a:cubicBezTo>
                    <a:pt x="545" y="707"/>
                    <a:pt x="561" y="717"/>
                    <a:pt x="576" y="717"/>
                  </a:cubicBezTo>
                  <a:cubicBezTo>
                    <a:pt x="588" y="717"/>
                    <a:pt x="600" y="710"/>
                    <a:pt x="606" y="693"/>
                  </a:cubicBezTo>
                  <a:cubicBezTo>
                    <a:pt x="632" y="557"/>
                    <a:pt x="551" y="353"/>
                    <a:pt x="457" y="246"/>
                  </a:cubicBezTo>
                  <a:cubicBezTo>
                    <a:pt x="350" y="110"/>
                    <a:pt x="214" y="29"/>
                    <a:pt x="39" y="3"/>
                  </a:cubicBezTo>
                  <a:cubicBezTo>
                    <a:pt x="35" y="1"/>
                    <a:pt x="32" y="0"/>
                    <a:pt x="29" y="0"/>
                  </a:cubicBezTo>
                  <a:close/>
                </a:path>
              </a:pathLst>
            </a:custGeom>
            <a:solidFill>
              <a:srgbClr val="913627"/>
            </a:solidFill>
            <a:ln>
              <a:noFill/>
            </a:ln>
          </p:spPr>
          <p:txBody>
            <a:bodyPr spcFirstLastPara="1" wrap="square" lIns="121900" tIns="121900" rIns="121900" bIns="121900" anchor="ctr" anchorCtr="0">
              <a:noAutofit/>
            </a:bodyPr>
            <a:lstStyle/>
            <a:p>
              <a:endParaRPr sz="2400"/>
            </a:p>
          </p:txBody>
        </p:sp>
        <p:sp>
          <p:nvSpPr>
            <p:cNvPr id="111" name="Google Shape;1711;p44"/>
            <p:cNvSpPr/>
            <p:nvPr/>
          </p:nvSpPr>
          <p:spPr>
            <a:xfrm>
              <a:off x="3217225" y="4106900"/>
              <a:ext cx="127125" cy="133650"/>
            </a:xfrm>
            <a:custGeom>
              <a:avLst/>
              <a:gdLst/>
              <a:ahLst/>
              <a:cxnLst/>
              <a:rect l="l" t="t" r="r" b="b"/>
              <a:pathLst>
                <a:path w="5085" h="5346" extrusionOk="0">
                  <a:moveTo>
                    <a:pt x="2162" y="1"/>
                  </a:moveTo>
                  <a:cubicBezTo>
                    <a:pt x="2162" y="1"/>
                    <a:pt x="461" y="850"/>
                    <a:pt x="231" y="2269"/>
                  </a:cubicBezTo>
                  <a:cubicBezTo>
                    <a:pt x="1" y="3685"/>
                    <a:pt x="124" y="4968"/>
                    <a:pt x="2243" y="5305"/>
                  </a:cubicBezTo>
                  <a:cubicBezTo>
                    <a:pt x="2424" y="5332"/>
                    <a:pt x="2595" y="5346"/>
                    <a:pt x="2755" y="5346"/>
                  </a:cubicBezTo>
                  <a:cubicBezTo>
                    <a:pt x="4492" y="5346"/>
                    <a:pt x="5084" y="3808"/>
                    <a:pt x="4877" y="2065"/>
                  </a:cubicBezTo>
                  <a:cubicBezTo>
                    <a:pt x="4647" y="163"/>
                    <a:pt x="2162" y="1"/>
                    <a:pt x="2162" y="1"/>
                  </a:cubicBezTo>
                  <a:close/>
                </a:path>
              </a:pathLst>
            </a:custGeom>
            <a:solidFill>
              <a:srgbClr val="B25654"/>
            </a:solidFill>
            <a:ln>
              <a:noFill/>
            </a:ln>
          </p:spPr>
          <p:txBody>
            <a:bodyPr spcFirstLastPara="1" wrap="square" lIns="121900" tIns="121900" rIns="121900" bIns="121900" anchor="ctr" anchorCtr="0">
              <a:noAutofit/>
            </a:bodyPr>
            <a:lstStyle/>
            <a:p>
              <a:endParaRPr sz="2400"/>
            </a:p>
          </p:txBody>
        </p:sp>
        <p:sp>
          <p:nvSpPr>
            <p:cNvPr id="112" name="Google Shape;1712;p44"/>
            <p:cNvSpPr/>
            <p:nvPr/>
          </p:nvSpPr>
          <p:spPr>
            <a:xfrm>
              <a:off x="3266225" y="4181425"/>
              <a:ext cx="7400" cy="4175"/>
            </a:xfrm>
            <a:custGeom>
              <a:avLst/>
              <a:gdLst/>
              <a:ahLst/>
              <a:cxnLst/>
              <a:rect l="l" t="t" r="r" b="b"/>
              <a:pathLst>
                <a:path w="296" h="167" extrusionOk="0">
                  <a:moveTo>
                    <a:pt x="176" y="1"/>
                  </a:moveTo>
                  <a:cubicBezTo>
                    <a:pt x="134" y="1"/>
                    <a:pt x="82" y="1"/>
                    <a:pt x="40" y="17"/>
                  </a:cubicBezTo>
                  <a:cubicBezTo>
                    <a:pt x="1" y="43"/>
                    <a:pt x="14" y="82"/>
                    <a:pt x="40" y="111"/>
                  </a:cubicBezTo>
                  <a:cubicBezTo>
                    <a:pt x="66" y="137"/>
                    <a:pt x="108" y="137"/>
                    <a:pt x="134" y="150"/>
                  </a:cubicBezTo>
                  <a:cubicBezTo>
                    <a:pt x="159" y="157"/>
                    <a:pt x="182" y="166"/>
                    <a:pt x="206" y="166"/>
                  </a:cubicBezTo>
                  <a:cubicBezTo>
                    <a:pt x="223" y="166"/>
                    <a:pt x="240" y="162"/>
                    <a:pt x="257" y="150"/>
                  </a:cubicBezTo>
                  <a:cubicBezTo>
                    <a:pt x="283" y="137"/>
                    <a:pt x="296" y="111"/>
                    <a:pt x="283" y="82"/>
                  </a:cubicBezTo>
                  <a:cubicBezTo>
                    <a:pt x="270" y="30"/>
                    <a:pt x="228" y="1"/>
                    <a:pt x="176" y="1"/>
                  </a:cubicBezTo>
                  <a:close/>
                </a:path>
              </a:pathLst>
            </a:custGeom>
            <a:solidFill>
              <a:srgbClr val="BA4C3F"/>
            </a:solidFill>
            <a:ln>
              <a:noFill/>
            </a:ln>
          </p:spPr>
          <p:txBody>
            <a:bodyPr spcFirstLastPara="1" wrap="square" lIns="121900" tIns="121900" rIns="121900" bIns="121900" anchor="ctr" anchorCtr="0">
              <a:noAutofit/>
            </a:bodyPr>
            <a:lstStyle/>
            <a:p>
              <a:endParaRPr sz="2400"/>
            </a:p>
          </p:txBody>
        </p:sp>
        <p:sp>
          <p:nvSpPr>
            <p:cNvPr id="113" name="Google Shape;1713;p44"/>
            <p:cNvSpPr/>
            <p:nvPr/>
          </p:nvSpPr>
          <p:spPr>
            <a:xfrm>
              <a:off x="3300250" y="4172525"/>
              <a:ext cx="23675" cy="28925"/>
            </a:xfrm>
            <a:custGeom>
              <a:avLst/>
              <a:gdLst/>
              <a:ahLst/>
              <a:cxnLst/>
              <a:rect l="l" t="t" r="r" b="b"/>
              <a:pathLst>
                <a:path w="947" h="1157" extrusionOk="0">
                  <a:moveTo>
                    <a:pt x="334" y="0"/>
                  </a:moveTo>
                  <a:cubicBezTo>
                    <a:pt x="272" y="0"/>
                    <a:pt x="210" y="3"/>
                    <a:pt x="150" y="7"/>
                  </a:cubicBezTo>
                  <a:cubicBezTo>
                    <a:pt x="98" y="20"/>
                    <a:pt x="82" y="88"/>
                    <a:pt x="137" y="101"/>
                  </a:cubicBezTo>
                  <a:cubicBezTo>
                    <a:pt x="435" y="182"/>
                    <a:pt x="704" y="263"/>
                    <a:pt x="636" y="600"/>
                  </a:cubicBezTo>
                  <a:cubicBezTo>
                    <a:pt x="568" y="924"/>
                    <a:pt x="341" y="1060"/>
                    <a:pt x="30" y="1102"/>
                  </a:cubicBezTo>
                  <a:cubicBezTo>
                    <a:pt x="1" y="1102"/>
                    <a:pt x="1" y="1128"/>
                    <a:pt x="17" y="1128"/>
                  </a:cubicBezTo>
                  <a:cubicBezTo>
                    <a:pt x="90" y="1147"/>
                    <a:pt x="161" y="1157"/>
                    <a:pt x="229" y="1157"/>
                  </a:cubicBezTo>
                  <a:cubicBezTo>
                    <a:pt x="534" y="1157"/>
                    <a:pt x="772" y="968"/>
                    <a:pt x="892" y="668"/>
                  </a:cubicBezTo>
                  <a:cubicBezTo>
                    <a:pt x="947" y="506"/>
                    <a:pt x="947" y="276"/>
                    <a:pt x="811" y="156"/>
                  </a:cubicBezTo>
                  <a:cubicBezTo>
                    <a:pt x="682" y="27"/>
                    <a:pt x="509" y="0"/>
                    <a:pt x="334" y="0"/>
                  </a:cubicBezTo>
                  <a:close/>
                </a:path>
              </a:pathLst>
            </a:custGeom>
            <a:solidFill>
              <a:srgbClr val="913627"/>
            </a:solidFill>
            <a:ln>
              <a:noFill/>
            </a:ln>
          </p:spPr>
          <p:txBody>
            <a:bodyPr spcFirstLastPara="1" wrap="square" lIns="121900" tIns="121900" rIns="121900" bIns="121900" anchor="ctr" anchorCtr="0">
              <a:noAutofit/>
            </a:bodyPr>
            <a:lstStyle/>
            <a:p>
              <a:endParaRPr sz="2400"/>
            </a:p>
          </p:txBody>
        </p:sp>
        <p:sp>
          <p:nvSpPr>
            <p:cNvPr id="114" name="Google Shape;1714;p44"/>
            <p:cNvSpPr/>
            <p:nvPr/>
          </p:nvSpPr>
          <p:spPr>
            <a:xfrm>
              <a:off x="3235950" y="4158500"/>
              <a:ext cx="29900" cy="31200"/>
            </a:xfrm>
            <a:custGeom>
              <a:avLst/>
              <a:gdLst/>
              <a:ahLst/>
              <a:cxnLst/>
              <a:rect l="l" t="t" r="r" b="b"/>
              <a:pathLst>
                <a:path w="1196" h="1248" extrusionOk="0">
                  <a:moveTo>
                    <a:pt x="360" y="1"/>
                  </a:moveTo>
                  <a:cubicBezTo>
                    <a:pt x="347" y="1"/>
                    <a:pt x="334" y="27"/>
                    <a:pt x="347" y="43"/>
                  </a:cubicBezTo>
                  <a:cubicBezTo>
                    <a:pt x="564" y="218"/>
                    <a:pt x="846" y="393"/>
                    <a:pt x="859" y="704"/>
                  </a:cubicBezTo>
                  <a:cubicBezTo>
                    <a:pt x="859" y="866"/>
                    <a:pt x="765" y="999"/>
                    <a:pt x="629" y="1041"/>
                  </a:cubicBezTo>
                  <a:cubicBezTo>
                    <a:pt x="601" y="1051"/>
                    <a:pt x="573" y="1055"/>
                    <a:pt x="545" y="1055"/>
                  </a:cubicBezTo>
                  <a:cubicBezTo>
                    <a:pt x="388" y="1055"/>
                    <a:pt x="240" y="914"/>
                    <a:pt x="91" y="892"/>
                  </a:cubicBezTo>
                  <a:cubicBezTo>
                    <a:pt x="85" y="891"/>
                    <a:pt x="80" y="890"/>
                    <a:pt x="75" y="890"/>
                  </a:cubicBezTo>
                  <a:cubicBezTo>
                    <a:pt x="19" y="890"/>
                    <a:pt x="0" y="951"/>
                    <a:pt x="36" y="999"/>
                  </a:cubicBezTo>
                  <a:cubicBezTo>
                    <a:pt x="168" y="1162"/>
                    <a:pt x="356" y="1247"/>
                    <a:pt x="537" y="1247"/>
                  </a:cubicBezTo>
                  <a:cubicBezTo>
                    <a:pt x="747" y="1247"/>
                    <a:pt x="947" y="1132"/>
                    <a:pt x="1034" y="892"/>
                  </a:cubicBezTo>
                  <a:cubicBezTo>
                    <a:pt x="1196" y="432"/>
                    <a:pt x="739" y="108"/>
                    <a:pt x="360" y="1"/>
                  </a:cubicBezTo>
                  <a:close/>
                </a:path>
              </a:pathLst>
            </a:custGeom>
            <a:solidFill>
              <a:srgbClr val="913627"/>
            </a:solidFill>
            <a:ln>
              <a:noFill/>
            </a:ln>
          </p:spPr>
          <p:txBody>
            <a:bodyPr spcFirstLastPara="1" wrap="square" lIns="121900" tIns="121900" rIns="121900" bIns="121900" anchor="ctr" anchorCtr="0">
              <a:noAutofit/>
            </a:bodyPr>
            <a:lstStyle/>
            <a:p>
              <a:endParaRPr sz="2400"/>
            </a:p>
          </p:txBody>
        </p:sp>
        <p:sp>
          <p:nvSpPr>
            <p:cNvPr id="115" name="Google Shape;1715;p44"/>
            <p:cNvSpPr/>
            <p:nvPr/>
          </p:nvSpPr>
          <p:spPr>
            <a:xfrm>
              <a:off x="3261125" y="4212525"/>
              <a:ext cx="4725" cy="3750"/>
            </a:xfrm>
            <a:custGeom>
              <a:avLst/>
              <a:gdLst/>
              <a:ahLst/>
              <a:cxnLst/>
              <a:rect l="l" t="t" r="r" b="b"/>
              <a:pathLst>
                <a:path w="189" h="150" extrusionOk="0">
                  <a:moveTo>
                    <a:pt x="43" y="1"/>
                  </a:moveTo>
                  <a:cubicBezTo>
                    <a:pt x="14" y="1"/>
                    <a:pt x="1" y="27"/>
                    <a:pt x="14" y="53"/>
                  </a:cubicBezTo>
                  <a:cubicBezTo>
                    <a:pt x="27" y="69"/>
                    <a:pt x="56" y="82"/>
                    <a:pt x="69" y="95"/>
                  </a:cubicBezTo>
                  <a:cubicBezTo>
                    <a:pt x="82" y="121"/>
                    <a:pt x="82" y="150"/>
                    <a:pt x="108" y="150"/>
                  </a:cubicBezTo>
                  <a:cubicBezTo>
                    <a:pt x="124" y="150"/>
                    <a:pt x="137" y="150"/>
                    <a:pt x="150" y="134"/>
                  </a:cubicBezTo>
                  <a:cubicBezTo>
                    <a:pt x="189" y="82"/>
                    <a:pt x="95" y="14"/>
                    <a:pt x="43" y="1"/>
                  </a:cubicBezTo>
                  <a:close/>
                </a:path>
              </a:pathLst>
            </a:custGeom>
            <a:solidFill>
              <a:srgbClr val="BA4C3F"/>
            </a:solidFill>
            <a:ln>
              <a:noFill/>
            </a:ln>
          </p:spPr>
          <p:txBody>
            <a:bodyPr spcFirstLastPara="1" wrap="square" lIns="121900" tIns="121900" rIns="121900" bIns="121900" anchor="ctr" anchorCtr="0">
              <a:noAutofit/>
            </a:bodyPr>
            <a:lstStyle/>
            <a:p>
              <a:endParaRPr sz="2400"/>
            </a:p>
          </p:txBody>
        </p:sp>
        <p:sp>
          <p:nvSpPr>
            <p:cNvPr id="116" name="Google Shape;1716;p44"/>
            <p:cNvSpPr/>
            <p:nvPr/>
          </p:nvSpPr>
          <p:spPr>
            <a:xfrm>
              <a:off x="3296925" y="4194225"/>
              <a:ext cx="27650" cy="21350"/>
            </a:xfrm>
            <a:custGeom>
              <a:avLst/>
              <a:gdLst/>
              <a:ahLst/>
              <a:cxnLst/>
              <a:rect l="l" t="t" r="r" b="b"/>
              <a:pathLst>
                <a:path w="1106" h="854" extrusionOk="0">
                  <a:moveTo>
                    <a:pt x="633" y="1"/>
                  </a:moveTo>
                  <a:cubicBezTo>
                    <a:pt x="523" y="1"/>
                    <a:pt x="415" y="28"/>
                    <a:pt x="325" y="85"/>
                  </a:cubicBezTo>
                  <a:cubicBezTo>
                    <a:pt x="121" y="218"/>
                    <a:pt x="1" y="516"/>
                    <a:pt x="202" y="720"/>
                  </a:cubicBezTo>
                  <a:cubicBezTo>
                    <a:pt x="295" y="811"/>
                    <a:pt x="418" y="853"/>
                    <a:pt x="544" y="853"/>
                  </a:cubicBezTo>
                  <a:cubicBezTo>
                    <a:pt x="602" y="853"/>
                    <a:pt x="661" y="844"/>
                    <a:pt x="717" y="827"/>
                  </a:cubicBezTo>
                  <a:cubicBezTo>
                    <a:pt x="798" y="801"/>
                    <a:pt x="879" y="759"/>
                    <a:pt x="944" y="691"/>
                  </a:cubicBezTo>
                  <a:cubicBezTo>
                    <a:pt x="1041" y="597"/>
                    <a:pt x="1106" y="477"/>
                    <a:pt x="1093" y="328"/>
                  </a:cubicBezTo>
                  <a:cubicBezTo>
                    <a:pt x="1080" y="218"/>
                    <a:pt x="1012" y="124"/>
                    <a:pt x="931" y="72"/>
                  </a:cubicBezTo>
                  <a:cubicBezTo>
                    <a:pt x="840" y="25"/>
                    <a:pt x="736" y="1"/>
                    <a:pt x="633" y="1"/>
                  </a:cubicBezTo>
                  <a:close/>
                </a:path>
              </a:pathLst>
            </a:custGeom>
            <a:solidFill>
              <a:srgbClr val="991D1D"/>
            </a:solidFill>
            <a:ln>
              <a:noFill/>
            </a:ln>
          </p:spPr>
          <p:txBody>
            <a:bodyPr spcFirstLastPara="1" wrap="square" lIns="121900" tIns="121900" rIns="121900" bIns="121900" anchor="ctr" anchorCtr="0">
              <a:noAutofit/>
            </a:bodyPr>
            <a:lstStyle/>
            <a:p>
              <a:endParaRPr sz="2400"/>
            </a:p>
          </p:txBody>
        </p:sp>
        <p:sp>
          <p:nvSpPr>
            <p:cNvPr id="117" name="Google Shape;1717;p44"/>
            <p:cNvSpPr/>
            <p:nvPr/>
          </p:nvSpPr>
          <p:spPr>
            <a:xfrm>
              <a:off x="3216575" y="4178525"/>
              <a:ext cx="27000" cy="22250"/>
            </a:xfrm>
            <a:custGeom>
              <a:avLst/>
              <a:gdLst/>
              <a:ahLst/>
              <a:cxnLst/>
              <a:rect l="l" t="t" r="r" b="b"/>
              <a:pathLst>
                <a:path w="1080" h="890" extrusionOk="0">
                  <a:moveTo>
                    <a:pt x="461" y="1"/>
                  </a:moveTo>
                  <a:cubicBezTo>
                    <a:pt x="326" y="1"/>
                    <a:pt x="195" y="51"/>
                    <a:pt x="124" y="185"/>
                  </a:cubicBezTo>
                  <a:cubicBezTo>
                    <a:pt x="1" y="402"/>
                    <a:pt x="124" y="645"/>
                    <a:pt x="299" y="781"/>
                  </a:cubicBezTo>
                  <a:cubicBezTo>
                    <a:pt x="395" y="847"/>
                    <a:pt x="516" y="889"/>
                    <a:pt x="634" y="889"/>
                  </a:cubicBezTo>
                  <a:cubicBezTo>
                    <a:pt x="731" y="889"/>
                    <a:pt x="826" y="861"/>
                    <a:pt x="905" y="794"/>
                  </a:cubicBezTo>
                  <a:cubicBezTo>
                    <a:pt x="1080" y="632"/>
                    <a:pt x="1080" y="334"/>
                    <a:pt x="905" y="185"/>
                  </a:cubicBezTo>
                  <a:cubicBezTo>
                    <a:pt x="879" y="159"/>
                    <a:pt x="853" y="146"/>
                    <a:pt x="824" y="117"/>
                  </a:cubicBezTo>
                  <a:cubicBezTo>
                    <a:pt x="811" y="104"/>
                    <a:pt x="798" y="91"/>
                    <a:pt x="772" y="91"/>
                  </a:cubicBezTo>
                  <a:lnTo>
                    <a:pt x="756" y="78"/>
                  </a:lnTo>
                  <a:cubicBezTo>
                    <a:pt x="730" y="65"/>
                    <a:pt x="704" y="52"/>
                    <a:pt x="662" y="36"/>
                  </a:cubicBezTo>
                  <a:cubicBezTo>
                    <a:pt x="599" y="14"/>
                    <a:pt x="529" y="1"/>
                    <a:pt x="461" y="1"/>
                  </a:cubicBezTo>
                  <a:close/>
                </a:path>
              </a:pathLst>
            </a:custGeom>
            <a:solidFill>
              <a:srgbClr val="991D1D"/>
            </a:solidFill>
            <a:ln>
              <a:noFill/>
            </a:ln>
          </p:spPr>
          <p:txBody>
            <a:bodyPr spcFirstLastPara="1" wrap="square" lIns="121900" tIns="121900" rIns="121900" bIns="121900" anchor="ctr" anchorCtr="0">
              <a:noAutofit/>
            </a:bodyPr>
            <a:lstStyle/>
            <a:p>
              <a:endParaRPr sz="2400"/>
            </a:p>
          </p:txBody>
        </p:sp>
        <p:sp>
          <p:nvSpPr>
            <p:cNvPr id="118" name="Google Shape;1718;p44"/>
            <p:cNvSpPr/>
            <p:nvPr/>
          </p:nvSpPr>
          <p:spPr>
            <a:xfrm>
              <a:off x="3243275" y="4137900"/>
              <a:ext cx="16850" cy="5575"/>
            </a:xfrm>
            <a:custGeom>
              <a:avLst/>
              <a:gdLst/>
              <a:ahLst/>
              <a:cxnLst/>
              <a:rect l="l" t="t" r="r" b="b"/>
              <a:pathLst>
                <a:path w="674" h="223" extrusionOk="0">
                  <a:moveTo>
                    <a:pt x="318" y="0"/>
                  </a:moveTo>
                  <a:cubicBezTo>
                    <a:pt x="208" y="0"/>
                    <a:pt x="96" y="38"/>
                    <a:pt x="12" y="109"/>
                  </a:cubicBezTo>
                  <a:cubicBezTo>
                    <a:pt x="0" y="120"/>
                    <a:pt x="21" y="153"/>
                    <a:pt x="35" y="153"/>
                  </a:cubicBezTo>
                  <a:cubicBezTo>
                    <a:pt x="37" y="153"/>
                    <a:pt x="39" y="153"/>
                    <a:pt x="41" y="151"/>
                  </a:cubicBezTo>
                  <a:cubicBezTo>
                    <a:pt x="115" y="97"/>
                    <a:pt x="198" y="73"/>
                    <a:pt x="281" y="73"/>
                  </a:cubicBezTo>
                  <a:cubicBezTo>
                    <a:pt x="408" y="73"/>
                    <a:pt x="536" y="129"/>
                    <a:pt x="634" y="219"/>
                  </a:cubicBezTo>
                  <a:cubicBezTo>
                    <a:pt x="636" y="221"/>
                    <a:pt x="639" y="222"/>
                    <a:pt x="642" y="222"/>
                  </a:cubicBezTo>
                  <a:cubicBezTo>
                    <a:pt x="656" y="222"/>
                    <a:pt x="673" y="200"/>
                    <a:pt x="660" y="190"/>
                  </a:cubicBezTo>
                  <a:cubicBezTo>
                    <a:pt x="593" y="61"/>
                    <a:pt x="457" y="0"/>
                    <a:pt x="318" y="0"/>
                  </a:cubicBezTo>
                  <a:close/>
                </a:path>
              </a:pathLst>
            </a:custGeom>
            <a:solidFill>
              <a:srgbClr val="200A0C"/>
            </a:solidFill>
            <a:ln>
              <a:noFill/>
            </a:ln>
          </p:spPr>
          <p:txBody>
            <a:bodyPr spcFirstLastPara="1" wrap="square" lIns="121900" tIns="121900" rIns="121900" bIns="121900" anchor="ctr" anchorCtr="0">
              <a:noAutofit/>
            </a:bodyPr>
            <a:lstStyle/>
            <a:p>
              <a:endParaRPr sz="2400"/>
            </a:p>
          </p:txBody>
        </p:sp>
        <p:sp>
          <p:nvSpPr>
            <p:cNvPr id="119" name="Google Shape;1719;p44"/>
            <p:cNvSpPr/>
            <p:nvPr/>
          </p:nvSpPr>
          <p:spPr>
            <a:xfrm>
              <a:off x="3300975" y="4149125"/>
              <a:ext cx="16800" cy="6850"/>
            </a:xfrm>
            <a:custGeom>
              <a:avLst/>
              <a:gdLst/>
              <a:ahLst/>
              <a:cxnLst/>
              <a:rect l="l" t="t" r="r" b="b"/>
              <a:pathLst>
                <a:path w="672" h="274" extrusionOk="0">
                  <a:moveTo>
                    <a:pt x="254" y="0"/>
                  </a:moveTo>
                  <a:cubicBezTo>
                    <a:pt x="174" y="0"/>
                    <a:pt x="95" y="24"/>
                    <a:pt x="27" y="78"/>
                  </a:cubicBezTo>
                  <a:cubicBezTo>
                    <a:pt x="1" y="107"/>
                    <a:pt x="27" y="120"/>
                    <a:pt x="40" y="120"/>
                  </a:cubicBezTo>
                  <a:cubicBezTo>
                    <a:pt x="110" y="94"/>
                    <a:pt x="182" y="80"/>
                    <a:pt x="251" y="80"/>
                  </a:cubicBezTo>
                  <a:cubicBezTo>
                    <a:pt x="396" y="80"/>
                    <a:pt x="530" y="140"/>
                    <a:pt x="620" y="269"/>
                  </a:cubicBezTo>
                  <a:cubicBezTo>
                    <a:pt x="624" y="272"/>
                    <a:pt x="630" y="274"/>
                    <a:pt x="636" y="274"/>
                  </a:cubicBezTo>
                  <a:cubicBezTo>
                    <a:pt x="653" y="274"/>
                    <a:pt x="671" y="261"/>
                    <a:pt x="662" y="240"/>
                  </a:cubicBezTo>
                  <a:cubicBezTo>
                    <a:pt x="580" y="97"/>
                    <a:pt x="415" y="0"/>
                    <a:pt x="254" y="0"/>
                  </a:cubicBezTo>
                  <a:close/>
                </a:path>
              </a:pathLst>
            </a:custGeom>
            <a:solidFill>
              <a:srgbClr val="200A0C"/>
            </a:solidFill>
            <a:ln>
              <a:noFill/>
            </a:ln>
          </p:spPr>
          <p:txBody>
            <a:bodyPr spcFirstLastPara="1" wrap="square" lIns="121900" tIns="121900" rIns="121900" bIns="121900" anchor="ctr" anchorCtr="0">
              <a:noAutofit/>
            </a:bodyPr>
            <a:lstStyle/>
            <a:p>
              <a:endParaRPr sz="2400"/>
            </a:p>
          </p:txBody>
        </p:sp>
        <p:sp>
          <p:nvSpPr>
            <p:cNvPr id="120" name="Google Shape;1720;p44"/>
            <p:cNvSpPr/>
            <p:nvPr/>
          </p:nvSpPr>
          <p:spPr>
            <a:xfrm>
              <a:off x="3262575" y="4180925"/>
              <a:ext cx="17125" cy="9825"/>
            </a:xfrm>
            <a:custGeom>
              <a:avLst/>
              <a:gdLst/>
              <a:ahLst/>
              <a:cxnLst/>
              <a:rect l="l" t="t" r="r" b="b"/>
              <a:pathLst>
                <a:path w="685" h="393" extrusionOk="0">
                  <a:moveTo>
                    <a:pt x="325" y="1"/>
                  </a:moveTo>
                  <a:cubicBezTo>
                    <a:pt x="205" y="1"/>
                    <a:pt x="100" y="56"/>
                    <a:pt x="11" y="157"/>
                  </a:cubicBezTo>
                  <a:cubicBezTo>
                    <a:pt x="0" y="157"/>
                    <a:pt x="7" y="173"/>
                    <a:pt x="16" y="173"/>
                  </a:cubicBezTo>
                  <a:cubicBezTo>
                    <a:pt x="19" y="173"/>
                    <a:pt x="21" y="172"/>
                    <a:pt x="24" y="170"/>
                  </a:cubicBezTo>
                  <a:cubicBezTo>
                    <a:pt x="117" y="131"/>
                    <a:pt x="223" y="65"/>
                    <a:pt x="328" y="65"/>
                  </a:cubicBezTo>
                  <a:cubicBezTo>
                    <a:pt x="362" y="65"/>
                    <a:pt x="396" y="72"/>
                    <a:pt x="429" y="89"/>
                  </a:cubicBezTo>
                  <a:cubicBezTo>
                    <a:pt x="565" y="144"/>
                    <a:pt x="591" y="280"/>
                    <a:pt x="659" y="387"/>
                  </a:cubicBezTo>
                  <a:cubicBezTo>
                    <a:pt x="663" y="391"/>
                    <a:pt x="666" y="392"/>
                    <a:pt x="670" y="392"/>
                  </a:cubicBezTo>
                  <a:cubicBezTo>
                    <a:pt x="678" y="392"/>
                    <a:pt x="685" y="383"/>
                    <a:pt x="685" y="374"/>
                  </a:cubicBezTo>
                  <a:cubicBezTo>
                    <a:pt x="659" y="238"/>
                    <a:pt x="604" y="63"/>
                    <a:pt x="455" y="21"/>
                  </a:cubicBezTo>
                  <a:cubicBezTo>
                    <a:pt x="410" y="7"/>
                    <a:pt x="367" y="1"/>
                    <a:pt x="325" y="1"/>
                  </a:cubicBezTo>
                  <a:close/>
                </a:path>
              </a:pathLst>
            </a:custGeom>
            <a:solidFill>
              <a:srgbClr val="913627"/>
            </a:solidFill>
            <a:ln>
              <a:noFill/>
            </a:ln>
          </p:spPr>
          <p:txBody>
            <a:bodyPr spcFirstLastPara="1" wrap="square" lIns="121900" tIns="121900" rIns="121900" bIns="121900" anchor="ctr" anchorCtr="0">
              <a:noAutofit/>
            </a:bodyPr>
            <a:lstStyle/>
            <a:p>
              <a:endParaRPr sz="2400"/>
            </a:p>
          </p:txBody>
        </p:sp>
        <p:sp>
          <p:nvSpPr>
            <p:cNvPr id="121" name="Google Shape;1721;p44"/>
            <p:cNvSpPr/>
            <p:nvPr/>
          </p:nvSpPr>
          <p:spPr>
            <a:xfrm>
              <a:off x="3228400" y="4158350"/>
              <a:ext cx="30725" cy="21750"/>
            </a:xfrm>
            <a:custGeom>
              <a:avLst/>
              <a:gdLst/>
              <a:ahLst/>
              <a:cxnLst/>
              <a:rect l="l" t="t" r="r" b="b"/>
              <a:pathLst>
                <a:path w="1229" h="870" extrusionOk="0">
                  <a:moveTo>
                    <a:pt x="662" y="1"/>
                  </a:moveTo>
                  <a:cubicBezTo>
                    <a:pt x="614" y="1"/>
                    <a:pt x="564" y="7"/>
                    <a:pt x="513" y="20"/>
                  </a:cubicBezTo>
                  <a:cubicBezTo>
                    <a:pt x="176" y="114"/>
                    <a:pt x="1" y="587"/>
                    <a:pt x="218" y="859"/>
                  </a:cubicBezTo>
                  <a:cubicBezTo>
                    <a:pt x="222" y="867"/>
                    <a:pt x="227" y="870"/>
                    <a:pt x="232" y="870"/>
                  </a:cubicBezTo>
                  <a:cubicBezTo>
                    <a:pt x="244" y="870"/>
                    <a:pt x="257" y="854"/>
                    <a:pt x="257" y="843"/>
                  </a:cubicBezTo>
                  <a:cubicBezTo>
                    <a:pt x="220" y="588"/>
                    <a:pt x="302" y="178"/>
                    <a:pt x="629" y="178"/>
                  </a:cubicBezTo>
                  <a:cubicBezTo>
                    <a:pt x="648" y="178"/>
                    <a:pt x="667" y="179"/>
                    <a:pt x="688" y="182"/>
                  </a:cubicBezTo>
                  <a:cubicBezTo>
                    <a:pt x="931" y="211"/>
                    <a:pt x="1122" y="344"/>
                    <a:pt x="1229" y="574"/>
                  </a:cubicBezTo>
                  <a:lnTo>
                    <a:pt x="1229" y="561"/>
                  </a:lnTo>
                  <a:cubicBezTo>
                    <a:pt x="1181" y="245"/>
                    <a:pt x="964" y="1"/>
                    <a:pt x="662" y="1"/>
                  </a:cubicBezTo>
                  <a:close/>
                </a:path>
              </a:pathLst>
            </a:custGeom>
            <a:solidFill>
              <a:srgbClr val="200A0C"/>
            </a:solidFill>
            <a:ln>
              <a:noFill/>
            </a:ln>
          </p:spPr>
          <p:txBody>
            <a:bodyPr spcFirstLastPara="1" wrap="square" lIns="121900" tIns="121900" rIns="121900" bIns="121900" anchor="ctr" anchorCtr="0">
              <a:noAutofit/>
            </a:bodyPr>
            <a:lstStyle/>
            <a:p>
              <a:endParaRPr sz="2400"/>
            </a:p>
          </p:txBody>
        </p:sp>
        <p:sp>
          <p:nvSpPr>
            <p:cNvPr id="122" name="Google Shape;1722;p44"/>
            <p:cNvSpPr/>
            <p:nvPr/>
          </p:nvSpPr>
          <p:spPr>
            <a:xfrm>
              <a:off x="3230425" y="4160550"/>
              <a:ext cx="31050" cy="28450"/>
            </a:xfrm>
            <a:custGeom>
              <a:avLst/>
              <a:gdLst/>
              <a:ahLst/>
              <a:cxnLst/>
              <a:rect l="l" t="t" r="r" b="b"/>
              <a:pathLst>
                <a:path w="1242" h="1138" extrusionOk="0">
                  <a:moveTo>
                    <a:pt x="584" y="0"/>
                  </a:moveTo>
                  <a:cubicBezTo>
                    <a:pt x="457" y="0"/>
                    <a:pt x="334" y="51"/>
                    <a:pt x="231" y="162"/>
                  </a:cubicBezTo>
                  <a:cubicBezTo>
                    <a:pt x="1" y="379"/>
                    <a:pt x="14" y="852"/>
                    <a:pt x="364" y="1053"/>
                  </a:cubicBezTo>
                  <a:cubicBezTo>
                    <a:pt x="451" y="1105"/>
                    <a:pt x="577" y="1138"/>
                    <a:pt x="704" y="1138"/>
                  </a:cubicBezTo>
                  <a:cubicBezTo>
                    <a:pt x="874" y="1138"/>
                    <a:pt x="1044" y="1080"/>
                    <a:pt x="1122" y="933"/>
                  </a:cubicBezTo>
                  <a:cubicBezTo>
                    <a:pt x="1242" y="690"/>
                    <a:pt x="1174" y="324"/>
                    <a:pt x="986" y="162"/>
                  </a:cubicBezTo>
                  <a:cubicBezTo>
                    <a:pt x="860" y="58"/>
                    <a:pt x="720" y="0"/>
                    <a:pt x="584"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23" name="Google Shape;1723;p44"/>
            <p:cNvSpPr/>
            <p:nvPr/>
          </p:nvSpPr>
          <p:spPr>
            <a:xfrm>
              <a:off x="3232125" y="4164250"/>
              <a:ext cx="21975" cy="21675"/>
            </a:xfrm>
            <a:custGeom>
              <a:avLst/>
              <a:gdLst/>
              <a:ahLst/>
              <a:cxnLst/>
              <a:rect l="l" t="t" r="r" b="b"/>
              <a:pathLst>
                <a:path w="879" h="867" extrusionOk="0">
                  <a:moveTo>
                    <a:pt x="436" y="0"/>
                  </a:moveTo>
                  <a:cubicBezTo>
                    <a:pt x="218" y="0"/>
                    <a:pt x="26" y="184"/>
                    <a:pt x="14" y="419"/>
                  </a:cubicBezTo>
                  <a:cubicBezTo>
                    <a:pt x="1" y="649"/>
                    <a:pt x="176" y="850"/>
                    <a:pt x="419" y="866"/>
                  </a:cubicBezTo>
                  <a:cubicBezTo>
                    <a:pt x="427" y="866"/>
                    <a:pt x="435" y="867"/>
                    <a:pt x="443" y="867"/>
                  </a:cubicBezTo>
                  <a:cubicBezTo>
                    <a:pt x="664" y="867"/>
                    <a:pt x="863" y="695"/>
                    <a:pt x="863" y="461"/>
                  </a:cubicBezTo>
                  <a:cubicBezTo>
                    <a:pt x="879" y="231"/>
                    <a:pt x="701" y="14"/>
                    <a:pt x="458" y="1"/>
                  </a:cubicBezTo>
                  <a:cubicBezTo>
                    <a:pt x="450" y="0"/>
                    <a:pt x="443" y="0"/>
                    <a:pt x="436" y="0"/>
                  </a:cubicBezTo>
                  <a:close/>
                </a:path>
              </a:pathLst>
            </a:custGeom>
            <a:solidFill>
              <a:srgbClr val="200A0C"/>
            </a:solidFill>
            <a:ln>
              <a:noFill/>
            </a:ln>
          </p:spPr>
          <p:txBody>
            <a:bodyPr spcFirstLastPara="1" wrap="square" lIns="121900" tIns="121900" rIns="121900" bIns="121900" anchor="ctr" anchorCtr="0">
              <a:noAutofit/>
            </a:bodyPr>
            <a:lstStyle/>
            <a:p>
              <a:endParaRPr sz="2400"/>
            </a:p>
          </p:txBody>
        </p:sp>
        <p:sp>
          <p:nvSpPr>
            <p:cNvPr id="124" name="Google Shape;1724;p44"/>
            <p:cNvSpPr/>
            <p:nvPr/>
          </p:nvSpPr>
          <p:spPr>
            <a:xfrm>
              <a:off x="3237475" y="4166475"/>
              <a:ext cx="5400" cy="4300"/>
            </a:xfrm>
            <a:custGeom>
              <a:avLst/>
              <a:gdLst/>
              <a:ahLst/>
              <a:cxnLst/>
              <a:rect l="l" t="t" r="r" b="b"/>
              <a:pathLst>
                <a:path w="216" h="172" extrusionOk="0">
                  <a:moveTo>
                    <a:pt x="105" y="1"/>
                  </a:moveTo>
                  <a:cubicBezTo>
                    <a:pt x="72" y="1"/>
                    <a:pt x="40" y="19"/>
                    <a:pt x="30" y="61"/>
                  </a:cubicBezTo>
                  <a:cubicBezTo>
                    <a:pt x="1" y="113"/>
                    <a:pt x="43" y="168"/>
                    <a:pt x="111" y="168"/>
                  </a:cubicBezTo>
                  <a:cubicBezTo>
                    <a:pt x="118" y="170"/>
                    <a:pt x="124" y="171"/>
                    <a:pt x="130" y="171"/>
                  </a:cubicBezTo>
                  <a:cubicBezTo>
                    <a:pt x="160" y="171"/>
                    <a:pt x="181" y="147"/>
                    <a:pt x="192" y="113"/>
                  </a:cubicBezTo>
                  <a:cubicBezTo>
                    <a:pt x="216" y="47"/>
                    <a:pt x="159" y="1"/>
                    <a:pt x="105"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25" name="Google Shape;1725;p44"/>
            <p:cNvSpPr/>
            <p:nvPr/>
          </p:nvSpPr>
          <p:spPr>
            <a:xfrm>
              <a:off x="3236175" y="4171700"/>
              <a:ext cx="2700" cy="2100"/>
            </a:xfrm>
            <a:custGeom>
              <a:avLst/>
              <a:gdLst/>
              <a:ahLst/>
              <a:cxnLst/>
              <a:rect l="l" t="t" r="r" b="b"/>
              <a:pathLst>
                <a:path w="108" h="84" extrusionOk="0">
                  <a:moveTo>
                    <a:pt x="69" y="1"/>
                  </a:moveTo>
                  <a:cubicBezTo>
                    <a:pt x="14" y="1"/>
                    <a:pt x="1" y="82"/>
                    <a:pt x="53" y="82"/>
                  </a:cubicBezTo>
                  <a:cubicBezTo>
                    <a:pt x="57" y="83"/>
                    <a:pt x="61" y="83"/>
                    <a:pt x="64" y="83"/>
                  </a:cubicBezTo>
                  <a:cubicBezTo>
                    <a:pt x="108" y="83"/>
                    <a:pt x="105" y="13"/>
                    <a:pt x="69"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26" name="Google Shape;1726;p44"/>
            <p:cNvSpPr/>
            <p:nvPr/>
          </p:nvSpPr>
          <p:spPr>
            <a:xfrm>
              <a:off x="3295550" y="4172125"/>
              <a:ext cx="28375" cy="26250"/>
            </a:xfrm>
            <a:custGeom>
              <a:avLst/>
              <a:gdLst/>
              <a:ahLst/>
              <a:cxnLst/>
              <a:rect l="l" t="t" r="r" b="b"/>
              <a:pathLst>
                <a:path w="1135" h="1050" extrusionOk="0">
                  <a:moveTo>
                    <a:pt x="511" y="0"/>
                  </a:moveTo>
                  <a:cubicBezTo>
                    <a:pt x="323" y="0"/>
                    <a:pt x="135" y="102"/>
                    <a:pt x="1" y="266"/>
                  </a:cubicBezTo>
                  <a:lnTo>
                    <a:pt x="1" y="279"/>
                  </a:lnTo>
                  <a:cubicBezTo>
                    <a:pt x="120" y="192"/>
                    <a:pt x="247" y="151"/>
                    <a:pt x="378" y="151"/>
                  </a:cubicBezTo>
                  <a:cubicBezTo>
                    <a:pt x="471" y="151"/>
                    <a:pt x="566" y="172"/>
                    <a:pt x="662" y="211"/>
                  </a:cubicBezTo>
                  <a:cubicBezTo>
                    <a:pt x="1015" y="360"/>
                    <a:pt x="866" y="794"/>
                    <a:pt x="691" y="1008"/>
                  </a:cubicBezTo>
                  <a:cubicBezTo>
                    <a:pt x="675" y="1021"/>
                    <a:pt x="704" y="1050"/>
                    <a:pt x="717" y="1050"/>
                  </a:cubicBezTo>
                  <a:cubicBezTo>
                    <a:pt x="1054" y="914"/>
                    <a:pt x="1135" y="415"/>
                    <a:pt x="892" y="172"/>
                  </a:cubicBezTo>
                  <a:cubicBezTo>
                    <a:pt x="779" y="53"/>
                    <a:pt x="645" y="0"/>
                    <a:pt x="511" y="0"/>
                  </a:cubicBezTo>
                  <a:close/>
                </a:path>
              </a:pathLst>
            </a:custGeom>
            <a:solidFill>
              <a:srgbClr val="200A0C"/>
            </a:solidFill>
            <a:ln>
              <a:noFill/>
            </a:ln>
          </p:spPr>
          <p:txBody>
            <a:bodyPr spcFirstLastPara="1" wrap="square" lIns="121900" tIns="121900" rIns="121900" bIns="121900" anchor="ctr" anchorCtr="0">
              <a:noAutofit/>
            </a:bodyPr>
            <a:lstStyle/>
            <a:p>
              <a:endParaRPr sz="2400"/>
            </a:p>
          </p:txBody>
        </p:sp>
        <p:sp>
          <p:nvSpPr>
            <p:cNvPr id="127" name="Google Shape;1727;p44"/>
            <p:cNvSpPr/>
            <p:nvPr/>
          </p:nvSpPr>
          <p:spPr>
            <a:xfrm>
              <a:off x="3289800" y="4173850"/>
              <a:ext cx="31775" cy="27525"/>
            </a:xfrm>
            <a:custGeom>
              <a:avLst/>
              <a:gdLst/>
              <a:ahLst/>
              <a:cxnLst/>
              <a:rect l="l" t="t" r="r" b="b"/>
              <a:pathLst>
                <a:path w="1271" h="1101" extrusionOk="0">
                  <a:moveTo>
                    <a:pt x="644" y="1"/>
                  </a:moveTo>
                  <a:cubicBezTo>
                    <a:pt x="607" y="1"/>
                    <a:pt x="568" y="4"/>
                    <a:pt x="529" y="9"/>
                  </a:cubicBezTo>
                  <a:cubicBezTo>
                    <a:pt x="286" y="48"/>
                    <a:pt x="43" y="333"/>
                    <a:pt x="14" y="615"/>
                  </a:cubicBezTo>
                  <a:cubicBezTo>
                    <a:pt x="1" y="887"/>
                    <a:pt x="367" y="1101"/>
                    <a:pt x="610" y="1101"/>
                  </a:cubicBezTo>
                  <a:cubicBezTo>
                    <a:pt x="1015" y="1101"/>
                    <a:pt x="1271" y="696"/>
                    <a:pt x="1190" y="401"/>
                  </a:cubicBezTo>
                  <a:cubicBezTo>
                    <a:pt x="1119" y="129"/>
                    <a:pt x="905" y="1"/>
                    <a:pt x="644"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28" name="Google Shape;1728;p44"/>
            <p:cNvSpPr/>
            <p:nvPr/>
          </p:nvSpPr>
          <p:spPr>
            <a:xfrm>
              <a:off x="3289150" y="4176875"/>
              <a:ext cx="24650" cy="21575"/>
            </a:xfrm>
            <a:custGeom>
              <a:avLst/>
              <a:gdLst/>
              <a:ahLst/>
              <a:cxnLst/>
              <a:rect l="l" t="t" r="r" b="b"/>
              <a:pathLst>
                <a:path w="986" h="863" extrusionOk="0">
                  <a:moveTo>
                    <a:pt x="500" y="1"/>
                  </a:moveTo>
                  <a:cubicBezTo>
                    <a:pt x="343" y="1"/>
                    <a:pt x="193" y="83"/>
                    <a:pt x="108" y="225"/>
                  </a:cubicBezTo>
                  <a:cubicBezTo>
                    <a:pt x="1" y="442"/>
                    <a:pt x="82" y="698"/>
                    <a:pt x="299" y="805"/>
                  </a:cubicBezTo>
                  <a:cubicBezTo>
                    <a:pt x="367" y="844"/>
                    <a:pt x="439" y="863"/>
                    <a:pt x="510" y="863"/>
                  </a:cubicBezTo>
                  <a:cubicBezTo>
                    <a:pt x="661" y="863"/>
                    <a:pt x="804" y="778"/>
                    <a:pt x="879" y="630"/>
                  </a:cubicBezTo>
                  <a:cubicBezTo>
                    <a:pt x="986" y="413"/>
                    <a:pt x="905" y="157"/>
                    <a:pt x="704" y="50"/>
                  </a:cubicBezTo>
                  <a:cubicBezTo>
                    <a:pt x="638" y="16"/>
                    <a:pt x="568" y="1"/>
                    <a:pt x="500" y="1"/>
                  </a:cubicBezTo>
                  <a:close/>
                </a:path>
              </a:pathLst>
            </a:custGeom>
            <a:solidFill>
              <a:srgbClr val="200A0C"/>
            </a:solidFill>
            <a:ln>
              <a:noFill/>
            </a:ln>
          </p:spPr>
          <p:txBody>
            <a:bodyPr spcFirstLastPara="1" wrap="square" lIns="121900" tIns="121900" rIns="121900" bIns="121900" anchor="ctr" anchorCtr="0">
              <a:noAutofit/>
            </a:bodyPr>
            <a:lstStyle/>
            <a:p>
              <a:endParaRPr sz="2400"/>
            </a:p>
          </p:txBody>
        </p:sp>
        <p:sp>
          <p:nvSpPr>
            <p:cNvPr id="129" name="Google Shape;1729;p44"/>
            <p:cNvSpPr/>
            <p:nvPr/>
          </p:nvSpPr>
          <p:spPr>
            <a:xfrm>
              <a:off x="3294900" y="4179275"/>
              <a:ext cx="5575" cy="4475"/>
            </a:xfrm>
            <a:custGeom>
              <a:avLst/>
              <a:gdLst/>
              <a:ahLst/>
              <a:cxnLst/>
              <a:rect l="l" t="t" r="r" b="b"/>
              <a:pathLst>
                <a:path w="223" h="179" extrusionOk="0">
                  <a:moveTo>
                    <a:pt x="101" y="1"/>
                  </a:moveTo>
                  <a:cubicBezTo>
                    <a:pt x="80" y="1"/>
                    <a:pt x="57" y="11"/>
                    <a:pt x="40" y="35"/>
                  </a:cubicBezTo>
                  <a:cubicBezTo>
                    <a:pt x="14" y="61"/>
                    <a:pt x="1" y="103"/>
                    <a:pt x="27" y="142"/>
                  </a:cubicBezTo>
                  <a:cubicBezTo>
                    <a:pt x="41" y="164"/>
                    <a:pt x="66" y="178"/>
                    <a:pt x="94" y="178"/>
                  </a:cubicBezTo>
                  <a:cubicBezTo>
                    <a:pt x="118" y="178"/>
                    <a:pt x="143" y="168"/>
                    <a:pt x="163" y="142"/>
                  </a:cubicBezTo>
                  <a:cubicBezTo>
                    <a:pt x="223" y="82"/>
                    <a:pt x="164" y="1"/>
                    <a:pt x="101"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30" name="Google Shape;1730;p44"/>
            <p:cNvSpPr/>
            <p:nvPr/>
          </p:nvSpPr>
          <p:spPr>
            <a:xfrm>
              <a:off x="3293475" y="4184775"/>
              <a:ext cx="2950" cy="2175"/>
            </a:xfrm>
            <a:custGeom>
              <a:avLst/>
              <a:gdLst/>
              <a:ahLst/>
              <a:cxnLst/>
              <a:rect l="l" t="t" r="r" b="b"/>
              <a:pathLst>
                <a:path w="118" h="87" extrusionOk="0">
                  <a:moveTo>
                    <a:pt x="66" y="0"/>
                  </a:moveTo>
                  <a:cubicBezTo>
                    <a:pt x="35" y="0"/>
                    <a:pt x="1" y="31"/>
                    <a:pt x="29" y="71"/>
                  </a:cubicBezTo>
                  <a:cubicBezTo>
                    <a:pt x="37" y="82"/>
                    <a:pt x="48" y="87"/>
                    <a:pt x="60" y="87"/>
                  </a:cubicBezTo>
                  <a:cubicBezTo>
                    <a:pt x="88" y="87"/>
                    <a:pt x="118" y="55"/>
                    <a:pt x="97" y="16"/>
                  </a:cubicBezTo>
                  <a:cubicBezTo>
                    <a:pt x="89" y="5"/>
                    <a:pt x="78" y="0"/>
                    <a:pt x="66"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31" name="Google Shape;1731;p44"/>
            <p:cNvSpPr/>
            <p:nvPr/>
          </p:nvSpPr>
          <p:spPr>
            <a:xfrm>
              <a:off x="3244350" y="4190825"/>
              <a:ext cx="51150" cy="19475"/>
            </a:xfrm>
            <a:custGeom>
              <a:avLst/>
              <a:gdLst/>
              <a:ahLst/>
              <a:cxnLst/>
              <a:rect l="l" t="t" r="r" b="b"/>
              <a:pathLst>
                <a:path w="2046" h="779" extrusionOk="0">
                  <a:moveTo>
                    <a:pt x="40" y="0"/>
                  </a:moveTo>
                  <a:cubicBezTo>
                    <a:pt x="24" y="0"/>
                    <a:pt x="0" y="19"/>
                    <a:pt x="11" y="30"/>
                  </a:cubicBezTo>
                  <a:cubicBezTo>
                    <a:pt x="249" y="518"/>
                    <a:pt x="748" y="778"/>
                    <a:pt x="1255" y="778"/>
                  </a:cubicBezTo>
                  <a:cubicBezTo>
                    <a:pt x="1521" y="778"/>
                    <a:pt x="1790" y="706"/>
                    <a:pt x="2023" y="558"/>
                  </a:cubicBezTo>
                  <a:cubicBezTo>
                    <a:pt x="2045" y="547"/>
                    <a:pt x="2029" y="513"/>
                    <a:pt x="2005" y="513"/>
                  </a:cubicBezTo>
                  <a:cubicBezTo>
                    <a:pt x="2001" y="513"/>
                    <a:pt x="1998" y="514"/>
                    <a:pt x="1994" y="516"/>
                  </a:cubicBezTo>
                  <a:cubicBezTo>
                    <a:pt x="1771" y="642"/>
                    <a:pt x="1528" y="703"/>
                    <a:pt x="1281" y="703"/>
                  </a:cubicBezTo>
                  <a:cubicBezTo>
                    <a:pt x="1079" y="703"/>
                    <a:pt x="873" y="662"/>
                    <a:pt x="672" y="584"/>
                  </a:cubicBezTo>
                  <a:cubicBezTo>
                    <a:pt x="348" y="451"/>
                    <a:pt x="228" y="260"/>
                    <a:pt x="50" y="4"/>
                  </a:cubicBezTo>
                  <a:cubicBezTo>
                    <a:pt x="47" y="1"/>
                    <a:pt x="44" y="0"/>
                    <a:pt x="40" y="0"/>
                  </a:cubicBezTo>
                  <a:close/>
                </a:path>
              </a:pathLst>
            </a:custGeom>
            <a:solidFill>
              <a:srgbClr val="750E0C"/>
            </a:solidFill>
            <a:ln>
              <a:noFill/>
            </a:ln>
          </p:spPr>
          <p:txBody>
            <a:bodyPr spcFirstLastPara="1" wrap="square" lIns="121900" tIns="121900" rIns="121900" bIns="121900" anchor="ctr" anchorCtr="0">
              <a:noAutofit/>
            </a:bodyPr>
            <a:lstStyle/>
            <a:p>
              <a:endParaRPr sz="2400"/>
            </a:p>
          </p:txBody>
        </p:sp>
        <p:sp>
          <p:nvSpPr>
            <p:cNvPr id="132" name="Google Shape;1732;p44"/>
            <p:cNvSpPr/>
            <p:nvPr/>
          </p:nvSpPr>
          <p:spPr>
            <a:xfrm>
              <a:off x="3215925" y="4088025"/>
              <a:ext cx="142425" cy="116925"/>
            </a:xfrm>
            <a:custGeom>
              <a:avLst/>
              <a:gdLst/>
              <a:ahLst/>
              <a:cxnLst/>
              <a:rect l="l" t="t" r="r" b="b"/>
              <a:pathLst>
                <a:path w="5697" h="4677" extrusionOk="0">
                  <a:moveTo>
                    <a:pt x="1591" y="0"/>
                  </a:moveTo>
                  <a:cubicBezTo>
                    <a:pt x="1530" y="0"/>
                    <a:pt x="1467" y="9"/>
                    <a:pt x="1404" y="27"/>
                  </a:cubicBezTo>
                  <a:cubicBezTo>
                    <a:pt x="1080" y="121"/>
                    <a:pt x="1161" y="565"/>
                    <a:pt x="1255" y="782"/>
                  </a:cubicBezTo>
                  <a:cubicBezTo>
                    <a:pt x="1284" y="863"/>
                    <a:pt x="1323" y="944"/>
                    <a:pt x="1365" y="1025"/>
                  </a:cubicBezTo>
                  <a:cubicBezTo>
                    <a:pt x="1365" y="1038"/>
                    <a:pt x="1025" y="1161"/>
                    <a:pt x="999" y="1174"/>
                  </a:cubicBezTo>
                  <a:cubicBezTo>
                    <a:pt x="769" y="1268"/>
                    <a:pt x="555" y="1388"/>
                    <a:pt x="364" y="1566"/>
                  </a:cubicBezTo>
                  <a:cubicBezTo>
                    <a:pt x="1" y="1874"/>
                    <a:pt x="69" y="3280"/>
                    <a:pt x="231" y="3413"/>
                  </a:cubicBezTo>
                  <a:cubicBezTo>
                    <a:pt x="594" y="3199"/>
                    <a:pt x="717" y="2846"/>
                    <a:pt x="756" y="2632"/>
                  </a:cubicBezTo>
                  <a:cubicBezTo>
                    <a:pt x="756" y="2590"/>
                    <a:pt x="837" y="2253"/>
                    <a:pt x="824" y="2240"/>
                  </a:cubicBezTo>
                  <a:lnTo>
                    <a:pt x="824" y="2240"/>
                  </a:lnTo>
                  <a:cubicBezTo>
                    <a:pt x="879" y="2279"/>
                    <a:pt x="931" y="2279"/>
                    <a:pt x="999" y="2295"/>
                  </a:cubicBezTo>
                  <a:cubicBezTo>
                    <a:pt x="1003" y="2295"/>
                    <a:pt x="1007" y="2295"/>
                    <a:pt x="1011" y="2295"/>
                  </a:cubicBezTo>
                  <a:cubicBezTo>
                    <a:pt x="1349" y="2295"/>
                    <a:pt x="1365" y="1764"/>
                    <a:pt x="1391" y="1524"/>
                  </a:cubicBezTo>
                  <a:cubicBezTo>
                    <a:pt x="1600" y="1677"/>
                    <a:pt x="1828" y="1850"/>
                    <a:pt x="2082" y="1850"/>
                  </a:cubicBezTo>
                  <a:cubicBezTo>
                    <a:pt x="2138" y="1850"/>
                    <a:pt x="2197" y="1842"/>
                    <a:pt x="2256" y="1822"/>
                  </a:cubicBezTo>
                  <a:cubicBezTo>
                    <a:pt x="2431" y="1754"/>
                    <a:pt x="2470" y="1537"/>
                    <a:pt x="2470" y="1349"/>
                  </a:cubicBezTo>
                  <a:cubicBezTo>
                    <a:pt x="2704" y="1826"/>
                    <a:pt x="3165" y="2697"/>
                    <a:pt x="3654" y="2697"/>
                  </a:cubicBezTo>
                  <a:cubicBezTo>
                    <a:pt x="3758" y="2697"/>
                    <a:pt x="3865" y="2657"/>
                    <a:pt x="3970" y="2564"/>
                  </a:cubicBezTo>
                  <a:cubicBezTo>
                    <a:pt x="4064" y="3050"/>
                    <a:pt x="4158" y="3536"/>
                    <a:pt x="4375" y="3980"/>
                  </a:cubicBezTo>
                  <a:cubicBezTo>
                    <a:pt x="4495" y="4252"/>
                    <a:pt x="4670" y="4602"/>
                    <a:pt x="4994" y="4670"/>
                  </a:cubicBezTo>
                  <a:cubicBezTo>
                    <a:pt x="5015" y="4674"/>
                    <a:pt x="5036" y="4676"/>
                    <a:pt x="5056" y="4676"/>
                  </a:cubicBezTo>
                  <a:cubicBezTo>
                    <a:pt x="5352" y="4676"/>
                    <a:pt x="5480" y="4224"/>
                    <a:pt x="5480" y="3996"/>
                  </a:cubicBezTo>
                  <a:cubicBezTo>
                    <a:pt x="5454" y="3429"/>
                    <a:pt x="5211" y="2927"/>
                    <a:pt x="4942" y="2441"/>
                  </a:cubicBezTo>
                  <a:lnTo>
                    <a:pt x="4942" y="2441"/>
                  </a:lnTo>
                  <a:cubicBezTo>
                    <a:pt x="5056" y="2477"/>
                    <a:pt x="5174" y="2510"/>
                    <a:pt x="5289" y="2510"/>
                  </a:cubicBezTo>
                  <a:cubicBezTo>
                    <a:pt x="5390" y="2510"/>
                    <a:pt x="5488" y="2484"/>
                    <a:pt x="5577" y="2415"/>
                  </a:cubicBezTo>
                  <a:cubicBezTo>
                    <a:pt x="5697" y="2321"/>
                    <a:pt x="5642" y="2091"/>
                    <a:pt x="5590" y="1971"/>
                  </a:cubicBezTo>
                  <a:cubicBezTo>
                    <a:pt x="5334" y="1375"/>
                    <a:pt x="4806" y="1119"/>
                    <a:pt x="4184" y="1051"/>
                  </a:cubicBezTo>
                  <a:cubicBezTo>
                    <a:pt x="4119" y="1051"/>
                    <a:pt x="4213" y="970"/>
                    <a:pt x="4213" y="918"/>
                  </a:cubicBezTo>
                  <a:cubicBezTo>
                    <a:pt x="4213" y="850"/>
                    <a:pt x="4200" y="795"/>
                    <a:pt x="4158" y="740"/>
                  </a:cubicBezTo>
                  <a:cubicBezTo>
                    <a:pt x="4022" y="578"/>
                    <a:pt x="3821" y="484"/>
                    <a:pt x="3617" y="416"/>
                  </a:cubicBezTo>
                  <a:cubicBezTo>
                    <a:pt x="3385" y="319"/>
                    <a:pt x="3081" y="233"/>
                    <a:pt x="2789" y="233"/>
                  </a:cubicBezTo>
                  <a:cubicBezTo>
                    <a:pt x="2591" y="233"/>
                    <a:pt x="2399" y="273"/>
                    <a:pt x="2240" y="377"/>
                  </a:cubicBezTo>
                  <a:cubicBezTo>
                    <a:pt x="2087" y="159"/>
                    <a:pt x="1854" y="0"/>
                    <a:pt x="1591" y="0"/>
                  </a:cubicBez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133" name="Google Shape;1733;p44"/>
            <p:cNvSpPr/>
            <p:nvPr/>
          </p:nvSpPr>
          <p:spPr>
            <a:xfrm>
              <a:off x="3306450" y="4135400"/>
              <a:ext cx="40400" cy="63700"/>
            </a:xfrm>
            <a:custGeom>
              <a:avLst/>
              <a:gdLst/>
              <a:ahLst/>
              <a:cxnLst/>
              <a:rect l="l" t="t" r="r" b="b"/>
              <a:pathLst>
                <a:path w="1616" h="2548" extrusionOk="0">
                  <a:moveTo>
                    <a:pt x="487" y="0"/>
                  </a:moveTo>
                  <a:cubicBezTo>
                    <a:pt x="318" y="0"/>
                    <a:pt x="121" y="97"/>
                    <a:pt x="25" y="196"/>
                  </a:cubicBezTo>
                  <a:cubicBezTo>
                    <a:pt x="1" y="217"/>
                    <a:pt x="17" y="241"/>
                    <a:pt x="38" y="241"/>
                  </a:cubicBezTo>
                  <a:cubicBezTo>
                    <a:pt x="42" y="241"/>
                    <a:pt x="46" y="240"/>
                    <a:pt x="51" y="238"/>
                  </a:cubicBezTo>
                  <a:cubicBezTo>
                    <a:pt x="103" y="219"/>
                    <a:pt x="349" y="96"/>
                    <a:pt x="502" y="96"/>
                  </a:cubicBezTo>
                  <a:cubicBezTo>
                    <a:pt x="587" y="96"/>
                    <a:pt x="642" y="135"/>
                    <a:pt x="618" y="251"/>
                  </a:cubicBezTo>
                  <a:cubicBezTo>
                    <a:pt x="592" y="400"/>
                    <a:pt x="482" y="520"/>
                    <a:pt x="469" y="682"/>
                  </a:cubicBezTo>
                  <a:cubicBezTo>
                    <a:pt x="469" y="722"/>
                    <a:pt x="498" y="747"/>
                    <a:pt x="530" y="747"/>
                  </a:cubicBezTo>
                  <a:cubicBezTo>
                    <a:pt x="541" y="747"/>
                    <a:pt x="552" y="744"/>
                    <a:pt x="563" y="737"/>
                  </a:cubicBezTo>
                  <a:cubicBezTo>
                    <a:pt x="618" y="708"/>
                    <a:pt x="673" y="669"/>
                    <a:pt x="725" y="643"/>
                  </a:cubicBezTo>
                  <a:cubicBezTo>
                    <a:pt x="755" y="620"/>
                    <a:pt x="865" y="559"/>
                    <a:pt x="943" y="559"/>
                  </a:cubicBezTo>
                  <a:cubicBezTo>
                    <a:pt x="1005" y="559"/>
                    <a:pt x="1046" y="597"/>
                    <a:pt x="1010" y="724"/>
                  </a:cubicBezTo>
                  <a:cubicBezTo>
                    <a:pt x="955" y="899"/>
                    <a:pt x="822" y="1019"/>
                    <a:pt x="848" y="1223"/>
                  </a:cubicBezTo>
                  <a:cubicBezTo>
                    <a:pt x="848" y="1253"/>
                    <a:pt x="871" y="1284"/>
                    <a:pt x="900" y="1284"/>
                  </a:cubicBezTo>
                  <a:cubicBezTo>
                    <a:pt x="909" y="1284"/>
                    <a:pt x="919" y="1282"/>
                    <a:pt x="929" y="1275"/>
                  </a:cubicBezTo>
                  <a:cubicBezTo>
                    <a:pt x="967" y="1263"/>
                    <a:pt x="998" y="1258"/>
                    <a:pt x="1023" y="1258"/>
                  </a:cubicBezTo>
                  <a:cubicBezTo>
                    <a:pt x="1172" y="1258"/>
                    <a:pt x="1096" y="1447"/>
                    <a:pt x="1049" y="1586"/>
                  </a:cubicBezTo>
                  <a:cubicBezTo>
                    <a:pt x="1010" y="1709"/>
                    <a:pt x="942" y="1816"/>
                    <a:pt x="916" y="1939"/>
                  </a:cubicBezTo>
                  <a:cubicBezTo>
                    <a:pt x="905" y="1984"/>
                    <a:pt x="933" y="2022"/>
                    <a:pt x="977" y="2022"/>
                  </a:cubicBezTo>
                  <a:cubicBezTo>
                    <a:pt x="983" y="2022"/>
                    <a:pt x="990" y="2022"/>
                    <a:pt x="997" y="2020"/>
                  </a:cubicBezTo>
                  <a:cubicBezTo>
                    <a:pt x="1063" y="2005"/>
                    <a:pt x="1182" y="1965"/>
                    <a:pt x="1271" y="1965"/>
                  </a:cubicBezTo>
                  <a:cubicBezTo>
                    <a:pt x="1361" y="1965"/>
                    <a:pt x="1421" y="2005"/>
                    <a:pt x="1373" y="2153"/>
                  </a:cubicBezTo>
                  <a:cubicBezTo>
                    <a:pt x="1334" y="2276"/>
                    <a:pt x="1253" y="2370"/>
                    <a:pt x="1240" y="2490"/>
                  </a:cubicBezTo>
                  <a:cubicBezTo>
                    <a:pt x="1240" y="2520"/>
                    <a:pt x="1274" y="2548"/>
                    <a:pt x="1308" y="2548"/>
                  </a:cubicBezTo>
                  <a:cubicBezTo>
                    <a:pt x="1322" y="2548"/>
                    <a:pt x="1336" y="2543"/>
                    <a:pt x="1347" y="2532"/>
                  </a:cubicBezTo>
                  <a:cubicBezTo>
                    <a:pt x="1428" y="2409"/>
                    <a:pt x="1616" y="2072"/>
                    <a:pt x="1522" y="1923"/>
                  </a:cubicBezTo>
                  <a:cubicBezTo>
                    <a:pt x="1465" y="1843"/>
                    <a:pt x="1389" y="1816"/>
                    <a:pt x="1305" y="1816"/>
                  </a:cubicBezTo>
                  <a:cubicBezTo>
                    <a:pt x="1231" y="1816"/>
                    <a:pt x="1152" y="1837"/>
                    <a:pt x="1075" y="1860"/>
                  </a:cubicBezTo>
                  <a:lnTo>
                    <a:pt x="1075" y="1860"/>
                  </a:lnTo>
                  <a:cubicBezTo>
                    <a:pt x="1174" y="1585"/>
                    <a:pt x="1370" y="1121"/>
                    <a:pt x="1062" y="1121"/>
                  </a:cubicBezTo>
                  <a:cubicBezTo>
                    <a:pt x="1041" y="1121"/>
                    <a:pt x="1017" y="1123"/>
                    <a:pt x="990" y="1128"/>
                  </a:cubicBezTo>
                  <a:lnTo>
                    <a:pt x="990" y="1128"/>
                  </a:lnTo>
                  <a:cubicBezTo>
                    <a:pt x="1040" y="907"/>
                    <a:pt x="1287" y="629"/>
                    <a:pt x="1065" y="452"/>
                  </a:cubicBezTo>
                  <a:cubicBezTo>
                    <a:pt x="1031" y="427"/>
                    <a:pt x="992" y="416"/>
                    <a:pt x="950" y="416"/>
                  </a:cubicBezTo>
                  <a:cubicBezTo>
                    <a:pt x="852" y="416"/>
                    <a:pt x="739" y="475"/>
                    <a:pt x="643" y="534"/>
                  </a:cubicBezTo>
                  <a:lnTo>
                    <a:pt x="643" y="534"/>
                  </a:lnTo>
                  <a:cubicBezTo>
                    <a:pt x="708" y="361"/>
                    <a:pt x="821" y="140"/>
                    <a:pt x="660" y="47"/>
                  </a:cubicBezTo>
                  <a:cubicBezTo>
                    <a:pt x="611" y="14"/>
                    <a:pt x="551" y="0"/>
                    <a:pt x="487" y="0"/>
                  </a:cubicBezTo>
                  <a:close/>
                </a:path>
              </a:pathLst>
            </a:custGeom>
            <a:solidFill>
              <a:srgbClr val="3F1006"/>
            </a:solidFill>
            <a:ln>
              <a:noFill/>
            </a:ln>
          </p:spPr>
          <p:txBody>
            <a:bodyPr spcFirstLastPara="1" wrap="square" lIns="121900" tIns="121900" rIns="121900" bIns="121900" anchor="ctr" anchorCtr="0">
              <a:noAutofit/>
            </a:bodyPr>
            <a:lstStyle/>
            <a:p>
              <a:endParaRPr sz="2400"/>
            </a:p>
          </p:txBody>
        </p:sp>
        <p:sp>
          <p:nvSpPr>
            <p:cNvPr id="134" name="Google Shape;1734;p44"/>
            <p:cNvSpPr/>
            <p:nvPr/>
          </p:nvSpPr>
          <p:spPr>
            <a:xfrm>
              <a:off x="3214875" y="4123725"/>
              <a:ext cx="46600" cy="48700"/>
            </a:xfrm>
            <a:custGeom>
              <a:avLst/>
              <a:gdLst/>
              <a:ahLst/>
              <a:cxnLst/>
              <a:rect l="l" t="t" r="r" b="b"/>
              <a:pathLst>
                <a:path w="1864" h="1948" extrusionOk="0">
                  <a:moveTo>
                    <a:pt x="1310" y="0"/>
                  </a:moveTo>
                  <a:cubicBezTo>
                    <a:pt x="1132" y="0"/>
                    <a:pt x="957" y="44"/>
                    <a:pt x="811" y="151"/>
                  </a:cubicBezTo>
                  <a:cubicBezTo>
                    <a:pt x="563" y="330"/>
                    <a:pt x="652" y="553"/>
                    <a:pt x="834" y="678"/>
                  </a:cubicBezTo>
                  <a:lnTo>
                    <a:pt x="834" y="678"/>
                  </a:lnTo>
                  <a:cubicBezTo>
                    <a:pt x="661" y="710"/>
                    <a:pt x="503" y="785"/>
                    <a:pt x="354" y="880"/>
                  </a:cubicBezTo>
                  <a:cubicBezTo>
                    <a:pt x="273" y="932"/>
                    <a:pt x="163" y="1094"/>
                    <a:pt x="299" y="1162"/>
                  </a:cubicBezTo>
                  <a:cubicBezTo>
                    <a:pt x="461" y="1217"/>
                    <a:pt x="500" y="1230"/>
                    <a:pt x="354" y="1366"/>
                  </a:cubicBezTo>
                  <a:cubicBezTo>
                    <a:pt x="286" y="1434"/>
                    <a:pt x="218" y="1515"/>
                    <a:pt x="150" y="1596"/>
                  </a:cubicBezTo>
                  <a:cubicBezTo>
                    <a:pt x="43" y="1758"/>
                    <a:pt x="137" y="1891"/>
                    <a:pt x="299" y="1946"/>
                  </a:cubicBezTo>
                  <a:cubicBezTo>
                    <a:pt x="303" y="1947"/>
                    <a:pt x="307" y="1947"/>
                    <a:pt x="310" y="1947"/>
                  </a:cubicBezTo>
                  <a:cubicBezTo>
                    <a:pt x="357" y="1947"/>
                    <a:pt x="377" y="1876"/>
                    <a:pt x="338" y="1852"/>
                  </a:cubicBezTo>
                  <a:cubicBezTo>
                    <a:pt x="1" y="1609"/>
                    <a:pt x="730" y="1405"/>
                    <a:pt x="581" y="1149"/>
                  </a:cubicBezTo>
                  <a:cubicBezTo>
                    <a:pt x="555" y="1110"/>
                    <a:pt x="461" y="1068"/>
                    <a:pt x="419" y="1055"/>
                  </a:cubicBezTo>
                  <a:cubicBezTo>
                    <a:pt x="299" y="1029"/>
                    <a:pt x="516" y="919"/>
                    <a:pt x="568" y="880"/>
                  </a:cubicBezTo>
                  <a:cubicBezTo>
                    <a:pt x="677" y="804"/>
                    <a:pt x="812" y="762"/>
                    <a:pt x="952" y="762"/>
                  </a:cubicBezTo>
                  <a:cubicBezTo>
                    <a:pt x="986" y="762"/>
                    <a:pt x="1020" y="765"/>
                    <a:pt x="1054" y="770"/>
                  </a:cubicBezTo>
                  <a:cubicBezTo>
                    <a:pt x="1059" y="771"/>
                    <a:pt x="1064" y="772"/>
                    <a:pt x="1069" y="772"/>
                  </a:cubicBezTo>
                  <a:cubicBezTo>
                    <a:pt x="1125" y="772"/>
                    <a:pt x="1143" y="688"/>
                    <a:pt x="1083" y="676"/>
                  </a:cubicBezTo>
                  <a:cubicBezTo>
                    <a:pt x="1077" y="674"/>
                    <a:pt x="1071" y="672"/>
                    <a:pt x="1065" y="669"/>
                  </a:cubicBezTo>
                  <a:lnTo>
                    <a:pt x="1065" y="669"/>
                  </a:lnTo>
                  <a:cubicBezTo>
                    <a:pt x="1065" y="667"/>
                    <a:pt x="1066" y="665"/>
                    <a:pt x="1067" y="663"/>
                  </a:cubicBezTo>
                  <a:cubicBezTo>
                    <a:pt x="1060" y="662"/>
                    <a:pt x="1053" y="662"/>
                    <a:pt x="1046" y="662"/>
                  </a:cubicBezTo>
                  <a:lnTo>
                    <a:pt x="1046" y="662"/>
                  </a:lnTo>
                  <a:cubicBezTo>
                    <a:pt x="886" y="599"/>
                    <a:pt x="620" y="443"/>
                    <a:pt x="905" y="219"/>
                  </a:cubicBezTo>
                  <a:cubicBezTo>
                    <a:pt x="1002" y="138"/>
                    <a:pt x="1135" y="122"/>
                    <a:pt x="1258" y="96"/>
                  </a:cubicBezTo>
                  <a:cubicBezTo>
                    <a:pt x="1300" y="93"/>
                    <a:pt x="1342" y="91"/>
                    <a:pt x="1385" y="91"/>
                  </a:cubicBezTo>
                  <a:cubicBezTo>
                    <a:pt x="1535" y="91"/>
                    <a:pt x="1689" y="111"/>
                    <a:pt x="1825" y="164"/>
                  </a:cubicBezTo>
                  <a:cubicBezTo>
                    <a:pt x="1851" y="164"/>
                    <a:pt x="1864" y="122"/>
                    <a:pt x="1838" y="122"/>
                  </a:cubicBezTo>
                  <a:cubicBezTo>
                    <a:pt x="1680" y="48"/>
                    <a:pt x="1494" y="0"/>
                    <a:pt x="1310" y="0"/>
                  </a:cubicBezTo>
                  <a:close/>
                </a:path>
              </a:pathLst>
            </a:custGeom>
            <a:solidFill>
              <a:srgbClr val="3F1006"/>
            </a:solidFill>
            <a:ln>
              <a:noFill/>
            </a:ln>
          </p:spPr>
          <p:txBody>
            <a:bodyPr spcFirstLastPara="1" wrap="square" lIns="121900" tIns="121900" rIns="121900" bIns="121900" anchor="ctr" anchorCtr="0">
              <a:noAutofit/>
            </a:bodyPr>
            <a:lstStyle/>
            <a:p>
              <a:endParaRPr sz="2400"/>
            </a:p>
          </p:txBody>
        </p:sp>
        <p:sp>
          <p:nvSpPr>
            <p:cNvPr id="135" name="Google Shape;1735;p44"/>
            <p:cNvSpPr/>
            <p:nvPr/>
          </p:nvSpPr>
          <p:spPr>
            <a:xfrm>
              <a:off x="3251650" y="4097450"/>
              <a:ext cx="21975" cy="23100"/>
            </a:xfrm>
            <a:custGeom>
              <a:avLst/>
              <a:gdLst/>
              <a:ahLst/>
              <a:cxnLst/>
              <a:rect l="l" t="t" r="r" b="b"/>
              <a:pathLst>
                <a:path w="879" h="924" extrusionOk="0">
                  <a:moveTo>
                    <a:pt x="288" y="1"/>
                  </a:moveTo>
                  <a:cubicBezTo>
                    <a:pt x="205" y="1"/>
                    <a:pt x="121" y="18"/>
                    <a:pt x="56" y="39"/>
                  </a:cubicBezTo>
                  <a:cubicBezTo>
                    <a:pt x="17" y="55"/>
                    <a:pt x="1" y="107"/>
                    <a:pt x="43" y="120"/>
                  </a:cubicBezTo>
                  <a:cubicBezTo>
                    <a:pt x="93" y="146"/>
                    <a:pt x="143" y="151"/>
                    <a:pt x="196" y="151"/>
                  </a:cubicBezTo>
                  <a:cubicBezTo>
                    <a:pt x="229" y="151"/>
                    <a:pt x="263" y="149"/>
                    <a:pt x="299" y="149"/>
                  </a:cubicBezTo>
                  <a:cubicBezTo>
                    <a:pt x="308" y="148"/>
                    <a:pt x="318" y="147"/>
                    <a:pt x="328" y="147"/>
                  </a:cubicBezTo>
                  <a:cubicBezTo>
                    <a:pt x="410" y="147"/>
                    <a:pt x="478" y="196"/>
                    <a:pt x="406" y="269"/>
                  </a:cubicBezTo>
                  <a:cubicBezTo>
                    <a:pt x="354" y="324"/>
                    <a:pt x="286" y="350"/>
                    <a:pt x="231" y="379"/>
                  </a:cubicBezTo>
                  <a:cubicBezTo>
                    <a:pt x="157" y="391"/>
                    <a:pt x="175" y="502"/>
                    <a:pt x="240" y="502"/>
                  </a:cubicBezTo>
                  <a:cubicBezTo>
                    <a:pt x="246" y="502"/>
                    <a:pt x="253" y="501"/>
                    <a:pt x="260" y="499"/>
                  </a:cubicBezTo>
                  <a:cubicBezTo>
                    <a:pt x="267" y="496"/>
                    <a:pt x="275" y="494"/>
                    <a:pt x="284" y="491"/>
                  </a:cubicBezTo>
                  <a:lnTo>
                    <a:pt x="284" y="491"/>
                  </a:lnTo>
                  <a:cubicBezTo>
                    <a:pt x="321" y="479"/>
                    <a:pt x="356" y="474"/>
                    <a:pt x="391" y="474"/>
                  </a:cubicBezTo>
                  <a:cubicBezTo>
                    <a:pt x="611" y="474"/>
                    <a:pt x="783" y="689"/>
                    <a:pt x="840" y="904"/>
                  </a:cubicBezTo>
                  <a:cubicBezTo>
                    <a:pt x="840" y="917"/>
                    <a:pt x="850" y="923"/>
                    <a:pt x="859" y="923"/>
                  </a:cubicBezTo>
                  <a:cubicBezTo>
                    <a:pt x="869" y="923"/>
                    <a:pt x="879" y="917"/>
                    <a:pt x="879" y="904"/>
                  </a:cubicBezTo>
                  <a:cubicBezTo>
                    <a:pt x="869" y="658"/>
                    <a:pt x="717" y="433"/>
                    <a:pt x="498" y="372"/>
                  </a:cubicBezTo>
                  <a:lnTo>
                    <a:pt x="498" y="372"/>
                  </a:lnTo>
                  <a:cubicBezTo>
                    <a:pt x="564" y="316"/>
                    <a:pt x="608" y="245"/>
                    <a:pt x="584" y="162"/>
                  </a:cubicBezTo>
                  <a:cubicBezTo>
                    <a:pt x="535" y="39"/>
                    <a:pt x="413" y="1"/>
                    <a:pt x="288" y="1"/>
                  </a:cubicBezTo>
                  <a:close/>
                </a:path>
              </a:pathLst>
            </a:custGeom>
            <a:solidFill>
              <a:srgbClr val="3F1006"/>
            </a:solidFill>
            <a:ln>
              <a:noFill/>
            </a:ln>
          </p:spPr>
          <p:txBody>
            <a:bodyPr spcFirstLastPara="1" wrap="square" lIns="121900" tIns="121900" rIns="121900" bIns="121900" anchor="ctr" anchorCtr="0">
              <a:noAutofit/>
            </a:bodyPr>
            <a:lstStyle/>
            <a:p>
              <a:endParaRPr sz="2400"/>
            </a:p>
          </p:txBody>
        </p:sp>
        <p:sp>
          <p:nvSpPr>
            <p:cNvPr id="136" name="Google Shape;1736;p44"/>
            <p:cNvSpPr/>
            <p:nvPr/>
          </p:nvSpPr>
          <p:spPr>
            <a:xfrm>
              <a:off x="3297575" y="4121400"/>
              <a:ext cx="44250" cy="16125"/>
            </a:xfrm>
            <a:custGeom>
              <a:avLst/>
              <a:gdLst/>
              <a:ahLst/>
              <a:cxnLst/>
              <a:rect l="l" t="t" r="r" b="b"/>
              <a:pathLst>
                <a:path w="1770" h="645" extrusionOk="0">
                  <a:moveTo>
                    <a:pt x="785" y="1"/>
                  </a:moveTo>
                  <a:cubicBezTo>
                    <a:pt x="658" y="1"/>
                    <a:pt x="553" y="120"/>
                    <a:pt x="466" y="243"/>
                  </a:cubicBezTo>
                  <a:lnTo>
                    <a:pt x="466" y="243"/>
                  </a:lnTo>
                  <a:cubicBezTo>
                    <a:pt x="464" y="150"/>
                    <a:pt x="433" y="69"/>
                    <a:pt x="338" y="69"/>
                  </a:cubicBezTo>
                  <a:cubicBezTo>
                    <a:pt x="108" y="69"/>
                    <a:pt x="14" y="406"/>
                    <a:pt x="1" y="594"/>
                  </a:cubicBezTo>
                  <a:cubicBezTo>
                    <a:pt x="1" y="610"/>
                    <a:pt x="22" y="622"/>
                    <a:pt x="41" y="622"/>
                  </a:cubicBezTo>
                  <a:cubicBezTo>
                    <a:pt x="53" y="622"/>
                    <a:pt x="64" y="618"/>
                    <a:pt x="69" y="607"/>
                  </a:cubicBezTo>
                  <a:cubicBezTo>
                    <a:pt x="124" y="526"/>
                    <a:pt x="150" y="406"/>
                    <a:pt x="189" y="325"/>
                  </a:cubicBezTo>
                  <a:cubicBezTo>
                    <a:pt x="214" y="277"/>
                    <a:pt x="272" y="229"/>
                    <a:pt x="312" y="229"/>
                  </a:cubicBezTo>
                  <a:cubicBezTo>
                    <a:pt x="339" y="229"/>
                    <a:pt x="357" y="251"/>
                    <a:pt x="351" y="312"/>
                  </a:cubicBezTo>
                  <a:cubicBezTo>
                    <a:pt x="351" y="355"/>
                    <a:pt x="342" y="400"/>
                    <a:pt x="331" y="436"/>
                  </a:cubicBezTo>
                  <a:lnTo>
                    <a:pt x="331" y="436"/>
                  </a:lnTo>
                  <a:cubicBezTo>
                    <a:pt x="329" y="439"/>
                    <a:pt x="327" y="442"/>
                    <a:pt x="325" y="445"/>
                  </a:cubicBezTo>
                  <a:cubicBezTo>
                    <a:pt x="326" y="445"/>
                    <a:pt x="327" y="446"/>
                    <a:pt x="328" y="447"/>
                  </a:cubicBezTo>
                  <a:lnTo>
                    <a:pt x="328" y="447"/>
                  </a:lnTo>
                  <a:cubicBezTo>
                    <a:pt x="327" y="450"/>
                    <a:pt x="326" y="454"/>
                    <a:pt x="325" y="458"/>
                  </a:cubicBezTo>
                  <a:cubicBezTo>
                    <a:pt x="308" y="501"/>
                    <a:pt x="335" y="529"/>
                    <a:pt x="367" y="529"/>
                  </a:cubicBezTo>
                  <a:cubicBezTo>
                    <a:pt x="385" y="529"/>
                    <a:pt x="405" y="520"/>
                    <a:pt x="419" y="500"/>
                  </a:cubicBezTo>
                  <a:cubicBezTo>
                    <a:pt x="500" y="393"/>
                    <a:pt x="568" y="283"/>
                    <a:pt x="662" y="176"/>
                  </a:cubicBezTo>
                  <a:cubicBezTo>
                    <a:pt x="704" y="131"/>
                    <a:pt x="738" y="113"/>
                    <a:pt x="765" y="113"/>
                  </a:cubicBezTo>
                  <a:cubicBezTo>
                    <a:pt x="871" y="113"/>
                    <a:pt x="882" y="386"/>
                    <a:pt x="892" y="474"/>
                  </a:cubicBezTo>
                  <a:cubicBezTo>
                    <a:pt x="892" y="501"/>
                    <a:pt x="919" y="530"/>
                    <a:pt x="944" y="530"/>
                  </a:cubicBezTo>
                  <a:cubicBezTo>
                    <a:pt x="955" y="530"/>
                    <a:pt x="965" y="525"/>
                    <a:pt x="973" y="513"/>
                  </a:cubicBezTo>
                  <a:cubicBezTo>
                    <a:pt x="1041" y="432"/>
                    <a:pt x="1109" y="364"/>
                    <a:pt x="1190" y="312"/>
                  </a:cubicBezTo>
                  <a:cubicBezTo>
                    <a:pt x="1246" y="273"/>
                    <a:pt x="1312" y="255"/>
                    <a:pt x="1377" y="255"/>
                  </a:cubicBezTo>
                  <a:cubicBezTo>
                    <a:pt x="1558" y="255"/>
                    <a:pt x="1721" y="395"/>
                    <a:pt x="1582" y="594"/>
                  </a:cubicBezTo>
                  <a:cubicBezTo>
                    <a:pt x="1569" y="614"/>
                    <a:pt x="1600" y="644"/>
                    <a:pt x="1626" y="644"/>
                  </a:cubicBezTo>
                  <a:cubicBezTo>
                    <a:pt x="1634" y="644"/>
                    <a:pt x="1641" y="642"/>
                    <a:pt x="1647" y="636"/>
                  </a:cubicBezTo>
                  <a:cubicBezTo>
                    <a:pt x="1770" y="513"/>
                    <a:pt x="1770" y="296"/>
                    <a:pt x="1608" y="202"/>
                  </a:cubicBezTo>
                  <a:cubicBezTo>
                    <a:pt x="1539" y="163"/>
                    <a:pt x="1470" y="147"/>
                    <a:pt x="1404" y="147"/>
                  </a:cubicBezTo>
                  <a:cubicBezTo>
                    <a:pt x="1246" y="147"/>
                    <a:pt x="1099" y="240"/>
                    <a:pt x="980" y="361"/>
                  </a:cubicBezTo>
                  <a:lnTo>
                    <a:pt x="980" y="361"/>
                  </a:lnTo>
                  <a:cubicBezTo>
                    <a:pt x="973" y="206"/>
                    <a:pt x="952" y="1"/>
                    <a:pt x="785" y="1"/>
                  </a:cubicBezTo>
                  <a:close/>
                </a:path>
              </a:pathLst>
            </a:custGeom>
            <a:solidFill>
              <a:srgbClr val="3F1006"/>
            </a:solidFill>
            <a:ln>
              <a:noFill/>
            </a:ln>
          </p:spPr>
          <p:txBody>
            <a:bodyPr spcFirstLastPara="1" wrap="square" lIns="121900" tIns="121900" rIns="121900" bIns="121900" anchor="ctr" anchorCtr="0">
              <a:noAutofit/>
            </a:bodyPr>
            <a:lstStyle/>
            <a:p>
              <a:endParaRPr sz="2400"/>
            </a:p>
          </p:txBody>
        </p:sp>
        <p:sp>
          <p:nvSpPr>
            <p:cNvPr id="137" name="Google Shape;1737;p44"/>
            <p:cNvSpPr/>
            <p:nvPr/>
          </p:nvSpPr>
          <p:spPr>
            <a:xfrm>
              <a:off x="3287450" y="4106175"/>
              <a:ext cx="24650" cy="22850"/>
            </a:xfrm>
            <a:custGeom>
              <a:avLst/>
              <a:gdLst/>
              <a:ahLst/>
              <a:cxnLst/>
              <a:rect l="l" t="t" r="r" b="b"/>
              <a:pathLst>
                <a:path w="986" h="914" extrusionOk="0">
                  <a:moveTo>
                    <a:pt x="744" y="1"/>
                  </a:moveTo>
                  <a:cubicBezTo>
                    <a:pt x="704" y="1"/>
                    <a:pt x="662" y="10"/>
                    <a:pt x="623" y="30"/>
                  </a:cubicBezTo>
                  <a:cubicBezTo>
                    <a:pt x="548" y="63"/>
                    <a:pt x="514" y="151"/>
                    <a:pt x="500" y="249"/>
                  </a:cubicBezTo>
                  <a:lnTo>
                    <a:pt x="500" y="249"/>
                  </a:lnTo>
                  <a:cubicBezTo>
                    <a:pt x="460" y="219"/>
                    <a:pt x="411" y="201"/>
                    <a:pt x="359" y="201"/>
                  </a:cubicBezTo>
                  <a:cubicBezTo>
                    <a:pt x="322" y="201"/>
                    <a:pt x="283" y="210"/>
                    <a:pt x="244" y="231"/>
                  </a:cubicBezTo>
                  <a:cubicBezTo>
                    <a:pt x="1" y="354"/>
                    <a:pt x="14" y="662"/>
                    <a:pt x="43" y="892"/>
                  </a:cubicBezTo>
                  <a:cubicBezTo>
                    <a:pt x="43" y="906"/>
                    <a:pt x="53" y="914"/>
                    <a:pt x="62" y="914"/>
                  </a:cubicBezTo>
                  <a:cubicBezTo>
                    <a:pt x="72" y="914"/>
                    <a:pt x="82" y="906"/>
                    <a:pt x="82" y="892"/>
                  </a:cubicBezTo>
                  <a:cubicBezTo>
                    <a:pt x="82" y="772"/>
                    <a:pt x="82" y="662"/>
                    <a:pt x="108" y="555"/>
                  </a:cubicBezTo>
                  <a:cubicBezTo>
                    <a:pt x="137" y="487"/>
                    <a:pt x="163" y="419"/>
                    <a:pt x="205" y="367"/>
                  </a:cubicBezTo>
                  <a:cubicBezTo>
                    <a:pt x="246" y="320"/>
                    <a:pt x="300" y="299"/>
                    <a:pt x="351" y="299"/>
                  </a:cubicBezTo>
                  <a:cubicBezTo>
                    <a:pt x="411" y="299"/>
                    <a:pt x="466" y="328"/>
                    <a:pt x="492" y="378"/>
                  </a:cubicBezTo>
                  <a:lnTo>
                    <a:pt x="492" y="378"/>
                  </a:lnTo>
                  <a:cubicBezTo>
                    <a:pt x="493" y="430"/>
                    <a:pt x="496" y="479"/>
                    <a:pt x="500" y="516"/>
                  </a:cubicBezTo>
                  <a:cubicBezTo>
                    <a:pt x="507" y="545"/>
                    <a:pt x="536" y="562"/>
                    <a:pt x="562" y="562"/>
                  </a:cubicBezTo>
                  <a:cubicBezTo>
                    <a:pt x="583" y="562"/>
                    <a:pt x="603" y="552"/>
                    <a:pt x="610" y="529"/>
                  </a:cubicBezTo>
                  <a:cubicBezTo>
                    <a:pt x="620" y="474"/>
                    <a:pt x="613" y="419"/>
                    <a:pt x="594" y="371"/>
                  </a:cubicBezTo>
                  <a:lnTo>
                    <a:pt x="594" y="371"/>
                  </a:lnTo>
                  <a:cubicBezTo>
                    <a:pt x="594" y="359"/>
                    <a:pt x="594" y="348"/>
                    <a:pt x="594" y="338"/>
                  </a:cubicBezTo>
                  <a:cubicBezTo>
                    <a:pt x="594" y="286"/>
                    <a:pt x="610" y="231"/>
                    <a:pt x="636" y="176"/>
                  </a:cubicBezTo>
                  <a:cubicBezTo>
                    <a:pt x="654" y="132"/>
                    <a:pt x="684" y="114"/>
                    <a:pt x="717" y="114"/>
                  </a:cubicBezTo>
                  <a:cubicBezTo>
                    <a:pt x="784" y="114"/>
                    <a:pt x="862" y="185"/>
                    <a:pt x="879" y="257"/>
                  </a:cubicBezTo>
                  <a:cubicBezTo>
                    <a:pt x="890" y="281"/>
                    <a:pt x="910" y="292"/>
                    <a:pt x="930" y="292"/>
                  </a:cubicBezTo>
                  <a:cubicBezTo>
                    <a:pt x="954" y="292"/>
                    <a:pt x="979" y="275"/>
                    <a:pt x="986" y="244"/>
                  </a:cubicBezTo>
                  <a:cubicBezTo>
                    <a:pt x="986" y="92"/>
                    <a:pt x="871" y="1"/>
                    <a:pt x="744" y="1"/>
                  </a:cubicBezTo>
                  <a:close/>
                </a:path>
              </a:pathLst>
            </a:custGeom>
            <a:solidFill>
              <a:srgbClr val="3F1006"/>
            </a:solidFill>
            <a:ln>
              <a:noFill/>
            </a:ln>
          </p:spPr>
          <p:txBody>
            <a:bodyPr spcFirstLastPara="1" wrap="square" lIns="121900" tIns="121900" rIns="121900" bIns="121900" anchor="ctr" anchorCtr="0">
              <a:noAutofit/>
            </a:bodyPr>
            <a:lstStyle/>
            <a:p>
              <a:endParaRPr sz="2400"/>
            </a:p>
          </p:txBody>
        </p:sp>
        <p:sp>
          <p:nvSpPr>
            <p:cNvPr id="138" name="Google Shape;1738;p44"/>
            <p:cNvSpPr/>
            <p:nvPr/>
          </p:nvSpPr>
          <p:spPr>
            <a:xfrm>
              <a:off x="3278375" y="4096600"/>
              <a:ext cx="10150" cy="18950"/>
            </a:xfrm>
            <a:custGeom>
              <a:avLst/>
              <a:gdLst/>
              <a:ahLst/>
              <a:cxnLst/>
              <a:rect l="l" t="t" r="r" b="b"/>
              <a:pathLst>
                <a:path w="406" h="758" extrusionOk="0">
                  <a:moveTo>
                    <a:pt x="169" y="1"/>
                  </a:moveTo>
                  <a:cubicBezTo>
                    <a:pt x="133" y="1"/>
                    <a:pt x="98" y="7"/>
                    <a:pt x="66" y="21"/>
                  </a:cubicBezTo>
                  <a:cubicBezTo>
                    <a:pt x="27" y="34"/>
                    <a:pt x="27" y="73"/>
                    <a:pt x="66" y="89"/>
                  </a:cubicBezTo>
                  <a:cubicBezTo>
                    <a:pt x="130" y="120"/>
                    <a:pt x="195" y="118"/>
                    <a:pt x="268" y="136"/>
                  </a:cubicBezTo>
                  <a:lnTo>
                    <a:pt x="268" y="136"/>
                  </a:lnTo>
                  <a:cubicBezTo>
                    <a:pt x="217" y="197"/>
                    <a:pt x="129" y="230"/>
                    <a:pt x="53" y="264"/>
                  </a:cubicBezTo>
                  <a:cubicBezTo>
                    <a:pt x="1" y="290"/>
                    <a:pt x="40" y="371"/>
                    <a:pt x="95" y="371"/>
                  </a:cubicBezTo>
                  <a:cubicBezTo>
                    <a:pt x="120" y="366"/>
                    <a:pt x="143" y="363"/>
                    <a:pt x="164" y="363"/>
                  </a:cubicBezTo>
                  <a:cubicBezTo>
                    <a:pt x="250" y="363"/>
                    <a:pt x="288" y="410"/>
                    <a:pt x="257" y="520"/>
                  </a:cubicBezTo>
                  <a:cubicBezTo>
                    <a:pt x="244" y="575"/>
                    <a:pt x="202" y="669"/>
                    <a:pt x="134" y="695"/>
                  </a:cubicBezTo>
                  <a:cubicBezTo>
                    <a:pt x="121" y="708"/>
                    <a:pt x="108" y="721"/>
                    <a:pt x="121" y="737"/>
                  </a:cubicBezTo>
                  <a:cubicBezTo>
                    <a:pt x="135" y="751"/>
                    <a:pt x="150" y="757"/>
                    <a:pt x="166" y="757"/>
                  </a:cubicBezTo>
                  <a:cubicBezTo>
                    <a:pt x="253" y="757"/>
                    <a:pt x="353" y="565"/>
                    <a:pt x="364" y="507"/>
                  </a:cubicBezTo>
                  <a:cubicBezTo>
                    <a:pt x="397" y="385"/>
                    <a:pt x="347" y="311"/>
                    <a:pt x="264" y="278"/>
                  </a:cubicBezTo>
                  <a:lnTo>
                    <a:pt x="264" y="278"/>
                  </a:lnTo>
                  <a:cubicBezTo>
                    <a:pt x="324" y="240"/>
                    <a:pt x="375" y="190"/>
                    <a:pt x="406" y="115"/>
                  </a:cubicBezTo>
                  <a:cubicBezTo>
                    <a:pt x="406" y="102"/>
                    <a:pt x="390" y="60"/>
                    <a:pt x="377" y="60"/>
                  </a:cubicBezTo>
                  <a:cubicBezTo>
                    <a:pt x="314" y="25"/>
                    <a:pt x="240" y="1"/>
                    <a:pt x="169" y="1"/>
                  </a:cubicBezTo>
                  <a:close/>
                </a:path>
              </a:pathLst>
            </a:custGeom>
            <a:solidFill>
              <a:srgbClr val="3F1006"/>
            </a:solidFill>
            <a:ln>
              <a:noFill/>
            </a:ln>
          </p:spPr>
          <p:txBody>
            <a:bodyPr spcFirstLastPara="1" wrap="square" lIns="121900" tIns="121900" rIns="121900" bIns="121900" anchor="ctr" anchorCtr="0">
              <a:noAutofit/>
            </a:bodyPr>
            <a:lstStyle/>
            <a:p>
              <a:endParaRPr sz="2400"/>
            </a:p>
          </p:txBody>
        </p:sp>
        <p:sp>
          <p:nvSpPr>
            <p:cNvPr id="139" name="Google Shape;1739;p44"/>
            <p:cNvSpPr/>
            <p:nvPr/>
          </p:nvSpPr>
          <p:spPr>
            <a:xfrm>
              <a:off x="3214975" y="4116375"/>
              <a:ext cx="38075" cy="28100"/>
            </a:xfrm>
            <a:custGeom>
              <a:avLst/>
              <a:gdLst/>
              <a:ahLst/>
              <a:cxnLst/>
              <a:rect l="l" t="t" r="r" b="b"/>
              <a:pathLst>
                <a:path w="1523" h="1124" extrusionOk="0">
                  <a:moveTo>
                    <a:pt x="1140" y="1"/>
                  </a:moveTo>
                  <a:cubicBezTo>
                    <a:pt x="1043" y="1"/>
                    <a:pt x="955" y="12"/>
                    <a:pt x="917" y="27"/>
                  </a:cubicBezTo>
                  <a:cubicBezTo>
                    <a:pt x="743" y="73"/>
                    <a:pt x="570" y="211"/>
                    <a:pt x="583" y="360"/>
                  </a:cubicBezTo>
                  <a:lnTo>
                    <a:pt x="583" y="360"/>
                  </a:lnTo>
                  <a:cubicBezTo>
                    <a:pt x="526" y="344"/>
                    <a:pt x="465" y="334"/>
                    <a:pt x="409" y="334"/>
                  </a:cubicBezTo>
                  <a:cubicBezTo>
                    <a:pt x="348" y="334"/>
                    <a:pt x="293" y="346"/>
                    <a:pt x="253" y="377"/>
                  </a:cubicBezTo>
                  <a:cubicBezTo>
                    <a:pt x="146" y="455"/>
                    <a:pt x="181" y="548"/>
                    <a:pt x="250" y="630"/>
                  </a:cubicBezTo>
                  <a:lnTo>
                    <a:pt x="250" y="630"/>
                  </a:lnTo>
                  <a:cubicBezTo>
                    <a:pt x="134" y="676"/>
                    <a:pt x="0" y="758"/>
                    <a:pt x="10" y="876"/>
                  </a:cubicBezTo>
                  <a:cubicBezTo>
                    <a:pt x="24" y="1032"/>
                    <a:pt x="121" y="1123"/>
                    <a:pt x="265" y="1123"/>
                  </a:cubicBezTo>
                  <a:cubicBezTo>
                    <a:pt x="283" y="1123"/>
                    <a:pt x="302" y="1122"/>
                    <a:pt x="321" y="1119"/>
                  </a:cubicBezTo>
                  <a:cubicBezTo>
                    <a:pt x="376" y="1119"/>
                    <a:pt x="376" y="1012"/>
                    <a:pt x="321" y="1012"/>
                  </a:cubicBezTo>
                  <a:cubicBezTo>
                    <a:pt x="201" y="999"/>
                    <a:pt x="188" y="931"/>
                    <a:pt x="269" y="782"/>
                  </a:cubicBezTo>
                  <a:cubicBezTo>
                    <a:pt x="308" y="756"/>
                    <a:pt x="350" y="740"/>
                    <a:pt x="402" y="727"/>
                  </a:cubicBezTo>
                  <a:cubicBezTo>
                    <a:pt x="444" y="714"/>
                    <a:pt x="470" y="646"/>
                    <a:pt x="431" y="607"/>
                  </a:cubicBezTo>
                  <a:cubicBezTo>
                    <a:pt x="322" y="519"/>
                    <a:pt x="370" y="491"/>
                    <a:pt x="456" y="491"/>
                  </a:cubicBezTo>
                  <a:cubicBezTo>
                    <a:pt x="540" y="491"/>
                    <a:pt x="660" y="518"/>
                    <a:pt x="700" y="539"/>
                  </a:cubicBezTo>
                  <a:cubicBezTo>
                    <a:pt x="709" y="542"/>
                    <a:pt x="719" y="543"/>
                    <a:pt x="727" y="543"/>
                  </a:cubicBezTo>
                  <a:cubicBezTo>
                    <a:pt x="792" y="543"/>
                    <a:pt x="828" y="466"/>
                    <a:pt x="768" y="432"/>
                  </a:cubicBezTo>
                  <a:cubicBezTo>
                    <a:pt x="538" y="270"/>
                    <a:pt x="1011" y="92"/>
                    <a:pt x="1092" y="92"/>
                  </a:cubicBezTo>
                  <a:cubicBezTo>
                    <a:pt x="1241" y="92"/>
                    <a:pt x="1361" y="121"/>
                    <a:pt x="1484" y="160"/>
                  </a:cubicBezTo>
                  <a:lnTo>
                    <a:pt x="1497" y="160"/>
                  </a:lnTo>
                  <a:cubicBezTo>
                    <a:pt x="1522" y="38"/>
                    <a:pt x="1317" y="1"/>
                    <a:pt x="1140" y="1"/>
                  </a:cubicBezTo>
                  <a:close/>
                </a:path>
              </a:pathLst>
            </a:custGeom>
            <a:solidFill>
              <a:srgbClr val="3F1006"/>
            </a:solidFill>
            <a:ln>
              <a:noFill/>
            </a:ln>
          </p:spPr>
          <p:txBody>
            <a:bodyPr spcFirstLastPara="1" wrap="square" lIns="121900" tIns="121900" rIns="121900" bIns="121900" anchor="ctr" anchorCtr="0">
              <a:noAutofit/>
            </a:bodyPr>
            <a:lstStyle/>
            <a:p>
              <a:endParaRPr sz="2400"/>
            </a:p>
          </p:txBody>
        </p:sp>
        <p:sp>
          <p:nvSpPr>
            <p:cNvPr id="140" name="Google Shape;1740;p44"/>
            <p:cNvSpPr/>
            <p:nvPr/>
          </p:nvSpPr>
          <p:spPr>
            <a:xfrm>
              <a:off x="3320900" y="4195525"/>
              <a:ext cx="39150" cy="32775"/>
            </a:xfrm>
            <a:custGeom>
              <a:avLst/>
              <a:gdLst/>
              <a:ahLst/>
              <a:cxnLst/>
              <a:rect l="l" t="t" r="r" b="b"/>
              <a:pathLst>
                <a:path w="1566" h="1311" extrusionOk="0">
                  <a:moveTo>
                    <a:pt x="1025" y="1"/>
                  </a:moveTo>
                  <a:cubicBezTo>
                    <a:pt x="755" y="1"/>
                    <a:pt x="513" y="208"/>
                    <a:pt x="513" y="208"/>
                  </a:cubicBezTo>
                  <a:lnTo>
                    <a:pt x="1" y="992"/>
                  </a:lnTo>
                  <a:cubicBezTo>
                    <a:pt x="1" y="992"/>
                    <a:pt x="256" y="1311"/>
                    <a:pt x="641" y="1311"/>
                  </a:cubicBezTo>
                  <a:cubicBezTo>
                    <a:pt x="724" y="1311"/>
                    <a:pt x="812" y="1296"/>
                    <a:pt x="905" y="1261"/>
                  </a:cubicBezTo>
                  <a:cubicBezTo>
                    <a:pt x="1443" y="1073"/>
                    <a:pt x="1566" y="221"/>
                    <a:pt x="1229" y="46"/>
                  </a:cubicBezTo>
                  <a:cubicBezTo>
                    <a:pt x="1161" y="13"/>
                    <a:pt x="1092" y="1"/>
                    <a:pt x="1025" y="1"/>
                  </a:cubicBezTo>
                  <a:close/>
                </a:path>
              </a:pathLst>
            </a:custGeom>
            <a:solidFill>
              <a:srgbClr val="B25654"/>
            </a:solidFill>
            <a:ln>
              <a:noFill/>
            </a:ln>
          </p:spPr>
          <p:txBody>
            <a:bodyPr spcFirstLastPara="1" wrap="square" lIns="121900" tIns="121900" rIns="121900" bIns="121900" anchor="ctr" anchorCtr="0">
              <a:noAutofit/>
            </a:bodyPr>
            <a:lstStyle/>
            <a:p>
              <a:endParaRPr sz="2400"/>
            </a:p>
          </p:txBody>
        </p:sp>
        <p:sp>
          <p:nvSpPr>
            <p:cNvPr id="141" name="Google Shape;1741;p44"/>
            <p:cNvSpPr/>
            <p:nvPr/>
          </p:nvSpPr>
          <p:spPr>
            <a:xfrm>
              <a:off x="3331350" y="4210350"/>
              <a:ext cx="21975" cy="13725"/>
            </a:xfrm>
            <a:custGeom>
              <a:avLst/>
              <a:gdLst/>
              <a:ahLst/>
              <a:cxnLst/>
              <a:rect l="l" t="t" r="r" b="b"/>
              <a:pathLst>
                <a:path w="879" h="549" extrusionOk="0">
                  <a:moveTo>
                    <a:pt x="683" y="0"/>
                  </a:moveTo>
                  <a:cubicBezTo>
                    <a:pt x="565" y="0"/>
                    <a:pt x="448" y="29"/>
                    <a:pt x="338" y="75"/>
                  </a:cubicBezTo>
                  <a:cubicBezTo>
                    <a:pt x="202" y="140"/>
                    <a:pt x="27" y="302"/>
                    <a:pt x="1" y="451"/>
                  </a:cubicBezTo>
                  <a:cubicBezTo>
                    <a:pt x="1" y="478"/>
                    <a:pt x="17" y="493"/>
                    <a:pt x="37" y="493"/>
                  </a:cubicBezTo>
                  <a:cubicBezTo>
                    <a:pt x="47" y="493"/>
                    <a:pt x="59" y="489"/>
                    <a:pt x="69" y="480"/>
                  </a:cubicBezTo>
                  <a:cubicBezTo>
                    <a:pt x="150" y="399"/>
                    <a:pt x="202" y="302"/>
                    <a:pt x="283" y="237"/>
                  </a:cubicBezTo>
                  <a:cubicBezTo>
                    <a:pt x="312" y="237"/>
                    <a:pt x="325" y="221"/>
                    <a:pt x="351" y="221"/>
                  </a:cubicBezTo>
                  <a:cubicBezTo>
                    <a:pt x="406" y="221"/>
                    <a:pt x="500" y="237"/>
                    <a:pt x="513" y="302"/>
                  </a:cubicBezTo>
                  <a:cubicBezTo>
                    <a:pt x="555" y="439"/>
                    <a:pt x="414" y="470"/>
                    <a:pt x="296" y="470"/>
                  </a:cubicBezTo>
                  <a:cubicBezTo>
                    <a:pt x="261" y="470"/>
                    <a:pt x="227" y="467"/>
                    <a:pt x="202" y="464"/>
                  </a:cubicBezTo>
                  <a:cubicBezTo>
                    <a:pt x="176" y="464"/>
                    <a:pt x="163" y="506"/>
                    <a:pt x="189" y="519"/>
                  </a:cubicBezTo>
                  <a:cubicBezTo>
                    <a:pt x="229" y="539"/>
                    <a:pt x="274" y="548"/>
                    <a:pt x="320" y="548"/>
                  </a:cubicBezTo>
                  <a:cubicBezTo>
                    <a:pt x="461" y="548"/>
                    <a:pt x="607" y="460"/>
                    <a:pt x="607" y="318"/>
                  </a:cubicBezTo>
                  <a:cubicBezTo>
                    <a:pt x="607" y="221"/>
                    <a:pt x="526" y="156"/>
                    <a:pt x="445" y="140"/>
                  </a:cubicBezTo>
                  <a:lnTo>
                    <a:pt x="406" y="140"/>
                  </a:lnTo>
                  <a:cubicBezTo>
                    <a:pt x="504" y="92"/>
                    <a:pt x="610" y="64"/>
                    <a:pt x="724" y="64"/>
                  </a:cubicBezTo>
                  <a:cubicBezTo>
                    <a:pt x="765" y="64"/>
                    <a:pt x="807" y="67"/>
                    <a:pt x="850" y="75"/>
                  </a:cubicBezTo>
                  <a:cubicBezTo>
                    <a:pt x="879" y="75"/>
                    <a:pt x="879" y="33"/>
                    <a:pt x="850" y="20"/>
                  </a:cubicBezTo>
                  <a:cubicBezTo>
                    <a:pt x="794" y="6"/>
                    <a:pt x="738" y="0"/>
                    <a:pt x="683" y="0"/>
                  </a:cubicBezTo>
                  <a:close/>
                </a:path>
              </a:pathLst>
            </a:custGeom>
            <a:solidFill>
              <a:srgbClr val="913627"/>
            </a:solidFill>
            <a:ln>
              <a:noFill/>
            </a:ln>
          </p:spPr>
          <p:txBody>
            <a:bodyPr spcFirstLastPara="1" wrap="square" lIns="121900" tIns="121900" rIns="121900" bIns="121900" anchor="ctr" anchorCtr="0">
              <a:noAutofit/>
            </a:bodyPr>
            <a:lstStyle/>
            <a:p>
              <a:endParaRPr sz="2400"/>
            </a:p>
          </p:txBody>
        </p:sp>
        <p:sp>
          <p:nvSpPr>
            <p:cNvPr id="142" name="Google Shape;1742;p44"/>
            <p:cNvSpPr/>
            <p:nvPr/>
          </p:nvSpPr>
          <p:spPr>
            <a:xfrm>
              <a:off x="3332000" y="4211800"/>
              <a:ext cx="22950" cy="13550"/>
            </a:xfrm>
            <a:custGeom>
              <a:avLst/>
              <a:gdLst/>
              <a:ahLst/>
              <a:cxnLst/>
              <a:rect l="l" t="t" r="r" b="b"/>
              <a:pathLst>
                <a:path w="918" h="542" extrusionOk="0">
                  <a:moveTo>
                    <a:pt x="717" y="1"/>
                  </a:moveTo>
                  <a:cubicBezTo>
                    <a:pt x="594" y="1"/>
                    <a:pt x="487" y="30"/>
                    <a:pt x="380" y="82"/>
                  </a:cubicBezTo>
                  <a:lnTo>
                    <a:pt x="419" y="82"/>
                  </a:lnTo>
                  <a:cubicBezTo>
                    <a:pt x="500" y="98"/>
                    <a:pt x="581" y="163"/>
                    <a:pt x="581" y="260"/>
                  </a:cubicBezTo>
                  <a:cubicBezTo>
                    <a:pt x="581" y="406"/>
                    <a:pt x="432" y="487"/>
                    <a:pt x="299" y="487"/>
                  </a:cubicBezTo>
                  <a:cubicBezTo>
                    <a:pt x="257" y="487"/>
                    <a:pt x="205" y="487"/>
                    <a:pt x="163" y="461"/>
                  </a:cubicBezTo>
                  <a:cubicBezTo>
                    <a:pt x="137" y="448"/>
                    <a:pt x="150" y="406"/>
                    <a:pt x="176" y="406"/>
                  </a:cubicBezTo>
                  <a:lnTo>
                    <a:pt x="244" y="406"/>
                  </a:lnTo>
                  <a:cubicBezTo>
                    <a:pt x="367" y="406"/>
                    <a:pt x="529" y="393"/>
                    <a:pt x="487" y="244"/>
                  </a:cubicBezTo>
                  <a:cubicBezTo>
                    <a:pt x="474" y="179"/>
                    <a:pt x="393" y="163"/>
                    <a:pt x="338" y="163"/>
                  </a:cubicBezTo>
                  <a:lnTo>
                    <a:pt x="325" y="163"/>
                  </a:lnTo>
                  <a:cubicBezTo>
                    <a:pt x="299" y="163"/>
                    <a:pt x="286" y="179"/>
                    <a:pt x="257" y="179"/>
                  </a:cubicBezTo>
                  <a:cubicBezTo>
                    <a:pt x="176" y="244"/>
                    <a:pt x="124" y="341"/>
                    <a:pt x="43" y="422"/>
                  </a:cubicBezTo>
                  <a:cubicBezTo>
                    <a:pt x="27" y="435"/>
                    <a:pt x="27" y="435"/>
                    <a:pt x="14" y="435"/>
                  </a:cubicBezTo>
                  <a:lnTo>
                    <a:pt x="1" y="435"/>
                  </a:lnTo>
                  <a:cubicBezTo>
                    <a:pt x="1" y="435"/>
                    <a:pt x="124" y="542"/>
                    <a:pt x="312" y="542"/>
                  </a:cubicBezTo>
                  <a:cubicBezTo>
                    <a:pt x="367" y="542"/>
                    <a:pt x="419" y="542"/>
                    <a:pt x="487" y="516"/>
                  </a:cubicBezTo>
                  <a:cubicBezTo>
                    <a:pt x="704" y="435"/>
                    <a:pt x="918" y="124"/>
                    <a:pt x="837" y="17"/>
                  </a:cubicBezTo>
                  <a:lnTo>
                    <a:pt x="824" y="17"/>
                  </a:lnTo>
                  <a:cubicBezTo>
                    <a:pt x="785" y="1"/>
                    <a:pt x="743" y="1"/>
                    <a:pt x="717" y="1"/>
                  </a:cubicBezTo>
                  <a:close/>
                </a:path>
              </a:pathLst>
            </a:custGeom>
            <a:solidFill>
              <a:srgbClr val="A1463D"/>
            </a:solidFill>
            <a:ln>
              <a:noFill/>
            </a:ln>
          </p:spPr>
          <p:txBody>
            <a:bodyPr spcFirstLastPara="1" wrap="square" lIns="121900" tIns="121900" rIns="121900" bIns="121900" anchor="ctr" anchorCtr="0">
              <a:noAutofit/>
            </a:bodyPr>
            <a:lstStyle/>
            <a:p>
              <a:endParaRPr sz="2400"/>
            </a:p>
          </p:txBody>
        </p:sp>
        <p:sp>
          <p:nvSpPr>
            <p:cNvPr id="143" name="Google Shape;1743;p44"/>
            <p:cNvSpPr/>
            <p:nvPr/>
          </p:nvSpPr>
          <p:spPr>
            <a:xfrm>
              <a:off x="3332000" y="4210500"/>
              <a:ext cx="20925" cy="13475"/>
            </a:xfrm>
            <a:custGeom>
              <a:avLst/>
              <a:gdLst/>
              <a:ahLst/>
              <a:cxnLst/>
              <a:rect l="l" t="t" r="r" b="b"/>
              <a:pathLst>
                <a:path w="837" h="539" extrusionOk="0">
                  <a:moveTo>
                    <a:pt x="610" y="1"/>
                  </a:moveTo>
                  <a:cubicBezTo>
                    <a:pt x="500" y="1"/>
                    <a:pt x="351" y="40"/>
                    <a:pt x="231" y="108"/>
                  </a:cubicBezTo>
                  <a:cubicBezTo>
                    <a:pt x="205" y="134"/>
                    <a:pt x="163" y="163"/>
                    <a:pt x="124" y="202"/>
                  </a:cubicBezTo>
                  <a:cubicBezTo>
                    <a:pt x="56" y="270"/>
                    <a:pt x="1" y="364"/>
                    <a:pt x="1" y="487"/>
                  </a:cubicBezTo>
                  <a:lnTo>
                    <a:pt x="14" y="487"/>
                  </a:lnTo>
                  <a:cubicBezTo>
                    <a:pt x="27" y="487"/>
                    <a:pt x="27" y="487"/>
                    <a:pt x="43" y="474"/>
                  </a:cubicBezTo>
                  <a:cubicBezTo>
                    <a:pt x="124" y="393"/>
                    <a:pt x="176" y="296"/>
                    <a:pt x="257" y="231"/>
                  </a:cubicBezTo>
                  <a:cubicBezTo>
                    <a:pt x="286" y="231"/>
                    <a:pt x="299" y="215"/>
                    <a:pt x="325" y="215"/>
                  </a:cubicBezTo>
                  <a:lnTo>
                    <a:pt x="338" y="215"/>
                  </a:lnTo>
                  <a:cubicBezTo>
                    <a:pt x="393" y="215"/>
                    <a:pt x="474" y="231"/>
                    <a:pt x="487" y="296"/>
                  </a:cubicBezTo>
                  <a:cubicBezTo>
                    <a:pt x="529" y="445"/>
                    <a:pt x="367" y="458"/>
                    <a:pt x="244" y="458"/>
                  </a:cubicBezTo>
                  <a:lnTo>
                    <a:pt x="176" y="458"/>
                  </a:lnTo>
                  <a:cubicBezTo>
                    <a:pt x="150" y="458"/>
                    <a:pt x="137" y="500"/>
                    <a:pt x="163" y="513"/>
                  </a:cubicBezTo>
                  <a:cubicBezTo>
                    <a:pt x="205" y="539"/>
                    <a:pt x="257" y="539"/>
                    <a:pt x="299" y="539"/>
                  </a:cubicBezTo>
                  <a:cubicBezTo>
                    <a:pt x="432" y="539"/>
                    <a:pt x="581" y="458"/>
                    <a:pt x="581" y="312"/>
                  </a:cubicBezTo>
                  <a:cubicBezTo>
                    <a:pt x="581" y="215"/>
                    <a:pt x="500" y="150"/>
                    <a:pt x="419" y="134"/>
                  </a:cubicBezTo>
                  <a:lnTo>
                    <a:pt x="380" y="134"/>
                  </a:lnTo>
                  <a:cubicBezTo>
                    <a:pt x="487" y="82"/>
                    <a:pt x="594" y="53"/>
                    <a:pt x="717" y="53"/>
                  </a:cubicBezTo>
                  <a:cubicBezTo>
                    <a:pt x="743" y="53"/>
                    <a:pt x="785" y="53"/>
                    <a:pt x="824" y="69"/>
                  </a:cubicBezTo>
                  <a:lnTo>
                    <a:pt x="837" y="69"/>
                  </a:lnTo>
                  <a:cubicBezTo>
                    <a:pt x="824" y="40"/>
                    <a:pt x="785" y="27"/>
                    <a:pt x="743" y="27"/>
                  </a:cubicBezTo>
                  <a:cubicBezTo>
                    <a:pt x="704" y="14"/>
                    <a:pt x="662" y="1"/>
                    <a:pt x="610" y="1"/>
                  </a:cubicBezTo>
                  <a:close/>
                </a:path>
              </a:pathLst>
            </a:custGeom>
            <a:solidFill>
              <a:srgbClr val="913627"/>
            </a:solidFill>
            <a:ln>
              <a:noFill/>
            </a:ln>
          </p:spPr>
          <p:txBody>
            <a:bodyPr spcFirstLastPara="1" wrap="square" lIns="121900" tIns="121900" rIns="121900" bIns="121900" anchor="ctr" anchorCtr="0">
              <a:noAutofit/>
            </a:bodyPr>
            <a:lstStyle/>
            <a:p>
              <a:endParaRPr sz="2400"/>
            </a:p>
          </p:txBody>
        </p:sp>
        <p:sp>
          <p:nvSpPr>
            <p:cNvPr id="144" name="Google Shape;1744;p44"/>
            <p:cNvSpPr/>
            <p:nvPr/>
          </p:nvSpPr>
          <p:spPr>
            <a:xfrm>
              <a:off x="3337100" y="4197425"/>
              <a:ext cx="12825" cy="7200"/>
            </a:xfrm>
            <a:custGeom>
              <a:avLst/>
              <a:gdLst/>
              <a:ahLst/>
              <a:cxnLst/>
              <a:rect l="l" t="t" r="r" b="b"/>
              <a:pathLst>
                <a:path w="513" h="288" extrusionOk="0">
                  <a:moveTo>
                    <a:pt x="314" y="0"/>
                  </a:moveTo>
                  <a:cubicBezTo>
                    <a:pt x="167" y="0"/>
                    <a:pt x="1" y="58"/>
                    <a:pt x="1" y="213"/>
                  </a:cubicBezTo>
                  <a:cubicBezTo>
                    <a:pt x="1" y="239"/>
                    <a:pt x="27" y="281"/>
                    <a:pt x="53" y="281"/>
                  </a:cubicBezTo>
                  <a:cubicBezTo>
                    <a:pt x="70" y="286"/>
                    <a:pt x="86" y="288"/>
                    <a:pt x="101" y="288"/>
                  </a:cubicBezTo>
                  <a:cubicBezTo>
                    <a:pt x="168" y="288"/>
                    <a:pt x="217" y="247"/>
                    <a:pt x="283" y="226"/>
                  </a:cubicBezTo>
                  <a:cubicBezTo>
                    <a:pt x="364" y="187"/>
                    <a:pt x="432" y="158"/>
                    <a:pt x="487" y="90"/>
                  </a:cubicBezTo>
                  <a:cubicBezTo>
                    <a:pt x="513" y="64"/>
                    <a:pt x="500" y="38"/>
                    <a:pt x="471" y="25"/>
                  </a:cubicBezTo>
                  <a:cubicBezTo>
                    <a:pt x="429" y="9"/>
                    <a:pt x="373" y="0"/>
                    <a:pt x="314" y="0"/>
                  </a:cubicBezTo>
                  <a:close/>
                </a:path>
              </a:pathLst>
            </a:custGeom>
            <a:solidFill>
              <a:srgbClr val="BA4C3F"/>
            </a:solidFill>
            <a:ln>
              <a:noFill/>
            </a:ln>
          </p:spPr>
          <p:txBody>
            <a:bodyPr spcFirstLastPara="1" wrap="square" lIns="121900" tIns="121900" rIns="121900" bIns="121900" anchor="ctr" anchorCtr="0">
              <a:noAutofit/>
            </a:bodyPr>
            <a:lstStyle/>
            <a:p>
              <a:endParaRPr sz="2400"/>
            </a:p>
          </p:txBody>
        </p:sp>
        <p:sp>
          <p:nvSpPr>
            <p:cNvPr id="145" name="Google Shape;1745;p44"/>
            <p:cNvSpPr/>
            <p:nvPr/>
          </p:nvSpPr>
          <p:spPr>
            <a:xfrm>
              <a:off x="3332325" y="4205400"/>
              <a:ext cx="3750" cy="3100"/>
            </a:xfrm>
            <a:custGeom>
              <a:avLst/>
              <a:gdLst/>
              <a:ahLst/>
              <a:cxnLst/>
              <a:rect l="l" t="t" r="r" b="b"/>
              <a:pathLst>
                <a:path w="150" h="124" extrusionOk="0">
                  <a:moveTo>
                    <a:pt x="82" y="1"/>
                  </a:moveTo>
                  <a:cubicBezTo>
                    <a:pt x="1" y="1"/>
                    <a:pt x="1" y="124"/>
                    <a:pt x="82" y="124"/>
                  </a:cubicBezTo>
                  <a:cubicBezTo>
                    <a:pt x="150" y="124"/>
                    <a:pt x="150" y="1"/>
                    <a:pt x="82" y="1"/>
                  </a:cubicBezTo>
                  <a:close/>
                </a:path>
              </a:pathLst>
            </a:custGeom>
            <a:solidFill>
              <a:srgbClr val="BA4C3F"/>
            </a:solidFill>
            <a:ln>
              <a:noFill/>
            </a:ln>
          </p:spPr>
          <p:txBody>
            <a:bodyPr spcFirstLastPara="1" wrap="square" lIns="121900" tIns="121900" rIns="121900" bIns="121900" anchor="ctr" anchorCtr="0">
              <a:noAutofit/>
            </a:bodyPr>
            <a:lstStyle/>
            <a:p>
              <a:endParaRPr sz="2400"/>
            </a:p>
          </p:txBody>
        </p:sp>
        <p:sp>
          <p:nvSpPr>
            <p:cNvPr id="146" name="Google Shape;1746;p44"/>
            <p:cNvSpPr/>
            <p:nvPr/>
          </p:nvSpPr>
          <p:spPr>
            <a:xfrm>
              <a:off x="3022825" y="4068025"/>
              <a:ext cx="83450" cy="76600"/>
            </a:xfrm>
            <a:custGeom>
              <a:avLst/>
              <a:gdLst/>
              <a:ahLst/>
              <a:cxnLst/>
              <a:rect l="l" t="t" r="r" b="b"/>
              <a:pathLst>
                <a:path w="3338" h="3064" extrusionOk="0">
                  <a:moveTo>
                    <a:pt x="2580" y="1"/>
                  </a:moveTo>
                  <a:cubicBezTo>
                    <a:pt x="1825" y="1"/>
                    <a:pt x="1420" y="1851"/>
                    <a:pt x="1420" y="1851"/>
                  </a:cubicBezTo>
                  <a:cubicBezTo>
                    <a:pt x="1420" y="1851"/>
                    <a:pt x="1" y="1864"/>
                    <a:pt x="124" y="2609"/>
                  </a:cubicBezTo>
                  <a:cubicBezTo>
                    <a:pt x="177" y="2973"/>
                    <a:pt x="503" y="3064"/>
                    <a:pt x="816" y="3064"/>
                  </a:cubicBezTo>
                  <a:cubicBezTo>
                    <a:pt x="1131" y="3064"/>
                    <a:pt x="1433" y="2972"/>
                    <a:pt x="1433" y="2972"/>
                  </a:cubicBezTo>
                  <a:lnTo>
                    <a:pt x="2823" y="1731"/>
                  </a:lnTo>
                  <a:cubicBezTo>
                    <a:pt x="2823" y="1731"/>
                    <a:pt x="3338" y="1"/>
                    <a:pt x="2580" y="1"/>
                  </a:cubicBezTo>
                  <a:close/>
                </a:path>
              </a:pathLst>
            </a:custGeom>
            <a:solidFill>
              <a:srgbClr val="621B21"/>
            </a:solidFill>
            <a:ln>
              <a:noFill/>
            </a:ln>
          </p:spPr>
          <p:txBody>
            <a:bodyPr spcFirstLastPara="1" wrap="square" lIns="121900" tIns="121900" rIns="121900" bIns="121900" anchor="ctr" anchorCtr="0">
              <a:noAutofit/>
            </a:bodyPr>
            <a:lstStyle/>
            <a:p>
              <a:endParaRPr sz="2400"/>
            </a:p>
          </p:txBody>
        </p:sp>
        <p:sp>
          <p:nvSpPr>
            <p:cNvPr id="147" name="Google Shape;1747;p44"/>
            <p:cNvSpPr/>
            <p:nvPr/>
          </p:nvSpPr>
          <p:spPr>
            <a:xfrm>
              <a:off x="3010675" y="4072700"/>
              <a:ext cx="70900" cy="88350"/>
            </a:xfrm>
            <a:custGeom>
              <a:avLst/>
              <a:gdLst/>
              <a:ahLst/>
              <a:cxnLst/>
              <a:rect l="l" t="t" r="r" b="b"/>
              <a:pathLst>
                <a:path w="2836" h="3534" extrusionOk="0">
                  <a:moveTo>
                    <a:pt x="2000" y="1"/>
                  </a:moveTo>
                  <a:cubicBezTo>
                    <a:pt x="1966" y="1"/>
                    <a:pt x="1930" y="6"/>
                    <a:pt x="1893" y="18"/>
                  </a:cubicBezTo>
                  <a:cubicBezTo>
                    <a:pt x="1177" y="248"/>
                    <a:pt x="1352" y="2137"/>
                    <a:pt x="1352" y="2137"/>
                  </a:cubicBezTo>
                  <a:cubicBezTo>
                    <a:pt x="1352" y="2137"/>
                    <a:pt x="1" y="2584"/>
                    <a:pt x="341" y="3245"/>
                  </a:cubicBezTo>
                  <a:cubicBezTo>
                    <a:pt x="449" y="3461"/>
                    <a:pt x="627" y="3534"/>
                    <a:pt x="819" y="3534"/>
                  </a:cubicBezTo>
                  <a:cubicBezTo>
                    <a:pt x="1228" y="3534"/>
                    <a:pt x="1702" y="3203"/>
                    <a:pt x="1702" y="3203"/>
                  </a:cubicBezTo>
                  <a:lnTo>
                    <a:pt x="2836" y="1936"/>
                  </a:lnTo>
                  <a:cubicBezTo>
                    <a:pt x="2836" y="1936"/>
                    <a:pt x="2643" y="1"/>
                    <a:pt x="2000" y="1"/>
                  </a:cubicBezTo>
                  <a:close/>
                </a:path>
              </a:pathLst>
            </a:custGeom>
            <a:solidFill>
              <a:srgbClr val="F7727B"/>
            </a:solidFill>
            <a:ln>
              <a:noFill/>
            </a:ln>
          </p:spPr>
          <p:txBody>
            <a:bodyPr spcFirstLastPara="1" wrap="square" lIns="121900" tIns="121900" rIns="121900" bIns="121900" anchor="ctr" anchorCtr="0">
              <a:noAutofit/>
            </a:bodyPr>
            <a:lstStyle/>
            <a:p>
              <a:endParaRPr sz="2400"/>
            </a:p>
          </p:txBody>
        </p:sp>
        <p:sp>
          <p:nvSpPr>
            <p:cNvPr id="148" name="Google Shape;1748;p44"/>
            <p:cNvSpPr/>
            <p:nvPr/>
          </p:nvSpPr>
          <p:spPr>
            <a:xfrm>
              <a:off x="3052550" y="4085600"/>
              <a:ext cx="18900" cy="30725"/>
            </a:xfrm>
            <a:custGeom>
              <a:avLst/>
              <a:gdLst/>
              <a:ahLst/>
              <a:cxnLst/>
              <a:rect l="l" t="t" r="r" b="b"/>
              <a:pathLst>
                <a:path w="756" h="1229" extrusionOk="0">
                  <a:moveTo>
                    <a:pt x="380" y="1"/>
                  </a:moveTo>
                  <a:cubicBezTo>
                    <a:pt x="176" y="1"/>
                    <a:pt x="1" y="270"/>
                    <a:pt x="1" y="610"/>
                  </a:cubicBezTo>
                  <a:cubicBezTo>
                    <a:pt x="1" y="947"/>
                    <a:pt x="176" y="1229"/>
                    <a:pt x="380" y="1229"/>
                  </a:cubicBezTo>
                  <a:cubicBezTo>
                    <a:pt x="594" y="1229"/>
                    <a:pt x="756" y="947"/>
                    <a:pt x="756" y="610"/>
                  </a:cubicBezTo>
                  <a:cubicBezTo>
                    <a:pt x="756" y="270"/>
                    <a:pt x="594" y="1"/>
                    <a:pt x="380" y="1"/>
                  </a:cubicBezTo>
                  <a:close/>
                </a:path>
              </a:pathLst>
            </a:custGeom>
            <a:solidFill>
              <a:srgbClr val="FFC600"/>
            </a:solidFill>
            <a:ln>
              <a:noFill/>
            </a:ln>
          </p:spPr>
          <p:txBody>
            <a:bodyPr spcFirstLastPara="1" wrap="square" lIns="121900" tIns="121900" rIns="121900" bIns="121900" anchor="ctr" anchorCtr="0">
              <a:noAutofit/>
            </a:bodyPr>
            <a:lstStyle/>
            <a:p>
              <a:endParaRPr sz="2400"/>
            </a:p>
          </p:txBody>
        </p:sp>
        <p:sp>
          <p:nvSpPr>
            <p:cNvPr id="149" name="Google Shape;1749;p44"/>
            <p:cNvSpPr/>
            <p:nvPr/>
          </p:nvSpPr>
          <p:spPr>
            <a:xfrm>
              <a:off x="3025575" y="4143350"/>
              <a:ext cx="16550" cy="13475"/>
            </a:xfrm>
            <a:custGeom>
              <a:avLst/>
              <a:gdLst/>
              <a:ahLst/>
              <a:cxnLst/>
              <a:rect l="l" t="t" r="r" b="b"/>
              <a:pathLst>
                <a:path w="662" h="539" extrusionOk="0">
                  <a:moveTo>
                    <a:pt x="325" y="1"/>
                  </a:moveTo>
                  <a:cubicBezTo>
                    <a:pt x="150" y="1"/>
                    <a:pt x="1" y="121"/>
                    <a:pt x="1" y="270"/>
                  </a:cubicBezTo>
                  <a:cubicBezTo>
                    <a:pt x="1" y="419"/>
                    <a:pt x="150" y="539"/>
                    <a:pt x="325" y="539"/>
                  </a:cubicBezTo>
                  <a:cubicBezTo>
                    <a:pt x="513" y="539"/>
                    <a:pt x="662" y="419"/>
                    <a:pt x="662" y="270"/>
                  </a:cubicBezTo>
                  <a:cubicBezTo>
                    <a:pt x="662" y="121"/>
                    <a:pt x="513" y="1"/>
                    <a:pt x="325" y="1"/>
                  </a:cubicBezTo>
                  <a:close/>
                </a:path>
              </a:pathLst>
            </a:custGeom>
            <a:solidFill>
              <a:srgbClr val="FFC600"/>
            </a:solidFill>
            <a:ln>
              <a:noFill/>
            </a:ln>
          </p:spPr>
          <p:txBody>
            <a:bodyPr spcFirstLastPara="1" wrap="square" lIns="121900" tIns="121900" rIns="121900" bIns="121900" anchor="ctr" anchorCtr="0">
              <a:noAutofit/>
            </a:bodyPr>
            <a:lstStyle/>
            <a:p>
              <a:endParaRPr sz="2400"/>
            </a:p>
          </p:txBody>
        </p:sp>
        <p:sp>
          <p:nvSpPr>
            <p:cNvPr id="150" name="Google Shape;1750;p44"/>
            <p:cNvSpPr/>
            <p:nvPr/>
          </p:nvSpPr>
          <p:spPr>
            <a:xfrm>
              <a:off x="3038700" y="4135250"/>
              <a:ext cx="9500" cy="8125"/>
            </a:xfrm>
            <a:custGeom>
              <a:avLst/>
              <a:gdLst/>
              <a:ahLst/>
              <a:cxnLst/>
              <a:rect l="l" t="t" r="r" b="b"/>
              <a:pathLst>
                <a:path w="380" h="325" extrusionOk="0">
                  <a:moveTo>
                    <a:pt x="192" y="1"/>
                  </a:moveTo>
                  <a:cubicBezTo>
                    <a:pt x="82" y="1"/>
                    <a:pt x="1" y="82"/>
                    <a:pt x="1" y="163"/>
                  </a:cubicBezTo>
                  <a:cubicBezTo>
                    <a:pt x="1" y="244"/>
                    <a:pt x="82" y="325"/>
                    <a:pt x="192" y="325"/>
                  </a:cubicBezTo>
                  <a:cubicBezTo>
                    <a:pt x="299" y="325"/>
                    <a:pt x="380" y="244"/>
                    <a:pt x="380" y="163"/>
                  </a:cubicBezTo>
                  <a:cubicBezTo>
                    <a:pt x="380" y="82"/>
                    <a:pt x="299" y="1"/>
                    <a:pt x="192" y="1"/>
                  </a:cubicBezTo>
                  <a:close/>
                </a:path>
              </a:pathLst>
            </a:custGeom>
            <a:solidFill>
              <a:srgbClr val="FFC600"/>
            </a:solidFill>
            <a:ln>
              <a:noFill/>
            </a:ln>
          </p:spPr>
          <p:txBody>
            <a:bodyPr spcFirstLastPara="1" wrap="square" lIns="121900" tIns="121900" rIns="121900" bIns="121900" anchor="ctr" anchorCtr="0">
              <a:noAutofit/>
            </a:bodyPr>
            <a:lstStyle/>
            <a:p>
              <a:endParaRPr sz="2400"/>
            </a:p>
          </p:txBody>
        </p:sp>
        <p:sp>
          <p:nvSpPr>
            <p:cNvPr id="151" name="Google Shape;1751;p44"/>
            <p:cNvSpPr/>
            <p:nvPr/>
          </p:nvSpPr>
          <p:spPr>
            <a:xfrm>
              <a:off x="3016275" y="4080175"/>
              <a:ext cx="62475" cy="79600"/>
            </a:xfrm>
            <a:custGeom>
              <a:avLst/>
              <a:gdLst/>
              <a:ahLst/>
              <a:cxnLst/>
              <a:rect l="l" t="t" r="r" b="b"/>
              <a:pathLst>
                <a:path w="2499" h="3184" extrusionOk="0">
                  <a:moveTo>
                    <a:pt x="1750" y="1"/>
                  </a:moveTo>
                  <a:cubicBezTo>
                    <a:pt x="1465" y="1"/>
                    <a:pt x="1316" y="448"/>
                    <a:pt x="1277" y="665"/>
                  </a:cubicBezTo>
                  <a:cubicBezTo>
                    <a:pt x="1212" y="1050"/>
                    <a:pt x="1320" y="1459"/>
                    <a:pt x="1434" y="1824"/>
                  </a:cubicBezTo>
                  <a:lnTo>
                    <a:pt x="1434" y="1824"/>
                  </a:lnTo>
                  <a:cubicBezTo>
                    <a:pt x="949" y="1967"/>
                    <a:pt x="1" y="2331"/>
                    <a:pt x="224" y="2972"/>
                  </a:cubicBezTo>
                  <a:cubicBezTo>
                    <a:pt x="275" y="3134"/>
                    <a:pt x="414" y="3183"/>
                    <a:pt x="560" y="3183"/>
                  </a:cubicBezTo>
                  <a:cubicBezTo>
                    <a:pt x="644" y="3183"/>
                    <a:pt x="730" y="3167"/>
                    <a:pt x="804" y="3147"/>
                  </a:cubicBezTo>
                  <a:cubicBezTo>
                    <a:pt x="1170" y="3053"/>
                    <a:pt x="1452" y="2797"/>
                    <a:pt x="1708" y="2554"/>
                  </a:cubicBezTo>
                  <a:cubicBezTo>
                    <a:pt x="1721" y="2541"/>
                    <a:pt x="1708" y="2528"/>
                    <a:pt x="1695" y="2528"/>
                  </a:cubicBezTo>
                  <a:cubicBezTo>
                    <a:pt x="1517" y="2656"/>
                    <a:pt x="947" y="3133"/>
                    <a:pt x="581" y="3133"/>
                  </a:cubicBezTo>
                  <a:cubicBezTo>
                    <a:pt x="448" y="3133"/>
                    <a:pt x="342" y="3070"/>
                    <a:pt x="292" y="2904"/>
                  </a:cubicBezTo>
                  <a:cubicBezTo>
                    <a:pt x="182" y="2593"/>
                    <a:pt x="522" y="2350"/>
                    <a:pt x="749" y="2204"/>
                  </a:cubicBezTo>
                  <a:cubicBezTo>
                    <a:pt x="979" y="2068"/>
                    <a:pt x="1251" y="1974"/>
                    <a:pt x="1507" y="1906"/>
                  </a:cubicBezTo>
                  <a:cubicBezTo>
                    <a:pt x="1533" y="1906"/>
                    <a:pt x="1546" y="1880"/>
                    <a:pt x="1533" y="1851"/>
                  </a:cubicBezTo>
                  <a:cubicBezTo>
                    <a:pt x="1439" y="1556"/>
                    <a:pt x="1358" y="1245"/>
                    <a:pt x="1345" y="934"/>
                  </a:cubicBezTo>
                  <a:cubicBezTo>
                    <a:pt x="1332" y="688"/>
                    <a:pt x="1419" y="66"/>
                    <a:pt x="1775" y="66"/>
                  </a:cubicBezTo>
                  <a:cubicBezTo>
                    <a:pt x="1789" y="66"/>
                    <a:pt x="1803" y="67"/>
                    <a:pt x="1818" y="69"/>
                  </a:cubicBezTo>
                  <a:cubicBezTo>
                    <a:pt x="2045" y="111"/>
                    <a:pt x="2181" y="474"/>
                    <a:pt x="2262" y="665"/>
                  </a:cubicBezTo>
                  <a:cubicBezTo>
                    <a:pt x="2385" y="989"/>
                    <a:pt x="2411" y="1326"/>
                    <a:pt x="2411" y="1663"/>
                  </a:cubicBezTo>
                  <a:cubicBezTo>
                    <a:pt x="2417" y="1690"/>
                    <a:pt x="2441" y="1704"/>
                    <a:pt x="2461" y="1704"/>
                  </a:cubicBezTo>
                  <a:cubicBezTo>
                    <a:pt x="2481" y="1704"/>
                    <a:pt x="2498" y="1690"/>
                    <a:pt x="2492" y="1663"/>
                  </a:cubicBezTo>
                  <a:cubicBezTo>
                    <a:pt x="2479" y="1271"/>
                    <a:pt x="2437" y="879"/>
                    <a:pt x="2275" y="516"/>
                  </a:cubicBezTo>
                  <a:cubicBezTo>
                    <a:pt x="2181" y="299"/>
                    <a:pt x="2019" y="1"/>
                    <a:pt x="1750" y="1"/>
                  </a:cubicBezTo>
                  <a:close/>
                </a:path>
              </a:pathLst>
            </a:custGeom>
            <a:solidFill>
              <a:srgbClr val="CA761E"/>
            </a:solidFill>
            <a:ln>
              <a:noFill/>
            </a:ln>
          </p:spPr>
          <p:txBody>
            <a:bodyPr spcFirstLastPara="1" wrap="square" lIns="121900" tIns="121900" rIns="121900" bIns="121900" anchor="ctr" anchorCtr="0">
              <a:noAutofit/>
            </a:bodyPr>
            <a:lstStyle/>
            <a:p>
              <a:endParaRPr sz="2400"/>
            </a:p>
          </p:txBody>
        </p:sp>
        <p:sp>
          <p:nvSpPr>
            <p:cNvPr id="152" name="Google Shape;1752;p44"/>
            <p:cNvSpPr/>
            <p:nvPr/>
          </p:nvSpPr>
          <p:spPr>
            <a:xfrm>
              <a:off x="3049150" y="4083575"/>
              <a:ext cx="74350" cy="81500"/>
            </a:xfrm>
            <a:custGeom>
              <a:avLst/>
              <a:gdLst/>
              <a:ahLst/>
              <a:cxnLst/>
              <a:rect l="l" t="t" r="r" b="b"/>
              <a:pathLst>
                <a:path w="2974" h="3260" extrusionOk="0">
                  <a:moveTo>
                    <a:pt x="2473" y="1"/>
                  </a:moveTo>
                  <a:cubicBezTo>
                    <a:pt x="2418" y="1"/>
                    <a:pt x="2392" y="56"/>
                    <a:pt x="2405" y="95"/>
                  </a:cubicBezTo>
                  <a:cubicBezTo>
                    <a:pt x="2204" y="189"/>
                    <a:pt x="2068" y="432"/>
                    <a:pt x="2013" y="649"/>
                  </a:cubicBezTo>
                  <a:cubicBezTo>
                    <a:pt x="1838" y="675"/>
                    <a:pt x="1702" y="824"/>
                    <a:pt x="1702" y="999"/>
                  </a:cubicBezTo>
                  <a:cubicBezTo>
                    <a:pt x="1702" y="1028"/>
                    <a:pt x="1718" y="1054"/>
                    <a:pt x="1718" y="1080"/>
                  </a:cubicBezTo>
                  <a:cubicBezTo>
                    <a:pt x="1378" y="1216"/>
                    <a:pt x="1083" y="1485"/>
                    <a:pt x="827" y="1728"/>
                  </a:cubicBezTo>
                  <a:cubicBezTo>
                    <a:pt x="461" y="2068"/>
                    <a:pt x="1" y="2619"/>
                    <a:pt x="82" y="3160"/>
                  </a:cubicBezTo>
                  <a:cubicBezTo>
                    <a:pt x="93" y="3226"/>
                    <a:pt x="155" y="3260"/>
                    <a:pt x="215" y="3260"/>
                  </a:cubicBezTo>
                  <a:cubicBezTo>
                    <a:pt x="240" y="3260"/>
                    <a:pt x="265" y="3253"/>
                    <a:pt x="286" y="3241"/>
                  </a:cubicBezTo>
                  <a:cubicBezTo>
                    <a:pt x="691" y="3053"/>
                    <a:pt x="908" y="2525"/>
                    <a:pt x="1135" y="2175"/>
                  </a:cubicBezTo>
                  <a:cubicBezTo>
                    <a:pt x="1326" y="1864"/>
                    <a:pt x="1527" y="1501"/>
                    <a:pt x="1812" y="1242"/>
                  </a:cubicBezTo>
                  <a:cubicBezTo>
                    <a:pt x="1880" y="1310"/>
                    <a:pt x="1974" y="1365"/>
                    <a:pt x="2068" y="1365"/>
                  </a:cubicBezTo>
                  <a:cubicBezTo>
                    <a:pt x="2269" y="1365"/>
                    <a:pt x="2431" y="1190"/>
                    <a:pt x="2431" y="999"/>
                  </a:cubicBezTo>
                  <a:cubicBezTo>
                    <a:pt x="2431" y="879"/>
                    <a:pt x="2366" y="756"/>
                    <a:pt x="2256" y="691"/>
                  </a:cubicBezTo>
                  <a:cubicBezTo>
                    <a:pt x="2324" y="649"/>
                    <a:pt x="2392" y="594"/>
                    <a:pt x="2473" y="568"/>
                  </a:cubicBezTo>
                  <a:cubicBezTo>
                    <a:pt x="2580" y="500"/>
                    <a:pt x="2690" y="500"/>
                    <a:pt x="2810" y="474"/>
                  </a:cubicBezTo>
                  <a:cubicBezTo>
                    <a:pt x="2810" y="487"/>
                    <a:pt x="2823" y="500"/>
                    <a:pt x="2836" y="500"/>
                  </a:cubicBezTo>
                  <a:cubicBezTo>
                    <a:pt x="2847" y="506"/>
                    <a:pt x="2859" y="508"/>
                    <a:pt x="2869" y="508"/>
                  </a:cubicBezTo>
                  <a:cubicBezTo>
                    <a:pt x="2933" y="508"/>
                    <a:pt x="2973" y="413"/>
                    <a:pt x="2904" y="380"/>
                  </a:cubicBezTo>
                  <a:cubicBezTo>
                    <a:pt x="2895" y="373"/>
                    <a:pt x="2885" y="370"/>
                    <a:pt x="2875" y="370"/>
                  </a:cubicBezTo>
                  <a:cubicBezTo>
                    <a:pt x="2842" y="370"/>
                    <a:pt x="2810" y="402"/>
                    <a:pt x="2810" y="432"/>
                  </a:cubicBezTo>
                  <a:cubicBezTo>
                    <a:pt x="2800" y="431"/>
                    <a:pt x="2790" y="431"/>
                    <a:pt x="2780" y="431"/>
                  </a:cubicBezTo>
                  <a:cubicBezTo>
                    <a:pt x="2588" y="431"/>
                    <a:pt x="2384" y="548"/>
                    <a:pt x="2230" y="675"/>
                  </a:cubicBezTo>
                  <a:cubicBezTo>
                    <a:pt x="2188" y="649"/>
                    <a:pt x="2136" y="636"/>
                    <a:pt x="2068" y="636"/>
                  </a:cubicBezTo>
                  <a:lnTo>
                    <a:pt x="2026" y="636"/>
                  </a:lnTo>
                  <a:cubicBezTo>
                    <a:pt x="2068" y="542"/>
                    <a:pt x="2123" y="448"/>
                    <a:pt x="2175" y="367"/>
                  </a:cubicBezTo>
                  <a:cubicBezTo>
                    <a:pt x="2243" y="257"/>
                    <a:pt x="2337" y="205"/>
                    <a:pt x="2431" y="124"/>
                  </a:cubicBezTo>
                  <a:cubicBezTo>
                    <a:pt x="2447" y="137"/>
                    <a:pt x="2460" y="137"/>
                    <a:pt x="2473" y="137"/>
                  </a:cubicBezTo>
                  <a:cubicBezTo>
                    <a:pt x="2567" y="137"/>
                    <a:pt x="2567" y="1"/>
                    <a:pt x="2473"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53" name="Google Shape;1753;p44"/>
            <p:cNvSpPr/>
            <p:nvPr/>
          </p:nvSpPr>
          <p:spPr>
            <a:xfrm>
              <a:off x="3102525" y="4107425"/>
              <a:ext cx="2375" cy="2500"/>
            </a:xfrm>
            <a:custGeom>
              <a:avLst/>
              <a:gdLst/>
              <a:ahLst/>
              <a:cxnLst/>
              <a:rect l="l" t="t" r="r" b="b"/>
              <a:pathLst>
                <a:path w="95" h="100" extrusionOk="0">
                  <a:moveTo>
                    <a:pt x="66" y="1"/>
                  </a:moveTo>
                  <a:cubicBezTo>
                    <a:pt x="62" y="1"/>
                    <a:pt x="57" y="2"/>
                    <a:pt x="53" y="6"/>
                  </a:cubicBezTo>
                  <a:lnTo>
                    <a:pt x="40" y="6"/>
                  </a:lnTo>
                  <a:lnTo>
                    <a:pt x="27" y="19"/>
                  </a:lnTo>
                  <a:cubicBezTo>
                    <a:pt x="27" y="32"/>
                    <a:pt x="14" y="32"/>
                    <a:pt x="14" y="45"/>
                  </a:cubicBezTo>
                  <a:lnTo>
                    <a:pt x="14" y="61"/>
                  </a:lnTo>
                  <a:lnTo>
                    <a:pt x="1" y="61"/>
                  </a:lnTo>
                  <a:cubicBezTo>
                    <a:pt x="1" y="87"/>
                    <a:pt x="14" y="100"/>
                    <a:pt x="40" y="100"/>
                  </a:cubicBezTo>
                  <a:cubicBezTo>
                    <a:pt x="53" y="100"/>
                    <a:pt x="53" y="100"/>
                    <a:pt x="69" y="87"/>
                  </a:cubicBezTo>
                  <a:cubicBezTo>
                    <a:pt x="69" y="74"/>
                    <a:pt x="82" y="61"/>
                    <a:pt x="82" y="61"/>
                  </a:cubicBezTo>
                  <a:cubicBezTo>
                    <a:pt x="95" y="45"/>
                    <a:pt x="95" y="32"/>
                    <a:pt x="95" y="19"/>
                  </a:cubicBezTo>
                  <a:cubicBezTo>
                    <a:pt x="86" y="10"/>
                    <a:pt x="77" y="1"/>
                    <a:pt x="66" y="1"/>
                  </a:cubicBezTo>
                  <a:close/>
                </a:path>
              </a:pathLst>
            </a:custGeom>
            <a:solidFill>
              <a:srgbClr val="200A0C"/>
            </a:solidFill>
            <a:ln>
              <a:noFill/>
            </a:ln>
          </p:spPr>
          <p:txBody>
            <a:bodyPr spcFirstLastPara="1" wrap="square" lIns="121900" tIns="121900" rIns="121900" bIns="121900" anchor="ctr" anchorCtr="0">
              <a:noAutofit/>
            </a:bodyPr>
            <a:lstStyle/>
            <a:p>
              <a:endParaRPr sz="2400"/>
            </a:p>
          </p:txBody>
        </p:sp>
        <p:sp>
          <p:nvSpPr>
            <p:cNvPr id="154" name="Google Shape;1754;p44"/>
            <p:cNvSpPr/>
            <p:nvPr/>
          </p:nvSpPr>
          <p:spPr>
            <a:xfrm>
              <a:off x="3104550" y="4108525"/>
              <a:ext cx="2700" cy="2775"/>
            </a:xfrm>
            <a:custGeom>
              <a:avLst/>
              <a:gdLst/>
              <a:ahLst/>
              <a:cxnLst/>
              <a:rect l="l" t="t" r="r" b="b"/>
              <a:pathLst>
                <a:path w="108" h="111" extrusionOk="0">
                  <a:moveTo>
                    <a:pt x="53" y="1"/>
                  </a:moveTo>
                  <a:cubicBezTo>
                    <a:pt x="53" y="17"/>
                    <a:pt x="53" y="17"/>
                    <a:pt x="40" y="17"/>
                  </a:cubicBezTo>
                  <a:lnTo>
                    <a:pt x="40" y="30"/>
                  </a:lnTo>
                  <a:cubicBezTo>
                    <a:pt x="27" y="43"/>
                    <a:pt x="27" y="43"/>
                    <a:pt x="27" y="56"/>
                  </a:cubicBezTo>
                  <a:lnTo>
                    <a:pt x="14" y="56"/>
                  </a:lnTo>
                  <a:lnTo>
                    <a:pt x="14" y="69"/>
                  </a:lnTo>
                  <a:cubicBezTo>
                    <a:pt x="1" y="98"/>
                    <a:pt x="27" y="111"/>
                    <a:pt x="53" y="111"/>
                  </a:cubicBezTo>
                  <a:lnTo>
                    <a:pt x="69" y="98"/>
                  </a:lnTo>
                  <a:cubicBezTo>
                    <a:pt x="82" y="82"/>
                    <a:pt x="82" y="69"/>
                    <a:pt x="95" y="56"/>
                  </a:cubicBezTo>
                  <a:cubicBezTo>
                    <a:pt x="108" y="56"/>
                    <a:pt x="108" y="30"/>
                    <a:pt x="95" y="30"/>
                  </a:cubicBezTo>
                  <a:lnTo>
                    <a:pt x="95" y="17"/>
                  </a:lnTo>
                  <a:cubicBezTo>
                    <a:pt x="95" y="1"/>
                    <a:pt x="69" y="1"/>
                    <a:pt x="53" y="1"/>
                  </a:cubicBezTo>
                  <a:close/>
                </a:path>
              </a:pathLst>
            </a:custGeom>
            <a:solidFill>
              <a:srgbClr val="200A0C"/>
            </a:solidFill>
            <a:ln>
              <a:noFill/>
            </a:ln>
          </p:spPr>
          <p:txBody>
            <a:bodyPr spcFirstLastPara="1" wrap="square" lIns="121900" tIns="121900" rIns="121900" bIns="121900" anchor="ctr" anchorCtr="0">
              <a:noAutofit/>
            </a:bodyPr>
            <a:lstStyle/>
            <a:p>
              <a:endParaRPr sz="2400"/>
            </a:p>
          </p:txBody>
        </p:sp>
        <p:sp>
          <p:nvSpPr>
            <p:cNvPr id="155" name="Google Shape;1755;p44"/>
            <p:cNvSpPr/>
            <p:nvPr/>
          </p:nvSpPr>
          <p:spPr>
            <a:xfrm>
              <a:off x="3097100" y="4107875"/>
              <a:ext cx="5125" cy="4400"/>
            </a:xfrm>
            <a:custGeom>
              <a:avLst/>
              <a:gdLst/>
              <a:ahLst/>
              <a:cxnLst/>
              <a:rect l="l" t="t" r="r" b="b"/>
              <a:pathLst>
                <a:path w="205" h="176" extrusionOk="0">
                  <a:moveTo>
                    <a:pt x="95" y="1"/>
                  </a:moveTo>
                  <a:cubicBezTo>
                    <a:pt x="56" y="1"/>
                    <a:pt x="27" y="27"/>
                    <a:pt x="14" y="69"/>
                  </a:cubicBezTo>
                  <a:cubicBezTo>
                    <a:pt x="1" y="124"/>
                    <a:pt x="43" y="176"/>
                    <a:pt x="95" y="176"/>
                  </a:cubicBezTo>
                  <a:lnTo>
                    <a:pt x="124" y="176"/>
                  </a:lnTo>
                  <a:cubicBezTo>
                    <a:pt x="176" y="176"/>
                    <a:pt x="205" y="124"/>
                    <a:pt x="189" y="69"/>
                  </a:cubicBezTo>
                  <a:cubicBezTo>
                    <a:pt x="189" y="27"/>
                    <a:pt x="137" y="1"/>
                    <a:pt x="108" y="1"/>
                  </a:cubicBezTo>
                  <a:close/>
                </a:path>
              </a:pathLst>
            </a:custGeom>
            <a:solidFill>
              <a:srgbClr val="FBB8BD"/>
            </a:solidFill>
            <a:ln>
              <a:noFill/>
            </a:ln>
          </p:spPr>
          <p:txBody>
            <a:bodyPr spcFirstLastPara="1" wrap="square" lIns="121900" tIns="121900" rIns="121900" bIns="121900" anchor="ctr" anchorCtr="0">
              <a:noAutofit/>
            </a:bodyPr>
            <a:lstStyle/>
            <a:p>
              <a:endParaRPr sz="2400"/>
            </a:p>
          </p:txBody>
        </p:sp>
        <p:sp>
          <p:nvSpPr>
            <p:cNvPr id="156" name="Google Shape;1756;p44"/>
            <p:cNvSpPr/>
            <p:nvPr/>
          </p:nvSpPr>
          <p:spPr>
            <a:xfrm>
              <a:off x="3105525" y="4114275"/>
              <a:ext cx="2375" cy="2050"/>
            </a:xfrm>
            <a:custGeom>
              <a:avLst/>
              <a:gdLst/>
              <a:ahLst/>
              <a:cxnLst/>
              <a:rect l="l" t="t" r="r" b="b"/>
              <a:pathLst>
                <a:path w="95" h="82" extrusionOk="0">
                  <a:moveTo>
                    <a:pt x="95" y="1"/>
                  </a:moveTo>
                  <a:lnTo>
                    <a:pt x="82" y="14"/>
                  </a:lnTo>
                  <a:cubicBezTo>
                    <a:pt x="82" y="14"/>
                    <a:pt x="82" y="14"/>
                    <a:pt x="82" y="14"/>
                  </a:cubicBezTo>
                  <a:lnTo>
                    <a:pt x="82" y="14"/>
                  </a:lnTo>
                  <a:cubicBezTo>
                    <a:pt x="86" y="10"/>
                    <a:pt x="91" y="5"/>
                    <a:pt x="95" y="1"/>
                  </a:cubicBezTo>
                  <a:close/>
                  <a:moveTo>
                    <a:pt x="82" y="14"/>
                  </a:moveTo>
                  <a:lnTo>
                    <a:pt x="82" y="14"/>
                  </a:lnTo>
                  <a:cubicBezTo>
                    <a:pt x="57" y="38"/>
                    <a:pt x="25" y="60"/>
                    <a:pt x="1" y="82"/>
                  </a:cubicBezTo>
                  <a:lnTo>
                    <a:pt x="30" y="82"/>
                  </a:lnTo>
                  <a:cubicBezTo>
                    <a:pt x="56" y="69"/>
                    <a:pt x="69" y="56"/>
                    <a:pt x="82" y="14"/>
                  </a:cubicBezTo>
                  <a:close/>
                </a:path>
              </a:pathLst>
            </a:custGeom>
            <a:solidFill>
              <a:srgbClr val="FBB8BD"/>
            </a:solidFill>
            <a:ln>
              <a:noFill/>
            </a:ln>
          </p:spPr>
          <p:txBody>
            <a:bodyPr spcFirstLastPara="1" wrap="square" lIns="121900" tIns="121900" rIns="121900" bIns="121900" anchor="ctr" anchorCtr="0">
              <a:noAutofit/>
            </a:bodyPr>
            <a:lstStyle/>
            <a:p>
              <a:endParaRPr sz="2400"/>
            </a:p>
          </p:txBody>
        </p:sp>
        <p:sp>
          <p:nvSpPr>
            <p:cNvPr id="157" name="Google Shape;1757;p44"/>
            <p:cNvSpPr/>
            <p:nvPr/>
          </p:nvSpPr>
          <p:spPr>
            <a:xfrm>
              <a:off x="3103175" y="4111925"/>
              <a:ext cx="4725" cy="4400"/>
            </a:xfrm>
            <a:custGeom>
              <a:avLst/>
              <a:gdLst/>
              <a:ahLst/>
              <a:cxnLst/>
              <a:rect l="l" t="t" r="r" b="b"/>
              <a:pathLst>
                <a:path w="189" h="176" extrusionOk="0">
                  <a:moveTo>
                    <a:pt x="95" y="1"/>
                  </a:moveTo>
                  <a:cubicBezTo>
                    <a:pt x="69" y="1"/>
                    <a:pt x="56" y="14"/>
                    <a:pt x="43" y="27"/>
                  </a:cubicBezTo>
                  <a:cubicBezTo>
                    <a:pt x="1" y="69"/>
                    <a:pt x="14" y="108"/>
                    <a:pt x="43" y="150"/>
                  </a:cubicBezTo>
                  <a:cubicBezTo>
                    <a:pt x="43" y="163"/>
                    <a:pt x="69" y="176"/>
                    <a:pt x="95" y="176"/>
                  </a:cubicBezTo>
                  <a:cubicBezTo>
                    <a:pt x="124" y="150"/>
                    <a:pt x="163" y="124"/>
                    <a:pt x="189" y="95"/>
                  </a:cubicBezTo>
                  <a:cubicBezTo>
                    <a:pt x="189" y="69"/>
                    <a:pt x="176" y="43"/>
                    <a:pt x="150" y="27"/>
                  </a:cubicBezTo>
                  <a:cubicBezTo>
                    <a:pt x="137" y="14"/>
                    <a:pt x="108" y="1"/>
                    <a:pt x="95" y="1"/>
                  </a:cubicBezTo>
                  <a:close/>
                </a:path>
              </a:pathLst>
            </a:custGeom>
            <a:solidFill>
              <a:srgbClr val="FBB8BD"/>
            </a:solidFill>
            <a:ln>
              <a:noFill/>
            </a:ln>
          </p:spPr>
          <p:txBody>
            <a:bodyPr spcFirstLastPara="1" wrap="square" lIns="121900" tIns="121900" rIns="121900" bIns="121900" anchor="ctr" anchorCtr="0">
              <a:noAutofit/>
            </a:bodyPr>
            <a:lstStyle/>
            <a:p>
              <a:endParaRPr sz="2400"/>
            </a:p>
          </p:txBody>
        </p:sp>
        <p:sp>
          <p:nvSpPr>
            <p:cNvPr id="158" name="Google Shape;1758;p44"/>
            <p:cNvSpPr/>
            <p:nvPr/>
          </p:nvSpPr>
          <p:spPr>
            <a:xfrm>
              <a:off x="3086000" y="4112975"/>
              <a:ext cx="5700" cy="6750"/>
            </a:xfrm>
            <a:custGeom>
              <a:avLst/>
              <a:gdLst/>
              <a:ahLst/>
              <a:cxnLst/>
              <a:rect l="l" t="t" r="r" b="b"/>
              <a:pathLst>
                <a:path w="228" h="270" extrusionOk="0">
                  <a:moveTo>
                    <a:pt x="53" y="1"/>
                  </a:moveTo>
                  <a:cubicBezTo>
                    <a:pt x="40" y="14"/>
                    <a:pt x="14" y="27"/>
                    <a:pt x="1" y="40"/>
                  </a:cubicBezTo>
                  <a:cubicBezTo>
                    <a:pt x="40" y="121"/>
                    <a:pt x="95" y="202"/>
                    <a:pt x="163" y="270"/>
                  </a:cubicBezTo>
                  <a:cubicBezTo>
                    <a:pt x="176" y="244"/>
                    <a:pt x="202" y="215"/>
                    <a:pt x="228" y="189"/>
                  </a:cubicBezTo>
                  <a:cubicBezTo>
                    <a:pt x="163" y="121"/>
                    <a:pt x="108" y="66"/>
                    <a:pt x="53" y="1"/>
                  </a:cubicBezTo>
                  <a:close/>
                </a:path>
              </a:pathLst>
            </a:custGeom>
            <a:solidFill>
              <a:srgbClr val="FFC600"/>
            </a:solidFill>
            <a:ln>
              <a:noFill/>
            </a:ln>
          </p:spPr>
          <p:txBody>
            <a:bodyPr spcFirstLastPara="1" wrap="square" lIns="121900" tIns="121900" rIns="121900" bIns="121900" anchor="ctr" anchorCtr="0">
              <a:noAutofit/>
            </a:bodyPr>
            <a:lstStyle/>
            <a:p>
              <a:endParaRPr sz="2400"/>
            </a:p>
          </p:txBody>
        </p:sp>
        <p:sp>
          <p:nvSpPr>
            <p:cNvPr id="159" name="Google Shape;1759;p44"/>
            <p:cNvSpPr/>
            <p:nvPr/>
          </p:nvSpPr>
          <p:spPr>
            <a:xfrm>
              <a:off x="3080250" y="4116625"/>
              <a:ext cx="7075" cy="8525"/>
            </a:xfrm>
            <a:custGeom>
              <a:avLst/>
              <a:gdLst/>
              <a:ahLst/>
              <a:cxnLst/>
              <a:rect l="l" t="t" r="r" b="b"/>
              <a:pathLst>
                <a:path w="283" h="341" extrusionOk="0">
                  <a:moveTo>
                    <a:pt x="53" y="1"/>
                  </a:moveTo>
                  <a:cubicBezTo>
                    <a:pt x="27" y="17"/>
                    <a:pt x="14" y="30"/>
                    <a:pt x="1" y="43"/>
                  </a:cubicBezTo>
                  <a:cubicBezTo>
                    <a:pt x="53" y="150"/>
                    <a:pt x="121" y="260"/>
                    <a:pt x="215" y="341"/>
                  </a:cubicBezTo>
                  <a:cubicBezTo>
                    <a:pt x="244" y="312"/>
                    <a:pt x="257" y="286"/>
                    <a:pt x="283" y="260"/>
                  </a:cubicBezTo>
                  <a:lnTo>
                    <a:pt x="163" y="137"/>
                  </a:lnTo>
                  <a:cubicBezTo>
                    <a:pt x="121" y="98"/>
                    <a:pt x="82" y="43"/>
                    <a:pt x="53" y="1"/>
                  </a:cubicBezTo>
                  <a:close/>
                </a:path>
              </a:pathLst>
            </a:custGeom>
            <a:solidFill>
              <a:srgbClr val="FFC600"/>
            </a:solidFill>
            <a:ln>
              <a:noFill/>
            </a:ln>
          </p:spPr>
          <p:txBody>
            <a:bodyPr spcFirstLastPara="1" wrap="square" lIns="121900" tIns="121900" rIns="121900" bIns="121900" anchor="ctr" anchorCtr="0">
              <a:noAutofit/>
            </a:bodyPr>
            <a:lstStyle/>
            <a:p>
              <a:endParaRPr sz="2400"/>
            </a:p>
          </p:txBody>
        </p:sp>
        <p:sp>
          <p:nvSpPr>
            <p:cNvPr id="160" name="Google Shape;1760;p44"/>
            <p:cNvSpPr/>
            <p:nvPr/>
          </p:nvSpPr>
          <p:spPr>
            <a:xfrm>
              <a:off x="3072475" y="4122700"/>
              <a:ext cx="9825" cy="10550"/>
            </a:xfrm>
            <a:custGeom>
              <a:avLst/>
              <a:gdLst/>
              <a:ahLst/>
              <a:cxnLst/>
              <a:rect l="l" t="t" r="r" b="b"/>
              <a:pathLst>
                <a:path w="393" h="422" extrusionOk="0">
                  <a:moveTo>
                    <a:pt x="69" y="1"/>
                  </a:moveTo>
                  <a:cubicBezTo>
                    <a:pt x="40" y="17"/>
                    <a:pt x="27" y="43"/>
                    <a:pt x="1" y="56"/>
                  </a:cubicBezTo>
                  <a:cubicBezTo>
                    <a:pt x="82" y="192"/>
                    <a:pt x="189" y="325"/>
                    <a:pt x="325" y="422"/>
                  </a:cubicBezTo>
                  <a:cubicBezTo>
                    <a:pt x="338" y="380"/>
                    <a:pt x="364" y="354"/>
                    <a:pt x="393" y="312"/>
                  </a:cubicBezTo>
                  <a:cubicBezTo>
                    <a:pt x="270" y="218"/>
                    <a:pt x="150" y="124"/>
                    <a:pt x="69" y="1"/>
                  </a:cubicBezTo>
                  <a:close/>
                </a:path>
              </a:pathLst>
            </a:custGeom>
            <a:solidFill>
              <a:srgbClr val="FFC600"/>
            </a:solidFill>
            <a:ln>
              <a:noFill/>
            </a:ln>
          </p:spPr>
          <p:txBody>
            <a:bodyPr spcFirstLastPara="1" wrap="square" lIns="121900" tIns="121900" rIns="121900" bIns="121900" anchor="ctr" anchorCtr="0">
              <a:noAutofit/>
            </a:bodyPr>
            <a:lstStyle/>
            <a:p>
              <a:endParaRPr sz="2400"/>
            </a:p>
          </p:txBody>
        </p:sp>
        <p:sp>
          <p:nvSpPr>
            <p:cNvPr id="161" name="Google Shape;1761;p44"/>
            <p:cNvSpPr/>
            <p:nvPr/>
          </p:nvSpPr>
          <p:spPr>
            <a:xfrm>
              <a:off x="3067050" y="4128125"/>
              <a:ext cx="10475" cy="12500"/>
            </a:xfrm>
            <a:custGeom>
              <a:avLst/>
              <a:gdLst/>
              <a:ahLst/>
              <a:cxnLst/>
              <a:rect l="l" t="t" r="r" b="b"/>
              <a:pathLst>
                <a:path w="419" h="500" extrusionOk="0">
                  <a:moveTo>
                    <a:pt x="43" y="1"/>
                  </a:moveTo>
                  <a:cubicBezTo>
                    <a:pt x="30" y="14"/>
                    <a:pt x="14" y="27"/>
                    <a:pt x="1" y="56"/>
                  </a:cubicBezTo>
                  <a:cubicBezTo>
                    <a:pt x="95" y="218"/>
                    <a:pt x="205" y="380"/>
                    <a:pt x="354" y="500"/>
                  </a:cubicBezTo>
                  <a:cubicBezTo>
                    <a:pt x="380" y="474"/>
                    <a:pt x="393" y="432"/>
                    <a:pt x="419" y="393"/>
                  </a:cubicBezTo>
                  <a:cubicBezTo>
                    <a:pt x="286" y="270"/>
                    <a:pt x="163" y="150"/>
                    <a:pt x="43" y="1"/>
                  </a:cubicBezTo>
                  <a:close/>
                </a:path>
              </a:pathLst>
            </a:custGeom>
            <a:solidFill>
              <a:srgbClr val="FFC600"/>
            </a:solidFill>
            <a:ln>
              <a:noFill/>
            </a:ln>
          </p:spPr>
          <p:txBody>
            <a:bodyPr spcFirstLastPara="1" wrap="square" lIns="121900" tIns="121900" rIns="121900" bIns="121900" anchor="ctr" anchorCtr="0">
              <a:noAutofit/>
            </a:bodyPr>
            <a:lstStyle/>
            <a:p>
              <a:endParaRPr sz="2400"/>
            </a:p>
          </p:txBody>
        </p:sp>
        <p:sp>
          <p:nvSpPr>
            <p:cNvPr id="162" name="Google Shape;1762;p44"/>
            <p:cNvSpPr/>
            <p:nvPr/>
          </p:nvSpPr>
          <p:spPr>
            <a:xfrm>
              <a:off x="3059675" y="4136225"/>
              <a:ext cx="12500" cy="13550"/>
            </a:xfrm>
            <a:custGeom>
              <a:avLst/>
              <a:gdLst/>
              <a:ahLst/>
              <a:cxnLst/>
              <a:rect l="l" t="t" r="r" b="b"/>
              <a:pathLst>
                <a:path w="500" h="542" extrusionOk="0">
                  <a:moveTo>
                    <a:pt x="53" y="1"/>
                  </a:moveTo>
                  <a:lnTo>
                    <a:pt x="1" y="56"/>
                  </a:lnTo>
                  <a:cubicBezTo>
                    <a:pt x="108" y="244"/>
                    <a:pt x="257" y="419"/>
                    <a:pt x="432" y="542"/>
                  </a:cubicBezTo>
                  <a:cubicBezTo>
                    <a:pt x="458" y="500"/>
                    <a:pt x="471" y="474"/>
                    <a:pt x="500" y="432"/>
                  </a:cubicBezTo>
                  <a:cubicBezTo>
                    <a:pt x="325" y="312"/>
                    <a:pt x="176" y="163"/>
                    <a:pt x="53" y="1"/>
                  </a:cubicBezTo>
                  <a:close/>
                </a:path>
              </a:pathLst>
            </a:custGeom>
            <a:solidFill>
              <a:srgbClr val="FFC600"/>
            </a:solidFill>
            <a:ln>
              <a:noFill/>
            </a:ln>
          </p:spPr>
          <p:txBody>
            <a:bodyPr spcFirstLastPara="1" wrap="square" lIns="121900" tIns="121900" rIns="121900" bIns="121900" anchor="ctr" anchorCtr="0">
              <a:noAutofit/>
            </a:bodyPr>
            <a:lstStyle/>
            <a:p>
              <a:endParaRPr sz="2400"/>
            </a:p>
          </p:txBody>
        </p:sp>
        <p:sp>
          <p:nvSpPr>
            <p:cNvPr id="163" name="Google Shape;1763;p44"/>
            <p:cNvSpPr/>
            <p:nvPr/>
          </p:nvSpPr>
          <p:spPr>
            <a:xfrm>
              <a:off x="3053600" y="4145375"/>
              <a:ext cx="13150" cy="13150"/>
            </a:xfrm>
            <a:custGeom>
              <a:avLst/>
              <a:gdLst/>
              <a:ahLst/>
              <a:cxnLst/>
              <a:rect l="l" t="t" r="r" b="b"/>
              <a:pathLst>
                <a:path w="526" h="526" extrusionOk="0">
                  <a:moveTo>
                    <a:pt x="53" y="1"/>
                  </a:moveTo>
                  <a:cubicBezTo>
                    <a:pt x="27" y="27"/>
                    <a:pt x="14" y="53"/>
                    <a:pt x="1" y="82"/>
                  </a:cubicBezTo>
                  <a:cubicBezTo>
                    <a:pt x="108" y="257"/>
                    <a:pt x="257" y="419"/>
                    <a:pt x="419" y="526"/>
                  </a:cubicBezTo>
                  <a:cubicBezTo>
                    <a:pt x="458" y="487"/>
                    <a:pt x="487" y="445"/>
                    <a:pt x="526" y="406"/>
                  </a:cubicBezTo>
                  <a:cubicBezTo>
                    <a:pt x="351" y="296"/>
                    <a:pt x="189" y="163"/>
                    <a:pt x="53" y="1"/>
                  </a:cubicBezTo>
                  <a:close/>
                </a:path>
              </a:pathLst>
            </a:custGeom>
            <a:solidFill>
              <a:srgbClr val="FFC600"/>
            </a:solidFill>
            <a:ln>
              <a:noFill/>
            </a:ln>
          </p:spPr>
          <p:txBody>
            <a:bodyPr spcFirstLastPara="1" wrap="square" lIns="121900" tIns="121900" rIns="121900" bIns="121900" anchor="ctr" anchorCtr="0">
              <a:noAutofit/>
            </a:bodyPr>
            <a:lstStyle/>
            <a:p>
              <a:endParaRPr sz="2400"/>
            </a:p>
          </p:txBody>
        </p:sp>
        <p:sp>
          <p:nvSpPr>
            <p:cNvPr id="164" name="Google Shape;1764;p44"/>
            <p:cNvSpPr/>
            <p:nvPr/>
          </p:nvSpPr>
          <p:spPr>
            <a:xfrm>
              <a:off x="3050850" y="4154775"/>
              <a:ext cx="9175" cy="9175"/>
            </a:xfrm>
            <a:custGeom>
              <a:avLst/>
              <a:gdLst/>
              <a:ahLst/>
              <a:cxnLst/>
              <a:rect l="l" t="t" r="r" b="b"/>
              <a:pathLst>
                <a:path w="367" h="367" extrusionOk="0">
                  <a:moveTo>
                    <a:pt x="14" y="1"/>
                  </a:moveTo>
                  <a:cubicBezTo>
                    <a:pt x="14" y="30"/>
                    <a:pt x="14" y="56"/>
                    <a:pt x="1" y="95"/>
                  </a:cubicBezTo>
                  <a:cubicBezTo>
                    <a:pt x="82" y="192"/>
                    <a:pt x="176" y="286"/>
                    <a:pt x="286" y="367"/>
                  </a:cubicBezTo>
                  <a:cubicBezTo>
                    <a:pt x="312" y="338"/>
                    <a:pt x="338" y="325"/>
                    <a:pt x="367" y="299"/>
                  </a:cubicBezTo>
                  <a:cubicBezTo>
                    <a:pt x="244" y="218"/>
                    <a:pt x="124" y="124"/>
                    <a:pt x="14" y="1"/>
                  </a:cubicBezTo>
                  <a:close/>
                </a:path>
              </a:pathLst>
            </a:custGeom>
            <a:solidFill>
              <a:srgbClr val="FFC600"/>
            </a:solidFill>
            <a:ln>
              <a:noFill/>
            </a:ln>
          </p:spPr>
          <p:txBody>
            <a:bodyPr spcFirstLastPara="1" wrap="square" lIns="121900" tIns="121900" rIns="121900" bIns="121900" anchor="ctr" anchorCtr="0">
              <a:noAutofit/>
            </a:bodyPr>
            <a:lstStyle/>
            <a:p>
              <a:endParaRPr sz="2400"/>
            </a:p>
          </p:txBody>
        </p:sp>
        <p:sp>
          <p:nvSpPr>
            <p:cNvPr id="165" name="Google Shape;1765;p44"/>
            <p:cNvSpPr/>
            <p:nvPr/>
          </p:nvSpPr>
          <p:spPr>
            <a:xfrm>
              <a:off x="3060325" y="4173000"/>
              <a:ext cx="119825" cy="112450"/>
            </a:xfrm>
            <a:custGeom>
              <a:avLst/>
              <a:gdLst/>
              <a:ahLst/>
              <a:cxnLst/>
              <a:rect l="l" t="t" r="r" b="b"/>
              <a:pathLst>
                <a:path w="4793" h="4498" extrusionOk="0">
                  <a:moveTo>
                    <a:pt x="2418" y="124"/>
                  </a:moveTo>
                  <a:cubicBezTo>
                    <a:pt x="2389" y="124"/>
                    <a:pt x="2376" y="137"/>
                    <a:pt x="2376" y="163"/>
                  </a:cubicBezTo>
                  <a:cubicBezTo>
                    <a:pt x="2363" y="192"/>
                    <a:pt x="2389" y="218"/>
                    <a:pt x="2418" y="218"/>
                  </a:cubicBezTo>
                  <a:cubicBezTo>
                    <a:pt x="2470" y="218"/>
                    <a:pt x="2525" y="231"/>
                    <a:pt x="2593" y="244"/>
                  </a:cubicBezTo>
                  <a:cubicBezTo>
                    <a:pt x="2606" y="257"/>
                    <a:pt x="2619" y="257"/>
                    <a:pt x="2632" y="273"/>
                  </a:cubicBezTo>
                  <a:lnTo>
                    <a:pt x="2648" y="273"/>
                  </a:lnTo>
                  <a:cubicBezTo>
                    <a:pt x="2674" y="273"/>
                    <a:pt x="2687" y="257"/>
                    <a:pt x="2700" y="231"/>
                  </a:cubicBezTo>
                  <a:cubicBezTo>
                    <a:pt x="2700" y="218"/>
                    <a:pt x="2687" y="192"/>
                    <a:pt x="2674" y="176"/>
                  </a:cubicBezTo>
                  <a:cubicBezTo>
                    <a:pt x="2648" y="176"/>
                    <a:pt x="2632" y="163"/>
                    <a:pt x="2619" y="163"/>
                  </a:cubicBezTo>
                  <a:cubicBezTo>
                    <a:pt x="2551" y="137"/>
                    <a:pt x="2486" y="124"/>
                    <a:pt x="2418" y="124"/>
                  </a:cubicBezTo>
                  <a:close/>
                  <a:moveTo>
                    <a:pt x="56" y="1"/>
                  </a:moveTo>
                  <a:cubicBezTo>
                    <a:pt x="27" y="1"/>
                    <a:pt x="1" y="30"/>
                    <a:pt x="14" y="56"/>
                  </a:cubicBezTo>
                  <a:cubicBezTo>
                    <a:pt x="14" y="137"/>
                    <a:pt x="27" y="218"/>
                    <a:pt x="56" y="299"/>
                  </a:cubicBezTo>
                  <a:cubicBezTo>
                    <a:pt x="56" y="312"/>
                    <a:pt x="69" y="325"/>
                    <a:pt x="95" y="325"/>
                  </a:cubicBezTo>
                  <a:lnTo>
                    <a:pt x="108" y="325"/>
                  </a:lnTo>
                  <a:cubicBezTo>
                    <a:pt x="137" y="325"/>
                    <a:pt x="150" y="299"/>
                    <a:pt x="137" y="273"/>
                  </a:cubicBezTo>
                  <a:cubicBezTo>
                    <a:pt x="121" y="205"/>
                    <a:pt x="108" y="124"/>
                    <a:pt x="108" y="43"/>
                  </a:cubicBezTo>
                  <a:cubicBezTo>
                    <a:pt x="95" y="14"/>
                    <a:pt x="82" y="1"/>
                    <a:pt x="56" y="1"/>
                  </a:cubicBezTo>
                  <a:close/>
                  <a:moveTo>
                    <a:pt x="2048" y="185"/>
                  </a:moveTo>
                  <a:cubicBezTo>
                    <a:pt x="2040" y="185"/>
                    <a:pt x="2033" y="187"/>
                    <a:pt x="2026" y="192"/>
                  </a:cubicBezTo>
                  <a:cubicBezTo>
                    <a:pt x="1958" y="231"/>
                    <a:pt x="1877" y="273"/>
                    <a:pt x="1822" y="338"/>
                  </a:cubicBezTo>
                  <a:cubicBezTo>
                    <a:pt x="1796" y="354"/>
                    <a:pt x="1796" y="380"/>
                    <a:pt x="1822" y="406"/>
                  </a:cubicBezTo>
                  <a:cubicBezTo>
                    <a:pt x="1822" y="419"/>
                    <a:pt x="1838" y="419"/>
                    <a:pt x="1851" y="419"/>
                  </a:cubicBezTo>
                  <a:cubicBezTo>
                    <a:pt x="1864" y="419"/>
                    <a:pt x="1877" y="419"/>
                    <a:pt x="1890" y="406"/>
                  </a:cubicBezTo>
                  <a:cubicBezTo>
                    <a:pt x="1945" y="354"/>
                    <a:pt x="2000" y="312"/>
                    <a:pt x="2065" y="273"/>
                  </a:cubicBezTo>
                  <a:cubicBezTo>
                    <a:pt x="2094" y="273"/>
                    <a:pt x="2107" y="231"/>
                    <a:pt x="2094" y="218"/>
                  </a:cubicBezTo>
                  <a:cubicBezTo>
                    <a:pt x="2085" y="199"/>
                    <a:pt x="2067" y="185"/>
                    <a:pt x="2048" y="185"/>
                  </a:cubicBezTo>
                  <a:close/>
                  <a:moveTo>
                    <a:pt x="2970" y="371"/>
                  </a:moveTo>
                  <a:cubicBezTo>
                    <a:pt x="2959" y="371"/>
                    <a:pt x="2948" y="374"/>
                    <a:pt x="2943" y="380"/>
                  </a:cubicBezTo>
                  <a:cubicBezTo>
                    <a:pt x="2917" y="393"/>
                    <a:pt x="2917" y="435"/>
                    <a:pt x="2943" y="448"/>
                  </a:cubicBezTo>
                  <a:cubicBezTo>
                    <a:pt x="2985" y="500"/>
                    <a:pt x="3011" y="568"/>
                    <a:pt x="3011" y="636"/>
                  </a:cubicBezTo>
                  <a:cubicBezTo>
                    <a:pt x="3011" y="662"/>
                    <a:pt x="3037" y="678"/>
                    <a:pt x="3066" y="678"/>
                  </a:cubicBezTo>
                  <a:cubicBezTo>
                    <a:pt x="3092" y="678"/>
                    <a:pt x="3105" y="662"/>
                    <a:pt x="3105" y="636"/>
                  </a:cubicBezTo>
                  <a:cubicBezTo>
                    <a:pt x="3105" y="542"/>
                    <a:pt x="3079" y="461"/>
                    <a:pt x="3011" y="393"/>
                  </a:cubicBezTo>
                  <a:cubicBezTo>
                    <a:pt x="3003" y="378"/>
                    <a:pt x="2986" y="371"/>
                    <a:pt x="2970" y="371"/>
                  </a:cubicBezTo>
                  <a:close/>
                  <a:moveTo>
                    <a:pt x="197" y="605"/>
                  </a:moveTo>
                  <a:cubicBezTo>
                    <a:pt x="190" y="605"/>
                    <a:pt x="183" y="606"/>
                    <a:pt x="176" y="610"/>
                  </a:cubicBezTo>
                  <a:cubicBezTo>
                    <a:pt x="163" y="610"/>
                    <a:pt x="150" y="636"/>
                    <a:pt x="150" y="662"/>
                  </a:cubicBezTo>
                  <a:cubicBezTo>
                    <a:pt x="189" y="743"/>
                    <a:pt x="218" y="824"/>
                    <a:pt x="257" y="892"/>
                  </a:cubicBezTo>
                  <a:cubicBezTo>
                    <a:pt x="257" y="905"/>
                    <a:pt x="283" y="921"/>
                    <a:pt x="299" y="921"/>
                  </a:cubicBezTo>
                  <a:cubicBezTo>
                    <a:pt x="299" y="921"/>
                    <a:pt x="312" y="921"/>
                    <a:pt x="312" y="905"/>
                  </a:cubicBezTo>
                  <a:cubicBezTo>
                    <a:pt x="338" y="892"/>
                    <a:pt x="351" y="866"/>
                    <a:pt x="338" y="840"/>
                  </a:cubicBezTo>
                  <a:cubicBezTo>
                    <a:pt x="299" y="785"/>
                    <a:pt x="270" y="704"/>
                    <a:pt x="244" y="636"/>
                  </a:cubicBezTo>
                  <a:cubicBezTo>
                    <a:pt x="234" y="617"/>
                    <a:pt x="216" y="605"/>
                    <a:pt x="197" y="605"/>
                  </a:cubicBezTo>
                  <a:close/>
                  <a:moveTo>
                    <a:pt x="1639" y="631"/>
                  </a:moveTo>
                  <a:cubicBezTo>
                    <a:pt x="1621" y="631"/>
                    <a:pt x="1604" y="643"/>
                    <a:pt x="1595" y="662"/>
                  </a:cubicBezTo>
                  <a:cubicBezTo>
                    <a:pt x="1553" y="730"/>
                    <a:pt x="1527" y="811"/>
                    <a:pt x="1498" y="892"/>
                  </a:cubicBezTo>
                  <a:cubicBezTo>
                    <a:pt x="1498" y="921"/>
                    <a:pt x="1514" y="947"/>
                    <a:pt x="1527" y="947"/>
                  </a:cubicBezTo>
                  <a:lnTo>
                    <a:pt x="1553" y="947"/>
                  </a:lnTo>
                  <a:cubicBezTo>
                    <a:pt x="1566" y="947"/>
                    <a:pt x="1579" y="934"/>
                    <a:pt x="1595" y="921"/>
                  </a:cubicBezTo>
                  <a:cubicBezTo>
                    <a:pt x="1621" y="840"/>
                    <a:pt x="1647" y="772"/>
                    <a:pt x="1676" y="704"/>
                  </a:cubicBezTo>
                  <a:cubicBezTo>
                    <a:pt x="1689" y="678"/>
                    <a:pt x="1676" y="649"/>
                    <a:pt x="1660" y="636"/>
                  </a:cubicBezTo>
                  <a:cubicBezTo>
                    <a:pt x="1653" y="632"/>
                    <a:pt x="1646" y="631"/>
                    <a:pt x="1639" y="631"/>
                  </a:cubicBezTo>
                  <a:close/>
                  <a:moveTo>
                    <a:pt x="2910" y="937"/>
                  </a:moveTo>
                  <a:cubicBezTo>
                    <a:pt x="2897" y="937"/>
                    <a:pt x="2883" y="940"/>
                    <a:pt x="2875" y="947"/>
                  </a:cubicBezTo>
                  <a:cubicBezTo>
                    <a:pt x="2836" y="1015"/>
                    <a:pt x="2781" y="1067"/>
                    <a:pt x="2713" y="1122"/>
                  </a:cubicBezTo>
                  <a:cubicBezTo>
                    <a:pt x="2700" y="1135"/>
                    <a:pt x="2700" y="1164"/>
                    <a:pt x="2713" y="1190"/>
                  </a:cubicBezTo>
                  <a:cubicBezTo>
                    <a:pt x="2729" y="1203"/>
                    <a:pt x="2742" y="1203"/>
                    <a:pt x="2755" y="1203"/>
                  </a:cubicBezTo>
                  <a:cubicBezTo>
                    <a:pt x="2768" y="1203"/>
                    <a:pt x="2781" y="1203"/>
                    <a:pt x="2781" y="1190"/>
                  </a:cubicBezTo>
                  <a:cubicBezTo>
                    <a:pt x="2849" y="1135"/>
                    <a:pt x="2904" y="1067"/>
                    <a:pt x="2956" y="1015"/>
                  </a:cubicBezTo>
                  <a:cubicBezTo>
                    <a:pt x="2972" y="986"/>
                    <a:pt x="2972" y="960"/>
                    <a:pt x="2943" y="947"/>
                  </a:cubicBezTo>
                  <a:cubicBezTo>
                    <a:pt x="2936" y="940"/>
                    <a:pt x="2923" y="937"/>
                    <a:pt x="2910" y="937"/>
                  </a:cubicBezTo>
                  <a:close/>
                  <a:moveTo>
                    <a:pt x="506" y="1133"/>
                  </a:moveTo>
                  <a:cubicBezTo>
                    <a:pt x="496" y="1133"/>
                    <a:pt x="485" y="1137"/>
                    <a:pt x="474" y="1148"/>
                  </a:cubicBezTo>
                  <a:cubicBezTo>
                    <a:pt x="461" y="1164"/>
                    <a:pt x="461" y="1190"/>
                    <a:pt x="474" y="1216"/>
                  </a:cubicBezTo>
                  <a:cubicBezTo>
                    <a:pt x="526" y="1271"/>
                    <a:pt x="594" y="1326"/>
                    <a:pt x="662" y="1378"/>
                  </a:cubicBezTo>
                  <a:cubicBezTo>
                    <a:pt x="662" y="1391"/>
                    <a:pt x="675" y="1391"/>
                    <a:pt x="688" y="1391"/>
                  </a:cubicBezTo>
                  <a:cubicBezTo>
                    <a:pt x="704" y="1391"/>
                    <a:pt x="717" y="1378"/>
                    <a:pt x="730" y="1365"/>
                  </a:cubicBezTo>
                  <a:cubicBezTo>
                    <a:pt x="743" y="1352"/>
                    <a:pt x="730" y="1326"/>
                    <a:pt x="717" y="1310"/>
                  </a:cubicBezTo>
                  <a:cubicBezTo>
                    <a:pt x="662" y="1258"/>
                    <a:pt x="594" y="1203"/>
                    <a:pt x="542" y="1148"/>
                  </a:cubicBezTo>
                  <a:cubicBezTo>
                    <a:pt x="533" y="1140"/>
                    <a:pt x="520" y="1133"/>
                    <a:pt x="506" y="1133"/>
                  </a:cubicBezTo>
                  <a:close/>
                  <a:moveTo>
                    <a:pt x="2440" y="1334"/>
                  </a:moveTo>
                  <a:cubicBezTo>
                    <a:pt x="2433" y="1334"/>
                    <a:pt x="2425" y="1335"/>
                    <a:pt x="2418" y="1339"/>
                  </a:cubicBezTo>
                  <a:cubicBezTo>
                    <a:pt x="2350" y="1378"/>
                    <a:pt x="2282" y="1420"/>
                    <a:pt x="2214" y="1446"/>
                  </a:cubicBezTo>
                  <a:cubicBezTo>
                    <a:pt x="2188" y="1459"/>
                    <a:pt x="2175" y="1488"/>
                    <a:pt x="2188" y="1514"/>
                  </a:cubicBezTo>
                  <a:cubicBezTo>
                    <a:pt x="2201" y="1527"/>
                    <a:pt x="2214" y="1540"/>
                    <a:pt x="2227" y="1540"/>
                  </a:cubicBezTo>
                  <a:cubicBezTo>
                    <a:pt x="2243" y="1540"/>
                    <a:pt x="2243" y="1540"/>
                    <a:pt x="2256" y="1527"/>
                  </a:cubicBezTo>
                  <a:cubicBezTo>
                    <a:pt x="2324" y="1501"/>
                    <a:pt x="2389" y="1459"/>
                    <a:pt x="2470" y="1420"/>
                  </a:cubicBezTo>
                  <a:cubicBezTo>
                    <a:pt x="2499" y="1407"/>
                    <a:pt x="2499" y="1378"/>
                    <a:pt x="2486" y="1352"/>
                  </a:cubicBezTo>
                  <a:cubicBezTo>
                    <a:pt x="2474" y="1343"/>
                    <a:pt x="2458" y="1334"/>
                    <a:pt x="2440" y="1334"/>
                  </a:cubicBezTo>
                  <a:close/>
                  <a:moveTo>
                    <a:pt x="1472" y="1229"/>
                  </a:moveTo>
                  <a:cubicBezTo>
                    <a:pt x="1446" y="1229"/>
                    <a:pt x="1417" y="1245"/>
                    <a:pt x="1417" y="1271"/>
                  </a:cubicBezTo>
                  <a:cubicBezTo>
                    <a:pt x="1404" y="1352"/>
                    <a:pt x="1404" y="1433"/>
                    <a:pt x="1404" y="1514"/>
                  </a:cubicBezTo>
                  <a:cubicBezTo>
                    <a:pt x="1404" y="1540"/>
                    <a:pt x="1417" y="1553"/>
                    <a:pt x="1446" y="1569"/>
                  </a:cubicBezTo>
                  <a:cubicBezTo>
                    <a:pt x="1472" y="1569"/>
                    <a:pt x="1498" y="1540"/>
                    <a:pt x="1498" y="1514"/>
                  </a:cubicBezTo>
                  <a:cubicBezTo>
                    <a:pt x="1498" y="1433"/>
                    <a:pt x="1498" y="1365"/>
                    <a:pt x="1514" y="1284"/>
                  </a:cubicBezTo>
                  <a:cubicBezTo>
                    <a:pt x="1514" y="1258"/>
                    <a:pt x="1498" y="1229"/>
                    <a:pt x="1472" y="1229"/>
                  </a:cubicBezTo>
                  <a:close/>
                  <a:moveTo>
                    <a:pt x="1018" y="1481"/>
                  </a:moveTo>
                  <a:cubicBezTo>
                    <a:pt x="998" y="1481"/>
                    <a:pt x="982" y="1495"/>
                    <a:pt x="973" y="1514"/>
                  </a:cubicBezTo>
                  <a:cubicBezTo>
                    <a:pt x="960" y="1540"/>
                    <a:pt x="973" y="1569"/>
                    <a:pt x="999" y="1569"/>
                  </a:cubicBezTo>
                  <a:cubicBezTo>
                    <a:pt x="1080" y="1595"/>
                    <a:pt x="1161" y="1621"/>
                    <a:pt x="1242" y="1634"/>
                  </a:cubicBezTo>
                  <a:cubicBezTo>
                    <a:pt x="1271" y="1634"/>
                    <a:pt x="1297" y="1621"/>
                    <a:pt x="1297" y="1595"/>
                  </a:cubicBezTo>
                  <a:cubicBezTo>
                    <a:pt x="1297" y="1569"/>
                    <a:pt x="1284" y="1540"/>
                    <a:pt x="1255" y="1540"/>
                  </a:cubicBezTo>
                  <a:cubicBezTo>
                    <a:pt x="1174" y="1527"/>
                    <a:pt x="1109" y="1514"/>
                    <a:pt x="1041" y="1488"/>
                  </a:cubicBezTo>
                  <a:cubicBezTo>
                    <a:pt x="1033" y="1483"/>
                    <a:pt x="1025" y="1481"/>
                    <a:pt x="1018" y="1481"/>
                  </a:cubicBezTo>
                  <a:close/>
                  <a:moveTo>
                    <a:pt x="1864" y="1540"/>
                  </a:moveTo>
                  <a:cubicBezTo>
                    <a:pt x="1783" y="1553"/>
                    <a:pt x="1702" y="1569"/>
                    <a:pt x="1621" y="1569"/>
                  </a:cubicBezTo>
                  <a:cubicBezTo>
                    <a:pt x="1595" y="1569"/>
                    <a:pt x="1579" y="1595"/>
                    <a:pt x="1579" y="1621"/>
                  </a:cubicBezTo>
                  <a:cubicBezTo>
                    <a:pt x="1579" y="1650"/>
                    <a:pt x="1608" y="1663"/>
                    <a:pt x="1634" y="1663"/>
                  </a:cubicBezTo>
                  <a:cubicBezTo>
                    <a:pt x="1715" y="1663"/>
                    <a:pt x="1796" y="1650"/>
                    <a:pt x="1877" y="1634"/>
                  </a:cubicBezTo>
                  <a:cubicBezTo>
                    <a:pt x="1903" y="1634"/>
                    <a:pt x="1919" y="1608"/>
                    <a:pt x="1919" y="1582"/>
                  </a:cubicBezTo>
                  <a:cubicBezTo>
                    <a:pt x="1903" y="1553"/>
                    <a:pt x="1890" y="1540"/>
                    <a:pt x="1864" y="1540"/>
                  </a:cubicBezTo>
                  <a:close/>
                  <a:moveTo>
                    <a:pt x="1459" y="1851"/>
                  </a:moveTo>
                  <a:cubicBezTo>
                    <a:pt x="1433" y="1851"/>
                    <a:pt x="1404" y="1877"/>
                    <a:pt x="1404" y="1906"/>
                  </a:cubicBezTo>
                  <a:cubicBezTo>
                    <a:pt x="1417" y="1987"/>
                    <a:pt x="1433" y="2068"/>
                    <a:pt x="1446" y="2136"/>
                  </a:cubicBezTo>
                  <a:cubicBezTo>
                    <a:pt x="1446" y="2162"/>
                    <a:pt x="1472" y="2175"/>
                    <a:pt x="1485" y="2175"/>
                  </a:cubicBezTo>
                  <a:lnTo>
                    <a:pt x="1498" y="2175"/>
                  </a:lnTo>
                  <a:cubicBezTo>
                    <a:pt x="1527" y="2175"/>
                    <a:pt x="1540" y="2149"/>
                    <a:pt x="1540" y="2120"/>
                  </a:cubicBezTo>
                  <a:cubicBezTo>
                    <a:pt x="1527" y="2039"/>
                    <a:pt x="1514" y="1974"/>
                    <a:pt x="1514" y="1893"/>
                  </a:cubicBezTo>
                  <a:cubicBezTo>
                    <a:pt x="1498" y="1864"/>
                    <a:pt x="1485" y="1851"/>
                    <a:pt x="1459" y="1851"/>
                  </a:cubicBezTo>
                  <a:close/>
                  <a:moveTo>
                    <a:pt x="1589" y="2453"/>
                  </a:moveTo>
                  <a:cubicBezTo>
                    <a:pt x="1582" y="2453"/>
                    <a:pt x="1574" y="2455"/>
                    <a:pt x="1566" y="2460"/>
                  </a:cubicBezTo>
                  <a:cubicBezTo>
                    <a:pt x="1553" y="2460"/>
                    <a:pt x="1540" y="2486"/>
                    <a:pt x="1540" y="2512"/>
                  </a:cubicBezTo>
                  <a:cubicBezTo>
                    <a:pt x="1566" y="2593"/>
                    <a:pt x="1595" y="2674"/>
                    <a:pt x="1634" y="2742"/>
                  </a:cubicBezTo>
                  <a:cubicBezTo>
                    <a:pt x="1634" y="2755"/>
                    <a:pt x="1660" y="2768"/>
                    <a:pt x="1676" y="2768"/>
                  </a:cubicBezTo>
                  <a:lnTo>
                    <a:pt x="1689" y="2768"/>
                  </a:lnTo>
                  <a:cubicBezTo>
                    <a:pt x="1715" y="2755"/>
                    <a:pt x="1728" y="2729"/>
                    <a:pt x="1715" y="2703"/>
                  </a:cubicBezTo>
                  <a:cubicBezTo>
                    <a:pt x="1689" y="2635"/>
                    <a:pt x="1660" y="2554"/>
                    <a:pt x="1634" y="2486"/>
                  </a:cubicBezTo>
                  <a:cubicBezTo>
                    <a:pt x="1624" y="2467"/>
                    <a:pt x="1608" y="2453"/>
                    <a:pt x="1589" y="2453"/>
                  </a:cubicBezTo>
                  <a:close/>
                  <a:moveTo>
                    <a:pt x="1854" y="3005"/>
                  </a:moveTo>
                  <a:cubicBezTo>
                    <a:pt x="1847" y="3005"/>
                    <a:pt x="1842" y="3007"/>
                    <a:pt x="1838" y="3011"/>
                  </a:cubicBezTo>
                  <a:cubicBezTo>
                    <a:pt x="1809" y="3027"/>
                    <a:pt x="1809" y="3066"/>
                    <a:pt x="1822" y="3079"/>
                  </a:cubicBezTo>
                  <a:cubicBezTo>
                    <a:pt x="1864" y="3147"/>
                    <a:pt x="1903" y="3215"/>
                    <a:pt x="1958" y="3283"/>
                  </a:cubicBezTo>
                  <a:cubicBezTo>
                    <a:pt x="1971" y="3296"/>
                    <a:pt x="1984" y="3296"/>
                    <a:pt x="2000" y="3296"/>
                  </a:cubicBezTo>
                  <a:cubicBezTo>
                    <a:pt x="2013" y="3296"/>
                    <a:pt x="2013" y="3296"/>
                    <a:pt x="2026" y="3283"/>
                  </a:cubicBezTo>
                  <a:cubicBezTo>
                    <a:pt x="2052" y="3270"/>
                    <a:pt x="2052" y="3241"/>
                    <a:pt x="2039" y="3215"/>
                  </a:cubicBezTo>
                  <a:cubicBezTo>
                    <a:pt x="1984" y="3160"/>
                    <a:pt x="1945" y="3092"/>
                    <a:pt x="1903" y="3027"/>
                  </a:cubicBezTo>
                  <a:cubicBezTo>
                    <a:pt x="1893" y="3015"/>
                    <a:pt x="1871" y="3005"/>
                    <a:pt x="1854" y="3005"/>
                  </a:cubicBezTo>
                  <a:close/>
                  <a:moveTo>
                    <a:pt x="2257" y="3477"/>
                  </a:moveTo>
                  <a:cubicBezTo>
                    <a:pt x="2245" y="3477"/>
                    <a:pt x="2235" y="3484"/>
                    <a:pt x="2227" y="3497"/>
                  </a:cubicBezTo>
                  <a:cubicBezTo>
                    <a:pt x="2201" y="3513"/>
                    <a:pt x="2201" y="3552"/>
                    <a:pt x="2227" y="3565"/>
                  </a:cubicBezTo>
                  <a:cubicBezTo>
                    <a:pt x="2282" y="3620"/>
                    <a:pt x="2350" y="3675"/>
                    <a:pt x="2405" y="3727"/>
                  </a:cubicBezTo>
                  <a:lnTo>
                    <a:pt x="2431" y="3727"/>
                  </a:lnTo>
                  <a:cubicBezTo>
                    <a:pt x="2457" y="3727"/>
                    <a:pt x="2470" y="3727"/>
                    <a:pt x="2470" y="3714"/>
                  </a:cubicBezTo>
                  <a:cubicBezTo>
                    <a:pt x="2486" y="3701"/>
                    <a:pt x="2486" y="3659"/>
                    <a:pt x="2470" y="3646"/>
                  </a:cubicBezTo>
                  <a:cubicBezTo>
                    <a:pt x="2405" y="3594"/>
                    <a:pt x="2350" y="3552"/>
                    <a:pt x="2295" y="3497"/>
                  </a:cubicBezTo>
                  <a:cubicBezTo>
                    <a:pt x="2282" y="3484"/>
                    <a:pt x="2269" y="3477"/>
                    <a:pt x="2257" y="3477"/>
                  </a:cubicBezTo>
                  <a:close/>
                  <a:moveTo>
                    <a:pt x="2749" y="3854"/>
                  </a:moveTo>
                  <a:cubicBezTo>
                    <a:pt x="2735" y="3854"/>
                    <a:pt x="2722" y="3861"/>
                    <a:pt x="2713" y="3876"/>
                  </a:cubicBezTo>
                  <a:cubicBezTo>
                    <a:pt x="2700" y="3902"/>
                    <a:pt x="2700" y="3931"/>
                    <a:pt x="2729" y="3944"/>
                  </a:cubicBezTo>
                  <a:cubicBezTo>
                    <a:pt x="2794" y="3983"/>
                    <a:pt x="2862" y="4025"/>
                    <a:pt x="2943" y="4064"/>
                  </a:cubicBezTo>
                  <a:lnTo>
                    <a:pt x="2956" y="4064"/>
                  </a:lnTo>
                  <a:cubicBezTo>
                    <a:pt x="2972" y="4064"/>
                    <a:pt x="2998" y="4051"/>
                    <a:pt x="2998" y="4038"/>
                  </a:cubicBezTo>
                  <a:cubicBezTo>
                    <a:pt x="3011" y="4012"/>
                    <a:pt x="3011" y="3983"/>
                    <a:pt x="2985" y="3970"/>
                  </a:cubicBezTo>
                  <a:cubicBezTo>
                    <a:pt x="2917" y="3944"/>
                    <a:pt x="2849" y="3902"/>
                    <a:pt x="2781" y="3863"/>
                  </a:cubicBezTo>
                  <a:cubicBezTo>
                    <a:pt x="2770" y="3857"/>
                    <a:pt x="2759" y="3854"/>
                    <a:pt x="2749" y="3854"/>
                  </a:cubicBezTo>
                  <a:close/>
                  <a:moveTo>
                    <a:pt x="3299" y="4139"/>
                  </a:moveTo>
                  <a:cubicBezTo>
                    <a:pt x="3281" y="4139"/>
                    <a:pt x="3263" y="4149"/>
                    <a:pt x="3254" y="4161"/>
                  </a:cubicBezTo>
                  <a:cubicBezTo>
                    <a:pt x="3254" y="4187"/>
                    <a:pt x="3254" y="4213"/>
                    <a:pt x="3280" y="4226"/>
                  </a:cubicBezTo>
                  <a:cubicBezTo>
                    <a:pt x="3361" y="4255"/>
                    <a:pt x="3429" y="4294"/>
                    <a:pt x="3510" y="4323"/>
                  </a:cubicBezTo>
                  <a:lnTo>
                    <a:pt x="3523" y="4323"/>
                  </a:lnTo>
                  <a:cubicBezTo>
                    <a:pt x="3552" y="4323"/>
                    <a:pt x="3565" y="4307"/>
                    <a:pt x="3565" y="4294"/>
                  </a:cubicBezTo>
                  <a:cubicBezTo>
                    <a:pt x="3578" y="4268"/>
                    <a:pt x="3565" y="4242"/>
                    <a:pt x="3539" y="4226"/>
                  </a:cubicBezTo>
                  <a:cubicBezTo>
                    <a:pt x="3471" y="4200"/>
                    <a:pt x="3403" y="4174"/>
                    <a:pt x="3322" y="4145"/>
                  </a:cubicBezTo>
                  <a:cubicBezTo>
                    <a:pt x="3314" y="4141"/>
                    <a:pt x="3307" y="4139"/>
                    <a:pt x="3299" y="4139"/>
                  </a:cubicBezTo>
                  <a:close/>
                  <a:moveTo>
                    <a:pt x="3902" y="4336"/>
                  </a:moveTo>
                  <a:cubicBezTo>
                    <a:pt x="3876" y="4336"/>
                    <a:pt x="3847" y="4349"/>
                    <a:pt x="3847" y="4375"/>
                  </a:cubicBezTo>
                  <a:cubicBezTo>
                    <a:pt x="3834" y="4404"/>
                    <a:pt x="3847" y="4417"/>
                    <a:pt x="3876" y="4430"/>
                  </a:cubicBezTo>
                  <a:cubicBezTo>
                    <a:pt x="3957" y="4443"/>
                    <a:pt x="4038" y="4469"/>
                    <a:pt x="4119" y="4469"/>
                  </a:cubicBezTo>
                  <a:lnTo>
                    <a:pt x="4132" y="4469"/>
                  </a:lnTo>
                  <a:cubicBezTo>
                    <a:pt x="4145" y="4469"/>
                    <a:pt x="4171" y="4456"/>
                    <a:pt x="4171" y="4430"/>
                  </a:cubicBezTo>
                  <a:cubicBezTo>
                    <a:pt x="4171" y="4404"/>
                    <a:pt x="4158" y="4388"/>
                    <a:pt x="4132" y="4375"/>
                  </a:cubicBezTo>
                  <a:cubicBezTo>
                    <a:pt x="4051" y="4375"/>
                    <a:pt x="3983" y="4349"/>
                    <a:pt x="3902" y="4336"/>
                  </a:cubicBezTo>
                  <a:close/>
                  <a:moveTo>
                    <a:pt x="4738" y="4375"/>
                  </a:moveTo>
                  <a:cubicBezTo>
                    <a:pt x="4657" y="4388"/>
                    <a:pt x="4576" y="4404"/>
                    <a:pt x="4511" y="4404"/>
                  </a:cubicBezTo>
                  <a:cubicBezTo>
                    <a:pt x="4482" y="4404"/>
                    <a:pt x="4456" y="4430"/>
                    <a:pt x="4456" y="4456"/>
                  </a:cubicBezTo>
                  <a:cubicBezTo>
                    <a:pt x="4456" y="4485"/>
                    <a:pt x="4482" y="4498"/>
                    <a:pt x="4511" y="4498"/>
                  </a:cubicBezTo>
                  <a:cubicBezTo>
                    <a:pt x="4592" y="4498"/>
                    <a:pt x="4673" y="4485"/>
                    <a:pt x="4754" y="4469"/>
                  </a:cubicBezTo>
                  <a:cubicBezTo>
                    <a:pt x="4780" y="4469"/>
                    <a:pt x="4793" y="4443"/>
                    <a:pt x="4793" y="4417"/>
                  </a:cubicBezTo>
                  <a:cubicBezTo>
                    <a:pt x="4780" y="4388"/>
                    <a:pt x="4767" y="4375"/>
                    <a:pt x="4738" y="4375"/>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5071507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4"/>
          <p:cNvSpPr txBox="1">
            <a:spLocks/>
          </p:cNvSpPr>
          <p:nvPr/>
        </p:nvSpPr>
        <p:spPr>
          <a:xfrm>
            <a:off x="1523999" y="1"/>
            <a:ext cx="9144000" cy="845560"/>
          </a:xfrm>
          <a:prstGeom prst="rect">
            <a:avLst/>
          </a:prstGeom>
          <a:noFill/>
          <a:ln w="9525">
            <a:noFill/>
          </a:ln>
        </p:spPr>
        <p:txBody>
          <a:bodyPr anchor="ctr" anchorCtr="0">
            <a:norm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16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2025</a:t>
            </a:r>
          </a:p>
        </p:txBody>
      </p:sp>
      <p:sp>
        <p:nvSpPr>
          <p:cNvPr id="5" name="Title 4"/>
          <p:cNvSpPr txBox="1">
            <a:spLocks/>
          </p:cNvSpPr>
          <p:nvPr/>
        </p:nvSpPr>
        <p:spPr>
          <a:xfrm>
            <a:off x="4521845" y="845561"/>
            <a:ext cx="2434999" cy="572979"/>
          </a:xfrm>
          <a:prstGeom prst="rect">
            <a:avLst/>
          </a:prstGeom>
          <a:noFill/>
          <a:ln w="9525">
            <a:noFill/>
          </a:ln>
        </p:spPr>
        <p:txBody>
          <a:bodyPr anchor="ctr" anchorCtr="0">
            <a:normAutofit fontScale="92500" lnSpcReduction="20000"/>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r>
              <a:rPr lang="en-US" sz="4000" u="sng" dirty="0" err="1">
                <a:latin typeface="Times New Roman" panose="02020603050405020304" pitchFamily="18" charset="0"/>
                <a:cs typeface="Times New Roman" panose="02020603050405020304" pitchFamily="18" charset="0"/>
              </a:rPr>
              <a:t>Tiếng</a:t>
            </a:r>
            <a:r>
              <a:rPr lang="en-US" sz="4000" u="sng" dirty="0">
                <a:latin typeface="Times New Roman" panose="02020603050405020304" pitchFamily="18" charset="0"/>
                <a:cs typeface="Times New Roman" panose="02020603050405020304" pitchFamily="18" charset="0"/>
              </a:rPr>
              <a:t> </a:t>
            </a:r>
            <a:r>
              <a:rPr lang="en-US" sz="4000" u="sng" dirty="0" err="1">
                <a:latin typeface="Times New Roman" panose="02020603050405020304" pitchFamily="18" charset="0"/>
                <a:cs typeface="Times New Roman" panose="02020603050405020304" pitchFamily="18" charset="0"/>
              </a:rPr>
              <a:t>Việt</a:t>
            </a:r>
            <a:endParaRPr lang="en-US" sz="4000" u="sng" dirty="0">
              <a:latin typeface="Times New Roman" panose="02020603050405020304" pitchFamily="18" charset="0"/>
              <a:cs typeface="Times New Roman" panose="02020603050405020304" pitchFamily="18" charset="0"/>
            </a:endParaRPr>
          </a:p>
        </p:txBody>
      </p:sp>
      <p:sp>
        <p:nvSpPr>
          <p:cNvPr id="6" name="Title 4"/>
          <p:cNvSpPr txBox="1">
            <a:spLocks/>
          </p:cNvSpPr>
          <p:nvPr/>
        </p:nvSpPr>
        <p:spPr>
          <a:xfrm>
            <a:off x="2893015" y="1398759"/>
            <a:ext cx="6405968" cy="572979"/>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r>
              <a:rPr lang="en-US" sz="4000" b="1" dirty="0" err="1">
                <a:solidFill>
                  <a:srgbClr val="FF0000"/>
                </a:solidFill>
                <a:latin typeface="Times New Roman" panose="02020603050405020304" pitchFamily="18" charset="0"/>
                <a:cs typeface="Times New Roman" panose="02020603050405020304" pitchFamily="18" charset="0"/>
              </a:rPr>
              <a:t>Buổi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cuối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cùng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itle 4"/>
          <p:cNvSpPr txBox="1">
            <a:spLocks/>
          </p:cNvSpPr>
          <p:nvPr/>
        </p:nvSpPr>
        <p:spPr>
          <a:xfrm>
            <a:off x="1826217" y="1335441"/>
            <a:ext cx="2526224" cy="572979"/>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3200" b="1" u="sng" dirty="0" err="1">
                <a:solidFill>
                  <a:srgbClr val="404040"/>
                </a:solidFill>
                <a:latin typeface="Times New Roman" panose="02020603050405020304" pitchFamily="18" charset="0"/>
                <a:cs typeface="Times New Roman" panose="02020603050405020304" pitchFamily="18" charset="0"/>
              </a:rPr>
              <a:t>Bài</a:t>
            </a:r>
            <a:r>
              <a:rPr lang="en-US" sz="3200" b="1" u="sng" dirty="0">
                <a:solidFill>
                  <a:srgbClr val="404040"/>
                </a:solidFill>
                <a:latin typeface="Times New Roman" panose="02020603050405020304" pitchFamily="18" charset="0"/>
                <a:cs typeface="Times New Roman" panose="02020603050405020304" pitchFamily="18" charset="0"/>
              </a:rPr>
              <a:t> </a:t>
            </a:r>
            <a:r>
              <a:rPr lang="en-US" sz="3200" b="1" u="sng" dirty="0" err="1">
                <a:solidFill>
                  <a:srgbClr val="404040"/>
                </a:solidFill>
                <a:latin typeface="Times New Roman" panose="02020603050405020304" pitchFamily="18" charset="0"/>
                <a:cs typeface="Times New Roman" panose="02020603050405020304" pitchFamily="18" charset="0"/>
              </a:rPr>
              <a:t>đọc</a:t>
            </a:r>
            <a:r>
              <a:rPr lang="en-US" sz="3200" b="1" u="sng" dirty="0">
                <a:solidFill>
                  <a:srgbClr val="404040"/>
                </a:solidFill>
                <a:latin typeface="Times New Roman" panose="02020603050405020304" pitchFamily="18" charset="0"/>
                <a:cs typeface="Times New Roman" panose="02020603050405020304" pitchFamily="18" charset="0"/>
              </a:rPr>
              <a:t> 2:</a:t>
            </a:r>
          </a:p>
        </p:txBody>
      </p:sp>
      <p:pic>
        <p:nvPicPr>
          <p:cNvPr id="8" name="Picture 7" descr="C:\Users\Admin\Desktop\hình.jpg"/>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40172" t="34724" r="47641" b="55938"/>
          <a:stretch/>
        </p:blipFill>
        <p:spPr bwMode="auto">
          <a:xfrm>
            <a:off x="1102952" y="1233233"/>
            <a:ext cx="723265" cy="738505"/>
          </a:xfrm>
          <a:prstGeom prst="rect">
            <a:avLst/>
          </a:prstGeom>
          <a:noFill/>
          <a:ln>
            <a:noFill/>
          </a:ln>
          <a:extLst>
            <a:ext uri="{53640926-AAD7-44D8-BBD7-CCE9431645EC}">
              <a14:shadowObscured xmlns:a14="http://schemas.microsoft.com/office/drawing/2010/main"/>
            </a:ext>
          </a:extLst>
        </p:spPr>
      </p:pic>
      <p:sp>
        <p:nvSpPr>
          <p:cNvPr id="9" name="Title 4"/>
          <p:cNvSpPr txBox="1">
            <a:spLocks/>
          </p:cNvSpPr>
          <p:nvPr/>
        </p:nvSpPr>
        <p:spPr>
          <a:xfrm>
            <a:off x="-968257" y="2307455"/>
            <a:ext cx="9681276" cy="434961"/>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r>
              <a:rPr lang="en-US" sz="3200" b="1" u="sng" dirty="0" err="1">
                <a:solidFill>
                  <a:srgbClr val="002060"/>
                </a:solidFill>
                <a:latin typeface="Times New Roman" panose="02020603050405020304" pitchFamily="18" charset="0"/>
                <a:cs typeface="Times New Roman" panose="02020603050405020304" pitchFamily="18" charset="0"/>
              </a:rPr>
              <a:t>Hoạt</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động</a:t>
            </a:r>
            <a:r>
              <a:rPr lang="en-US" sz="3200" b="1" u="sng" dirty="0">
                <a:solidFill>
                  <a:srgbClr val="002060"/>
                </a:solidFill>
                <a:latin typeface="Times New Roman" panose="02020603050405020304" pitchFamily="18" charset="0"/>
                <a:cs typeface="Times New Roman" panose="02020603050405020304" pitchFamily="18" charset="0"/>
              </a:rPr>
              <a:t> 1</a:t>
            </a:r>
            <a:r>
              <a:rPr lang="en-US" sz="3200" b="1"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thành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tiếng</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0" name="Title 4"/>
          <p:cNvSpPr txBox="1">
            <a:spLocks/>
          </p:cNvSpPr>
          <p:nvPr/>
        </p:nvSpPr>
        <p:spPr>
          <a:xfrm>
            <a:off x="1255361" y="2742416"/>
            <a:ext cx="10448960" cy="2406515"/>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hận</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Nhấn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Buổi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cuối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bỗng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trang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nghiêm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bàn</a:t>
            </a:r>
            <a:r>
              <a:rPr lang="en-US" sz="3200" i="1" dirty="0">
                <a:latin typeface="Times New Roman" panose="02020603050405020304" pitchFamily="18" charset="0"/>
                <a:cs typeface="Times New Roman" panose="02020603050405020304" pitchFamily="18" charset="0"/>
              </a:rPr>
              <a:t> con </a:t>
            </a:r>
            <a:r>
              <a:rPr lang="en-US" sz="3200" i="1" dirty="0" err="1">
                <a:latin typeface="Times New Roman" panose="02020603050405020304" pitchFamily="18" charset="0"/>
                <a:cs typeface="Times New Roman" panose="02020603050405020304" pitchFamily="18" charset="0"/>
              </a:rPr>
              <a:t>trai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bàn</a:t>
            </a:r>
            <a:r>
              <a:rPr lang="en-US" sz="3200" i="1" dirty="0">
                <a:latin typeface="Times New Roman" panose="02020603050405020304" pitchFamily="18" charset="0"/>
                <a:cs typeface="Times New Roman" panose="02020603050405020304" pitchFamily="18" charset="0"/>
              </a:rPr>
              <a:t> con </a:t>
            </a:r>
            <a:r>
              <a:rPr lang="en-US" sz="3200" i="1" dirty="0" err="1">
                <a:latin typeface="Times New Roman" panose="02020603050405020304" pitchFamily="18" charset="0"/>
                <a:cs typeface="Times New Roman" panose="02020603050405020304" pitchFamily="18" charset="0"/>
              </a:rPr>
              <a:t>gái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cũng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hồng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vẫn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sao</a:t>
            </a:r>
            <a:r>
              <a:rPr lang="en-US" sz="3200" i="1" dirty="0">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 name="Title 4">
            <a:extLst>
              <a:ext uri="{FF2B5EF4-FFF2-40B4-BE49-F238E27FC236}">
                <a16:creationId xmlns:a16="http://schemas.microsoft.com/office/drawing/2014/main" id="{A9295628-4CE4-4B92-010B-4305C0B526AC}"/>
              </a:ext>
            </a:extLst>
          </p:cNvPr>
          <p:cNvSpPr txBox="1">
            <a:spLocks/>
          </p:cNvSpPr>
          <p:nvPr/>
        </p:nvSpPr>
        <p:spPr>
          <a:xfrm>
            <a:off x="1255361" y="4939531"/>
            <a:ext cx="10448960" cy="1370471"/>
          </a:xfrm>
          <a:prstGeom prst="rect">
            <a:avLst/>
          </a:prstGeom>
          <a:noFill/>
          <a:ln w="9525">
            <a:noFill/>
          </a:ln>
        </p:spPr>
        <p:txBody>
          <a:bodyPr anchor="ctr" anchorCtr="0">
            <a:noAutofit/>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chậm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(1), (2), (3)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360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p:cNvSpPr/>
          <p:nvPr/>
        </p:nvSpPr>
        <p:spPr>
          <a:xfrm>
            <a:off x="504825" y="226988"/>
            <a:ext cx="11182350"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D6F4FF"/>
              </a:solidFill>
              <a:effectLst/>
              <a:uLnTx/>
              <a:uFillTx/>
              <a:latin typeface="Calibri" panose="020F0502020204030204"/>
              <a:ea typeface="+mn-ea"/>
              <a:cs typeface="+mn-cs"/>
              <a:sym typeface="Arial" panose="020B0604020202020204"/>
            </a:endParaRPr>
          </a:p>
        </p:txBody>
      </p:sp>
      <p:sp>
        <p:nvSpPr>
          <p:cNvPr id="5" name="Google Shape;12140;p6">
            <a:extLst>
              <a:ext uri="{FF2B5EF4-FFF2-40B4-BE49-F238E27FC236}">
                <a16:creationId xmlns:a16="http://schemas.microsoft.com/office/drawing/2014/main" id="{BEC6C293-FC85-B4B4-3B37-695B1F3884C6}"/>
              </a:ext>
            </a:extLst>
          </p:cNvPr>
          <p:cNvSpPr txBox="1"/>
          <p:nvPr/>
        </p:nvSpPr>
        <p:spPr>
          <a:xfrm>
            <a:off x="293077" y="91439"/>
            <a:ext cx="11605846" cy="6766561"/>
          </a:xfrm>
          <a:prstGeom prst="rect">
            <a:avLst/>
          </a:prstGeom>
          <a:solidFill>
            <a:schemeClr val="bg1"/>
          </a:solidFill>
          <a:ln>
            <a:noFill/>
          </a:ln>
        </p:spPr>
        <p:txBody>
          <a:bodyPr spcFirstLastPara="1" wrap="square" lIns="91425" tIns="91425" rIns="91425" bIns="91425" anchor="ctr" anchorCtr="0">
            <a:noAutofit/>
          </a:bodyPr>
          <a:lstStyle/>
          <a:p>
            <a:pPr algn="ctr">
              <a:buClr>
                <a:srgbClr val="191919"/>
              </a:buClr>
              <a:buSzPts val="6000"/>
              <a:buFont typeface="Braah One"/>
              <a:buNone/>
            </a:pPr>
            <a:r>
              <a:rPr lang="en-US" sz="2400" b="1" kern="0" dirty="0">
                <a:solidFill>
                  <a:srgbClr val="FF0000"/>
                </a:solidFill>
                <a:latin typeface="Times New Roman" panose="02020603050405020304" pitchFamily="18" charset="0"/>
                <a:ea typeface="Arial"/>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ea typeface="Arial"/>
                <a:cs typeface="Times New Roman" panose="02020603050405020304" pitchFamily="18" charset="0"/>
                <a:sym typeface="Arial"/>
              </a:rPr>
              <a:t>Buổi</a:t>
            </a:r>
            <a:r>
              <a:rPr lang="en-US" sz="3200" b="1" kern="0" dirty="0">
                <a:solidFill>
                  <a:srgbClr val="FF0000"/>
                </a:solidFill>
                <a:latin typeface="Times New Roman" panose="02020603050405020304" pitchFamily="18" charset="0"/>
                <a:ea typeface="Arial"/>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ea typeface="Arial"/>
                <a:cs typeface="Times New Roman" panose="02020603050405020304" pitchFamily="18" charset="0"/>
                <a:sym typeface="Arial"/>
              </a:rPr>
              <a:t>học</a:t>
            </a:r>
            <a:r>
              <a:rPr lang="en-US" sz="3200" b="1" kern="0" dirty="0">
                <a:solidFill>
                  <a:srgbClr val="FF0000"/>
                </a:solidFill>
                <a:latin typeface="Times New Roman" panose="02020603050405020304" pitchFamily="18" charset="0"/>
                <a:ea typeface="Arial"/>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ea typeface="Arial"/>
                <a:cs typeface="Times New Roman" panose="02020603050405020304" pitchFamily="18" charset="0"/>
                <a:sym typeface="Arial"/>
              </a:rPr>
              <a:t>cuối</a:t>
            </a:r>
            <a:r>
              <a:rPr lang="en-US" sz="3200" b="1" kern="0" dirty="0">
                <a:solidFill>
                  <a:srgbClr val="FF0000"/>
                </a:solidFill>
                <a:latin typeface="Times New Roman" panose="02020603050405020304" pitchFamily="18" charset="0"/>
                <a:ea typeface="Arial"/>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ea typeface="Arial"/>
                <a:cs typeface="Times New Roman" panose="02020603050405020304" pitchFamily="18" charset="0"/>
                <a:sym typeface="Arial"/>
              </a:rPr>
              <a:t>cùng</a:t>
            </a:r>
            <a:endParaRPr lang="en-US" sz="3200" b="1" kern="0" dirty="0">
              <a:solidFill>
                <a:srgbClr val="FF0000"/>
              </a:solidFill>
              <a:latin typeface="Times New Roman" panose="02020603050405020304" pitchFamily="18" charset="0"/>
              <a:ea typeface="Arial"/>
              <a:cs typeface="Times New Roman" panose="02020603050405020304" pitchFamily="18" charset="0"/>
              <a:sym typeface="Arial"/>
            </a:endParaRPr>
          </a:p>
          <a:p>
            <a:pPr algn="ctr">
              <a:buClr>
                <a:srgbClr val="191919"/>
              </a:buClr>
              <a:buSzPts val="6000"/>
              <a:buFont typeface="Braah One"/>
              <a:buNone/>
            </a:pPr>
            <a:endParaRPr lang="en-US" sz="1400" b="1" kern="0" dirty="0">
              <a:solidFill>
                <a:srgbClr val="FF0000"/>
              </a:solidFill>
              <a:latin typeface="Times New Roman" panose="02020603050405020304" pitchFamily="18" charset="0"/>
              <a:ea typeface="Arial"/>
              <a:cs typeface="Times New Roman" panose="02020603050405020304" pitchFamily="18" charset="0"/>
              <a:sym typeface="Arial"/>
            </a:endParaRPr>
          </a:p>
          <a:p>
            <a:pPr lvl="6" algn="just"/>
            <a:r>
              <a:rPr lang="vi-VN" sz="2600" b="1" i="0" dirty="0">
                <a:solidFill>
                  <a:srgbClr val="061DF8"/>
                </a:solidFill>
                <a:effectLst/>
                <a:latin typeface="Times New Roman" panose="02020603050405020304" pitchFamily="18" charset="0"/>
                <a:cs typeface="Times New Roman" panose="02020603050405020304" pitchFamily="18" charset="0"/>
              </a:rPr>
              <a:t>Buổi học cuối cùng</a:t>
            </a:r>
            <a:r>
              <a:rPr lang="vi-VN" sz="2600" b="0" i="0" dirty="0">
                <a:solidFill>
                  <a:srgbClr val="061DF8"/>
                </a:solidFill>
                <a:effectLst/>
                <a:latin typeface="Times New Roman" panose="02020603050405020304" pitchFamily="18" charset="0"/>
                <a:cs typeface="Times New Roman" panose="02020603050405020304" pitchFamily="18" charset="0"/>
              </a:rPr>
              <a:t>, mai cô giáo về hưu</a:t>
            </a:r>
          </a:p>
          <a:p>
            <a:pPr lvl="6" algn="just"/>
            <a:r>
              <a:rPr lang="vi-VN" sz="2600" b="0" i="0" dirty="0">
                <a:solidFill>
                  <a:srgbClr val="061DF8"/>
                </a:solidFill>
                <a:effectLst/>
                <a:latin typeface="Times New Roman" panose="02020603050405020304" pitchFamily="18" charset="0"/>
                <a:cs typeface="Times New Roman" panose="02020603050405020304" pitchFamily="18" charset="0"/>
              </a:rPr>
              <a:t>Cả lớp em </a:t>
            </a:r>
            <a:r>
              <a:rPr lang="vi-VN" sz="2600" b="1" i="0" dirty="0">
                <a:solidFill>
                  <a:srgbClr val="061DF8"/>
                </a:solidFill>
                <a:effectLst/>
                <a:latin typeface="Times New Roman" panose="02020603050405020304" pitchFamily="18" charset="0"/>
                <a:cs typeface="Times New Roman" panose="02020603050405020304" pitchFamily="18" charset="0"/>
              </a:rPr>
              <a:t>bỗng trang nghiêm </a:t>
            </a:r>
            <a:r>
              <a:rPr lang="vi-VN" sz="2600" b="0" i="0" dirty="0">
                <a:solidFill>
                  <a:srgbClr val="061DF8"/>
                </a:solidFill>
                <a:effectLst/>
                <a:latin typeface="Times New Roman" panose="02020603050405020304" pitchFamily="18" charset="0"/>
                <a:cs typeface="Times New Roman" panose="02020603050405020304" pitchFamily="18" charset="0"/>
              </a:rPr>
              <a:t>hơn trước</a:t>
            </a:r>
          </a:p>
          <a:p>
            <a:pPr lvl="6" algn="just"/>
            <a:r>
              <a:rPr lang="vi-VN" sz="2600" b="1" i="0" dirty="0">
                <a:solidFill>
                  <a:srgbClr val="061DF8"/>
                </a:solidFill>
                <a:effectLst/>
                <a:latin typeface="Times New Roman" panose="02020603050405020304" pitchFamily="18" charset="0"/>
                <a:cs typeface="Times New Roman" panose="02020603050405020304" pitchFamily="18" charset="0"/>
              </a:rPr>
              <a:t>Bàn con trai </a:t>
            </a:r>
            <a:r>
              <a:rPr lang="vi-VN" sz="2600" b="0" i="0" dirty="0">
                <a:solidFill>
                  <a:srgbClr val="061DF8"/>
                </a:solidFill>
                <a:effectLst/>
                <a:latin typeface="Times New Roman" panose="02020603050405020304" pitchFamily="18" charset="0"/>
                <a:cs typeface="Times New Roman" panose="02020603050405020304" pitchFamily="18" charset="0"/>
              </a:rPr>
              <a:t>không </a:t>
            </a:r>
            <a:r>
              <a:rPr lang="en-US" sz="2600" b="0" i="0" dirty="0" err="1">
                <a:solidFill>
                  <a:srgbClr val="061DF8"/>
                </a:solidFill>
                <a:effectLst/>
                <a:latin typeface="Times New Roman" panose="02020603050405020304" pitchFamily="18" charset="0"/>
                <a:cs typeface="Times New Roman" panose="02020603050405020304" pitchFamily="18" charset="0"/>
              </a:rPr>
              <a:t>nghịch</a:t>
            </a:r>
            <a:r>
              <a:rPr lang="en-US" sz="2600" b="0" i="0" dirty="0">
                <a:solidFill>
                  <a:srgbClr val="061DF8"/>
                </a:solidFill>
                <a:effectLst/>
                <a:latin typeface="Times New Roman" panose="02020603050405020304" pitchFamily="18" charset="0"/>
                <a:cs typeface="Times New Roman" panose="02020603050405020304" pitchFamily="18" charset="0"/>
              </a:rPr>
              <a:t> </a:t>
            </a:r>
            <a:r>
              <a:rPr lang="vi-VN" sz="2600" b="0" i="0" dirty="0">
                <a:solidFill>
                  <a:srgbClr val="061DF8"/>
                </a:solidFill>
                <a:effectLst/>
                <a:latin typeface="Times New Roman" panose="02020603050405020304" pitchFamily="18" charset="0"/>
                <a:cs typeface="Times New Roman" panose="02020603050405020304" pitchFamily="18" charset="0"/>
              </a:rPr>
              <a:t>đùa, gõ thước</a:t>
            </a:r>
          </a:p>
          <a:p>
            <a:pPr lvl="6" algn="just"/>
            <a:r>
              <a:rPr lang="vi-VN" sz="2600" b="1" i="0" dirty="0">
                <a:solidFill>
                  <a:srgbClr val="061DF8"/>
                </a:solidFill>
                <a:effectLst/>
                <a:latin typeface="Times New Roman" panose="02020603050405020304" pitchFamily="18" charset="0"/>
                <a:cs typeface="Times New Roman" panose="02020603050405020304" pitchFamily="18" charset="0"/>
              </a:rPr>
              <a:t>Bàn con gái </a:t>
            </a:r>
            <a:r>
              <a:rPr lang="vi-VN" sz="2600" b="0" i="0" dirty="0">
                <a:solidFill>
                  <a:srgbClr val="061DF8"/>
                </a:solidFill>
                <a:effectLst/>
                <a:latin typeface="Times New Roman" panose="02020603050405020304" pitchFamily="18" charset="0"/>
                <a:cs typeface="Times New Roman" panose="02020603050405020304" pitchFamily="18" charset="0"/>
              </a:rPr>
              <a:t>lặng yên, bím tóc </a:t>
            </a:r>
            <a:r>
              <a:rPr lang="vi-VN" sz="2600" b="1" i="0" dirty="0">
                <a:solidFill>
                  <a:srgbClr val="061DF8"/>
                </a:solidFill>
                <a:effectLst/>
                <a:latin typeface="Times New Roman" panose="02020603050405020304" pitchFamily="18" charset="0"/>
                <a:cs typeface="Times New Roman" panose="02020603050405020304" pitchFamily="18" charset="0"/>
              </a:rPr>
              <a:t>cũng nơ hồn</a:t>
            </a:r>
            <a:r>
              <a:rPr lang="vi-VN" sz="2600" b="0" i="0" dirty="0">
                <a:solidFill>
                  <a:srgbClr val="061DF8"/>
                </a:solidFill>
                <a:effectLst/>
                <a:latin typeface="Times New Roman" panose="02020603050405020304" pitchFamily="18" charset="0"/>
                <a:cs typeface="Times New Roman" panose="02020603050405020304" pitchFamily="18" charset="0"/>
              </a:rPr>
              <a:t>g.</a:t>
            </a:r>
          </a:p>
          <a:p>
            <a:pPr lvl="6" algn="just"/>
            <a:endParaRPr lang="vi-VN" sz="2600" b="0" i="0" dirty="0">
              <a:solidFill>
                <a:srgbClr val="061DF8"/>
              </a:solidFill>
              <a:effectLst/>
              <a:latin typeface="Times New Roman" panose="02020603050405020304" pitchFamily="18" charset="0"/>
              <a:cs typeface="Times New Roman" panose="02020603050405020304" pitchFamily="18" charset="0"/>
            </a:endParaRPr>
          </a:p>
          <a:p>
            <a:pPr lvl="6" algn="just"/>
            <a:r>
              <a:rPr lang="vi-VN" sz="2600" b="0" i="0" dirty="0">
                <a:solidFill>
                  <a:srgbClr val="061DF8"/>
                </a:solidFill>
                <a:effectLst/>
                <a:latin typeface="Times New Roman" panose="02020603050405020304" pitchFamily="18" charset="0"/>
                <a:cs typeface="Times New Roman" panose="02020603050405020304" pitchFamily="18" charset="0"/>
              </a:rPr>
              <a:t>Cô </a:t>
            </a:r>
            <a:r>
              <a:rPr lang="vi-VN" sz="2600" b="1" dirty="0">
                <a:solidFill>
                  <a:srgbClr val="061DF8"/>
                </a:solidFill>
                <a:effectLst/>
                <a:latin typeface="Times New Roman" panose="02020603050405020304" pitchFamily="18" charset="0"/>
                <a:cs typeface="Times New Roman" panose="02020603050405020304" pitchFamily="18" charset="0"/>
              </a:rPr>
              <a:t>vẫn</a:t>
            </a:r>
            <a:r>
              <a:rPr lang="vi-VN" sz="2600" b="0" i="0" dirty="0">
                <a:solidFill>
                  <a:srgbClr val="061DF8"/>
                </a:solidFill>
                <a:effectLst/>
                <a:latin typeface="Times New Roman" panose="02020603050405020304" pitchFamily="18" charset="0"/>
                <a:cs typeface="Times New Roman" panose="02020603050405020304" pitchFamily="18" charset="0"/>
              </a:rPr>
              <a:t> là cô, mái tóc hoa râm</a:t>
            </a:r>
          </a:p>
          <a:p>
            <a:pPr lvl="6" algn="just"/>
            <a:r>
              <a:rPr lang="vi-VN" sz="2600" b="0" i="0" dirty="0">
                <a:solidFill>
                  <a:srgbClr val="061DF8"/>
                </a:solidFill>
                <a:effectLst/>
                <a:latin typeface="Times New Roman" panose="02020603050405020304" pitchFamily="18" charset="0"/>
                <a:cs typeface="Times New Roman" panose="02020603050405020304" pitchFamily="18" charset="0"/>
              </a:rPr>
              <a:t>Bàn tay xương gầy, bám đầy phấn trắng</a:t>
            </a:r>
          </a:p>
          <a:p>
            <a:pPr lvl="6" algn="just"/>
            <a:r>
              <a:rPr lang="vi-VN" sz="2600" b="0" i="0" dirty="0">
                <a:solidFill>
                  <a:srgbClr val="061DF8"/>
                </a:solidFill>
                <a:effectLst/>
                <a:latin typeface="Times New Roman" panose="02020603050405020304" pitchFamily="18" charset="0"/>
                <a:cs typeface="Times New Roman" panose="02020603050405020304" pitchFamily="18" charset="0"/>
              </a:rPr>
              <a:t>Giọng nói êm êm, nụ cười như giọt nắng</a:t>
            </a:r>
          </a:p>
          <a:p>
            <a:pPr lvl="6" algn="just"/>
            <a:r>
              <a:rPr lang="vi-VN" sz="2600" b="1" i="0" dirty="0">
                <a:solidFill>
                  <a:srgbClr val="061DF8"/>
                </a:solidFill>
                <a:effectLst/>
                <a:latin typeface="Times New Roman" panose="02020603050405020304" pitchFamily="18" charset="0"/>
                <a:cs typeface="Times New Roman" panose="02020603050405020304" pitchFamily="18" charset="0"/>
              </a:rPr>
              <a:t>Sao</a:t>
            </a:r>
            <a:r>
              <a:rPr lang="vi-VN" sz="2600" b="0" i="0" dirty="0">
                <a:solidFill>
                  <a:srgbClr val="061DF8"/>
                </a:solidFill>
                <a:effectLst/>
                <a:latin typeface="Times New Roman" panose="02020603050405020304" pitchFamily="18" charset="0"/>
                <a:cs typeface="Times New Roman" panose="02020603050405020304" pitchFamily="18" charset="0"/>
              </a:rPr>
              <a:t> buổi học này, chúng em mới nhận ra.</a:t>
            </a:r>
            <a:endParaRPr lang="en-US" sz="2600" b="0" i="0" dirty="0">
              <a:solidFill>
                <a:srgbClr val="061DF8"/>
              </a:solidFill>
              <a:effectLst/>
              <a:latin typeface="Times New Roman" panose="02020603050405020304" pitchFamily="18" charset="0"/>
              <a:cs typeface="Times New Roman" panose="02020603050405020304" pitchFamily="18" charset="0"/>
            </a:endParaRPr>
          </a:p>
          <a:p>
            <a:pPr lvl="6" algn="just"/>
            <a:endParaRPr lang="en-US" sz="2600" b="0" i="0" dirty="0">
              <a:solidFill>
                <a:srgbClr val="061DF8"/>
              </a:solidFill>
              <a:effectLst/>
              <a:latin typeface="Times New Roman" panose="02020603050405020304" pitchFamily="18" charset="0"/>
              <a:cs typeface="Times New Roman" panose="02020603050405020304" pitchFamily="18" charset="0"/>
            </a:endParaRPr>
          </a:p>
          <a:p>
            <a:pPr lvl="6" algn="just"/>
            <a:r>
              <a:rPr lang="en-US" sz="2600" b="1" i="0" dirty="0">
                <a:solidFill>
                  <a:srgbClr val="061DF8"/>
                </a:solidFill>
                <a:effectLst/>
                <a:latin typeface="Times New Roman" panose="02020603050405020304" pitchFamily="18" charset="0"/>
                <a:cs typeface="Times New Roman" panose="02020603050405020304" pitchFamily="18" charset="0"/>
              </a:rPr>
              <a:t>B</a:t>
            </a:r>
            <a:r>
              <a:rPr lang="vi-VN" sz="2600" b="1" i="0" dirty="0">
                <a:solidFill>
                  <a:srgbClr val="061DF8"/>
                </a:solidFill>
                <a:effectLst/>
                <a:latin typeface="Times New Roman" panose="02020603050405020304" pitchFamily="18" charset="0"/>
                <a:cs typeface="Times New Roman" panose="02020603050405020304" pitchFamily="18" charset="0"/>
              </a:rPr>
              <a:t>uổi học cuối cùng</a:t>
            </a:r>
            <a:r>
              <a:rPr lang="vi-VN" sz="2600" b="0" i="0" dirty="0">
                <a:solidFill>
                  <a:srgbClr val="061DF8"/>
                </a:solidFill>
                <a:effectLst/>
                <a:latin typeface="Times New Roman" panose="02020603050405020304" pitchFamily="18" charset="0"/>
                <a:cs typeface="Times New Roman" panose="02020603050405020304" pitchFamily="18" charset="0"/>
              </a:rPr>
              <a:t>, mai cô giáo đã xa</a:t>
            </a:r>
          </a:p>
          <a:p>
            <a:pPr lvl="6" algn="just"/>
            <a:r>
              <a:rPr lang="vi-VN" sz="2600" b="0" i="0" dirty="0">
                <a:solidFill>
                  <a:srgbClr val="061DF8"/>
                </a:solidFill>
                <a:effectLst/>
                <a:latin typeface="Times New Roman" panose="02020603050405020304" pitchFamily="18" charset="0"/>
                <a:cs typeface="Times New Roman" panose="02020603050405020304" pitchFamily="18" charset="0"/>
              </a:rPr>
              <a:t>Cả lớp em bỗng trang nghiêm hơn trước</a:t>
            </a:r>
          </a:p>
          <a:p>
            <a:pPr lvl="6" algn="just"/>
            <a:r>
              <a:rPr lang="vi-VN" sz="2600" b="0" i="0" dirty="0">
                <a:solidFill>
                  <a:srgbClr val="061DF8"/>
                </a:solidFill>
                <a:effectLst/>
                <a:latin typeface="Times New Roman" panose="02020603050405020304" pitchFamily="18" charset="0"/>
                <a:cs typeface="Times New Roman" panose="02020603050405020304" pitchFamily="18" charset="0"/>
              </a:rPr>
              <a:t>Ai cũng cố ngoan hơn mà không bù đắp được</a:t>
            </a:r>
          </a:p>
          <a:p>
            <a:pPr lvl="6" algn="just"/>
            <a:r>
              <a:rPr lang="vi-VN" sz="2600" b="0" i="0" dirty="0">
                <a:solidFill>
                  <a:srgbClr val="061DF8"/>
                </a:solidFill>
                <a:effectLst/>
                <a:latin typeface="Times New Roman" panose="02020603050405020304" pitchFamily="18" charset="0"/>
                <a:cs typeface="Times New Roman" panose="02020603050405020304" pitchFamily="18" charset="0"/>
              </a:rPr>
              <a:t>Những phút giây lười, nghịch để cô buồn.</a:t>
            </a:r>
          </a:p>
          <a:p>
            <a:pPr algn="r"/>
            <a:r>
              <a:rPr lang="vi-VN" sz="2400" b="0" i="0" dirty="0">
                <a:solidFill>
                  <a:srgbClr val="000000"/>
                </a:solidFill>
                <a:effectLst/>
                <a:latin typeface="Open Sans" panose="020B0606030504020204" pitchFamily="34" charset="0"/>
              </a:rPr>
              <a:t> </a:t>
            </a:r>
            <a:r>
              <a:rPr lang="vi-VN" sz="2400" b="0" i="0" dirty="0">
                <a:solidFill>
                  <a:srgbClr val="000000"/>
                </a:solidFill>
                <a:effectLst/>
                <a:latin typeface="Times New Roman" panose="02020603050405020304" pitchFamily="18" charset="0"/>
                <a:cs typeface="Times New Roman" panose="02020603050405020304" pitchFamily="18" charset="0"/>
              </a:rPr>
              <a:t>Nguyễn Thị Mai</a:t>
            </a:r>
          </a:p>
          <a:p>
            <a:pPr algn="just"/>
            <a:endParaRPr lang="vi-VN" sz="2400" b="0" i="0" dirty="0">
              <a:solidFill>
                <a:srgbClr val="000000"/>
              </a:solidFill>
              <a:effectLst/>
              <a:latin typeface="Open Sans" panose="020B0606030504020204" pitchFamily="34" charset="0"/>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731D9-34EA-A925-CC50-DCEEA7A19181}"/>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0C2C53C-5CED-C456-B151-DDAF8BA09F97}"/>
              </a:ext>
            </a:extLst>
          </p:cNvPr>
          <p:cNvSpPr/>
          <p:nvPr/>
        </p:nvSpPr>
        <p:spPr>
          <a:xfrm>
            <a:off x="504825" y="226988"/>
            <a:ext cx="11182350" cy="64040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D6F4FF"/>
              </a:solidFill>
              <a:effectLst/>
              <a:uLnTx/>
              <a:uFillTx/>
              <a:latin typeface="Calibri" panose="020F0502020204030204"/>
              <a:ea typeface="+mn-ea"/>
              <a:cs typeface="+mn-cs"/>
              <a:sym typeface="Arial" panose="020B0604020202020204"/>
            </a:endParaRPr>
          </a:p>
        </p:txBody>
      </p:sp>
      <p:sp>
        <p:nvSpPr>
          <p:cNvPr id="5" name="Google Shape;12140;p6">
            <a:extLst>
              <a:ext uri="{FF2B5EF4-FFF2-40B4-BE49-F238E27FC236}">
                <a16:creationId xmlns:a16="http://schemas.microsoft.com/office/drawing/2014/main" id="{BF04D376-8279-A89F-6898-6459CF7C2AA1}"/>
              </a:ext>
            </a:extLst>
          </p:cNvPr>
          <p:cNvSpPr txBox="1"/>
          <p:nvPr/>
        </p:nvSpPr>
        <p:spPr>
          <a:xfrm>
            <a:off x="293077" y="91439"/>
            <a:ext cx="11605846" cy="6766561"/>
          </a:xfrm>
          <a:prstGeom prst="rect">
            <a:avLst/>
          </a:prstGeom>
          <a:solidFill>
            <a:schemeClr val="bg1"/>
          </a:solidFill>
          <a:ln>
            <a:noFill/>
          </a:ln>
        </p:spPr>
        <p:txBody>
          <a:bodyPr spcFirstLastPara="1" wrap="square" lIns="91425" tIns="91425" rIns="91425" bIns="91425" anchor="ctr" anchorCtr="0">
            <a:noAutofit/>
          </a:bodyPr>
          <a:lstStyle/>
          <a:p>
            <a:pPr algn="ctr">
              <a:buClr>
                <a:srgbClr val="191919"/>
              </a:buClr>
              <a:buSzPts val="6000"/>
              <a:buFont typeface="Braah One"/>
              <a:buNone/>
            </a:pPr>
            <a:r>
              <a:rPr lang="en-US" sz="2400" b="1" kern="0" dirty="0">
                <a:solidFill>
                  <a:srgbClr val="FF0000"/>
                </a:solidFill>
                <a:latin typeface="Times New Roman" panose="02020603050405020304" pitchFamily="18" charset="0"/>
                <a:ea typeface="Arial"/>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ea typeface="Arial"/>
                <a:cs typeface="Times New Roman" panose="02020603050405020304" pitchFamily="18" charset="0"/>
                <a:sym typeface="Arial"/>
              </a:rPr>
              <a:t>Buổi</a:t>
            </a:r>
            <a:r>
              <a:rPr lang="en-US" sz="3200" b="1" kern="0" dirty="0">
                <a:solidFill>
                  <a:srgbClr val="FF0000"/>
                </a:solidFill>
                <a:latin typeface="Times New Roman" panose="02020603050405020304" pitchFamily="18" charset="0"/>
                <a:ea typeface="Arial"/>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ea typeface="Arial"/>
                <a:cs typeface="Times New Roman" panose="02020603050405020304" pitchFamily="18" charset="0"/>
                <a:sym typeface="Arial"/>
              </a:rPr>
              <a:t>học</a:t>
            </a:r>
            <a:r>
              <a:rPr lang="en-US" sz="3200" b="1" kern="0" dirty="0">
                <a:solidFill>
                  <a:srgbClr val="FF0000"/>
                </a:solidFill>
                <a:latin typeface="Times New Roman" panose="02020603050405020304" pitchFamily="18" charset="0"/>
                <a:ea typeface="Arial"/>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ea typeface="Arial"/>
                <a:cs typeface="Times New Roman" panose="02020603050405020304" pitchFamily="18" charset="0"/>
                <a:sym typeface="Arial"/>
              </a:rPr>
              <a:t>cuối</a:t>
            </a:r>
            <a:r>
              <a:rPr lang="en-US" sz="3200" b="1" kern="0" dirty="0">
                <a:solidFill>
                  <a:srgbClr val="FF0000"/>
                </a:solidFill>
                <a:latin typeface="Times New Roman" panose="02020603050405020304" pitchFamily="18" charset="0"/>
                <a:ea typeface="Arial"/>
                <a:cs typeface="Times New Roman" panose="02020603050405020304" pitchFamily="18" charset="0"/>
                <a:sym typeface="Arial"/>
              </a:rPr>
              <a:t> </a:t>
            </a:r>
            <a:r>
              <a:rPr lang="en-US" sz="3200" b="1" kern="0" dirty="0" err="1">
                <a:solidFill>
                  <a:srgbClr val="FF0000"/>
                </a:solidFill>
                <a:latin typeface="Times New Roman" panose="02020603050405020304" pitchFamily="18" charset="0"/>
                <a:ea typeface="Arial"/>
                <a:cs typeface="Times New Roman" panose="02020603050405020304" pitchFamily="18" charset="0"/>
                <a:sym typeface="Arial"/>
              </a:rPr>
              <a:t>cùng</a:t>
            </a:r>
            <a:endParaRPr lang="en-US" sz="3200" b="1" kern="0" dirty="0">
              <a:solidFill>
                <a:srgbClr val="FF0000"/>
              </a:solidFill>
              <a:latin typeface="Times New Roman" panose="02020603050405020304" pitchFamily="18" charset="0"/>
              <a:ea typeface="Arial"/>
              <a:cs typeface="Times New Roman" panose="02020603050405020304" pitchFamily="18" charset="0"/>
              <a:sym typeface="Arial"/>
            </a:endParaRPr>
          </a:p>
          <a:p>
            <a:pPr algn="ctr">
              <a:buClr>
                <a:srgbClr val="191919"/>
              </a:buClr>
              <a:buSzPts val="6000"/>
              <a:buFont typeface="Braah One"/>
              <a:buNone/>
            </a:pPr>
            <a:endParaRPr lang="en-US" sz="1400" b="1" kern="0" dirty="0">
              <a:solidFill>
                <a:srgbClr val="FF0000"/>
              </a:solidFill>
              <a:latin typeface="Times New Roman" panose="02020603050405020304" pitchFamily="18" charset="0"/>
              <a:ea typeface="Arial"/>
              <a:cs typeface="Times New Roman" panose="02020603050405020304" pitchFamily="18" charset="0"/>
              <a:sym typeface="Arial"/>
            </a:endParaRPr>
          </a:p>
          <a:p>
            <a:pPr lvl="6" algn="just"/>
            <a:r>
              <a:rPr lang="vi-VN" sz="2600" b="1" i="0" dirty="0">
                <a:solidFill>
                  <a:srgbClr val="061DF8"/>
                </a:solidFill>
                <a:effectLst/>
                <a:latin typeface="Times New Roman" panose="02020603050405020304" pitchFamily="18" charset="0"/>
                <a:cs typeface="Times New Roman" panose="02020603050405020304" pitchFamily="18" charset="0"/>
              </a:rPr>
              <a:t>Buổi học cuối cùng</a:t>
            </a:r>
            <a:r>
              <a:rPr lang="vi-VN" sz="2600" b="0" i="0" dirty="0">
                <a:solidFill>
                  <a:srgbClr val="061DF8"/>
                </a:solidFill>
                <a:effectLst/>
                <a:latin typeface="Times New Roman" panose="02020603050405020304" pitchFamily="18" charset="0"/>
                <a:cs typeface="Times New Roman" panose="02020603050405020304" pitchFamily="18" charset="0"/>
              </a:rPr>
              <a:t>, mai cô giáo về hưu</a:t>
            </a:r>
          </a:p>
          <a:p>
            <a:pPr lvl="6" algn="just"/>
            <a:r>
              <a:rPr lang="vi-VN" sz="2600" b="0" i="0" dirty="0">
                <a:solidFill>
                  <a:srgbClr val="061DF8"/>
                </a:solidFill>
                <a:effectLst/>
                <a:latin typeface="Times New Roman" panose="02020603050405020304" pitchFamily="18" charset="0"/>
                <a:cs typeface="Times New Roman" panose="02020603050405020304" pitchFamily="18" charset="0"/>
              </a:rPr>
              <a:t>Cả lớp em </a:t>
            </a:r>
            <a:r>
              <a:rPr lang="vi-VN" sz="2600" b="1" i="0" dirty="0">
                <a:solidFill>
                  <a:srgbClr val="061DF8"/>
                </a:solidFill>
                <a:effectLst/>
                <a:latin typeface="Times New Roman" panose="02020603050405020304" pitchFamily="18" charset="0"/>
                <a:cs typeface="Times New Roman" panose="02020603050405020304" pitchFamily="18" charset="0"/>
              </a:rPr>
              <a:t>bỗng trang nghiêm </a:t>
            </a:r>
            <a:r>
              <a:rPr lang="vi-VN" sz="2600" b="0" i="0" dirty="0">
                <a:solidFill>
                  <a:srgbClr val="061DF8"/>
                </a:solidFill>
                <a:effectLst/>
                <a:latin typeface="Times New Roman" panose="02020603050405020304" pitchFamily="18" charset="0"/>
                <a:cs typeface="Times New Roman" panose="02020603050405020304" pitchFamily="18" charset="0"/>
              </a:rPr>
              <a:t>hơn trước</a:t>
            </a:r>
          </a:p>
          <a:p>
            <a:pPr lvl="6" algn="just"/>
            <a:r>
              <a:rPr lang="vi-VN" sz="2600" b="1" i="0" dirty="0">
                <a:solidFill>
                  <a:srgbClr val="061DF8"/>
                </a:solidFill>
                <a:effectLst/>
                <a:latin typeface="Times New Roman" panose="02020603050405020304" pitchFamily="18" charset="0"/>
                <a:cs typeface="Times New Roman" panose="02020603050405020304" pitchFamily="18" charset="0"/>
              </a:rPr>
              <a:t>Bàn con trai </a:t>
            </a:r>
            <a:r>
              <a:rPr lang="vi-VN" sz="2600" b="0" i="0" dirty="0">
                <a:solidFill>
                  <a:srgbClr val="061DF8"/>
                </a:solidFill>
                <a:effectLst/>
                <a:latin typeface="Times New Roman" panose="02020603050405020304" pitchFamily="18" charset="0"/>
                <a:cs typeface="Times New Roman" panose="02020603050405020304" pitchFamily="18" charset="0"/>
              </a:rPr>
              <a:t>không </a:t>
            </a:r>
            <a:r>
              <a:rPr lang="en-US" sz="2600" b="0" i="0" dirty="0" err="1">
                <a:solidFill>
                  <a:srgbClr val="061DF8"/>
                </a:solidFill>
                <a:effectLst/>
                <a:latin typeface="Times New Roman" panose="02020603050405020304" pitchFamily="18" charset="0"/>
                <a:cs typeface="Times New Roman" panose="02020603050405020304" pitchFamily="18" charset="0"/>
              </a:rPr>
              <a:t>nghịch</a:t>
            </a:r>
            <a:r>
              <a:rPr lang="en-US" sz="2600" b="0" i="0" dirty="0">
                <a:solidFill>
                  <a:srgbClr val="061DF8"/>
                </a:solidFill>
                <a:effectLst/>
                <a:latin typeface="Times New Roman" panose="02020603050405020304" pitchFamily="18" charset="0"/>
                <a:cs typeface="Times New Roman" panose="02020603050405020304" pitchFamily="18" charset="0"/>
              </a:rPr>
              <a:t> </a:t>
            </a:r>
            <a:r>
              <a:rPr lang="vi-VN" sz="2600" b="0" i="0" dirty="0">
                <a:solidFill>
                  <a:srgbClr val="061DF8"/>
                </a:solidFill>
                <a:effectLst/>
                <a:latin typeface="Times New Roman" panose="02020603050405020304" pitchFamily="18" charset="0"/>
                <a:cs typeface="Times New Roman" panose="02020603050405020304" pitchFamily="18" charset="0"/>
              </a:rPr>
              <a:t>đùa, gõ thước</a:t>
            </a:r>
          </a:p>
          <a:p>
            <a:pPr lvl="6" algn="just"/>
            <a:r>
              <a:rPr lang="vi-VN" sz="2600" b="1" i="0" dirty="0">
                <a:solidFill>
                  <a:srgbClr val="061DF8"/>
                </a:solidFill>
                <a:effectLst/>
                <a:latin typeface="Times New Roman" panose="02020603050405020304" pitchFamily="18" charset="0"/>
                <a:cs typeface="Times New Roman" panose="02020603050405020304" pitchFamily="18" charset="0"/>
              </a:rPr>
              <a:t>Bàn con gái </a:t>
            </a:r>
            <a:r>
              <a:rPr lang="vi-VN" sz="2600" b="0" i="0" dirty="0">
                <a:solidFill>
                  <a:srgbClr val="061DF8"/>
                </a:solidFill>
                <a:effectLst/>
                <a:latin typeface="Times New Roman" panose="02020603050405020304" pitchFamily="18" charset="0"/>
                <a:cs typeface="Times New Roman" panose="02020603050405020304" pitchFamily="18" charset="0"/>
              </a:rPr>
              <a:t>lặng yên, bím tóc </a:t>
            </a:r>
            <a:r>
              <a:rPr lang="vi-VN" sz="2600" b="1" i="0" dirty="0">
                <a:solidFill>
                  <a:srgbClr val="061DF8"/>
                </a:solidFill>
                <a:effectLst/>
                <a:latin typeface="Times New Roman" panose="02020603050405020304" pitchFamily="18" charset="0"/>
                <a:cs typeface="Times New Roman" panose="02020603050405020304" pitchFamily="18" charset="0"/>
              </a:rPr>
              <a:t>cũng nơ hồn</a:t>
            </a:r>
            <a:r>
              <a:rPr lang="vi-VN" sz="2600" b="0" i="0" dirty="0">
                <a:solidFill>
                  <a:srgbClr val="061DF8"/>
                </a:solidFill>
                <a:effectLst/>
                <a:latin typeface="Times New Roman" panose="02020603050405020304" pitchFamily="18" charset="0"/>
                <a:cs typeface="Times New Roman" panose="02020603050405020304" pitchFamily="18" charset="0"/>
              </a:rPr>
              <a:t>g.</a:t>
            </a:r>
          </a:p>
          <a:p>
            <a:pPr lvl="6" algn="just"/>
            <a:endParaRPr lang="vi-VN" sz="2600" b="0" i="0" dirty="0">
              <a:solidFill>
                <a:srgbClr val="061DF8"/>
              </a:solidFill>
              <a:effectLst/>
              <a:latin typeface="Times New Roman" panose="02020603050405020304" pitchFamily="18" charset="0"/>
              <a:cs typeface="Times New Roman" panose="02020603050405020304" pitchFamily="18" charset="0"/>
            </a:endParaRPr>
          </a:p>
          <a:p>
            <a:pPr lvl="6" algn="just"/>
            <a:r>
              <a:rPr lang="vi-VN" sz="2600" b="0" i="0" dirty="0">
                <a:solidFill>
                  <a:srgbClr val="061DF8"/>
                </a:solidFill>
                <a:effectLst/>
                <a:latin typeface="Times New Roman" panose="02020603050405020304" pitchFamily="18" charset="0"/>
                <a:cs typeface="Times New Roman" panose="02020603050405020304" pitchFamily="18" charset="0"/>
              </a:rPr>
              <a:t>Cô </a:t>
            </a:r>
            <a:r>
              <a:rPr lang="vi-VN" sz="2600" b="1" dirty="0">
                <a:solidFill>
                  <a:srgbClr val="061DF8"/>
                </a:solidFill>
                <a:effectLst/>
                <a:latin typeface="Times New Roman" panose="02020603050405020304" pitchFamily="18" charset="0"/>
                <a:cs typeface="Times New Roman" panose="02020603050405020304" pitchFamily="18" charset="0"/>
              </a:rPr>
              <a:t>vẫn</a:t>
            </a:r>
            <a:r>
              <a:rPr lang="vi-VN" sz="2600" b="0" i="0" dirty="0">
                <a:solidFill>
                  <a:srgbClr val="061DF8"/>
                </a:solidFill>
                <a:effectLst/>
                <a:latin typeface="Times New Roman" panose="02020603050405020304" pitchFamily="18" charset="0"/>
                <a:cs typeface="Times New Roman" panose="02020603050405020304" pitchFamily="18" charset="0"/>
              </a:rPr>
              <a:t> là cô, mái tóc hoa râm</a:t>
            </a:r>
          </a:p>
          <a:p>
            <a:pPr lvl="6" algn="just"/>
            <a:r>
              <a:rPr lang="vi-VN" sz="2600" b="0" i="0" dirty="0">
                <a:solidFill>
                  <a:srgbClr val="061DF8"/>
                </a:solidFill>
                <a:effectLst/>
                <a:latin typeface="Times New Roman" panose="02020603050405020304" pitchFamily="18" charset="0"/>
                <a:cs typeface="Times New Roman" panose="02020603050405020304" pitchFamily="18" charset="0"/>
              </a:rPr>
              <a:t>Bàn tay xương gầy, bám đầy phấn trắng</a:t>
            </a:r>
          </a:p>
          <a:p>
            <a:pPr lvl="6" algn="just"/>
            <a:r>
              <a:rPr lang="vi-VN" sz="2600" b="0" i="0" dirty="0">
                <a:solidFill>
                  <a:srgbClr val="061DF8"/>
                </a:solidFill>
                <a:effectLst/>
                <a:latin typeface="Times New Roman" panose="02020603050405020304" pitchFamily="18" charset="0"/>
                <a:cs typeface="Times New Roman" panose="02020603050405020304" pitchFamily="18" charset="0"/>
              </a:rPr>
              <a:t>Giọng nói êm êm, nụ cười như giọt nắng</a:t>
            </a:r>
          </a:p>
          <a:p>
            <a:pPr lvl="6" algn="just"/>
            <a:r>
              <a:rPr lang="vi-VN" sz="2600" b="1" i="0" dirty="0">
                <a:solidFill>
                  <a:srgbClr val="061DF8"/>
                </a:solidFill>
                <a:effectLst/>
                <a:latin typeface="Times New Roman" panose="02020603050405020304" pitchFamily="18" charset="0"/>
                <a:cs typeface="Times New Roman" panose="02020603050405020304" pitchFamily="18" charset="0"/>
              </a:rPr>
              <a:t>Sao</a:t>
            </a:r>
            <a:r>
              <a:rPr lang="vi-VN" sz="2600" b="0" i="0" dirty="0">
                <a:solidFill>
                  <a:srgbClr val="061DF8"/>
                </a:solidFill>
                <a:effectLst/>
                <a:latin typeface="Times New Roman" panose="02020603050405020304" pitchFamily="18" charset="0"/>
                <a:cs typeface="Times New Roman" panose="02020603050405020304" pitchFamily="18" charset="0"/>
              </a:rPr>
              <a:t> buổi học này, chúng em mới nhận ra.</a:t>
            </a:r>
            <a:endParaRPr lang="en-US" sz="2600" b="0" i="0" dirty="0">
              <a:solidFill>
                <a:srgbClr val="061DF8"/>
              </a:solidFill>
              <a:effectLst/>
              <a:latin typeface="Times New Roman" panose="02020603050405020304" pitchFamily="18" charset="0"/>
              <a:cs typeface="Times New Roman" panose="02020603050405020304" pitchFamily="18" charset="0"/>
            </a:endParaRPr>
          </a:p>
          <a:p>
            <a:pPr lvl="6" algn="just"/>
            <a:endParaRPr lang="en-US" sz="2600" b="0" i="0" dirty="0">
              <a:solidFill>
                <a:srgbClr val="061DF8"/>
              </a:solidFill>
              <a:effectLst/>
              <a:latin typeface="Times New Roman" panose="02020603050405020304" pitchFamily="18" charset="0"/>
              <a:cs typeface="Times New Roman" panose="02020603050405020304" pitchFamily="18" charset="0"/>
            </a:endParaRPr>
          </a:p>
          <a:p>
            <a:pPr lvl="6" algn="just"/>
            <a:r>
              <a:rPr lang="en-US" sz="2600" b="1" i="0" dirty="0">
                <a:solidFill>
                  <a:srgbClr val="061DF8"/>
                </a:solidFill>
                <a:effectLst/>
                <a:latin typeface="Times New Roman" panose="02020603050405020304" pitchFamily="18" charset="0"/>
                <a:cs typeface="Times New Roman" panose="02020603050405020304" pitchFamily="18" charset="0"/>
              </a:rPr>
              <a:t>B</a:t>
            </a:r>
            <a:r>
              <a:rPr lang="vi-VN" sz="2600" b="1" i="0" dirty="0">
                <a:solidFill>
                  <a:srgbClr val="061DF8"/>
                </a:solidFill>
                <a:effectLst/>
                <a:latin typeface="Times New Roman" panose="02020603050405020304" pitchFamily="18" charset="0"/>
                <a:cs typeface="Times New Roman" panose="02020603050405020304" pitchFamily="18" charset="0"/>
              </a:rPr>
              <a:t>uổi học cuối cùng</a:t>
            </a:r>
            <a:r>
              <a:rPr lang="vi-VN" sz="2600" b="0" i="0" dirty="0">
                <a:solidFill>
                  <a:srgbClr val="061DF8"/>
                </a:solidFill>
                <a:effectLst/>
                <a:latin typeface="Times New Roman" panose="02020603050405020304" pitchFamily="18" charset="0"/>
                <a:cs typeface="Times New Roman" panose="02020603050405020304" pitchFamily="18" charset="0"/>
              </a:rPr>
              <a:t>, mai cô giáo đã xa</a:t>
            </a:r>
          </a:p>
          <a:p>
            <a:pPr lvl="6" algn="just"/>
            <a:r>
              <a:rPr lang="vi-VN" sz="2600" b="0" i="0" dirty="0">
                <a:solidFill>
                  <a:srgbClr val="061DF8"/>
                </a:solidFill>
                <a:effectLst/>
                <a:latin typeface="Times New Roman" panose="02020603050405020304" pitchFamily="18" charset="0"/>
                <a:cs typeface="Times New Roman" panose="02020603050405020304" pitchFamily="18" charset="0"/>
              </a:rPr>
              <a:t>Cả lớp em bỗng trang nghiêm hơn trước</a:t>
            </a:r>
          </a:p>
          <a:p>
            <a:pPr lvl="6" algn="just"/>
            <a:r>
              <a:rPr lang="vi-VN" sz="2600" b="0" i="0" dirty="0">
                <a:solidFill>
                  <a:srgbClr val="061DF8"/>
                </a:solidFill>
                <a:effectLst/>
                <a:latin typeface="Times New Roman" panose="02020603050405020304" pitchFamily="18" charset="0"/>
                <a:cs typeface="Times New Roman" panose="02020603050405020304" pitchFamily="18" charset="0"/>
              </a:rPr>
              <a:t>Ai cũng cố ngoan hơn mà không bù đắp được</a:t>
            </a:r>
          </a:p>
          <a:p>
            <a:pPr lvl="6" algn="just"/>
            <a:r>
              <a:rPr lang="vi-VN" sz="2600" b="0" i="0" dirty="0">
                <a:solidFill>
                  <a:srgbClr val="061DF8"/>
                </a:solidFill>
                <a:effectLst/>
                <a:latin typeface="Times New Roman" panose="02020603050405020304" pitchFamily="18" charset="0"/>
                <a:cs typeface="Times New Roman" panose="02020603050405020304" pitchFamily="18" charset="0"/>
              </a:rPr>
              <a:t>Những phút giây lười, nghịch để cô buồn.</a:t>
            </a:r>
          </a:p>
          <a:p>
            <a:pPr algn="r"/>
            <a:r>
              <a:rPr lang="vi-VN" sz="2400" b="0" i="0" dirty="0">
                <a:solidFill>
                  <a:srgbClr val="061DF8"/>
                </a:solidFill>
                <a:effectLst/>
                <a:latin typeface="Open Sans" panose="020B0606030504020204" pitchFamily="34" charset="0"/>
              </a:rPr>
              <a:t> </a:t>
            </a:r>
            <a:r>
              <a:rPr lang="vi-VN" sz="2400" b="0" i="0" dirty="0">
                <a:solidFill>
                  <a:srgbClr val="061DF8"/>
                </a:solidFill>
                <a:effectLst/>
                <a:latin typeface="Times New Roman" panose="02020603050405020304" pitchFamily="18" charset="0"/>
                <a:cs typeface="Times New Roman" panose="02020603050405020304" pitchFamily="18" charset="0"/>
              </a:rPr>
              <a:t>Nguyễn Thị Mai</a:t>
            </a:r>
          </a:p>
          <a:p>
            <a:pPr algn="just"/>
            <a:endParaRPr lang="vi-VN" sz="2400" b="0" i="0" dirty="0">
              <a:solidFill>
                <a:srgbClr val="000000"/>
              </a:solidFill>
              <a:effectLst/>
              <a:latin typeface="Open Sans" panose="020B0606030504020204" pitchFamily="34" charset="0"/>
            </a:endParaRPr>
          </a:p>
        </p:txBody>
      </p:sp>
      <p:sp>
        <p:nvSpPr>
          <p:cNvPr id="3" name="Google Shape;12140;p6">
            <a:extLst>
              <a:ext uri="{FF2B5EF4-FFF2-40B4-BE49-F238E27FC236}">
                <a16:creationId xmlns:a16="http://schemas.microsoft.com/office/drawing/2014/main" id="{A2FC46BE-DEE7-E458-BA2F-29C8A7FC9547}"/>
              </a:ext>
            </a:extLst>
          </p:cNvPr>
          <p:cNvSpPr txBox="1"/>
          <p:nvPr/>
        </p:nvSpPr>
        <p:spPr>
          <a:xfrm>
            <a:off x="2529840" y="564175"/>
            <a:ext cx="582930" cy="605790"/>
          </a:xfrm>
          <a:prstGeom prst="rect">
            <a:avLst/>
          </a:prstGeom>
          <a:noFill/>
          <a:ln>
            <a:noFill/>
          </a:ln>
        </p:spPr>
        <p:txBody>
          <a:bodyPr spcFirstLastPara="1" wrap="square" lIns="91425" tIns="91425" rIns="91425" bIns="91425" anchor="ctr" anchorCtr="0">
            <a:noAutofit/>
          </a:bodyPr>
          <a:lstStyle/>
          <a:p>
            <a:pPr algn="just">
              <a:buClr>
                <a:srgbClr val="191919"/>
              </a:buClr>
              <a:buSzPts val="6000"/>
              <a:buFont typeface="Braah One"/>
              <a:buNone/>
            </a:pPr>
            <a:r>
              <a:rPr lang="en-US" sz="3600" b="1" kern="0" dirty="0">
                <a:solidFill>
                  <a:srgbClr val="00B050"/>
                </a:solidFill>
                <a:latin typeface="UTM Avo" panose="02040603050506020204" pitchFamily="18" charset="0"/>
                <a:ea typeface="Arial"/>
                <a:cs typeface="Arial"/>
                <a:sym typeface="Arial"/>
              </a:rPr>
              <a:t>1</a:t>
            </a:r>
            <a:endParaRPr lang="vi-VN" sz="3600" kern="0" dirty="0">
              <a:solidFill>
                <a:srgbClr val="00B050"/>
              </a:solidFill>
              <a:latin typeface="UTM Avo" panose="02040603050506020204" pitchFamily="18" charset="0"/>
              <a:ea typeface="Arial"/>
              <a:cs typeface="Arial"/>
              <a:sym typeface="Arial"/>
            </a:endParaRPr>
          </a:p>
        </p:txBody>
      </p:sp>
      <p:sp>
        <p:nvSpPr>
          <p:cNvPr id="4" name="Google Shape;12140;p6">
            <a:extLst>
              <a:ext uri="{FF2B5EF4-FFF2-40B4-BE49-F238E27FC236}">
                <a16:creationId xmlns:a16="http://schemas.microsoft.com/office/drawing/2014/main" id="{B5E4757B-848B-269E-7D65-639C1D34A170}"/>
              </a:ext>
            </a:extLst>
          </p:cNvPr>
          <p:cNvSpPr txBox="1"/>
          <p:nvPr/>
        </p:nvSpPr>
        <p:spPr>
          <a:xfrm>
            <a:off x="2499360" y="2591095"/>
            <a:ext cx="582930" cy="605790"/>
          </a:xfrm>
          <a:prstGeom prst="rect">
            <a:avLst/>
          </a:prstGeom>
          <a:noFill/>
          <a:ln>
            <a:noFill/>
          </a:ln>
        </p:spPr>
        <p:txBody>
          <a:bodyPr spcFirstLastPara="1" wrap="square" lIns="91425" tIns="91425" rIns="91425" bIns="91425" anchor="ctr" anchorCtr="0">
            <a:noAutofit/>
          </a:bodyPr>
          <a:lstStyle/>
          <a:p>
            <a:pPr algn="just">
              <a:buClr>
                <a:srgbClr val="191919"/>
              </a:buClr>
              <a:buSzPts val="6000"/>
              <a:buFont typeface="Braah One"/>
              <a:buNone/>
            </a:pPr>
            <a:r>
              <a:rPr lang="en-US" sz="3600" b="1" kern="0" dirty="0">
                <a:solidFill>
                  <a:srgbClr val="00B050"/>
                </a:solidFill>
                <a:latin typeface="UTM Avo" panose="02040603050506020204" pitchFamily="18" charset="0"/>
                <a:ea typeface="Arial"/>
                <a:cs typeface="Arial"/>
                <a:sym typeface="Arial"/>
              </a:rPr>
              <a:t>2</a:t>
            </a:r>
            <a:endParaRPr lang="vi-VN" sz="3600" kern="0" dirty="0">
              <a:solidFill>
                <a:srgbClr val="00B050"/>
              </a:solidFill>
              <a:latin typeface="UTM Avo" panose="02040603050506020204" pitchFamily="18" charset="0"/>
              <a:ea typeface="Arial"/>
              <a:cs typeface="Arial"/>
              <a:sym typeface="Arial"/>
            </a:endParaRPr>
          </a:p>
        </p:txBody>
      </p:sp>
      <p:sp>
        <p:nvSpPr>
          <p:cNvPr id="6" name="Google Shape;12140;p6">
            <a:extLst>
              <a:ext uri="{FF2B5EF4-FFF2-40B4-BE49-F238E27FC236}">
                <a16:creationId xmlns:a16="http://schemas.microsoft.com/office/drawing/2014/main" id="{6C25C079-D361-09C6-968B-BC74A86769ED}"/>
              </a:ext>
            </a:extLst>
          </p:cNvPr>
          <p:cNvSpPr txBox="1"/>
          <p:nvPr/>
        </p:nvSpPr>
        <p:spPr>
          <a:xfrm>
            <a:off x="2486025" y="4442755"/>
            <a:ext cx="582930" cy="605790"/>
          </a:xfrm>
          <a:prstGeom prst="rect">
            <a:avLst/>
          </a:prstGeom>
          <a:noFill/>
          <a:ln>
            <a:noFill/>
          </a:ln>
        </p:spPr>
        <p:txBody>
          <a:bodyPr spcFirstLastPara="1" wrap="square" lIns="91425" tIns="91425" rIns="91425" bIns="91425" anchor="ctr" anchorCtr="0">
            <a:noAutofit/>
          </a:bodyPr>
          <a:lstStyle/>
          <a:p>
            <a:pPr algn="just">
              <a:buClr>
                <a:srgbClr val="191919"/>
              </a:buClr>
              <a:buSzPts val="6000"/>
              <a:buFont typeface="Braah One"/>
              <a:buNone/>
            </a:pPr>
            <a:r>
              <a:rPr lang="en-US" sz="3600" b="1" kern="0" dirty="0">
                <a:solidFill>
                  <a:srgbClr val="00B050"/>
                </a:solidFill>
                <a:latin typeface="UTM Avo" panose="02040603050506020204" pitchFamily="18" charset="0"/>
                <a:ea typeface="Arial"/>
                <a:cs typeface="Arial"/>
                <a:sym typeface="Arial"/>
              </a:rPr>
              <a:t>3</a:t>
            </a:r>
            <a:endParaRPr lang="vi-VN" sz="3600" kern="0" dirty="0">
              <a:solidFill>
                <a:srgbClr val="00B050"/>
              </a:solidFill>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27106875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616</TotalTime>
  <Words>1960</Words>
  <Application>Microsoft Office PowerPoint</Application>
  <PresentationFormat>Widescreen</PresentationFormat>
  <Paragraphs>231</Paragraphs>
  <Slides>30</Slides>
  <Notes>20</Notes>
  <HiddenSlides>0</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Braah One</vt:lpstr>
      <vt:lpstr>Calibri</vt:lpstr>
      <vt:lpstr>Calibri Light</vt:lpstr>
      <vt:lpstr>Open Sans</vt:lpstr>
      <vt:lpstr>Tahoma</vt:lpstr>
      <vt:lpstr>Times New Roman</vt:lpstr>
      <vt:lpstr>UTM Avo</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165</cp:revision>
  <dcterms:created xsi:type="dcterms:W3CDTF">2023-08-18T03:06:00Z</dcterms:created>
  <dcterms:modified xsi:type="dcterms:W3CDTF">2025-02-25T14:05:47Z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C4451C43994E489DA23F28F85E3AB800</vt:lpwstr>
  </property>
  <property fmtid="{D5CDD505-2E9C-101B-9397-08002B2CF9AE}" pid="3" name="KSOProductBuildVer">
    <vt:lpwstr>1033-11.2.0.11440</vt:lpwstr>
  </property>
</Properties>
</file>