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5" r:id="rId3"/>
    <p:sldId id="343" r:id="rId4"/>
    <p:sldId id="331" r:id="rId5"/>
    <p:sldId id="299" r:id="rId6"/>
    <p:sldId id="321" r:id="rId7"/>
    <p:sldId id="312" r:id="rId8"/>
    <p:sldId id="305" r:id="rId9"/>
    <p:sldId id="304" r:id="rId10"/>
    <p:sldId id="300" r:id="rId11"/>
    <p:sldId id="311" r:id="rId12"/>
    <p:sldId id="313" r:id="rId13"/>
    <p:sldId id="308" r:id="rId14"/>
    <p:sldId id="256" r:id="rId15"/>
    <p:sldId id="309" r:id="rId16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290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03F16-441D-487F-B806-955F9D7B001C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C52BF-A622-43A3-B7E7-A240A137BF5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microsoft.com/office/2007/relationships/media" Target="../media/media2.wma"/><Relationship Id="rId1" Type="http://schemas.openxmlformats.org/officeDocument/2006/relationships/audio" Target="../media/media2.wm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3" b="19888"/>
          <a:stretch>
            <a:fillRect/>
          </a:stretch>
        </p:blipFill>
        <p:spPr bwMode="auto">
          <a:xfrm>
            <a:off x="215758" y="1"/>
            <a:ext cx="9503596" cy="677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2598750" y="3282019"/>
            <a:ext cx="5240314" cy="3033445"/>
          </a:xfrm>
          <a:prstGeom prst="roundRect">
            <a:avLst>
              <a:gd name="adj" fmla="val 1565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dễ thương cho slide trình chiế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/>
          <p:cNvSpPr/>
          <p:nvPr/>
        </p:nvSpPr>
        <p:spPr>
          <a:xfrm>
            <a:off x="544531" y="462337"/>
            <a:ext cx="9246741" cy="4449103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ts val="3900"/>
              </a:lnSpc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3.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indent="-288290" algn="just">
              <a:lnSpc>
                <a:spcPts val="39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indent="-288290" algn="just">
              <a:lnSpc>
                <a:spcPts val="39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indent="-288290" algn="just">
              <a:lnSpc>
                <a:spcPts val="39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shap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2" y="251106"/>
            <a:ext cx="4463779" cy="635578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49" y="2002353"/>
            <a:ext cx="3915310" cy="3182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5232" y="5162808"/>
            <a:ext cx="395982" cy="395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19" y="161509"/>
            <a:ext cx="5156632" cy="3565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98" y="4025106"/>
            <a:ext cx="7325474" cy="26713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2863"/>
            <a:ext cx="9248775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832207" y="606176"/>
            <a:ext cx="7685069" cy="188017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Chúng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mình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chuẩn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8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</a:rPr>
              <a:t>Xem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8: </a:t>
            </a:r>
            <a:r>
              <a:rPr lang="en-US" sz="2800" dirty="0" err="1">
                <a:solidFill>
                  <a:srgbClr val="002060"/>
                </a:solidFill>
              </a:rPr>
              <a:t>Thiên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 err="1">
                <a:solidFill>
                  <a:srgbClr val="002060"/>
                </a:solidFill>
              </a:rPr>
              <a:t>trang</a:t>
            </a:r>
            <a:r>
              <a:rPr lang="en-US" sz="2800" dirty="0">
                <a:solidFill>
                  <a:srgbClr val="002060"/>
                </a:solidFill>
              </a:rPr>
              <a:t> 38 SGK)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</a:rPr>
              <a:t>Chuẩn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bị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  <a:r>
              <a:rPr lang="en-US" sz="2800" dirty="0" err="1">
                <a:solidFill>
                  <a:srgbClr val="002060"/>
                </a:solidFill>
              </a:rPr>
              <a:t>Bút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chì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tẩy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vẽ, </a:t>
            </a:r>
            <a:r>
              <a:rPr lang="en-US" sz="2800" dirty="0" err="1">
                <a:solidFill>
                  <a:srgbClr val="002060"/>
                </a:solidFill>
              </a:rPr>
              <a:t>giấy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… 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dễ thương cho slide trình chiế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/>
          <p:cNvSpPr/>
          <p:nvPr/>
        </p:nvSpPr>
        <p:spPr>
          <a:xfrm>
            <a:off x="972185" y="462280"/>
            <a:ext cx="7750810" cy="356362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900"/>
              </a:lnSpc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TỔ 1 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900"/>
              </a:lnSpc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MỸ THUẬT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900"/>
              </a:lnSpc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1A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1"/>
          <p:cNvSpPr txBox="1"/>
          <p:nvPr/>
        </p:nvSpPr>
        <p:spPr>
          <a:xfrm>
            <a:off x="2180379" y="519693"/>
            <a:ext cx="5001257" cy="654121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</a:pP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en-US" sz="2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VUI 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EM YÊU TRƯỜNG EM - NHẠC MẪU BÀI 8 - ÂM NHẠC LỚP 3 CD Bộ Giáo Dục - Toàn Lê Music (720p, h264, youtube) (online-video-cutter.com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9410" y="1274445"/>
            <a:ext cx="9051290" cy="5371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r="18476" b="1"/>
          <a:stretch>
            <a:fillRect/>
          </a:stretch>
        </p:blipFill>
        <p:spPr>
          <a:xfrm>
            <a:off x="261408" y="321733"/>
            <a:ext cx="9383183" cy="6214534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162216" y="3718229"/>
            <a:ext cx="1871004" cy="649287"/>
          </a:xfrm>
          <a:prstGeom prst="roundRect">
            <a:avLst/>
          </a:prstGeom>
          <a:solidFill>
            <a:srgbClr val="FFFF9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5" y="0"/>
            <a:ext cx="9164549" cy="6129133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565079" y="171072"/>
            <a:ext cx="4705565" cy="630312"/>
          </a:xfrm>
          <a:prstGeom prst="rect">
            <a:avLst/>
          </a:prstGeom>
          <a:solidFill>
            <a:srgbClr val="FFFF99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00"/>
              </a:lnSpc>
            </a:pP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SÁT, NHẬN BIẾT</a:t>
            </a: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194388" y="6288382"/>
            <a:ext cx="5517222" cy="4263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692010" y="400692"/>
            <a:ext cx="4521979" cy="7397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vessel, indoor, mug, bottl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00" y="1174963"/>
            <a:ext cx="2692011" cy="2970770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155">
            <a:off x="5213742" y="3120374"/>
            <a:ext cx="2120900" cy="2501900"/>
          </a:xfrm>
          <a:prstGeom prst="rect">
            <a:avLst/>
          </a:prstGeom>
        </p:spPr>
      </p:pic>
      <p:pic>
        <p:nvPicPr>
          <p:cNvPr id="13" name="Picture 12" descr="A blue and white bucket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941" y="1839074"/>
            <a:ext cx="2135822" cy="2581386"/>
          </a:xfrm>
          <a:prstGeom prst="rect">
            <a:avLst/>
          </a:prstGeom>
        </p:spPr>
      </p:pic>
      <p:pic>
        <p:nvPicPr>
          <p:cNvPr id="15" name="Picture 14" descr="quả pa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1" y="2227389"/>
            <a:ext cx="2664120" cy="28891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: Rounded Corners 15"/>
          <p:cNvSpPr/>
          <p:nvPr/>
        </p:nvSpPr>
        <p:spPr>
          <a:xfrm>
            <a:off x="1249166" y="5711756"/>
            <a:ext cx="7407666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0" y="2083401"/>
            <a:ext cx="4624540" cy="4027552"/>
          </a:xfrm>
          <a:prstGeom prst="rect">
            <a:avLst/>
          </a:prstGeom>
        </p:spPr>
      </p:pic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04" y="1428109"/>
            <a:ext cx="4163059" cy="5338137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462337" y="328773"/>
            <a:ext cx="874330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64" y="3169468"/>
            <a:ext cx="5238093" cy="3569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55" y="116269"/>
            <a:ext cx="2610507" cy="283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1" y="184317"/>
            <a:ext cx="4765217" cy="2824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7" y="3119318"/>
            <a:ext cx="3005438" cy="361542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abric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20" y="344593"/>
            <a:ext cx="4242492" cy="6168813"/>
          </a:xfrm>
          <a:prstGeom prst="rect">
            <a:avLst/>
          </a:prstGeom>
        </p:spPr>
      </p:pic>
      <p:pic>
        <p:nvPicPr>
          <p:cNvPr id="6" name="Picture 5" descr="Shap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8" y="3518787"/>
            <a:ext cx="4916440" cy="2962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1" y="399974"/>
            <a:ext cx="4014464" cy="2752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739</Words>
  <Application>WPS Presentation</Application>
  <PresentationFormat>A4 Paper (210x297 mm)</PresentationFormat>
  <Paragraphs>32</Paragraphs>
  <Slides>14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Tịnh Bùi</cp:lastModifiedBy>
  <cp:revision>169</cp:revision>
  <dcterms:created xsi:type="dcterms:W3CDTF">2019-09-27T16:13:00Z</dcterms:created>
  <dcterms:modified xsi:type="dcterms:W3CDTF">2024-12-13T04:34:58Z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1623DB9D52654738A105AEAD21E93260_12</vt:lpwstr>
  </property>
  <property fmtid="{D5CDD505-2E9C-101B-9397-08002B2CF9AE}" pid="3" name="KSOProductBuildVer">
    <vt:lpwstr>1033-12.2.0.19307</vt:lpwstr>
  </property>
</Properties>
</file>