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4"/>
  </p:notesMasterIdLst>
  <p:sldIdLst>
    <p:sldId id="475" r:id="rId3"/>
    <p:sldId id="429" r:id="rId4"/>
    <p:sldId id="3830" r:id="rId5"/>
    <p:sldId id="3812" r:id="rId6"/>
    <p:sldId id="3811" r:id="rId7"/>
    <p:sldId id="3813" r:id="rId8"/>
    <p:sldId id="3814" r:id="rId9"/>
    <p:sldId id="3815" r:id="rId10"/>
    <p:sldId id="3816" r:id="rId11"/>
    <p:sldId id="3827" r:id="rId12"/>
    <p:sldId id="3824" r:id="rId13"/>
    <p:sldId id="3818" r:id="rId14"/>
    <p:sldId id="3819" r:id="rId15"/>
    <p:sldId id="3820" r:id="rId16"/>
    <p:sldId id="3821" r:id="rId17"/>
    <p:sldId id="3822" r:id="rId18"/>
    <p:sldId id="3829" r:id="rId19"/>
    <p:sldId id="3828" r:id="rId20"/>
    <p:sldId id="276" r:id="rId21"/>
    <p:sldId id="279" r:id="rId22"/>
    <p:sldId id="382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365" autoAdjust="0"/>
  </p:normalViewPr>
  <p:slideViewPr>
    <p:cSldViewPr snapToGrid="0">
      <p:cViewPr varScale="1">
        <p:scale>
          <a:sx n="58" d="100"/>
          <a:sy n="58" d="100"/>
        </p:scale>
        <p:origin x="12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7A575-C9D0-4DD3-996D-9C9726564AE1}" type="datetimeFigureOut">
              <a:rPr lang="en-US" smtClean="0"/>
              <a:t>21/11/2024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3033B-1E13-491F-8F8A-1F62DAAA4360}" type="slidenum">
              <a:rPr lang="en-US" smtClean="0"/>
              <a:t>‹#›</a:t>
            </a:fld>
            <a:endParaRPr lang="en-US"/>
          </a:p>
        </p:txBody>
      </p:sp>
    </p:spTree>
    <p:extLst>
      <p:ext uri="{BB962C8B-B14F-4D97-AF65-F5344CB8AC3E}">
        <p14:creationId xmlns:p14="http://schemas.microsoft.com/office/powerpoint/2010/main" val="54676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19753-A0C7-281E-DF52-CDE18B075C9B}"/>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A262606B-38DC-3F8A-9F44-E7025B7D8B13}"/>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ABF4F56F-0EAD-1160-5FB1-A26FF715964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8809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66310-EF7A-360C-D8BF-FC40C2DFFC02}"/>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CA11A906-053D-3362-3514-CF12A9D4F450}"/>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75CEDD4C-E464-1BB2-58BF-C89C34EB2C4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1767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BEEF7-F792-3C47-A692-D11C7EF8E864}"/>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D21F814E-1C74-6EAD-5AFF-F3340F99E36F}"/>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C6B63212-B8C0-37DB-8248-33793175FD7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131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E4D4C-E23E-146E-7A1F-66227735C012}"/>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6E0D8E2A-91CD-3FD3-1602-D7255D76300E}"/>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F8BE6387-A1F1-5FA2-8AA4-EB58ECFBF65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7573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779F0-E953-E4F7-9BD6-F7755263DF82}"/>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1D48E47B-FFD4-8F7D-01EE-7FDF0E293747}"/>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E785E4BB-AC19-1C5D-4EF5-8598745FFA8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474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19753-A0C7-281E-DF52-CDE18B075C9B}"/>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A262606B-38DC-3F8A-9F44-E7025B7D8B13}"/>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ABF4F56F-0EAD-1160-5FB1-A26FF715964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4091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20630-610F-74AC-2A58-881F56792915}"/>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B9B5E64B-2771-0E47-9EAF-751712C1ED09}"/>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F3AEA9A0-24E7-A640-BE68-846BB710CD0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5971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5032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D4639-C254-D1BE-16D6-9F768C6AC33A}"/>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C782B192-84CD-77DD-F562-F5576038F4FB}"/>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8107E78F-3EBA-2B9B-6B45-FA664E2070F8}"/>
              </a:ext>
            </a:extLst>
          </p:cNvPr>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423135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054F-1F9F-714F-05AE-DD51738872A5}"/>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06C1934C-A961-9F68-3519-572F6DDAB9AF}"/>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D0BCB96D-1384-0948-8CFF-A53E7B93C87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685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13057-BFA6-E095-D255-02AE60DD4D2F}"/>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C02347EF-E22D-C2B5-A1D7-1618F2C20966}"/>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46E322CC-E5AA-9C1B-9B27-96DCA2A22B4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528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1BFD0-70E0-5A6B-EB0C-54868DFB87B5}"/>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EA301135-61C6-247D-8A5C-FAD4FFDDDC05}"/>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EB3B216C-3DF8-BF73-8E41-1E253957747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4573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A1A3D-C5E1-E5A1-52E4-851C0F0AFBAE}"/>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CF742292-32BA-9E20-B8A1-89E298BE493B}"/>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AFC78978-0EC7-5769-5044-71947A39281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7102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A1A3D-C5E1-E5A1-52E4-851C0F0AFBAE}"/>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CF742292-32BA-9E20-B8A1-89E298BE493B}"/>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AFC78978-0EC7-5769-5044-71947A39281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0307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21/11/2024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21/11/2024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21/11/2024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526"/>
        <p:cNvGrpSpPr/>
        <p:nvPr/>
      </p:nvGrpSpPr>
      <p:grpSpPr>
        <a:xfrm>
          <a:off x="0" y="0"/>
          <a:ext cx="0" cy="0"/>
          <a:chOff x="0" y="0"/>
          <a:chExt cx="0" cy="0"/>
        </a:xfrm>
      </p:grpSpPr>
      <p:grpSp>
        <p:nvGrpSpPr>
          <p:cNvPr id="527" name="Google Shape;527;p27"/>
          <p:cNvGrpSpPr/>
          <p:nvPr/>
        </p:nvGrpSpPr>
        <p:grpSpPr>
          <a:xfrm>
            <a:off x="-1573989" y="-570993"/>
            <a:ext cx="14616220" cy="7453848"/>
            <a:chOff x="-1180550" y="-672368"/>
            <a:chExt cx="11441566" cy="5834258"/>
          </a:xfrm>
        </p:grpSpPr>
        <p:sp>
          <p:nvSpPr>
            <p:cNvPr id="528" name="Google Shape;528;p27"/>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7"/>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7"/>
            <p:cNvSpPr/>
            <p:nvPr/>
          </p:nvSpPr>
          <p:spPr>
            <a:xfrm>
              <a:off x="1881042" y="11020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7"/>
            <p:cNvSpPr/>
            <p:nvPr/>
          </p:nvSpPr>
          <p:spPr>
            <a:xfrm>
              <a:off x="8587302" y="-12482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7"/>
            <p:cNvSpPr/>
            <p:nvPr/>
          </p:nvSpPr>
          <p:spPr>
            <a:xfrm>
              <a:off x="4514840" y="-672368"/>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7"/>
            <p:cNvSpPr/>
            <p:nvPr/>
          </p:nvSpPr>
          <p:spPr>
            <a:xfrm>
              <a:off x="3633147" y="3321100"/>
              <a:ext cx="1077839" cy="513728"/>
            </a:xfrm>
            <a:custGeom>
              <a:avLst/>
              <a:gdLst/>
              <a:ahLst/>
              <a:cxnLst/>
              <a:rect l="l" t="t" r="r" b="b"/>
              <a:pathLst>
                <a:path w="22652" h="10796" extrusionOk="0">
                  <a:moveTo>
                    <a:pt x="11935" y="0"/>
                  </a:moveTo>
                  <a:cubicBezTo>
                    <a:pt x="8166" y="0"/>
                    <a:pt x="5104" y="1846"/>
                    <a:pt x="5104" y="4122"/>
                  </a:cubicBezTo>
                  <a:lnTo>
                    <a:pt x="5104" y="4319"/>
                  </a:lnTo>
                  <a:cubicBezTo>
                    <a:pt x="2160" y="4711"/>
                    <a:pt x="1" y="5967"/>
                    <a:pt x="1" y="7420"/>
                  </a:cubicBezTo>
                  <a:cubicBezTo>
                    <a:pt x="1" y="9186"/>
                    <a:pt x="3259" y="10639"/>
                    <a:pt x="7224" y="10639"/>
                  </a:cubicBezTo>
                  <a:cubicBezTo>
                    <a:pt x="7324" y="10641"/>
                    <a:pt x="7424" y="10642"/>
                    <a:pt x="7524" y="10642"/>
                  </a:cubicBezTo>
                  <a:cubicBezTo>
                    <a:pt x="9225" y="10642"/>
                    <a:pt x="10888" y="10325"/>
                    <a:pt x="12445" y="9658"/>
                  </a:cubicBezTo>
                  <a:cubicBezTo>
                    <a:pt x="13427" y="10364"/>
                    <a:pt x="15154" y="10796"/>
                    <a:pt x="17077" y="10796"/>
                  </a:cubicBezTo>
                  <a:cubicBezTo>
                    <a:pt x="20139" y="10796"/>
                    <a:pt x="22652" y="9658"/>
                    <a:pt x="22652" y="8284"/>
                  </a:cubicBezTo>
                  <a:cubicBezTo>
                    <a:pt x="22652" y="7027"/>
                    <a:pt x="20728" y="6007"/>
                    <a:pt x="18216" y="5771"/>
                  </a:cubicBezTo>
                  <a:cubicBezTo>
                    <a:pt x="18569" y="5300"/>
                    <a:pt x="18765" y="4711"/>
                    <a:pt x="18765" y="4122"/>
                  </a:cubicBezTo>
                  <a:cubicBezTo>
                    <a:pt x="18765" y="1846"/>
                    <a:pt x="15703" y="0"/>
                    <a:pt x="11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7"/>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7"/>
            <p:cNvSpPr/>
            <p:nvPr/>
          </p:nvSpPr>
          <p:spPr>
            <a:xfrm>
              <a:off x="-20521" y="3061439"/>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7"/>
            <p:cNvSpPr/>
            <p:nvPr/>
          </p:nvSpPr>
          <p:spPr>
            <a:xfrm>
              <a:off x="-535969" y="-45285"/>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7"/>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7"/>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7"/>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7"/>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7"/>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7"/>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7"/>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7"/>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7"/>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7"/>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7"/>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7"/>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7"/>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7"/>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7"/>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7"/>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27"/>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5" name="Google Shape;555;p27"/>
          <p:cNvSpPr/>
          <p:nvPr/>
        </p:nvSpPr>
        <p:spPr>
          <a:xfrm>
            <a:off x="1174800" y="579400"/>
            <a:ext cx="9842400" cy="5699200"/>
          </a:xfrm>
          <a:prstGeom prst="roundRect">
            <a:avLst>
              <a:gd name="adj" fmla="val 7687"/>
            </a:avLst>
          </a:prstGeom>
          <a:solidFill>
            <a:srgbClr val="FFFFFF"/>
          </a:solidFill>
          <a:ln w="762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27"/>
          <p:cNvSpPr txBox="1">
            <a:spLocks noGrp="1"/>
          </p:cNvSpPr>
          <p:nvPr>
            <p:ph type="title"/>
          </p:nvPr>
        </p:nvSpPr>
        <p:spPr>
          <a:xfrm>
            <a:off x="1937900" y="1151133"/>
            <a:ext cx="7466400" cy="1122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8000">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57" name="Google Shape;557;p27"/>
          <p:cNvSpPr txBox="1">
            <a:spLocks noGrp="1"/>
          </p:cNvSpPr>
          <p:nvPr>
            <p:ph type="subTitle" idx="1"/>
          </p:nvPr>
        </p:nvSpPr>
        <p:spPr>
          <a:xfrm>
            <a:off x="1937900" y="2916051"/>
            <a:ext cx="5813600" cy="95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Font typeface="Mouse Memoirs" panose="020B0604020202020204"/>
              <a:buNone/>
              <a:defRPr sz="4665">
                <a:solidFill>
                  <a:schemeClr val="accent4"/>
                </a:solidFill>
                <a:latin typeface="Mouse Memoirs" panose="020B0604020202020204"/>
                <a:ea typeface="Mouse Memoirs" panose="020B0604020202020204"/>
                <a:cs typeface="Mouse Memoirs" panose="020B0604020202020204"/>
                <a:sym typeface="Mouse Memoirs" panose="020B0604020202020204"/>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558" name="Google Shape;558;p27"/>
          <p:cNvSpPr txBox="1">
            <a:spLocks noGrp="1"/>
          </p:cNvSpPr>
          <p:nvPr>
            <p:ph type="subTitle" idx="2"/>
          </p:nvPr>
        </p:nvSpPr>
        <p:spPr>
          <a:xfrm>
            <a:off x="1937900" y="2255657"/>
            <a:ext cx="5813600" cy="50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800"/>
              <a:buNone/>
              <a:defRPr sz="2135"/>
            </a:lvl1pPr>
            <a:lvl2pPr lvl="1" algn="ctr" rtl="0">
              <a:lnSpc>
                <a:spcPct val="100000"/>
              </a:lnSpc>
              <a:spcBef>
                <a:spcPts val="0"/>
              </a:spcBef>
              <a:spcAft>
                <a:spcPts val="0"/>
              </a:spcAft>
              <a:buClr>
                <a:srgbClr val="302F2F"/>
              </a:buClr>
              <a:buSzPts val="1400"/>
              <a:buNone/>
              <a:defRPr>
                <a:solidFill>
                  <a:srgbClr val="302F2F"/>
                </a:solidFill>
              </a:defRPr>
            </a:lvl2pPr>
            <a:lvl3pPr lvl="2" algn="ctr" rtl="0">
              <a:lnSpc>
                <a:spcPct val="100000"/>
              </a:lnSpc>
              <a:spcBef>
                <a:spcPts val="0"/>
              </a:spcBef>
              <a:spcAft>
                <a:spcPts val="0"/>
              </a:spcAft>
              <a:buClr>
                <a:srgbClr val="302F2F"/>
              </a:buClr>
              <a:buSzPts val="1400"/>
              <a:buNone/>
              <a:defRPr>
                <a:solidFill>
                  <a:srgbClr val="302F2F"/>
                </a:solidFill>
              </a:defRPr>
            </a:lvl3pPr>
            <a:lvl4pPr lvl="3" algn="ctr" rtl="0">
              <a:lnSpc>
                <a:spcPct val="100000"/>
              </a:lnSpc>
              <a:spcBef>
                <a:spcPts val="0"/>
              </a:spcBef>
              <a:spcAft>
                <a:spcPts val="0"/>
              </a:spcAft>
              <a:buClr>
                <a:srgbClr val="302F2F"/>
              </a:buClr>
              <a:buSzPts val="1400"/>
              <a:buNone/>
              <a:defRPr>
                <a:solidFill>
                  <a:srgbClr val="302F2F"/>
                </a:solidFill>
              </a:defRPr>
            </a:lvl4pPr>
            <a:lvl5pPr lvl="4" algn="ctr" rtl="0">
              <a:lnSpc>
                <a:spcPct val="100000"/>
              </a:lnSpc>
              <a:spcBef>
                <a:spcPts val="0"/>
              </a:spcBef>
              <a:spcAft>
                <a:spcPts val="0"/>
              </a:spcAft>
              <a:buClr>
                <a:srgbClr val="302F2F"/>
              </a:buClr>
              <a:buSzPts val="1400"/>
              <a:buNone/>
              <a:defRPr>
                <a:solidFill>
                  <a:srgbClr val="302F2F"/>
                </a:solidFill>
              </a:defRPr>
            </a:lvl5pPr>
            <a:lvl6pPr lvl="5" algn="ctr" rtl="0">
              <a:lnSpc>
                <a:spcPct val="100000"/>
              </a:lnSpc>
              <a:spcBef>
                <a:spcPts val="0"/>
              </a:spcBef>
              <a:spcAft>
                <a:spcPts val="0"/>
              </a:spcAft>
              <a:buClr>
                <a:srgbClr val="302F2F"/>
              </a:buClr>
              <a:buSzPts val="1400"/>
              <a:buNone/>
              <a:defRPr>
                <a:solidFill>
                  <a:srgbClr val="302F2F"/>
                </a:solidFill>
              </a:defRPr>
            </a:lvl6pPr>
            <a:lvl7pPr lvl="6" algn="ctr" rtl="0">
              <a:lnSpc>
                <a:spcPct val="100000"/>
              </a:lnSpc>
              <a:spcBef>
                <a:spcPts val="0"/>
              </a:spcBef>
              <a:spcAft>
                <a:spcPts val="0"/>
              </a:spcAft>
              <a:buClr>
                <a:srgbClr val="302F2F"/>
              </a:buClr>
              <a:buSzPts val="1400"/>
              <a:buNone/>
              <a:defRPr>
                <a:solidFill>
                  <a:srgbClr val="302F2F"/>
                </a:solidFill>
              </a:defRPr>
            </a:lvl7pPr>
            <a:lvl8pPr lvl="7" algn="ctr" rtl="0">
              <a:lnSpc>
                <a:spcPct val="100000"/>
              </a:lnSpc>
              <a:spcBef>
                <a:spcPts val="0"/>
              </a:spcBef>
              <a:spcAft>
                <a:spcPts val="0"/>
              </a:spcAft>
              <a:buClr>
                <a:srgbClr val="302F2F"/>
              </a:buClr>
              <a:buSzPts val="1400"/>
              <a:buNone/>
              <a:defRPr>
                <a:solidFill>
                  <a:srgbClr val="302F2F"/>
                </a:solidFill>
              </a:defRPr>
            </a:lvl8pPr>
            <a:lvl9pPr lvl="8" algn="ctr" rtl="0">
              <a:lnSpc>
                <a:spcPct val="100000"/>
              </a:lnSpc>
              <a:spcBef>
                <a:spcPts val="0"/>
              </a:spcBef>
              <a:spcAft>
                <a:spcPts val="0"/>
              </a:spcAft>
              <a:buClr>
                <a:srgbClr val="302F2F"/>
              </a:buClr>
              <a:buSzPts val="1400"/>
              <a:buNone/>
              <a:defRPr>
                <a:solidFill>
                  <a:srgbClr val="302F2F"/>
                </a:solidFill>
              </a:defRPr>
            </a:lvl9pPr>
          </a:lstStyle>
          <a:p>
            <a:endParaRPr/>
          </a:p>
        </p:txBody>
      </p:sp>
      <p:sp>
        <p:nvSpPr>
          <p:cNvPr id="559" name="Google Shape;559;p27"/>
          <p:cNvSpPr txBox="1">
            <a:spLocks noGrp="1"/>
          </p:cNvSpPr>
          <p:nvPr>
            <p:ph type="subTitle" idx="3"/>
          </p:nvPr>
        </p:nvSpPr>
        <p:spPr>
          <a:xfrm>
            <a:off x="1937900" y="5265567"/>
            <a:ext cx="2870400" cy="50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200"/>
              <a:buNone/>
              <a:defRPr sz="1600">
                <a:solidFill>
                  <a:srgbClr val="302F2F"/>
                </a:solidFill>
              </a:defRPr>
            </a:lvl1pPr>
            <a:lvl2pPr lvl="1" algn="ctr" rtl="0">
              <a:lnSpc>
                <a:spcPct val="100000"/>
              </a:lnSpc>
              <a:spcBef>
                <a:spcPts val="0"/>
              </a:spcBef>
              <a:spcAft>
                <a:spcPts val="0"/>
              </a:spcAft>
              <a:buClr>
                <a:srgbClr val="302F2F"/>
              </a:buClr>
              <a:buSzPts val="1200"/>
              <a:buNone/>
              <a:defRPr sz="1600">
                <a:solidFill>
                  <a:srgbClr val="302F2F"/>
                </a:solidFill>
              </a:defRPr>
            </a:lvl2pPr>
            <a:lvl3pPr lvl="2" algn="ctr" rtl="0">
              <a:lnSpc>
                <a:spcPct val="100000"/>
              </a:lnSpc>
              <a:spcBef>
                <a:spcPts val="0"/>
              </a:spcBef>
              <a:spcAft>
                <a:spcPts val="0"/>
              </a:spcAft>
              <a:buClr>
                <a:srgbClr val="302F2F"/>
              </a:buClr>
              <a:buSzPts val="1200"/>
              <a:buNone/>
              <a:defRPr sz="1600">
                <a:solidFill>
                  <a:srgbClr val="302F2F"/>
                </a:solidFill>
              </a:defRPr>
            </a:lvl3pPr>
            <a:lvl4pPr lvl="3" algn="ctr" rtl="0">
              <a:lnSpc>
                <a:spcPct val="100000"/>
              </a:lnSpc>
              <a:spcBef>
                <a:spcPts val="0"/>
              </a:spcBef>
              <a:spcAft>
                <a:spcPts val="0"/>
              </a:spcAft>
              <a:buClr>
                <a:srgbClr val="302F2F"/>
              </a:buClr>
              <a:buSzPts val="1200"/>
              <a:buNone/>
              <a:defRPr sz="1600">
                <a:solidFill>
                  <a:srgbClr val="302F2F"/>
                </a:solidFill>
              </a:defRPr>
            </a:lvl4pPr>
            <a:lvl5pPr lvl="4" algn="ctr" rtl="0">
              <a:lnSpc>
                <a:spcPct val="100000"/>
              </a:lnSpc>
              <a:spcBef>
                <a:spcPts val="0"/>
              </a:spcBef>
              <a:spcAft>
                <a:spcPts val="0"/>
              </a:spcAft>
              <a:buClr>
                <a:srgbClr val="302F2F"/>
              </a:buClr>
              <a:buSzPts val="1200"/>
              <a:buNone/>
              <a:defRPr sz="1600">
                <a:solidFill>
                  <a:srgbClr val="302F2F"/>
                </a:solidFill>
              </a:defRPr>
            </a:lvl5pPr>
            <a:lvl6pPr lvl="5" algn="ctr" rtl="0">
              <a:lnSpc>
                <a:spcPct val="100000"/>
              </a:lnSpc>
              <a:spcBef>
                <a:spcPts val="0"/>
              </a:spcBef>
              <a:spcAft>
                <a:spcPts val="0"/>
              </a:spcAft>
              <a:buClr>
                <a:srgbClr val="302F2F"/>
              </a:buClr>
              <a:buSzPts val="1200"/>
              <a:buNone/>
              <a:defRPr sz="1600">
                <a:solidFill>
                  <a:srgbClr val="302F2F"/>
                </a:solidFill>
              </a:defRPr>
            </a:lvl6pPr>
            <a:lvl7pPr lvl="6" algn="ctr" rtl="0">
              <a:lnSpc>
                <a:spcPct val="100000"/>
              </a:lnSpc>
              <a:spcBef>
                <a:spcPts val="0"/>
              </a:spcBef>
              <a:spcAft>
                <a:spcPts val="0"/>
              </a:spcAft>
              <a:buClr>
                <a:srgbClr val="302F2F"/>
              </a:buClr>
              <a:buSzPts val="1200"/>
              <a:buNone/>
              <a:defRPr sz="1600">
                <a:solidFill>
                  <a:srgbClr val="302F2F"/>
                </a:solidFill>
              </a:defRPr>
            </a:lvl7pPr>
            <a:lvl8pPr lvl="7" algn="ctr" rtl="0">
              <a:lnSpc>
                <a:spcPct val="100000"/>
              </a:lnSpc>
              <a:spcBef>
                <a:spcPts val="0"/>
              </a:spcBef>
              <a:spcAft>
                <a:spcPts val="0"/>
              </a:spcAft>
              <a:buClr>
                <a:srgbClr val="302F2F"/>
              </a:buClr>
              <a:buSzPts val="1200"/>
              <a:buNone/>
              <a:defRPr sz="1600">
                <a:solidFill>
                  <a:srgbClr val="302F2F"/>
                </a:solidFill>
              </a:defRPr>
            </a:lvl8pPr>
            <a:lvl9pPr lvl="8" algn="ctr" rtl="0">
              <a:lnSpc>
                <a:spcPct val="100000"/>
              </a:lnSpc>
              <a:spcBef>
                <a:spcPts val="0"/>
              </a:spcBef>
              <a:spcAft>
                <a:spcPts val="0"/>
              </a:spcAft>
              <a:buClr>
                <a:srgbClr val="302F2F"/>
              </a:buClr>
              <a:buSzPts val="1200"/>
              <a:buNone/>
              <a:defRPr sz="1600">
                <a:solidFill>
                  <a:srgbClr val="302F2F"/>
                </a:solidFill>
              </a:defRPr>
            </a:lvl9pPr>
          </a:lstStyle>
          <a:p>
            <a:endParaRPr/>
          </a:p>
        </p:txBody>
      </p:sp>
      <p:sp>
        <p:nvSpPr>
          <p:cNvPr id="560" name="Google Shape;560;p27"/>
          <p:cNvSpPr txBox="1">
            <a:spLocks noGrp="1"/>
          </p:cNvSpPr>
          <p:nvPr>
            <p:ph type="subTitle" idx="4"/>
          </p:nvPr>
        </p:nvSpPr>
        <p:spPr>
          <a:xfrm>
            <a:off x="1937900" y="3855869"/>
            <a:ext cx="5813600" cy="88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800"/>
              <a:buNone/>
              <a:defRPr sz="2135"/>
            </a:lvl1pPr>
            <a:lvl2pPr lvl="1" algn="ctr" rtl="0">
              <a:lnSpc>
                <a:spcPct val="100000"/>
              </a:lnSpc>
              <a:spcBef>
                <a:spcPts val="0"/>
              </a:spcBef>
              <a:spcAft>
                <a:spcPts val="0"/>
              </a:spcAft>
              <a:buClr>
                <a:srgbClr val="302F2F"/>
              </a:buClr>
              <a:buSzPts val="1400"/>
              <a:buNone/>
              <a:defRPr>
                <a:solidFill>
                  <a:srgbClr val="302F2F"/>
                </a:solidFill>
              </a:defRPr>
            </a:lvl2pPr>
            <a:lvl3pPr lvl="2" algn="ctr" rtl="0">
              <a:lnSpc>
                <a:spcPct val="100000"/>
              </a:lnSpc>
              <a:spcBef>
                <a:spcPts val="0"/>
              </a:spcBef>
              <a:spcAft>
                <a:spcPts val="0"/>
              </a:spcAft>
              <a:buClr>
                <a:srgbClr val="302F2F"/>
              </a:buClr>
              <a:buSzPts val="1400"/>
              <a:buNone/>
              <a:defRPr>
                <a:solidFill>
                  <a:srgbClr val="302F2F"/>
                </a:solidFill>
              </a:defRPr>
            </a:lvl3pPr>
            <a:lvl4pPr lvl="3" algn="ctr" rtl="0">
              <a:lnSpc>
                <a:spcPct val="100000"/>
              </a:lnSpc>
              <a:spcBef>
                <a:spcPts val="0"/>
              </a:spcBef>
              <a:spcAft>
                <a:spcPts val="0"/>
              </a:spcAft>
              <a:buClr>
                <a:srgbClr val="302F2F"/>
              </a:buClr>
              <a:buSzPts val="1400"/>
              <a:buNone/>
              <a:defRPr>
                <a:solidFill>
                  <a:srgbClr val="302F2F"/>
                </a:solidFill>
              </a:defRPr>
            </a:lvl4pPr>
            <a:lvl5pPr lvl="4" algn="ctr" rtl="0">
              <a:lnSpc>
                <a:spcPct val="100000"/>
              </a:lnSpc>
              <a:spcBef>
                <a:spcPts val="0"/>
              </a:spcBef>
              <a:spcAft>
                <a:spcPts val="0"/>
              </a:spcAft>
              <a:buClr>
                <a:srgbClr val="302F2F"/>
              </a:buClr>
              <a:buSzPts val="1400"/>
              <a:buNone/>
              <a:defRPr>
                <a:solidFill>
                  <a:srgbClr val="302F2F"/>
                </a:solidFill>
              </a:defRPr>
            </a:lvl5pPr>
            <a:lvl6pPr lvl="5" algn="ctr" rtl="0">
              <a:lnSpc>
                <a:spcPct val="100000"/>
              </a:lnSpc>
              <a:spcBef>
                <a:spcPts val="0"/>
              </a:spcBef>
              <a:spcAft>
                <a:spcPts val="0"/>
              </a:spcAft>
              <a:buClr>
                <a:srgbClr val="302F2F"/>
              </a:buClr>
              <a:buSzPts val="1400"/>
              <a:buNone/>
              <a:defRPr>
                <a:solidFill>
                  <a:srgbClr val="302F2F"/>
                </a:solidFill>
              </a:defRPr>
            </a:lvl6pPr>
            <a:lvl7pPr lvl="6" algn="ctr" rtl="0">
              <a:lnSpc>
                <a:spcPct val="100000"/>
              </a:lnSpc>
              <a:spcBef>
                <a:spcPts val="0"/>
              </a:spcBef>
              <a:spcAft>
                <a:spcPts val="0"/>
              </a:spcAft>
              <a:buClr>
                <a:srgbClr val="302F2F"/>
              </a:buClr>
              <a:buSzPts val="1400"/>
              <a:buNone/>
              <a:defRPr>
                <a:solidFill>
                  <a:srgbClr val="302F2F"/>
                </a:solidFill>
              </a:defRPr>
            </a:lvl7pPr>
            <a:lvl8pPr lvl="7" algn="ctr" rtl="0">
              <a:lnSpc>
                <a:spcPct val="100000"/>
              </a:lnSpc>
              <a:spcBef>
                <a:spcPts val="0"/>
              </a:spcBef>
              <a:spcAft>
                <a:spcPts val="0"/>
              </a:spcAft>
              <a:buClr>
                <a:srgbClr val="302F2F"/>
              </a:buClr>
              <a:buSzPts val="1400"/>
              <a:buNone/>
              <a:defRPr>
                <a:solidFill>
                  <a:srgbClr val="302F2F"/>
                </a:solidFill>
              </a:defRPr>
            </a:lvl8pPr>
            <a:lvl9pPr lvl="8" algn="ctr" rtl="0">
              <a:lnSpc>
                <a:spcPct val="100000"/>
              </a:lnSpc>
              <a:spcBef>
                <a:spcPts val="0"/>
              </a:spcBef>
              <a:spcAft>
                <a:spcPts val="0"/>
              </a:spcAft>
              <a:buClr>
                <a:srgbClr val="302F2F"/>
              </a:buClr>
              <a:buSzPts val="1400"/>
              <a:buNone/>
              <a:defRPr>
                <a:solidFill>
                  <a:srgbClr val="302F2F"/>
                </a:solidFill>
              </a:defRPr>
            </a:lvl9pPr>
          </a:lstStyle>
          <a:p>
            <a:endParaRPr/>
          </a:p>
        </p:txBody>
      </p:sp>
    </p:spTree>
    <p:extLst>
      <p:ext uri="{BB962C8B-B14F-4D97-AF65-F5344CB8AC3E}">
        <p14:creationId xmlns:p14="http://schemas.microsoft.com/office/powerpoint/2010/main" val="39676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21/11/2024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1"/>
        <p:cNvGrpSpPr/>
        <p:nvPr/>
      </p:nvGrpSpPr>
      <p:grpSpPr>
        <a:xfrm>
          <a:off x="0" y="0"/>
          <a:ext cx="0" cy="0"/>
          <a:chOff x="0" y="0"/>
          <a:chExt cx="0" cy="0"/>
        </a:xfrm>
      </p:grpSpPr>
      <p:sp>
        <p:nvSpPr>
          <p:cNvPr id="62" name="Google Shape;62;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8"/>
        <p:cNvGrpSpPr/>
        <p:nvPr/>
      </p:nvGrpSpPr>
      <p:grpSpPr>
        <a:xfrm>
          <a:off x="0" y="0"/>
          <a:ext cx="0" cy="0"/>
          <a:chOff x="0" y="0"/>
          <a:chExt cx="0" cy="0"/>
        </a:xfrm>
      </p:grpSpPr>
      <p:sp>
        <p:nvSpPr>
          <p:cNvPr id="69" name="Google Shape;6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1" name="Google Shape;71;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5"/>
        <p:cNvGrpSpPr/>
        <p:nvPr/>
      </p:nvGrpSpPr>
      <p:grpSpPr>
        <a:xfrm>
          <a:off x="0" y="0"/>
          <a:ext cx="0" cy="0"/>
          <a:chOff x="0" y="0"/>
          <a:chExt cx="0" cy="0"/>
        </a:xfrm>
      </p:grpSpPr>
      <p:sp>
        <p:nvSpPr>
          <p:cNvPr id="76" name="Google Shape;7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21/11/2024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1"/>
        <p:cNvGrpSpPr/>
        <p:nvPr/>
      </p:nvGrpSpPr>
      <p:grpSpPr>
        <a:xfrm>
          <a:off x="0" y="0"/>
          <a:ext cx="0" cy="0"/>
          <a:chOff x="0" y="0"/>
          <a:chExt cx="0" cy="0"/>
        </a:xfrm>
      </p:grpSpPr>
      <p:sp>
        <p:nvSpPr>
          <p:cNvPr id="82" name="Google Shape;82;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8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21/11/2024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21/11/2024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21/11/2024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21/11/2024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21/11/2024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21/11/2024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Shape 9"/>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7.gif"/><Relationship Id="rId2" Type="http://schemas.openxmlformats.org/officeDocument/2006/relationships/audio" Target="file:///E:\12%20Cam%20Ly%20-%20Nguoi%20Thay.mp3" TargetMode="External"/><Relationship Id="rId1" Type="http://schemas.openxmlformats.org/officeDocument/2006/relationships/audio" Target="file:///D:\lop%201\GIAOANDIENTU\bai-hoc-dau-tien-thanhthao-1289812913.mp3" TargetMode="Externa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103" name="Content Placeholder 102"/>
          <p:cNvPicPr>
            <a:picLocks noGrp="1" noChangeAspect="1"/>
          </p:cNvPicPr>
          <p:nvPr>
            <p:ph sz="half" idx="1"/>
          </p:nvPr>
        </p:nvPicPr>
        <p:blipFill>
          <a:blip r:embed="rId2"/>
          <a:stretch>
            <a:fillRect/>
          </a:stretch>
        </p:blipFill>
        <p:spPr>
          <a:xfrm>
            <a:off x="0" y="-145733"/>
            <a:ext cx="12192000" cy="6952615"/>
          </a:xfrm>
          <a:prstGeom prst="rect">
            <a:avLst/>
          </a:prstGeom>
          <a:noFill/>
          <a:ln w="9525">
            <a:noFill/>
          </a:ln>
        </p:spPr>
      </p:pic>
      <p:sp>
        <p:nvSpPr>
          <p:cNvPr id="8" name="Text Box 7"/>
          <p:cNvSpPr txBox="1"/>
          <p:nvPr/>
        </p:nvSpPr>
        <p:spPr>
          <a:xfrm>
            <a:off x="407956" y="3527426"/>
            <a:ext cx="11257640" cy="923330"/>
          </a:xfrm>
          <a:prstGeom prst="rect">
            <a:avLst/>
          </a:prstGeom>
          <a:noFill/>
        </p:spPr>
        <p:txBody>
          <a:bodyPr wrap="square" rtlCol="0">
            <a:spAutoFit/>
            <a:scene3d>
              <a:camera prst="orthographicFront"/>
              <a:lightRig rig="threePt" dir="t"/>
            </a:scene3d>
          </a:bodyPr>
          <a:lstStyle/>
          <a:p>
            <a:pPr algn="ctr"/>
            <a:r>
              <a:rPr lang="en-US" sz="5400" b="1" i="0" dirty="0" err="1">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Góc</a:t>
            </a:r>
            <a:r>
              <a:rPr lang="en-US" sz="5400" b="1" i="0"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b="1" i="0" dirty="0" err="1">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sáng</a:t>
            </a:r>
            <a:r>
              <a:rPr lang="en-US" sz="5400" b="1" i="0"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b="1" i="0" dirty="0" err="1">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tạo</a:t>
            </a:r>
            <a:r>
              <a:rPr lang="vi-VN" sz="5400" b="1" i="0"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Tình làng nghĩa xóm</a:t>
            </a:r>
            <a:endParaRPr lang="en-US" altLang="vi-VN" sz="5400" b="1" i="0"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0" name="Text Box 9"/>
          <p:cNvSpPr txBox="1"/>
          <p:nvPr/>
        </p:nvSpPr>
        <p:spPr>
          <a:xfrm>
            <a:off x="2418428" y="5416844"/>
            <a:ext cx="6842122" cy="581660"/>
          </a:xfrm>
          <a:prstGeom prst="rect">
            <a:avLst/>
          </a:prstGeom>
          <a:noFill/>
        </p:spPr>
        <p:txBody>
          <a:bodyPr wrap="square" rtlCol="0">
            <a:spAutoFit/>
            <a:scene3d>
              <a:camera prst="orthographicFront"/>
              <a:lightRig rig="threePt" dir="t"/>
            </a:scene3d>
          </a:bodyPr>
          <a:lstStyle/>
          <a:p>
            <a:pPr algn="ctr"/>
            <a:r>
              <a:rPr lang="en-US" sz="3190" b="1" i="0" dirty="0">
                <a:ln w="10160">
                  <a:solidFill>
                    <a:schemeClr val="accent5"/>
                  </a:solidFill>
                  <a:prstDash val="solid"/>
                </a:ln>
                <a:solidFill>
                  <a:srgbClr val="062EF8"/>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GV: </a:t>
            </a:r>
            <a:r>
              <a:rPr lang="en-US" sz="3190" b="1" dirty="0">
                <a:ln w="10160">
                  <a:solidFill>
                    <a:schemeClr val="accent5"/>
                  </a:solidFill>
                  <a:prstDash val="solid"/>
                </a:ln>
                <a:solidFill>
                  <a:srgbClr val="062EF8"/>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ĐỖ THỊ THU THẢO</a:t>
            </a:r>
            <a:endParaRPr lang="en-US" sz="3190" b="1" i="0" dirty="0">
              <a:ln w="10160">
                <a:solidFill>
                  <a:schemeClr val="accent5"/>
                </a:solidFill>
                <a:prstDash val="solid"/>
              </a:ln>
              <a:solidFill>
                <a:srgbClr val="062EF8"/>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3" name="Text Box 12"/>
          <p:cNvSpPr txBox="1"/>
          <p:nvPr/>
        </p:nvSpPr>
        <p:spPr>
          <a:xfrm>
            <a:off x="1818640" y="2317750"/>
            <a:ext cx="8638540" cy="1012825"/>
          </a:xfrm>
          <a:prstGeom prst="rect">
            <a:avLst/>
          </a:prstGeom>
          <a:noFill/>
        </p:spPr>
        <p:txBody>
          <a:bodyPr wrap="square" rtlCol="0">
            <a:spAutoFit/>
            <a:scene3d>
              <a:camera prst="orthographicFront"/>
              <a:lightRig rig="threePt" dir="t"/>
            </a:scene3d>
          </a:bodyPr>
          <a:lstStyle/>
          <a:p>
            <a:pPr algn="ctr"/>
            <a:r>
              <a:rPr lang="vi-VN" sz="5985" b="1" i="0" u="sng"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Tiếng Việt</a:t>
            </a:r>
            <a:endParaRPr lang="en-US" sz="5985" b="1" i="0" u="sng"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pic>
        <p:nvPicPr>
          <p:cNvPr id="13313" name="Picture 3076" descr="cornerFlower"/>
          <p:cNvPicPr>
            <a:picLocks noGrp="1" noChangeAspect="1"/>
          </p:cNvPicPr>
          <p:nvPr>
            <p:ph sz="half" idx="2"/>
          </p:nvPr>
        </p:nvPicPr>
        <p:blipFill>
          <a:blip r:embed="rId3"/>
          <a:stretch>
            <a:fillRect/>
          </a:stretch>
        </p:blipFill>
        <p:spPr>
          <a:xfrm rot="5400000">
            <a:off x="9713595" y="4452620"/>
            <a:ext cx="2247900" cy="2562225"/>
          </a:xfrm>
          <a:prstGeom prst="rect">
            <a:avLst/>
          </a:prstGeom>
          <a:noFill/>
          <a:ln w="9525">
            <a:noFill/>
          </a:ln>
        </p:spPr>
      </p:pic>
      <p:pic>
        <p:nvPicPr>
          <p:cNvPr id="9" name="Picture 3076" descr="cornerFlower"/>
          <p:cNvPicPr>
            <a:picLocks noChangeAspect="1"/>
          </p:cNvPicPr>
          <p:nvPr/>
        </p:nvPicPr>
        <p:blipFill>
          <a:blip r:embed="rId3"/>
          <a:stretch>
            <a:fillRect/>
          </a:stretch>
        </p:blipFill>
        <p:spPr>
          <a:xfrm rot="5400000" flipV="1">
            <a:off x="154624" y="4470718"/>
            <a:ext cx="2247900" cy="2557145"/>
          </a:xfrm>
          <a:prstGeom prst="rect">
            <a:avLst/>
          </a:prstGeom>
          <a:noFill/>
          <a:ln w="9525">
            <a:noFill/>
          </a:ln>
        </p:spPr>
      </p:pic>
      <p:sp>
        <p:nvSpPr>
          <p:cNvPr id="2" name="Title 1">
            <a:extLst>
              <a:ext uri="{FF2B5EF4-FFF2-40B4-BE49-F238E27FC236}">
                <a16:creationId xmlns:a16="http://schemas.microsoft.com/office/drawing/2014/main" id="{EBBDFA15-9AAF-3B10-935E-C6CF50E970B8}"/>
              </a:ext>
            </a:extLst>
          </p:cNvPr>
          <p:cNvSpPr txBox="1">
            <a:spLocks/>
          </p:cNvSpPr>
          <p:nvPr/>
        </p:nvSpPr>
        <p:spPr>
          <a:xfrm>
            <a:off x="602223" y="859496"/>
            <a:ext cx="10869106" cy="518475"/>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CHÀO MỪNG QUÝ THẦY CÔ VỀ DỰ GIỜ LỚP 4B</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Hình chữ nhật: Góc Tròn 6"/>
          <p:cNvSpPr/>
          <p:nvPr/>
        </p:nvSpPr>
        <p:spPr>
          <a:xfrm>
            <a:off x="426000" y="369000"/>
            <a:ext cx="11340000" cy="6120000"/>
          </a:xfrm>
          <a:custGeom>
            <a:avLst/>
            <a:gdLst>
              <a:gd name="connsiteX0" fmla="*/ 0 w 11340000"/>
              <a:gd name="connsiteY0" fmla="*/ 1020020 h 6120000"/>
              <a:gd name="connsiteX1" fmla="*/ 1020020 w 11340000"/>
              <a:gd name="connsiteY1" fmla="*/ 0 h 6120000"/>
              <a:gd name="connsiteX2" fmla="*/ 10319980 w 11340000"/>
              <a:gd name="connsiteY2" fmla="*/ 0 h 6120000"/>
              <a:gd name="connsiteX3" fmla="*/ 11340000 w 11340000"/>
              <a:gd name="connsiteY3" fmla="*/ 1020020 h 6120000"/>
              <a:gd name="connsiteX4" fmla="*/ 11340000 w 11340000"/>
              <a:gd name="connsiteY4" fmla="*/ 5099980 h 6120000"/>
              <a:gd name="connsiteX5" fmla="*/ 10319980 w 11340000"/>
              <a:gd name="connsiteY5" fmla="*/ 6120000 h 6120000"/>
              <a:gd name="connsiteX6" fmla="*/ 1020020 w 11340000"/>
              <a:gd name="connsiteY6" fmla="*/ 6120000 h 6120000"/>
              <a:gd name="connsiteX7" fmla="*/ 0 w 11340000"/>
              <a:gd name="connsiteY7" fmla="*/ 5099980 h 6120000"/>
              <a:gd name="connsiteX8" fmla="*/ 0 w 11340000"/>
              <a:gd name="connsiteY8" fmla="*/ 1020020 h 61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0000" h="6120000" fill="none" extrusionOk="0">
                <a:moveTo>
                  <a:pt x="0" y="1020020"/>
                </a:moveTo>
                <a:cubicBezTo>
                  <a:pt x="-56268" y="460178"/>
                  <a:pt x="449481" y="40875"/>
                  <a:pt x="1020020" y="0"/>
                </a:cubicBezTo>
                <a:cubicBezTo>
                  <a:pt x="2458429" y="77600"/>
                  <a:pt x="6725179" y="-27269"/>
                  <a:pt x="10319980" y="0"/>
                </a:cubicBezTo>
                <a:cubicBezTo>
                  <a:pt x="10902535" y="-25347"/>
                  <a:pt x="11442501" y="486854"/>
                  <a:pt x="11340000" y="1020020"/>
                </a:cubicBezTo>
                <a:cubicBezTo>
                  <a:pt x="11449000" y="2653442"/>
                  <a:pt x="11261791" y="4226099"/>
                  <a:pt x="11340000" y="5099980"/>
                </a:cubicBezTo>
                <a:cubicBezTo>
                  <a:pt x="11303559" y="5649066"/>
                  <a:pt x="10847145" y="6135954"/>
                  <a:pt x="10319980" y="6120000"/>
                </a:cubicBezTo>
                <a:cubicBezTo>
                  <a:pt x="6042031" y="6169177"/>
                  <a:pt x="2308750" y="5997298"/>
                  <a:pt x="1020020" y="6120000"/>
                </a:cubicBezTo>
                <a:cubicBezTo>
                  <a:pt x="454783" y="6134564"/>
                  <a:pt x="-80568" y="5732691"/>
                  <a:pt x="0" y="5099980"/>
                </a:cubicBezTo>
                <a:cubicBezTo>
                  <a:pt x="47022" y="3439571"/>
                  <a:pt x="104569" y="1668986"/>
                  <a:pt x="0" y="1020020"/>
                </a:cubicBezTo>
                <a:close/>
              </a:path>
              <a:path w="11340000" h="6120000" stroke="0" extrusionOk="0">
                <a:moveTo>
                  <a:pt x="0" y="1020020"/>
                </a:moveTo>
                <a:cubicBezTo>
                  <a:pt x="41108" y="451980"/>
                  <a:pt x="513541" y="-3794"/>
                  <a:pt x="1020020" y="0"/>
                </a:cubicBezTo>
                <a:cubicBezTo>
                  <a:pt x="5636408" y="-129276"/>
                  <a:pt x="6332476" y="-77778"/>
                  <a:pt x="10319980" y="0"/>
                </a:cubicBezTo>
                <a:cubicBezTo>
                  <a:pt x="10868171" y="-48298"/>
                  <a:pt x="11324529" y="545888"/>
                  <a:pt x="11340000" y="1020020"/>
                </a:cubicBezTo>
                <a:cubicBezTo>
                  <a:pt x="11421599" y="2729300"/>
                  <a:pt x="11494300" y="4333844"/>
                  <a:pt x="11340000" y="5099980"/>
                </a:cubicBezTo>
                <a:cubicBezTo>
                  <a:pt x="11373795" y="5734592"/>
                  <a:pt x="10798923" y="6148683"/>
                  <a:pt x="10319980" y="6120000"/>
                </a:cubicBezTo>
                <a:cubicBezTo>
                  <a:pt x="6843090" y="6164220"/>
                  <a:pt x="3180859" y="6090618"/>
                  <a:pt x="1020020" y="6120000"/>
                </a:cubicBezTo>
                <a:cubicBezTo>
                  <a:pt x="428957" y="6013484"/>
                  <a:pt x="-21325" y="5658392"/>
                  <a:pt x="0" y="5099980"/>
                </a:cubicBezTo>
                <a:cubicBezTo>
                  <a:pt x="-159954" y="3803481"/>
                  <a:pt x="22140" y="2316074"/>
                  <a:pt x="0" y="1020020"/>
                </a:cubicBezTo>
                <a:close/>
              </a:path>
            </a:pathLst>
          </a:custGeom>
          <a:solidFill>
            <a:schemeClr val="bg1">
              <a:alpha val="85000"/>
            </a:schemeClr>
          </a:solidFill>
          <a:ln w="50800" cap="rnd" cmpd="thinThick">
            <a:solidFill>
              <a:srgbClr val="A5002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Nhóm 30"/>
          <p:cNvGrpSpPr/>
          <p:nvPr/>
        </p:nvGrpSpPr>
        <p:grpSpPr>
          <a:xfrm>
            <a:off x="234771" y="1901667"/>
            <a:ext cx="11957231" cy="4018429"/>
            <a:chOff x="117384" y="1055969"/>
            <a:chExt cx="11957231" cy="4018429"/>
          </a:xfrm>
        </p:grpSpPr>
        <p:sp>
          <p:nvSpPr>
            <p:cNvPr id="12" name="Text Placeholder 7"/>
            <p:cNvSpPr txBox="1"/>
            <p:nvPr/>
          </p:nvSpPr>
          <p:spPr>
            <a:xfrm>
              <a:off x="458332" y="1055969"/>
              <a:ext cx="11341116" cy="176769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457200" marR="0" lvl="0" indent="-457200" algn="just" defTabSz="914400" rtl="0" eaLnBrk="0" fontAlgn="base" latinLnBrk="0" hangingPunct="0">
                <a:lnSpc>
                  <a:spcPct val="100000"/>
                </a:lnSpc>
                <a:spcBef>
                  <a:spcPts val="600"/>
                </a:spcBef>
                <a:spcAft>
                  <a:spcPts val="0"/>
                </a:spcAft>
                <a:buClrTx/>
                <a:buSzTx/>
                <a:buFontTx/>
                <a:buChar char="-"/>
                <a:defRPr/>
              </a:pPr>
              <a:endParaRPr kumimoji="0" lang="en-US" altLang="zh-CN" sz="30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13" name="Hộp Văn bản 29"/>
            <p:cNvSpPr txBox="1"/>
            <p:nvPr/>
          </p:nvSpPr>
          <p:spPr>
            <a:xfrm>
              <a:off x="117384" y="4566567"/>
              <a:ext cx="11957231" cy="507831"/>
            </a:xfrm>
            <a:prstGeom prst="rect">
              <a:avLst/>
            </a:prstGeom>
            <a:noFill/>
          </p:spPr>
          <p:txBody>
            <a:bodyPr wrap="square">
              <a:spAutoFit/>
            </a:bodyPr>
            <a:lstStyle/>
            <a:p>
              <a:pPr marL="457200" marR="0" lvl="1" indent="0" algn="just" defTabSz="914400" rtl="0" eaLnBrk="1" fontAlgn="auto" latinLnBrk="0" hangingPunct="1">
                <a:lnSpc>
                  <a:spcPct val="100000"/>
                </a:lnSpc>
                <a:spcBef>
                  <a:spcPts val="600"/>
                </a:spcBef>
                <a:spcAft>
                  <a:spcPts val="0"/>
                </a:spcAft>
                <a:buClrTx/>
                <a:buSzTx/>
                <a:buFontTx/>
                <a:buNone/>
                <a:defRPr/>
              </a:pPr>
              <a:endParaRPr kumimoji="0" lang="en-US" altLang="zh-CN" sz="27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pic>
        <p:nvPicPr>
          <p:cNvPr id="17" name="Picture 16"/>
          <p:cNvPicPr>
            <a:picLocks noChangeAspect="1"/>
          </p:cNvPicPr>
          <p:nvPr/>
        </p:nvPicPr>
        <p:blipFill>
          <a:blip r:embed="rId3"/>
          <a:stretch>
            <a:fillRect/>
          </a:stretch>
        </p:blipFill>
        <p:spPr>
          <a:xfrm>
            <a:off x="2460567" y="369000"/>
            <a:ext cx="6749935" cy="6120000"/>
          </a:xfrm>
          <a:prstGeom prst="rect">
            <a:avLst/>
          </a:prstGeom>
        </p:spPr>
      </p:pic>
    </p:spTree>
    <p:extLst>
      <p:ext uri="{BB962C8B-B14F-4D97-AF65-F5344CB8AC3E}">
        <p14:creationId xmlns:p14="http://schemas.microsoft.com/office/powerpoint/2010/main" val="4066747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5350C-B3D7-330C-7F00-558901A07742}"/>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7F41E3E9-580A-FA91-6813-01F737FF826F}"/>
              </a:ext>
            </a:extLst>
          </p:cNvPr>
          <p:cNvSpPr/>
          <p:nvPr/>
        </p:nvSpPr>
        <p:spPr>
          <a:xfrm>
            <a:off x="504824" y="226988"/>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3" name="Google Shape;12140;p6">
            <a:extLst>
              <a:ext uri="{FF2B5EF4-FFF2-40B4-BE49-F238E27FC236}">
                <a16:creationId xmlns:a16="http://schemas.microsoft.com/office/drawing/2014/main" id="{5A8F422A-826D-E3DC-7235-28DB499D5F4A}"/>
              </a:ext>
            </a:extLst>
          </p:cNvPr>
          <p:cNvSpPr txBox="1"/>
          <p:nvPr/>
        </p:nvSpPr>
        <p:spPr>
          <a:xfrm>
            <a:off x="1579764" y="0"/>
            <a:ext cx="4290060" cy="2200275"/>
          </a:xfrm>
          <a:prstGeom prst="rect">
            <a:avLst/>
          </a:prstGeom>
          <a:no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en-US" sz="4000" b="1" kern="0" dirty="0" err="1">
                <a:solidFill>
                  <a:srgbClr val="00B050"/>
                </a:solidFill>
                <a:latin typeface="UTM Avo" panose="02040603050506020204" pitchFamily="18" charset="0"/>
                <a:ea typeface="Arial"/>
                <a:cs typeface="Arial"/>
                <a:sym typeface="Arial"/>
              </a:rPr>
              <a:t>Viết</a:t>
            </a:r>
            <a:r>
              <a:rPr lang="en-US" sz="4000" b="1" kern="0" dirty="0">
                <a:solidFill>
                  <a:srgbClr val="00B050"/>
                </a:solidFill>
                <a:latin typeface="UTM Avo" panose="02040603050506020204" pitchFamily="18" charset="0"/>
                <a:ea typeface="Arial"/>
                <a:cs typeface="Arial"/>
                <a:sym typeface="Arial"/>
              </a:rPr>
              <a:t> </a:t>
            </a:r>
            <a:r>
              <a:rPr lang="en-US" sz="4000" b="1" kern="0" dirty="0" err="1">
                <a:solidFill>
                  <a:srgbClr val="00B050"/>
                </a:solidFill>
                <a:latin typeface="UTM Avo" panose="02040603050506020204" pitchFamily="18" charset="0"/>
                <a:ea typeface="Arial"/>
                <a:cs typeface="Arial"/>
                <a:sym typeface="Arial"/>
              </a:rPr>
              <a:t>đoạn</a:t>
            </a:r>
            <a:r>
              <a:rPr lang="en-US" sz="4000" b="1" kern="0" dirty="0">
                <a:solidFill>
                  <a:srgbClr val="00B050"/>
                </a:solidFill>
                <a:latin typeface="UTM Avo" panose="02040603050506020204" pitchFamily="18" charset="0"/>
                <a:ea typeface="Arial"/>
                <a:cs typeface="Arial"/>
                <a:sym typeface="Arial"/>
              </a:rPr>
              <a:t> </a:t>
            </a:r>
            <a:r>
              <a:rPr lang="en-US" sz="4000" b="1" kern="0" dirty="0" err="1">
                <a:solidFill>
                  <a:srgbClr val="00B050"/>
                </a:solidFill>
                <a:latin typeface="UTM Avo" panose="02040603050506020204" pitchFamily="18" charset="0"/>
                <a:ea typeface="Arial"/>
                <a:cs typeface="Arial"/>
                <a:sym typeface="Arial"/>
              </a:rPr>
              <a:t>văn</a:t>
            </a:r>
            <a:r>
              <a:rPr lang="en-US" sz="4000" b="1" kern="0" dirty="0">
                <a:solidFill>
                  <a:srgbClr val="00B050"/>
                </a:solidFill>
                <a:latin typeface="UTM Avo" panose="02040603050506020204" pitchFamily="18" charset="0"/>
                <a:ea typeface="Arial"/>
                <a:cs typeface="Arial"/>
                <a:sym typeface="Arial"/>
              </a:rPr>
              <a:t>:</a:t>
            </a:r>
            <a:endParaRPr lang="vi-VN" sz="4000" kern="0" dirty="0">
              <a:solidFill>
                <a:srgbClr val="00B050"/>
              </a:solidFill>
              <a:latin typeface="UTM Avo" panose="02040603050506020204" pitchFamily="18" charset="0"/>
              <a:ea typeface="Arial"/>
              <a:cs typeface="Arial"/>
              <a:sym typeface="Arial"/>
            </a:endParaRPr>
          </a:p>
        </p:txBody>
      </p:sp>
      <p:sp>
        <p:nvSpPr>
          <p:cNvPr id="5" name="Google Shape;12180;p9">
            <a:extLst>
              <a:ext uri="{FF2B5EF4-FFF2-40B4-BE49-F238E27FC236}">
                <a16:creationId xmlns:a16="http://schemas.microsoft.com/office/drawing/2014/main" id="{28B6315A-7644-9770-A6B5-8AA62E5A05A0}"/>
              </a:ext>
            </a:extLst>
          </p:cNvPr>
          <p:cNvSpPr txBox="1"/>
          <p:nvPr/>
        </p:nvSpPr>
        <p:spPr>
          <a:xfrm>
            <a:off x="976448" y="1848521"/>
            <a:ext cx="10393405" cy="3898863"/>
          </a:xfrm>
          <a:prstGeom prst="roundRect">
            <a:avLst/>
          </a:prstGeom>
          <a:solidFill>
            <a:schemeClr val="bg1"/>
          </a:solidFill>
          <a:ln w="38100">
            <a:solidFill>
              <a:srgbClr val="333289"/>
            </a:solidFill>
          </a:ln>
        </p:spPr>
        <p:txBody>
          <a:bodyPr spcFirstLastPara="1" wrap="square" lIns="91425" tIns="91425" rIns="91425" bIns="91425" anchor="ctr" anchorCtr="0">
            <a:noAutofit/>
          </a:bodyPr>
          <a:lstStyle/>
          <a:p>
            <a:pPr algn="just">
              <a:lnSpc>
                <a:spcPct val="150000"/>
              </a:lnSpc>
              <a:buClr>
                <a:srgbClr val="191919"/>
              </a:buClr>
              <a:buSzPts val="6000"/>
              <a:buFont typeface="Braah One"/>
              <a:buNone/>
            </a:pPr>
            <a:r>
              <a:rPr lang="en-US" sz="3200" kern="0" dirty="0" err="1">
                <a:solidFill>
                  <a:srgbClr val="000000"/>
                </a:solidFill>
                <a:latin typeface="UTM Avo" panose="02040603050506020204" pitchFamily="18" charset="0"/>
                <a:cs typeface="Arial"/>
                <a:sym typeface="Arial"/>
              </a:rPr>
              <a:t>Làm</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việc</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cá</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nhân</a:t>
            </a:r>
            <a:r>
              <a:rPr lang="en-US" sz="3200" kern="0" dirty="0">
                <a:solidFill>
                  <a:srgbClr val="000000"/>
                </a:solidFill>
                <a:latin typeface="UTM Avo" panose="02040603050506020204" pitchFamily="18" charset="0"/>
                <a:cs typeface="Arial"/>
                <a:sym typeface="Arial"/>
              </a:rPr>
              <a:t>:</a:t>
            </a:r>
          </a:p>
          <a:p>
            <a:pPr algn="just">
              <a:lnSpc>
                <a:spcPct val="150000"/>
              </a:lnSpc>
              <a:buClr>
                <a:srgbClr val="191919"/>
              </a:buClr>
              <a:buSzPts val="6000"/>
              <a:buFont typeface="Braah One"/>
              <a:buNone/>
            </a:pP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Viết</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đoạn</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văn</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vào</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vở</a:t>
            </a:r>
            <a:r>
              <a:rPr lang="en-US" sz="3200" kern="0" dirty="0">
                <a:solidFill>
                  <a:srgbClr val="000000"/>
                </a:solidFill>
                <a:latin typeface="UTM Avo" panose="02040603050506020204" pitchFamily="18" charset="0"/>
                <a:cs typeface="Arial"/>
                <a:sym typeface="Arial"/>
              </a:rPr>
              <a:t>.</a:t>
            </a:r>
          </a:p>
          <a:p>
            <a:pPr algn="just">
              <a:lnSpc>
                <a:spcPct val="150000"/>
              </a:lnSpc>
              <a:buClr>
                <a:srgbClr val="191919"/>
              </a:buClr>
              <a:buSzPts val="6000"/>
              <a:buFont typeface="Braah One"/>
              <a:buNone/>
            </a:pP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Dán</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hình</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mình</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đã</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chuẩn</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bị</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sẵn</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hoặc</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vẽ</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trang</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trí</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bài</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viết</a:t>
            </a:r>
            <a:r>
              <a:rPr lang="en-US" sz="3200" kern="0" dirty="0">
                <a:solidFill>
                  <a:srgbClr val="000000"/>
                </a:solidFill>
                <a:latin typeface="UTM Avo" panose="02040603050506020204" pitchFamily="18" charset="0"/>
                <a:cs typeface="Arial"/>
                <a:sym typeface="Arial"/>
              </a:rPr>
              <a:t>.</a:t>
            </a:r>
          </a:p>
          <a:p>
            <a:pPr algn="just">
              <a:lnSpc>
                <a:spcPct val="150000"/>
              </a:lnSpc>
              <a:buClr>
                <a:srgbClr val="191919"/>
              </a:buClr>
              <a:buSzPts val="6000"/>
              <a:buFont typeface="Braah One"/>
              <a:buNone/>
            </a:pPr>
            <a:r>
              <a:rPr lang="en-US" sz="3200" kern="0" dirty="0">
                <a:solidFill>
                  <a:srgbClr val="000000"/>
                </a:solidFill>
                <a:latin typeface="UTM Avo" panose="02040603050506020204" pitchFamily="18" charset="0"/>
                <a:cs typeface="Arial"/>
                <a:sym typeface="Arial"/>
              </a:rPr>
              <a:t>+ Hoàn </a:t>
            </a:r>
            <a:r>
              <a:rPr lang="en-US" sz="3200" kern="0" dirty="0" err="1">
                <a:solidFill>
                  <a:srgbClr val="000000"/>
                </a:solidFill>
                <a:latin typeface="UTM Avo" panose="02040603050506020204" pitchFamily="18" charset="0"/>
                <a:cs typeface="Arial"/>
                <a:sym typeface="Arial"/>
              </a:rPr>
              <a:t>thiện</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bài</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làm</a:t>
            </a:r>
            <a:r>
              <a:rPr lang="en-US" sz="3200" kern="0" dirty="0">
                <a:solidFill>
                  <a:srgbClr val="000000"/>
                </a:solidFill>
                <a:latin typeface="UTM Avo" panose="02040603050506020204" pitchFamily="18" charset="0"/>
                <a:cs typeface="Arial"/>
                <a:sym typeface="Arial"/>
              </a:rPr>
              <a:t>.</a:t>
            </a:r>
          </a:p>
        </p:txBody>
      </p:sp>
    </p:spTree>
    <p:extLst>
      <p:ext uri="{BB962C8B-B14F-4D97-AF65-F5344CB8AC3E}">
        <p14:creationId xmlns:p14="http://schemas.microsoft.com/office/powerpoint/2010/main" val="1305023881"/>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F0249-C2A2-5940-E28E-A05A82693A0A}"/>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9922857-77F4-F680-D9ED-39169770B0FC}"/>
              </a:ext>
            </a:extLst>
          </p:cNvPr>
          <p:cNvSpPr/>
          <p:nvPr/>
        </p:nvSpPr>
        <p:spPr>
          <a:xfrm>
            <a:off x="504822" y="226988"/>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5" name="Google Shape;12180;p9">
            <a:extLst>
              <a:ext uri="{FF2B5EF4-FFF2-40B4-BE49-F238E27FC236}">
                <a16:creationId xmlns:a16="http://schemas.microsoft.com/office/drawing/2014/main" id="{3B6E4964-7C57-3CED-9D6D-8188287AD1DD}"/>
              </a:ext>
            </a:extLst>
          </p:cNvPr>
          <p:cNvSpPr txBox="1"/>
          <p:nvPr/>
        </p:nvSpPr>
        <p:spPr>
          <a:xfrm>
            <a:off x="976448" y="1151291"/>
            <a:ext cx="10393405" cy="3898863"/>
          </a:xfrm>
          <a:prstGeom prst="roundRect">
            <a:avLst/>
          </a:prstGeom>
          <a:solidFill>
            <a:schemeClr val="bg1"/>
          </a:solidFill>
          <a:ln w="38100">
            <a:solidFill>
              <a:srgbClr val="333289"/>
            </a:solidFill>
          </a:ln>
        </p:spPr>
        <p:txBody>
          <a:bodyPr spcFirstLastPara="1" wrap="square" lIns="91425" tIns="91425" rIns="91425" bIns="91425" anchor="ctr" anchorCtr="0">
            <a:noAutofit/>
          </a:bodyPr>
          <a:lstStyle/>
          <a:p>
            <a:pPr algn="ctr">
              <a:lnSpc>
                <a:spcPct val="150000"/>
              </a:lnSpc>
              <a:buClr>
                <a:srgbClr val="191919"/>
              </a:buClr>
              <a:buSzPts val="6000"/>
              <a:buFont typeface="Braah One"/>
              <a:buNone/>
            </a:pPr>
            <a:r>
              <a:rPr lang="vi-VN" sz="4800" b="1" kern="0" dirty="0">
                <a:solidFill>
                  <a:srgbClr val="00B050"/>
                </a:solidFill>
                <a:latin typeface="UTM Avo" panose="02040603050506020204" pitchFamily="18" charset="0"/>
                <a:cs typeface="Arial"/>
                <a:sym typeface="Arial"/>
              </a:rPr>
              <a:t>Giới thiệu </a:t>
            </a:r>
          </a:p>
          <a:p>
            <a:pPr algn="ctr">
              <a:lnSpc>
                <a:spcPct val="150000"/>
              </a:lnSpc>
              <a:buClr>
                <a:srgbClr val="191919"/>
              </a:buClr>
              <a:buSzPts val="6000"/>
              <a:buFont typeface="Braah One"/>
              <a:buNone/>
            </a:pPr>
            <a:r>
              <a:rPr lang="vi-VN" sz="4800" b="1" kern="0" dirty="0">
                <a:solidFill>
                  <a:srgbClr val="00B050"/>
                </a:solidFill>
                <a:latin typeface="UTM Avo" panose="02040603050506020204" pitchFamily="18" charset="0"/>
                <a:cs typeface="Arial"/>
                <a:sym typeface="Arial"/>
              </a:rPr>
              <a:t>và bình chọn bài viết</a:t>
            </a:r>
            <a:endParaRPr lang="en-US" sz="4800" b="1" kern="0" dirty="0">
              <a:solidFill>
                <a:srgbClr val="00B05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108349243"/>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70E65-964C-5383-09AC-AE94B5EBEB0B}"/>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83EB433D-7390-9C89-C04A-9A91E4644B31}"/>
              </a:ext>
            </a:extLst>
          </p:cNvPr>
          <p:cNvSpPr/>
          <p:nvPr/>
        </p:nvSpPr>
        <p:spPr>
          <a:xfrm>
            <a:off x="504822" y="226988"/>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pic>
        <p:nvPicPr>
          <p:cNvPr id="3" name="Picture 2"/>
          <p:cNvPicPr>
            <a:picLocks noChangeAspect="1"/>
          </p:cNvPicPr>
          <p:nvPr/>
        </p:nvPicPr>
        <p:blipFill>
          <a:blip r:embed="rId3"/>
          <a:stretch>
            <a:fillRect/>
          </a:stretch>
        </p:blipFill>
        <p:spPr>
          <a:xfrm>
            <a:off x="2859578" y="226988"/>
            <a:ext cx="7165571" cy="6404023"/>
          </a:xfrm>
          <a:prstGeom prst="rect">
            <a:avLst/>
          </a:prstGeom>
        </p:spPr>
      </p:pic>
    </p:spTree>
    <p:extLst>
      <p:ext uri="{BB962C8B-B14F-4D97-AF65-F5344CB8AC3E}">
        <p14:creationId xmlns:p14="http://schemas.microsoft.com/office/powerpoint/2010/main" val="978545928"/>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D052A-6D27-D70C-B8C7-39C374FEB3B7}"/>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D7D1529-A6BB-5112-635C-D3A7F1CFE1B8}"/>
              </a:ext>
            </a:extLst>
          </p:cNvPr>
          <p:cNvSpPr/>
          <p:nvPr/>
        </p:nvSpPr>
        <p:spPr>
          <a:xfrm>
            <a:off x="504822" y="226988"/>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pic>
        <p:nvPicPr>
          <p:cNvPr id="3" name="Picture 2"/>
          <p:cNvPicPr>
            <a:picLocks noChangeAspect="1"/>
          </p:cNvPicPr>
          <p:nvPr/>
        </p:nvPicPr>
        <p:blipFill>
          <a:blip r:embed="rId3"/>
          <a:stretch>
            <a:fillRect/>
          </a:stretch>
        </p:blipFill>
        <p:spPr>
          <a:xfrm>
            <a:off x="2643447" y="226988"/>
            <a:ext cx="7647709" cy="6404023"/>
          </a:xfrm>
          <a:prstGeom prst="rect">
            <a:avLst/>
          </a:prstGeom>
        </p:spPr>
      </p:pic>
    </p:spTree>
    <p:extLst>
      <p:ext uri="{BB962C8B-B14F-4D97-AF65-F5344CB8AC3E}">
        <p14:creationId xmlns:p14="http://schemas.microsoft.com/office/powerpoint/2010/main" val="3302801286"/>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1D685-AFF5-0071-01D7-EF5C5D1D4985}"/>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1DC462F1-5FC5-0F97-A439-E0EEDDA5937B}"/>
              </a:ext>
            </a:extLst>
          </p:cNvPr>
          <p:cNvSpPr/>
          <p:nvPr/>
        </p:nvSpPr>
        <p:spPr>
          <a:xfrm>
            <a:off x="504822" y="226988"/>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pic>
        <p:nvPicPr>
          <p:cNvPr id="3" name="Picture 2"/>
          <p:cNvPicPr>
            <a:picLocks noChangeAspect="1"/>
          </p:cNvPicPr>
          <p:nvPr/>
        </p:nvPicPr>
        <p:blipFill>
          <a:blip r:embed="rId3"/>
          <a:stretch>
            <a:fillRect/>
          </a:stretch>
        </p:blipFill>
        <p:spPr>
          <a:xfrm>
            <a:off x="2842954" y="226988"/>
            <a:ext cx="6434050" cy="6404023"/>
          </a:xfrm>
          <a:prstGeom prst="rect">
            <a:avLst/>
          </a:prstGeom>
        </p:spPr>
      </p:pic>
    </p:spTree>
    <p:extLst>
      <p:ext uri="{BB962C8B-B14F-4D97-AF65-F5344CB8AC3E}">
        <p14:creationId xmlns:p14="http://schemas.microsoft.com/office/powerpoint/2010/main" val="153379691"/>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A87F8-5C89-13B4-4444-BD0F0832A1FF}"/>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EC5CA3B-255E-AA91-1B17-A50B6C896329}"/>
              </a:ext>
            </a:extLst>
          </p:cNvPr>
          <p:cNvSpPr/>
          <p:nvPr/>
        </p:nvSpPr>
        <p:spPr>
          <a:xfrm>
            <a:off x="504822" y="226988"/>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pic>
        <p:nvPicPr>
          <p:cNvPr id="4" name="Picture 3"/>
          <p:cNvPicPr>
            <a:picLocks noChangeAspect="1"/>
          </p:cNvPicPr>
          <p:nvPr/>
        </p:nvPicPr>
        <p:blipFill>
          <a:blip r:embed="rId3"/>
          <a:stretch>
            <a:fillRect/>
          </a:stretch>
        </p:blipFill>
        <p:spPr>
          <a:xfrm>
            <a:off x="2161310" y="226988"/>
            <a:ext cx="7780712" cy="6404023"/>
          </a:xfrm>
          <a:prstGeom prst="rect">
            <a:avLst/>
          </a:prstGeom>
        </p:spPr>
      </p:pic>
    </p:spTree>
    <p:extLst>
      <p:ext uri="{BB962C8B-B14F-4D97-AF65-F5344CB8AC3E}">
        <p14:creationId xmlns:p14="http://schemas.microsoft.com/office/powerpoint/2010/main" val="654938252"/>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F0249-C2A2-5940-E28E-A05A82693A0A}"/>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9922857-77F4-F680-D9ED-39169770B0FC}"/>
              </a:ext>
            </a:extLst>
          </p:cNvPr>
          <p:cNvSpPr/>
          <p:nvPr/>
        </p:nvSpPr>
        <p:spPr>
          <a:xfrm>
            <a:off x="405069" y="243614"/>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5" name="Google Shape;12180;p9">
            <a:extLst>
              <a:ext uri="{FF2B5EF4-FFF2-40B4-BE49-F238E27FC236}">
                <a16:creationId xmlns:a16="http://schemas.microsoft.com/office/drawing/2014/main" id="{3B6E4964-7C57-3CED-9D6D-8188287AD1DD}"/>
              </a:ext>
            </a:extLst>
          </p:cNvPr>
          <p:cNvSpPr txBox="1"/>
          <p:nvPr/>
        </p:nvSpPr>
        <p:spPr>
          <a:xfrm>
            <a:off x="1142704" y="768906"/>
            <a:ext cx="2980410" cy="1059894"/>
          </a:xfrm>
          <a:prstGeom prst="roundRect">
            <a:avLst/>
          </a:prstGeom>
          <a:solidFill>
            <a:schemeClr val="bg1"/>
          </a:solidFill>
          <a:ln w="38100">
            <a:solidFill>
              <a:srgbClr val="333289"/>
            </a:solidFill>
          </a:ln>
        </p:spPr>
        <p:txBody>
          <a:bodyPr spcFirstLastPara="1" wrap="square" lIns="91425" tIns="91425" rIns="91425" bIns="91425" anchor="ctr" anchorCtr="0">
            <a:noAutofit/>
          </a:bodyPr>
          <a:lstStyle/>
          <a:p>
            <a:pPr>
              <a:lnSpc>
                <a:spcPct val="150000"/>
              </a:lnSpc>
              <a:buClr>
                <a:srgbClr val="191919"/>
              </a:buClr>
              <a:buSzPts val="6000"/>
              <a:buFont typeface="Braah One"/>
              <a:buNone/>
            </a:pPr>
            <a:r>
              <a:rPr lang="en-US" sz="4800" b="1" kern="0" dirty="0" err="1" smtClean="0">
                <a:solidFill>
                  <a:srgbClr val="00B050"/>
                </a:solidFill>
                <a:latin typeface="UTM Avo" panose="02040603050506020204" pitchFamily="18" charset="0"/>
                <a:cs typeface="Arial"/>
                <a:sym typeface="Arial"/>
              </a:rPr>
              <a:t>Vận</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dụng</a:t>
            </a:r>
            <a:r>
              <a:rPr lang="en-US" sz="4800" b="1" kern="0" dirty="0" smtClean="0">
                <a:solidFill>
                  <a:srgbClr val="00B050"/>
                </a:solidFill>
                <a:latin typeface="UTM Avo" panose="02040603050506020204" pitchFamily="18" charset="0"/>
                <a:cs typeface="Arial"/>
                <a:sym typeface="Arial"/>
              </a:rPr>
              <a:t>:</a:t>
            </a:r>
            <a:endParaRPr lang="en-US" sz="4800" b="1" kern="0" dirty="0">
              <a:solidFill>
                <a:srgbClr val="00B050"/>
              </a:solidFill>
              <a:latin typeface="UTM Avo" panose="02040603050506020204" pitchFamily="18" charset="0"/>
              <a:cs typeface="Arial"/>
              <a:sym typeface="Arial"/>
            </a:endParaRPr>
          </a:p>
        </p:txBody>
      </p:sp>
      <p:sp>
        <p:nvSpPr>
          <p:cNvPr id="4" name="Google Shape;12180;p9">
            <a:extLst>
              <a:ext uri="{FF2B5EF4-FFF2-40B4-BE49-F238E27FC236}">
                <a16:creationId xmlns:a16="http://schemas.microsoft.com/office/drawing/2014/main" id="{3B6E4964-7C57-3CED-9D6D-8188287AD1DD}"/>
              </a:ext>
            </a:extLst>
          </p:cNvPr>
          <p:cNvSpPr txBox="1"/>
          <p:nvPr/>
        </p:nvSpPr>
        <p:spPr>
          <a:xfrm>
            <a:off x="1142704" y="2118340"/>
            <a:ext cx="10186159" cy="2420410"/>
          </a:xfrm>
          <a:prstGeom prst="roundRect">
            <a:avLst/>
          </a:prstGeom>
          <a:solidFill>
            <a:schemeClr val="bg1"/>
          </a:solidFill>
          <a:ln w="38100">
            <a:solidFill>
              <a:srgbClr val="333289"/>
            </a:solidFill>
          </a:ln>
        </p:spPr>
        <p:txBody>
          <a:bodyPr spcFirstLastPara="1" wrap="square" lIns="91425" tIns="91425" rIns="91425" bIns="91425" anchor="ctr" anchorCtr="0">
            <a:noAutofit/>
          </a:bodyPr>
          <a:lstStyle/>
          <a:p>
            <a:pPr>
              <a:lnSpc>
                <a:spcPct val="150000"/>
              </a:lnSpc>
              <a:buClr>
                <a:srgbClr val="191919"/>
              </a:buClr>
              <a:buSzPts val="6000"/>
              <a:buFont typeface="Braah One"/>
              <a:buNone/>
            </a:pPr>
            <a:r>
              <a:rPr lang="en-US" sz="4800" b="1" kern="0" dirty="0" err="1" smtClean="0">
                <a:solidFill>
                  <a:srgbClr val="00B050"/>
                </a:solidFill>
                <a:latin typeface="UTM Avo" panose="02040603050506020204" pitchFamily="18" charset="0"/>
                <a:cs typeface="Arial"/>
                <a:sym typeface="Arial"/>
              </a:rPr>
              <a:t>Em</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đã</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làm</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những</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việc</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tốt</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gì</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để</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giúp</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đỡ</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hàng</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xóm</a:t>
            </a:r>
            <a:r>
              <a:rPr lang="en-US" sz="4800" b="1" kern="0" dirty="0">
                <a:solidFill>
                  <a:srgbClr val="00B050"/>
                </a:solidFill>
                <a:latin typeface="UTM Avo" panose="02040603050506020204" pitchFamily="18" charset="0"/>
                <a:cs typeface="Arial"/>
                <a:sym typeface="Arial"/>
              </a:rPr>
              <a:t>?</a:t>
            </a:r>
            <a:endParaRPr lang="en-US" sz="4800" b="1" kern="0" dirty="0" smtClean="0">
              <a:solidFill>
                <a:srgbClr val="00B05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1949770987"/>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Hình chữ nhật: Góc Tròn 6"/>
          <p:cNvSpPr/>
          <p:nvPr/>
        </p:nvSpPr>
        <p:spPr>
          <a:xfrm>
            <a:off x="426000" y="369000"/>
            <a:ext cx="11340000" cy="6120000"/>
          </a:xfrm>
          <a:custGeom>
            <a:avLst/>
            <a:gdLst>
              <a:gd name="connsiteX0" fmla="*/ 0 w 11340000"/>
              <a:gd name="connsiteY0" fmla="*/ 1020020 h 6120000"/>
              <a:gd name="connsiteX1" fmla="*/ 1020020 w 11340000"/>
              <a:gd name="connsiteY1" fmla="*/ 0 h 6120000"/>
              <a:gd name="connsiteX2" fmla="*/ 10319980 w 11340000"/>
              <a:gd name="connsiteY2" fmla="*/ 0 h 6120000"/>
              <a:gd name="connsiteX3" fmla="*/ 11340000 w 11340000"/>
              <a:gd name="connsiteY3" fmla="*/ 1020020 h 6120000"/>
              <a:gd name="connsiteX4" fmla="*/ 11340000 w 11340000"/>
              <a:gd name="connsiteY4" fmla="*/ 5099980 h 6120000"/>
              <a:gd name="connsiteX5" fmla="*/ 10319980 w 11340000"/>
              <a:gd name="connsiteY5" fmla="*/ 6120000 h 6120000"/>
              <a:gd name="connsiteX6" fmla="*/ 1020020 w 11340000"/>
              <a:gd name="connsiteY6" fmla="*/ 6120000 h 6120000"/>
              <a:gd name="connsiteX7" fmla="*/ 0 w 11340000"/>
              <a:gd name="connsiteY7" fmla="*/ 5099980 h 6120000"/>
              <a:gd name="connsiteX8" fmla="*/ 0 w 11340000"/>
              <a:gd name="connsiteY8" fmla="*/ 1020020 h 61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0000" h="6120000" fill="none" extrusionOk="0">
                <a:moveTo>
                  <a:pt x="0" y="1020020"/>
                </a:moveTo>
                <a:cubicBezTo>
                  <a:pt x="-56268" y="460178"/>
                  <a:pt x="449481" y="40875"/>
                  <a:pt x="1020020" y="0"/>
                </a:cubicBezTo>
                <a:cubicBezTo>
                  <a:pt x="2458429" y="77600"/>
                  <a:pt x="6725179" y="-27269"/>
                  <a:pt x="10319980" y="0"/>
                </a:cubicBezTo>
                <a:cubicBezTo>
                  <a:pt x="10902535" y="-25347"/>
                  <a:pt x="11442501" y="486854"/>
                  <a:pt x="11340000" y="1020020"/>
                </a:cubicBezTo>
                <a:cubicBezTo>
                  <a:pt x="11449000" y="2653442"/>
                  <a:pt x="11261791" y="4226099"/>
                  <a:pt x="11340000" y="5099980"/>
                </a:cubicBezTo>
                <a:cubicBezTo>
                  <a:pt x="11303559" y="5649066"/>
                  <a:pt x="10847145" y="6135954"/>
                  <a:pt x="10319980" y="6120000"/>
                </a:cubicBezTo>
                <a:cubicBezTo>
                  <a:pt x="6042031" y="6169177"/>
                  <a:pt x="2308750" y="5997298"/>
                  <a:pt x="1020020" y="6120000"/>
                </a:cubicBezTo>
                <a:cubicBezTo>
                  <a:pt x="454783" y="6134564"/>
                  <a:pt x="-80568" y="5732691"/>
                  <a:pt x="0" y="5099980"/>
                </a:cubicBezTo>
                <a:cubicBezTo>
                  <a:pt x="47022" y="3439571"/>
                  <a:pt x="104569" y="1668986"/>
                  <a:pt x="0" y="1020020"/>
                </a:cubicBezTo>
                <a:close/>
              </a:path>
              <a:path w="11340000" h="6120000" stroke="0" extrusionOk="0">
                <a:moveTo>
                  <a:pt x="0" y="1020020"/>
                </a:moveTo>
                <a:cubicBezTo>
                  <a:pt x="41108" y="451980"/>
                  <a:pt x="513541" y="-3794"/>
                  <a:pt x="1020020" y="0"/>
                </a:cubicBezTo>
                <a:cubicBezTo>
                  <a:pt x="5636408" y="-129276"/>
                  <a:pt x="6332476" y="-77778"/>
                  <a:pt x="10319980" y="0"/>
                </a:cubicBezTo>
                <a:cubicBezTo>
                  <a:pt x="10868171" y="-48298"/>
                  <a:pt x="11324529" y="545888"/>
                  <a:pt x="11340000" y="1020020"/>
                </a:cubicBezTo>
                <a:cubicBezTo>
                  <a:pt x="11421599" y="2729300"/>
                  <a:pt x="11494300" y="4333844"/>
                  <a:pt x="11340000" y="5099980"/>
                </a:cubicBezTo>
                <a:cubicBezTo>
                  <a:pt x="11373795" y="5734592"/>
                  <a:pt x="10798923" y="6148683"/>
                  <a:pt x="10319980" y="6120000"/>
                </a:cubicBezTo>
                <a:cubicBezTo>
                  <a:pt x="6843090" y="6164220"/>
                  <a:pt x="3180859" y="6090618"/>
                  <a:pt x="1020020" y="6120000"/>
                </a:cubicBezTo>
                <a:cubicBezTo>
                  <a:pt x="428957" y="6013484"/>
                  <a:pt x="-21325" y="5658392"/>
                  <a:pt x="0" y="5099980"/>
                </a:cubicBezTo>
                <a:cubicBezTo>
                  <a:pt x="-159954" y="3803481"/>
                  <a:pt x="22140" y="2316074"/>
                  <a:pt x="0" y="1020020"/>
                </a:cubicBezTo>
                <a:close/>
              </a:path>
            </a:pathLst>
          </a:custGeom>
          <a:solidFill>
            <a:schemeClr val="bg1">
              <a:alpha val="85000"/>
            </a:schemeClr>
          </a:solidFill>
          <a:ln w="50800" cap="rnd" cmpd="thinThick">
            <a:solidFill>
              <a:srgbClr val="A5002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Nhóm 30"/>
          <p:cNvGrpSpPr/>
          <p:nvPr/>
        </p:nvGrpSpPr>
        <p:grpSpPr>
          <a:xfrm>
            <a:off x="234771" y="1901667"/>
            <a:ext cx="11957231" cy="4018429"/>
            <a:chOff x="117384" y="1055969"/>
            <a:chExt cx="11957231" cy="4018429"/>
          </a:xfrm>
        </p:grpSpPr>
        <p:sp>
          <p:nvSpPr>
            <p:cNvPr id="12" name="Text Placeholder 7"/>
            <p:cNvSpPr txBox="1"/>
            <p:nvPr/>
          </p:nvSpPr>
          <p:spPr>
            <a:xfrm>
              <a:off x="458332" y="1055969"/>
              <a:ext cx="11341116" cy="1767693"/>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457200" marR="0" lvl="0" indent="-457200" algn="just" defTabSz="914400" rtl="0" eaLnBrk="0" fontAlgn="base" latinLnBrk="0" hangingPunct="0">
                <a:lnSpc>
                  <a:spcPct val="100000"/>
                </a:lnSpc>
                <a:spcBef>
                  <a:spcPts val="600"/>
                </a:spcBef>
                <a:spcAft>
                  <a:spcPts val="0"/>
                </a:spcAft>
                <a:buClrTx/>
                <a:buSzTx/>
                <a:buFontTx/>
                <a:buChar char="-"/>
                <a:defRPr/>
              </a:pPr>
              <a:endParaRPr kumimoji="0" lang="en-US" altLang="zh-CN" sz="30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13" name="Hộp Văn bản 29"/>
            <p:cNvSpPr txBox="1"/>
            <p:nvPr/>
          </p:nvSpPr>
          <p:spPr>
            <a:xfrm>
              <a:off x="117384" y="4566567"/>
              <a:ext cx="11957231" cy="507831"/>
            </a:xfrm>
            <a:prstGeom prst="rect">
              <a:avLst/>
            </a:prstGeom>
            <a:noFill/>
          </p:spPr>
          <p:txBody>
            <a:bodyPr wrap="square">
              <a:spAutoFit/>
            </a:bodyPr>
            <a:lstStyle/>
            <a:p>
              <a:pPr marL="457200" marR="0" lvl="1" indent="0" algn="just" defTabSz="914400" rtl="0" eaLnBrk="1" fontAlgn="auto" latinLnBrk="0" hangingPunct="1">
                <a:lnSpc>
                  <a:spcPct val="100000"/>
                </a:lnSpc>
                <a:spcBef>
                  <a:spcPts val="600"/>
                </a:spcBef>
                <a:spcAft>
                  <a:spcPts val="0"/>
                </a:spcAft>
                <a:buClrTx/>
                <a:buSzTx/>
                <a:buFontTx/>
                <a:buNone/>
                <a:defRPr/>
              </a:pPr>
              <a:endParaRPr kumimoji="0" lang="en-US" altLang="zh-CN" sz="27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sp>
        <p:nvSpPr>
          <p:cNvPr id="8" name="Google Shape;12180;p9">
            <a:extLst>
              <a:ext uri="{FF2B5EF4-FFF2-40B4-BE49-F238E27FC236}">
                <a16:creationId xmlns:a16="http://schemas.microsoft.com/office/drawing/2014/main" id="{3B6E4964-7C57-3CED-9D6D-8188287AD1DD}"/>
              </a:ext>
            </a:extLst>
          </p:cNvPr>
          <p:cNvSpPr txBox="1"/>
          <p:nvPr/>
        </p:nvSpPr>
        <p:spPr>
          <a:xfrm>
            <a:off x="874733" y="1901667"/>
            <a:ext cx="11028849" cy="3553712"/>
          </a:xfrm>
          <a:prstGeom prst="roundRect">
            <a:avLst/>
          </a:prstGeom>
          <a:solidFill>
            <a:schemeClr val="bg1"/>
          </a:solidFill>
          <a:ln w="38100">
            <a:solidFill>
              <a:srgbClr val="333289"/>
            </a:solidFill>
          </a:ln>
        </p:spPr>
        <p:txBody>
          <a:bodyPr spcFirstLastPara="1" wrap="square" lIns="91425" tIns="91425" rIns="91425" bIns="91425" anchor="ctr" anchorCtr="0">
            <a:noAutofit/>
          </a:bodyPr>
          <a:lstStyle/>
          <a:p>
            <a:pPr>
              <a:lnSpc>
                <a:spcPct val="150000"/>
              </a:lnSpc>
              <a:buClr>
                <a:srgbClr val="191919"/>
              </a:buClr>
              <a:buSzPts val="6000"/>
              <a:buFont typeface="Braah One"/>
              <a:buNone/>
            </a:pPr>
            <a:r>
              <a:rPr lang="en-US" sz="4800" b="1" kern="0" dirty="0" err="1" smtClean="0">
                <a:solidFill>
                  <a:srgbClr val="00B050"/>
                </a:solidFill>
                <a:latin typeface="UTM Avo" panose="02040603050506020204" pitchFamily="18" charset="0"/>
                <a:cs typeface="Arial"/>
                <a:sym typeface="Arial"/>
              </a:rPr>
              <a:t>Về</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nhà</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các</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em</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hoàn</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thành</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nội</a:t>
            </a:r>
            <a:r>
              <a:rPr lang="en-US" sz="4800" b="1" kern="0" dirty="0" smtClean="0">
                <a:solidFill>
                  <a:srgbClr val="00B050"/>
                </a:solidFill>
                <a:latin typeface="UTM Avo" panose="02040603050506020204" pitchFamily="18" charset="0"/>
                <a:cs typeface="Arial"/>
                <a:sym typeface="Arial"/>
              </a:rPr>
              <a:t> dung </a:t>
            </a:r>
            <a:r>
              <a:rPr lang="en-US" sz="4800" b="1" kern="0" dirty="0" err="1">
                <a:solidFill>
                  <a:srgbClr val="00B050"/>
                </a:solidFill>
                <a:latin typeface="UTM Avo" panose="02040603050506020204" pitchFamily="18" charset="0"/>
                <a:cs typeface="Arial"/>
                <a:sym typeface="Arial"/>
              </a:rPr>
              <a:t>T</a:t>
            </a:r>
            <a:r>
              <a:rPr lang="en-US" sz="4800" b="1" kern="0" dirty="0" err="1" smtClean="0">
                <a:solidFill>
                  <a:srgbClr val="00B050"/>
                </a:solidFill>
                <a:latin typeface="UTM Avo" panose="02040603050506020204" pitchFamily="18" charset="0"/>
                <a:cs typeface="Arial"/>
                <a:sym typeface="Arial"/>
              </a:rPr>
              <a:t>ự</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đánh</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giá</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Đọc</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và</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làm</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bài</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tập</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Trời</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mưa</a:t>
            </a:r>
            <a:r>
              <a:rPr lang="en-US" sz="4800" b="1" kern="0" dirty="0" smtClean="0">
                <a:solidFill>
                  <a:srgbClr val="00B050"/>
                </a:solidFill>
                <a:latin typeface="UTM Avo" panose="02040603050506020204" pitchFamily="18" charset="0"/>
                <a:cs typeface="Arial"/>
                <a:sym typeface="Arial"/>
              </a:rPr>
              <a:t>).</a:t>
            </a:r>
          </a:p>
          <a:p>
            <a:pPr>
              <a:lnSpc>
                <a:spcPct val="150000"/>
              </a:lnSpc>
              <a:buClr>
                <a:srgbClr val="191919"/>
              </a:buClr>
              <a:buSzPts val="6000"/>
              <a:buFont typeface="Braah One"/>
              <a:buNone/>
            </a:pPr>
            <a:r>
              <a:rPr lang="en-US" sz="4800" b="1" kern="0" dirty="0" err="1" smtClean="0">
                <a:solidFill>
                  <a:srgbClr val="00B050"/>
                </a:solidFill>
                <a:latin typeface="UTM Avo" panose="02040603050506020204" pitchFamily="18" charset="0"/>
                <a:cs typeface="Arial"/>
                <a:sym typeface="Arial"/>
              </a:rPr>
              <a:t>Xem</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trước</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bài</a:t>
            </a:r>
            <a:r>
              <a:rPr lang="en-US" sz="4800" b="1" kern="0" dirty="0">
                <a:solidFill>
                  <a:srgbClr val="00B050"/>
                </a:solidFill>
                <a:latin typeface="UTM Avo" panose="02040603050506020204" pitchFamily="18" charset="0"/>
                <a:cs typeface="Arial"/>
                <a:sym typeface="Arial"/>
              </a:rPr>
              <a:t> </a:t>
            </a:r>
            <a:r>
              <a:rPr lang="en-US" sz="4800" b="1" kern="0" dirty="0" smtClean="0">
                <a:solidFill>
                  <a:srgbClr val="00B050"/>
                </a:solidFill>
                <a:latin typeface="UTM Avo" panose="02040603050506020204" pitchFamily="18" charset="0"/>
                <a:cs typeface="Arial"/>
                <a:sym typeface="Arial"/>
              </a:rPr>
              <a:t>8: </a:t>
            </a:r>
            <a:r>
              <a:rPr lang="en-US" sz="4800" b="1" kern="0" dirty="0" err="1" smtClean="0">
                <a:solidFill>
                  <a:srgbClr val="00B050"/>
                </a:solidFill>
                <a:latin typeface="UTM Avo" panose="02040603050506020204" pitchFamily="18" charset="0"/>
                <a:cs typeface="Arial"/>
                <a:sym typeface="Arial"/>
              </a:rPr>
              <a:t>Người</a:t>
            </a:r>
            <a:r>
              <a:rPr lang="en-US" sz="4800" b="1" kern="0" dirty="0" smtClean="0">
                <a:solidFill>
                  <a:srgbClr val="00B050"/>
                </a:solidFill>
                <a:latin typeface="UTM Avo" panose="02040603050506020204" pitchFamily="18" charset="0"/>
                <a:cs typeface="Arial"/>
                <a:sym typeface="Arial"/>
              </a:rPr>
              <a:t> ta </a:t>
            </a:r>
            <a:r>
              <a:rPr lang="en-US" sz="4800" b="1" kern="0" dirty="0" err="1" smtClean="0">
                <a:solidFill>
                  <a:srgbClr val="00B050"/>
                </a:solidFill>
                <a:latin typeface="UTM Avo" panose="02040603050506020204" pitchFamily="18" charset="0"/>
                <a:cs typeface="Arial"/>
                <a:sym typeface="Arial"/>
              </a:rPr>
              <a:t>là</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hoa</a:t>
            </a:r>
            <a:r>
              <a:rPr lang="en-US" sz="4800" b="1" kern="0" dirty="0" smtClean="0">
                <a:solidFill>
                  <a:srgbClr val="00B050"/>
                </a:solidFill>
                <a:latin typeface="UTM Avo" panose="02040603050506020204" pitchFamily="18" charset="0"/>
                <a:cs typeface="Arial"/>
                <a:sym typeface="Arial"/>
              </a:rPr>
              <a:t> </a:t>
            </a:r>
            <a:r>
              <a:rPr lang="en-US" sz="4800" b="1" kern="0" dirty="0" err="1" smtClean="0">
                <a:solidFill>
                  <a:srgbClr val="00B050"/>
                </a:solidFill>
                <a:latin typeface="UTM Avo" panose="02040603050506020204" pitchFamily="18" charset="0"/>
                <a:cs typeface="Arial"/>
                <a:sym typeface="Arial"/>
              </a:rPr>
              <a:t>đất</a:t>
            </a:r>
            <a:r>
              <a:rPr lang="en-US" sz="4800" b="1" kern="0" dirty="0" smtClean="0">
                <a:solidFill>
                  <a:srgbClr val="00B050"/>
                </a:solidFill>
                <a:latin typeface="UTM Avo" panose="02040603050506020204" pitchFamily="18" charset="0"/>
                <a:cs typeface="Arial"/>
                <a:sym typeface="Arial"/>
              </a:rPr>
              <a:t>.</a:t>
            </a:r>
            <a:endParaRPr lang="en-US" sz="4800" b="1" kern="0" dirty="0">
              <a:solidFill>
                <a:srgbClr val="00B05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2351696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2" name="bai-hoc-dau-tien-thanhthao-1289812913.mp3">
            <a:hlinkClick r:id="" action="ppaction://media"/>
            <a:extLst>
              <a:ext uri="{FF2B5EF4-FFF2-40B4-BE49-F238E27FC236}">
                <a16:creationId xmlns:a16="http://schemas.microsoft.com/office/drawing/2014/main" id="{08E2B9C2-2242-80AC-07DD-02FEE0D87746}"/>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089151" y="5876926"/>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7" name="12 Cam Ly - Nguoi Thay.mp3">
            <a:hlinkClick r:id="" action="ppaction://media"/>
            <a:extLst>
              <a:ext uri="{FF2B5EF4-FFF2-40B4-BE49-F238E27FC236}">
                <a16:creationId xmlns:a16="http://schemas.microsoft.com/office/drawing/2014/main" id="{2DCDE6A1-3D03-A1AF-5452-CDC6A9DEAEFD}"/>
              </a:ext>
            </a:extLst>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1752600" y="6354764"/>
            <a:ext cx="503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phao hoa">
            <a:extLst>
              <a:ext uri="{FF2B5EF4-FFF2-40B4-BE49-F238E27FC236}">
                <a16:creationId xmlns:a16="http://schemas.microsoft.com/office/drawing/2014/main" id="{606AE103-4CFB-BBDD-58A7-63FEA49676E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phao hoa">
            <a:extLst>
              <a:ext uri="{FF2B5EF4-FFF2-40B4-BE49-F238E27FC236}">
                <a16:creationId xmlns:a16="http://schemas.microsoft.com/office/drawing/2014/main" id="{8D4A082C-3C97-E676-BC35-58543657CAD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0525" y="-30163"/>
            <a:ext cx="1148715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2">
            <a:extLst>
              <a:ext uri="{FF2B5EF4-FFF2-40B4-BE49-F238E27FC236}">
                <a16:creationId xmlns:a16="http://schemas.microsoft.com/office/drawing/2014/main" id="{C25E79C3-06DA-C1DC-152B-DEA23C9B459E}"/>
              </a:ext>
            </a:extLst>
          </p:cNvPr>
          <p:cNvSpPr txBox="1">
            <a:spLocks noChangeArrowheads="1"/>
          </p:cNvSpPr>
          <p:nvPr/>
        </p:nvSpPr>
        <p:spPr bwMode="auto">
          <a:xfrm>
            <a:off x="1981200" y="5181600"/>
            <a:ext cx="158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rgbClr val="FF33CC"/>
                </a:solidFill>
              </a:rPr>
              <a:t>           </a:t>
            </a:r>
          </a:p>
        </p:txBody>
      </p:sp>
      <p:sp>
        <p:nvSpPr>
          <p:cNvPr id="40967" name="WordArt 5" descr="75%">
            <a:extLst>
              <a:ext uri="{FF2B5EF4-FFF2-40B4-BE49-F238E27FC236}">
                <a16:creationId xmlns:a16="http://schemas.microsoft.com/office/drawing/2014/main" id="{D056F328-C5DD-7E00-9A64-2E18F823C0E8}"/>
              </a:ext>
            </a:extLst>
          </p:cNvPr>
          <p:cNvSpPr>
            <a:spLocks noChangeArrowheads="1" noChangeShapeType="1" noTextEdit="1"/>
          </p:cNvSpPr>
          <p:nvPr/>
        </p:nvSpPr>
        <p:spPr bwMode="auto">
          <a:xfrm>
            <a:off x="942974" y="504824"/>
            <a:ext cx="10582275" cy="5318125"/>
          </a:xfrm>
          <a:prstGeom prst="rect">
            <a:avLst/>
          </a:prstGeom>
        </p:spPr>
        <p:txBody>
          <a:bodyPr wrap="none" fromWordArt="1">
            <a:prstTxWarp prst="textCanUp">
              <a:avLst>
                <a:gd name="adj" fmla="val 85713"/>
              </a:avLst>
            </a:prstTxWarp>
          </a:bodyPr>
          <a:lstStyle/>
          <a:p>
            <a:pPr algn="ct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quý</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thầy</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cô</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nhiều</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sức</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khỏe</a:t>
            </a:r>
            <a:endPar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a:p>
            <a:pPr algn="ct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em</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học</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tốt</a:t>
            </a:r>
            <a:endPar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grpSp>
        <p:nvGrpSpPr>
          <p:cNvPr id="25608" name="Group 5">
            <a:extLst>
              <a:ext uri="{FF2B5EF4-FFF2-40B4-BE49-F238E27FC236}">
                <a16:creationId xmlns:a16="http://schemas.microsoft.com/office/drawing/2014/main" id="{00DC8D82-7DE1-9D5F-33D0-71A5CA57C48C}"/>
              </a:ext>
            </a:extLst>
          </p:cNvPr>
          <p:cNvGrpSpPr>
            <a:grpSpLocks/>
          </p:cNvGrpSpPr>
          <p:nvPr/>
        </p:nvGrpSpPr>
        <p:grpSpPr bwMode="auto">
          <a:xfrm>
            <a:off x="1524000" y="4724400"/>
            <a:ext cx="2057400" cy="2133600"/>
            <a:chOff x="2332" y="1554"/>
            <a:chExt cx="1105" cy="1218"/>
          </a:xfrm>
        </p:grpSpPr>
        <p:sp>
          <p:nvSpPr>
            <p:cNvPr id="26034" name="Freeform 6">
              <a:extLst>
                <a:ext uri="{FF2B5EF4-FFF2-40B4-BE49-F238E27FC236}">
                  <a16:creationId xmlns:a16="http://schemas.microsoft.com/office/drawing/2014/main" id="{6BC27FCD-6D55-7010-8489-05C068D9314A}"/>
                </a:ext>
              </a:extLst>
            </p:cNvPr>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 name="Freeform 7">
              <a:extLst>
                <a:ext uri="{FF2B5EF4-FFF2-40B4-BE49-F238E27FC236}">
                  <a16:creationId xmlns:a16="http://schemas.microsoft.com/office/drawing/2014/main" id="{C9975EC8-CC8D-DC1E-0C97-3D32EBF4C62F}"/>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 name="Freeform 8">
              <a:extLst>
                <a:ext uri="{FF2B5EF4-FFF2-40B4-BE49-F238E27FC236}">
                  <a16:creationId xmlns:a16="http://schemas.microsoft.com/office/drawing/2014/main" id="{F0563296-D2BB-DE82-EC09-CDF91C3F2A5A}"/>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 name="Freeform 9">
              <a:extLst>
                <a:ext uri="{FF2B5EF4-FFF2-40B4-BE49-F238E27FC236}">
                  <a16:creationId xmlns:a16="http://schemas.microsoft.com/office/drawing/2014/main" id="{5369C70F-5C1B-9977-6D8F-A2BED856456B}"/>
                </a:ext>
              </a:extLst>
            </p:cNvPr>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 name="Freeform 10">
              <a:extLst>
                <a:ext uri="{FF2B5EF4-FFF2-40B4-BE49-F238E27FC236}">
                  <a16:creationId xmlns:a16="http://schemas.microsoft.com/office/drawing/2014/main" id="{BE6BBB96-5FCF-3C8A-C3B4-3B73F8DF1942}"/>
                </a:ext>
              </a:extLst>
            </p:cNvPr>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 name="Freeform 11">
              <a:extLst>
                <a:ext uri="{FF2B5EF4-FFF2-40B4-BE49-F238E27FC236}">
                  <a16:creationId xmlns:a16="http://schemas.microsoft.com/office/drawing/2014/main" id="{E0CA9FE3-2E5E-67CC-D6D8-2128A0B62035}"/>
                </a:ext>
              </a:extLst>
            </p:cNvPr>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 name="Freeform 12">
              <a:extLst>
                <a:ext uri="{FF2B5EF4-FFF2-40B4-BE49-F238E27FC236}">
                  <a16:creationId xmlns:a16="http://schemas.microsoft.com/office/drawing/2014/main" id="{CB08287E-E9DB-55EB-432E-8B629D777E34}"/>
                </a:ext>
              </a:extLst>
            </p:cNvPr>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 name="Freeform 13">
              <a:extLst>
                <a:ext uri="{FF2B5EF4-FFF2-40B4-BE49-F238E27FC236}">
                  <a16:creationId xmlns:a16="http://schemas.microsoft.com/office/drawing/2014/main" id="{8A88A625-C5FD-B71C-1EBD-162424B6F4E3}"/>
                </a:ext>
              </a:extLst>
            </p:cNvPr>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 name="Freeform 14">
              <a:extLst>
                <a:ext uri="{FF2B5EF4-FFF2-40B4-BE49-F238E27FC236}">
                  <a16:creationId xmlns:a16="http://schemas.microsoft.com/office/drawing/2014/main" id="{CF35251F-4290-B5D9-E360-7C3145A6037B}"/>
                </a:ext>
              </a:extLst>
            </p:cNvPr>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 name="Freeform 15">
              <a:extLst>
                <a:ext uri="{FF2B5EF4-FFF2-40B4-BE49-F238E27FC236}">
                  <a16:creationId xmlns:a16="http://schemas.microsoft.com/office/drawing/2014/main" id="{7E3C0685-F6C2-6EFE-3E20-7C56FF6E3216}"/>
                </a:ext>
              </a:extLst>
            </p:cNvPr>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 name="Freeform 16">
              <a:extLst>
                <a:ext uri="{FF2B5EF4-FFF2-40B4-BE49-F238E27FC236}">
                  <a16:creationId xmlns:a16="http://schemas.microsoft.com/office/drawing/2014/main" id="{9BDA6B69-AB64-04D3-4B29-98A6DF785773}"/>
                </a:ext>
              </a:extLst>
            </p:cNvPr>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 name="Freeform 17">
              <a:extLst>
                <a:ext uri="{FF2B5EF4-FFF2-40B4-BE49-F238E27FC236}">
                  <a16:creationId xmlns:a16="http://schemas.microsoft.com/office/drawing/2014/main" id="{98116252-6128-5FD6-786A-081480044E6C}"/>
                </a:ext>
              </a:extLst>
            </p:cNvPr>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 name="Freeform 18">
              <a:extLst>
                <a:ext uri="{FF2B5EF4-FFF2-40B4-BE49-F238E27FC236}">
                  <a16:creationId xmlns:a16="http://schemas.microsoft.com/office/drawing/2014/main" id="{44C82ADB-DAE4-AD36-D308-6101C50AA6F3}"/>
                </a:ext>
              </a:extLst>
            </p:cNvPr>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 name="Freeform 19">
              <a:extLst>
                <a:ext uri="{FF2B5EF4-FFF2-40B4-BE49-F238E27FC236}">
                  <a16:creationId xmlns:a16="http://schemas.microsoft.com/office/drawing/2014/main" id="{B79A45BB-F2AB-95A6-2E24-2BF1B57B40E6}"/>
                </a:ext>
              </a:extLst>
            </p:cNvPr>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 name="Freeform 20">
              <a:extLst>
                <a:ext uri="{FF2B5EF4-FFF2-40B4-BE49-F238E27FC236}">
                  <a16:creationId xmlns:a16="http://schemas.microsoft.com/office/drawing/2014/main" id="{91044A61-EBC7-F7FF-414D-61A4B2AA2917}"/>
                </a:ext>
              </a:extLst>
            </p:cNvPr>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 name="Freeform 21">
              <a:extLst>
                <a:ext uri="{FF2B5EF4-FFF2-40B4-BE49-F238E27FC236}">
                  <a16:creationId xmlns:a16="http://schemas.microsoft.com/office/drawing/2014/main" id="{4EBC852B-8573-8069-8315-202F298ED163}"/>
                </a:ext>
              </a:extLst>
            </p:cNvPr>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 name="Freeform 22">
              <a:extLst>
                <a:ext uri="{FF2B5EF4-FFF2-40B4-BE49-F238E27FC236}">
                  <a16:creationId xmlns:a16="http://schemas.microsoft.com/office/drawing/2014/main" id="{6F22CBD8-31F0-E0D1-32FD-42B2C3D9C7AF}"/>
                </a:ext>
              </a:extLst>
            </p:cNvPr>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 name="Freeform 23">
              <a:extLst>
                <a:ext uri="{FF2B5EF4-FFF2-40B4-BE49-F238E27FC236}">
                  <a16:creationId xmlns:a16="http://schemas.microsoft.com/office/drawing/2014/main" id="{7BF1EBF9-DAAD-87F2-8B0D-6AE62741A8C6}"/>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 name="Freeform 24">
              <a:extLst>
                <a:ext uri="{FF2B5EF4-FFF2-40B4-BE49-F238E27FC236}">
                  <a16:creationId xmlns:a16="http://schemas.microsoft.com/office/drawing/2014/main" id="{28DCB4E3-DE85-06C1-D2A7-B50949D1CA91}"/>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 name="Freeform 25">
              <a:extLst>
                <a:ext uri="{FF2B5EF4-FFF2-40B4-BE49-F238E27FC236}">
                  <a16:creationId xmlns:a16="http://schemas.microsoft.com/office/drawing/2014/main" id="{A0715DFA-7C4C-A2A1-84E0-13840EF5DD84}"/>
                </a:ext>
              </a:extLst>
            </p:cNvPr>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 name="Freeform 26">
              <a:extLst>
                <a:ext uri="{FF2B5EF4-FFF2-40B4-BE49-F238E27FC236}">
                  <a16:creationId xmlns:a16="http://schemas.microsoft.com/office/drawing/2014/main" id="{BDC9CD96-C596-B7A8-41C2-A0EE9D5463C6}"/>
                </a:ext>
              </a:extLst>
            </p:cNvPr>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 name="Freeform 27">
              <a:extLst>
                <a:ext uri="{FF2B5EF4-FFF2-40B4-BE49-F238E27FC236}">
                  <a16:creationId xmlns:a16="http://schemas.microsoft.com/office/drawing/2014/main" id="{286B8C27-B744-DF54-3D13-9600D33220C2}"/>
                </a:ext>
              </a:extLst>
            </p:cNvPr>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 name="Freeform 28">
              <a:extLst>
                <a:ext uri="{FF2B5EF4-FFF2-40B4-BE49-F238E27FC236}">
                  <a16:creationId xmlns:a16="http://schemas.microsoft.com/office/drawing/2014/main" id="{20FE209A-CCF6-CAF3-0641-837000295484}"/>
                </a:ext>
              </a:extLst>
            </p:cNvPr>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 name="Freeform 29">
              <a:extLst>
                <a:ext uri="{FF2B5EF4-FFF2-40B4-BE49-F238E27FC236}">
                  <a16:creationId xmlns:a16="http://schemas.microsoft.com/office/drawing/2014/main" id="{B7188449-C4E3-681C-14C0-B38526C277EF}"/>
                </a:ext>
              </a:extLst>
            </p:cNvPr>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 name="Freeform 30">
              <a:extLst>
                <a:ext uri="{FF2B5EF4-FFF2-40B4-BE49-F238E27FC236}">
                  <a16:creationId xmlns:a16="http://schemas.microsoft.com/office/drawing/2014/main" id="{E072D0A5-FC24-2144-98BE-3E3D01A44AF2}"/>
                </a:ext>
              </a:extLst>
            </p:cNvPr>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 name="Freeform 31">
              <a:extLst>
                <a:ext uri="{FF2B5EF4-FFF2-40B4-BE49-F238E27FC236}">
                  <a16:creationId xmlns:a16="http://schemas.microsoft.com/office/drawing/2014/main" id="{09FC7FEF-4976-0C1C-B55A-E0DAAEC349A6}"/>
                </a:ext>
              </a:extLst>
            </p:cNvPr>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 name="Freeform 32">
              <a:extLst>
                <a:ext uri="{FF2B5EF4-FFF2-40B4-BE49-F238E27FC236}">
                  <a16:creationId xmlns:a16="http://schemas.microsoft.com/office/drawing/2014/main" id="{E7ECBB86-CE98-96F3-675D-2C8F52DBB9E4}"/>
                </a:ext>
              </a:extLst>
            </p:cNvPr>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 name="Freeform 33">
              <a:extLst>
                <a:ext uri="{FF2B5EF4-FFF2-40B4-BE49-F238E27FC236}">
                  <a16:creationId xmlns:a16="http://schemas.microsoft.com/office/drawing/2014/main" id="{4B89F502-8B20-7CF9-DBCB-D22C6B1300AA}"/>
                </a:ext>
              </a:extLst>
            </p:cNvPr>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 name="Freeform 34">
              <a:extLst>
                <a:ext uri="{FF2B5EF4-FFF2-40B4-BE49-F238E27FC236}">
                  <a16:creationId xmlns:a16="http://schemas.microsoft.com/office/drawing/2014/main" id="{AD9E54EC-9B1A-5133-BEB1-108A2CEA152D}"/>
                </a:ext>
              </a:extLst>
            </p:cNvPr>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 name="Freeform 35">
              <a:extLst>
                <a:ext uri="{FF2B5EF4-FFF2-40B4-BE49-F238E27FC236}">
                  <a16:creationId xmlns:a16="http://schemas.microsoft.com/office/drawing/2014/main" id="{1523B841-D4BA-618B-0B3C-F60E89CD8051}"/>
                </a:ext>
              </a:extLst>
            </p:cNvPr>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 name="Freeform 36">
              <a:extLst>
                <a:ext uri="{FF2B5EF4-FFF2-40B4-BE49-F238E27FC236}">
                  <a16:creationId xmlns:a16="http://schemas.microsoft.com/office/drawing/2014/main" id="{F106F41B-42FD-D63A-94D5-70B9BDCD4254}"/>
                </a:ext>
              </a:extLst>
            </p:cNvPr>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 name="Freeform 37">
              <a:extLst>
                <a:ext uri="{FF2B5EF4-FFF2-40B4-BE49-F238E27FC236}">
                  <a16:creationId xmlns:a16="http://schemas.microsoft.com/office/drawing/2014/main" id="{D828B101-A5A6-201C-DDFC-76D0596A0B3E}"/>
                </a:ext>
              </a:extLst>
            </p:cNvPr>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 name="Freeform 38">
              <a:extLst>
                <a:ext uri="{FF2B5EF4-FFF2-40B4-BE49-F238E27FC236}">
                  <a16:creationId xmlns:a16="http://schemas.microsoft.com/office/drawing/2014/main" id="{749477D5-CBC6-8FED-2512-4FF644876F87}"/>
                </a:ext>
              </a:extLst>
            </p:cNvPr>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 name="Freeform 39">
              <a:extLst>
                <a:ext uri="{FF2B5EF4-FFF2-40B4-BE49-F238E27FC236}">
                  <a16:creationId xmlns:a16="http://schemas.microsoft.com/office/drawing/2014/main" id="{6094FEE4-F2FD-B1DD-E85C-4131BD1DD994}"/>
                </a:ext>
              </a:extLst>
            </p:cNvPr>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 name="Freeform 40">
              <a:extLst>
                <a:ext uri="{FF2B5EF4-FFF2-40B4-BE49-F238E27FC236}">
                  <a16:creationId xmlns:a16="http://schemas.microsoft.com/office/drawing/2014/main" id="{31E2F365-8220-4D4D-8FCD-EF97EEE271FB}"/>
                </a:ext>
              </a:extLst>
            </p:cNvPr>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 name="Freeform 41">
              <a:extLst>
                <a:ext uri="{FF2B5EF4-FFF2-40B4-BE49-F238E27FC236}">
                  <a16:creationId xmlns:a16="http://schemas.microsoft.com/office/drawing/2014/main" id="{D6086ADB-34C3-E756-C812-E4D8FE3C2901}"/>
                </a:ext>
              </a:extLst>
            </p:cNvPr>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 name="Freeform 42">
              <a:extLst>
                <a:ext uri="{FF2B5EF4-FFF2-40B4-BE49-F238E27FC236}">
                  <a16:creationId xmlns:a16="http://schemas.microsoft.com/office/drawing/2014/main" id="{6E8F5CF0-8A9B-8DC2-C048-6EFE6D77FD6B}"/>
                </a:ext>
              </a:extLst>
            </p:cNvPr>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 name="Freeform 43">
              <a:extLst>
                <a:ext uri="{FF2B5EF4-FFF2-40B4-BE49-F238E27FC236}">
                  <a16:creationId xmlns:a16="http://schemas.microsoft.com/office/drawing/2014/main" id="{147ACC9F-31F4-69BD-7051-012470696643}"/>
                </a:ext>
              </a:extLst>
            </p:cNvPr>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 name="Freeform 44">
              <a:extLst>
                <a:ext uri="{FF2B5EF4-FFF2-40B4-BE49-F238E27FC236}">
                  <a16:creationId xmlns:a16="http://schemas.microsoft.com/office/drawing/2014/main" id="{39E9ED03-6F86-385E-8236-92969381ABA0}"/>
                </a:ext>
              </a:extLst>
            </p:cNvPr>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 name="Freeform 45">
              <a:extLst>
                <a:ext uri="{FF2B5EF4-FFF2-40B4-BE49-F238E27FC236}">
                  <a16:creationId xmlns:a16="http://schemas.microsoft.com/office/drawing/2014/main" id="{93719A75-2FDB-DD71-9A13-D6A4320915D1}"/>
                </a:ext>
              </a:extLst>
            </p:cNvPr>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 name="Freeform 46">
              <a:extLst>
                <a:ext uri="{FF2B5EF4-FFF2-40B4-BE49-F238E27FC236}">
                  <a16:creationId xmlns:a16="http://schemas.microsoft.com/office/drawing/2014/main" id="{8AB59F6F-0A47-1BBD-7F77-F8BCCD641148}"/>
                </a:ext>
              </a:extLst>
            </p:cNvPr>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 name="Freeform 47">
              <a:extLst>
                <a:ext uri="{FF2B5EF4-FFF2-40B4-BE49-F238E27FC236}">
                  <a16:creationId xmlns:a16="http://schemas.microsoft.com/office/drawing/2014/main" id="{381A17C1-6EB1-8649-DFEF-2CA61B880430}"/>
                </a:ext>
              </a:extLst>
            </p:cNvPr>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 name="Freeform 48">
              <a:extLst>
                <a:ext uri="{FF2B5EF4-FFF2-40B4-BE49-F238E27FC236}">
                  <a16:creationId xmlns:a16="http://schemas.microsoft.com/office/drawing/2014/main" id="{B3324124-AB05-370F-D267-C460CAA962C0}"/>
                </a:ext>
              </a:extLst>
            </p:cNvPr>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 name="Freeform 49">
              <a:extLst>
                <a:ext uri="{FF2B5EF4-FFF2-40B4-BE49-F238E27FC236}">
                  <a16:creationId xmlns:a16="http://schemas.microsoft.com/office/drawing/2014/main" id="{64FBDCD7-B838-9C1B-A4FF-B5988AF80196}"/>
                </a:ext>
              </a:extLst>
            </p:cNvPr>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 name="Freeform 50">
              <a:extLst>
                <a:ext uri="{FF2B5EF4-FFF2-40B4-BE49-F238E27FC236}">
                  <a16:creationId xmlns:a16="http://schemas.microsoft.com/office/drawing/2014/main" id="{96A43F20-E144-04D7-91B0-9FA247B7AB24}"/>
                </a:ext>
              </a:extLst>
            </p:cNvPr>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 name="Freeform 51">
              <a:extLst>
                <a:ext uri="{FF2B5EF4-FFF2-40B4-BE49-F238E27FC236}">
                  <a16:creationId xmlns:a16="http://schemas.microsoft.com/office/drawing/2014/main" id="{706A5F24-0D95-747E-DABC-A3F61891A4E0}"/>
                </a:ext>
              </a:extLst>
            </p:cNvPr>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 name="Freeform 52">
              <a:extLst>
                <a:ext uri="{FF2B5EF4-FFF2-40B4-BE49-F238E27FC236}">
                  <a16:creationId xmlns:a16="http://schemas.microsoft.com/office/drawing/2014/main" id="{6BDFB15F-C068-106A-75E6-0CA5CC163B9F}"/>
                </a:ext>
              </a:extLst>
            </p:cNvPr>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 name="Freeform 53">
              <a:extLst>
                <a:ext uri="{FF2B5EF4-FFF2-40B4-BE49-F238E27FC236}">
                  <a16:creationId xmlns:a16="http://schemas.microsoft.com/office/drawing/2014/main" id="{DD4A5579-A4B1-3869-ED5A-41212008490F}"/>
                </a:ext>
              </a:extLst>
            </p:cNvPr>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 name="Freeform 54">
              <a:extLst>
                <a:ext uri="{FF2B5EF4-FFF2-40B4-BE49-F238E27FC236}">
                  <a16:creationId xmlns:a16="http://schemas.microsoft.com/office/drawing/2014/main" id="{861F471A-0336-45AE-F1D5-CFA35FDF972E}"/>
                </a:ext>
              </a:extLst>
            </p:cNvPr>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 name="Freeform 55">
              <a:extLst>
                <a:ext uri="{FF2B5EF4-FFF2-40B4-BE49-F238E27FC236}">
                  <a16:creationId xmlns:a16="http://schemas.microsoft.com/office/drawing/2014/main" id="{967AC618-6C06-3884-C8FE-3BE81E6614BD}"/>
                </a:ext>
              </a:extLst>
            </p:cNvPr>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 name="Freeform 56">
              <a:extLst>
                <a:ext uri="{FF2B5EF4-FFF2-40B4-BE49-F238E27FC236}">
                  <a16:creationId xmlns:a16="http://schemas.microsoft.com/office/drawing/2014/main" id="{DDD4F07A-31DF-D714-EF17-945AAC23AF64}"/>
                </a:ext>
              </a:extLst>
            </p:cNvPr>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 name="Freeform 57">
              <a:extLst>
                <a:ext uri="{FF2B5EF4-FFF2-40B4-BE49-F238E27FC236}">
                  <a16:creationId xmlns:a16="http://schemas.microsoft.com/office/drawing/2014/main" id="{99802D7E-71B8-8BF4-EB09-82331F5BBD41}"/>
                </a:ext>
              </a:extLst>
            </p:cNvPr>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6" name="Freeform 58">
              <a:extLst>
                <a:ext uri="{FF2B5EF4-FFF2-40B4-BE49-F238E27FC236}">
                  <a16:creationId xmlns:a16="http://schemas.microsoft.com/office/drawing/2014/main" id="{323F8DDA-83AC-987E-3762-FBAC79D422C7}"/>
                </a:ext>
              </a:extLst>
            </p:cNvPr>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7" name="Freeform 59">
              <a:extLst>
                <a:ext uri="{FF2B5EF4-FFF2-40B4-BE49-F238E27FC236}">
                  <a16:creationId xmlns:a16="http://schemas.microsoft.com/office/drawing/2014/main" id="{A5AF91AB-7873-1847-BE1F-B6DD06BD2FBC}"/>
                </a:ext>
              </a:extLst>
            </p:cNvPr>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8" name="Freeform 60">
              <a:extLst>
                <a:ext uri="{FF2B5EF4-FFF2-40B4-BE49-F238E27FC236}">
                  <a16:creationId xmlns:a16="http://schemas.microsoft.com/office/drawing/2014/main" id="{B8E763D5-4D03-EEAA-242B-D444828348E4}"/>
                </a:ext>
              </a:extLst>
            </p:cNvPr>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9" name="Freeform 61">
              <a:extLst>
                <a:ext uri="{FF2B5EF4-FFF2-40B4-BE49-F238E27FC236}">
                  <a16:creationId xmlns:a16="http://schemas.microsoft.com/office/drawing/2014/main" id="{FD989A40-626E-93FC-4E0D-341726D6FA8C}"/>
                </a:ext>
              </a:extLst>
            </p:cNvPr>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0" name="Freeform 62">
              <a:extLst>
                <a:ext uri="{FF2B5EF4-FFF2-40B4-BE49-F238E27FC236}">
                  <a16:creationId xmlns:a16="http://schemas.microsoft.com/office/drawing/2014/main" id="{1A397538-90D2-189F-5D00-5147843F9C84}"/>
                </a:ext>
              </a:extLst>
            </p:cNvPr>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1" name="Freeform 63">
              <a:extLst>
                <a:ext uri="{FF2B5EF4-FFF2-40B4-BE49-F238E27FC236}">
                  <a16:creationId xmlns:a16="http://schemas.microsoft.com/office/drawing/2014/main" id="{2556F9CF-AA35-A44E-D324-5D55969F033C}"/>
                </a:ext>
              </a:extLst>
            </p:cNvPr>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2" name="Freeform 64">
              <a:extLst>
                <a:ext uri="{FF2B5EF4-FFF2-40B4-BE49-F238E27FC236}">
                  <a16:creationId xmlns:a16="http://schemas.microsoft.com/office/drawing/2014/main" id="{37BADD6E-64C4-3BBC-A59E-E7015A094E74}"/>
                </a:ext>
              </a:extLst>
            </p:cNvPr>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3" name="Freeform 65">
              <a:extLst>
                <a:ext uri="{FF2B5EF4-FFF2-40B4-BE49-F238E27FC236}">
                  <a16:creationId xmlns:a16="http://schemas.microsoft.com/office/drawing/2014/main" id="{85556D55-623C-4E6D-7553-7BB34015843A}"/>
                </a:ext>
              </a:extLst>
            </p:cNvPr>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4" name="Freeform 66">
              <a:extLst>
                <a:ext uri="{FF2B5EF4-FFF2-40B4-BE49-F238E27FC236}">
                  <a16:creationId xmlns:a16="http://schemas.microsoft.com/office/drawing/2014/main" id="{41CAEA2E-4A00-717E-39C6-BC69E259FB69}"/>
                </a:ext>
              </a:extLst>
            </p:cNvPr>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5" name="Freeform 67">
              <a:extLst>
                <a:ext uri="{FF2B5EF4-FFF2-40B4-BE49-F238E27FC236}">
                  <a16:creationId xmlns:a16="http://schemas.microsoft.com/office/drawing/2014/main" id="{2BB6CD11-DDF6-0BD7-67D7-F3119F174D5E}"/>
                </a:ext>
              </a:extLst>
            </p:cNvPr>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6" name="Freeform 68">
              <a:extLst>
                <a:ext uri="{FF2B5EF4-FFF2-40B4-BE49-F238E27FC236}">
                  <a16:creationId xmlns:a16="http://schemas.microsoft.com/office/drawing/2014/main" id="{84798B4E-86C4-32A8-4D18-DBAC61714856}"/>
                </a:ext>
              </a:extLst>
            </p:cNvPr>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7" name="Freeform 69">
              <a:extLst>
                <a:ext uri="{FF2B5EF4-FFF2-40B4-BE49-F238E27FC236}">
                  <a16:creationId xmlns:a16="http://schemas.microsoft.com/office/drawing/2014/main" id="{2F06BFE2-04CD-254B-A41B-50F21D801E54}"/>
                </a:ext>
              </a:extLst>
            </p:cNvPr>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8" name="Freeform 70">
              <a:extLst>
                <a:ext uri="{FF2B5EF4-FFF2-40B4-BE49-F238E27FC236}">
                  <a16:creationId xmlns:a16="http://schemas.microsoft.com/office/drawing/2014/main" id="{032E290C-B9EF-5434-642C-1ABD5EF384FF}"/>
                </a:ext>
              </a:extLst>
            </p:cNvPr>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9" name="Freeform 71">
              <a:extLst>
                <a:ext uri="{FF2B5EF4-FFF2-40B4-BE49-F238E27FC236}">
                  <a16:creationId xmlns:a16="http://schemas.microsoft.com/office/drawing/2014/main" id="{56F75EC8-B7C7-A6D6-CC0A-3DF854061D3B}"/>
                </a:ext>
              </a:extLst>
            </p:cNvPr>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0" name="Freeform 72">
              <a:extLst>
                <a:ext uri="{FF2B5EF4-FFF2-40B4-BE49-F238E27FC236}">
                  <a16:creationId xmlns:a16="http://schemas.microsoft.com/office/drawing/2014/main" id="{489B19D9-A4E8-5B90-B98D-1208D2A36341}"/>
                </a:ext>
              </a:extLst>
            </p:cNvPr>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1" name="Freeform 73">
              <a:extLst>
                <a:ext uri="{FF2B5EF4-FFF2-40B4-BE49-F238E27FC236}">
                  <a16:creationId xmlns:a16="http://schemas.microsoft.com/office/drawing/2014/main" id="{054FA841-687F-C407-BBA8-DE6B8D7A21A9}"/>
                </a:ext>
              </a:extLst>
            </p:cNvPr>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2" name="Freeform 74">
              <a:extLst>
                <a:ext uri="{FF2B5EF4-FFF2-40B4-BE49-F238E27FC236}">
                  <a16:creationId xmlns:a16="http://schemas.microsoft.com/office/drawing/2014/main" id="{BA955B19-F940-83CB-5B9E-BD7C9527F638}"/>
                </a:ext>
              </a:extLst>
            </p:cNvPr>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3" name="Freeform 75">
              <a:extLst>
                <a:ext uri="{FF2B5EF4-FFF2-40B4-BE49-F238E27FC236}">
                  <a16:creationId xmlns:a16="http://schemas.microsoft.com/office/drawing/2014/main" id="{EB6CED85-EFD0-3921-92C4-AB962F2CB772}"/>
                </a:ext>
              </a:extLst>
            </p:cNvPr>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4" name="Freeform 76">
              <a:extLst>
                <a:ext uri="{FF2B5EF4-FFF2-40B4-BE49-F238E27FC236}">
                  <a16:creationId xmlns:a16="http://schemas.microsoft.com/office/drawing/2014/main" id="{4377C70B-7A85-CFCC-47E9-1B1B0C729C57}"/>
                </a:ext>
              </a:extLst>
            </p:cNvPr>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5" name="Freeform 77">
              <a:extLst>
                <a:ext uri="{FF2B5EF4-FFF2-40B4-BE49-F238E27FC236}">
                  <a16:creationId xmlns:a16="http://schemas.microsoft.com/office/drawing/2014/main" id="{98BC3625-BB81-F3AE-2E95-9F4F86E152EB}"/>
                </a:ext>
              </a:extLst>
            </p:cNvPr>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6" name="Freeform 78">
              <a:extLst>
                <a:ext uri="{FF2B5EF4-FFF2-40B4-BE49-F238E27FC236}">
                  <a16:creationId xmlns:a16="http://schemas.microsoft.com/office/drawing/2014/main" id="{4449A18E-4697-4FF7-D62C-22BCFEC320D6}"/>
                </a:ext>
              </a:extLst>
            </p:cNvPr>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7" name="Freeform 79">
              <a:extLst>
                <a:ext uri="{FF2B5EF4-FFF2-40B4-BE49-F238E27FC236}">
                  <a16:creationId xmlns:a16="http://schemas.microsoft.com/office/drawing/2014/main" id="{C12A4671-A027-60BD-E382-2AB78317004A}"/>
                </a:ext>
              </a:extLst>
            </p:cNvPr>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8" name="Freeform 80">
              <a:extLst>
                <a:ext uri="{FF2B5EF4-FFF2-40B4-BE49-F238E27FC236}">
                  <a16:creationId xmlns:a16="http://schemas.microsoft.com/office/drawing/2014/main" id="{7102DC19-E4DB-6C7D-A4D4-4207F3F5D86A}"/>
                </a:ext>
              </a:extLst>
            </p:cNvPr>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9" name="Freeform 81">
              <a:extLst>
                <a:ext uri="{FF2B5EF4-FFF2-40B4-BE49-F238E27FC236}">
                  <a16:creationId xmlns:a16="http://schemas.microsoft.com/office/drawing/2014/main" id="{91103EF7-3DB5-4DDE-44DD-87FF47D4EF01}"/>
                </a:ext>
              </a:extLst>
            </p:cNvPr>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0" name="Freeform 82">
              <a:extLst>
                <a:ext uri="{FF2B5EF4-FFF2-40B4-BE49-F238E27FC236}">
                  <a16:creationId xmlns:a16="http://schemas.microsoft.com/office/drawing/2014/main" id="{F7E74CD5-47B1-E8AE-4D25-8EA5A944D1AD}"/>
                </a:ext>
              </a:extLst>
            </p:cNvPr>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1" name="Freeform 83">
              <a:extLst>
                <a:ext uri="{FF2B5EF4-FFF2-40B4-BE49-F238E27FC236}">
                  <a16:creationId xmlns:a16="http://schemas.microsoft.com/office/drawing/2014/main" id="{04BAC9C6-5E53-835E-527A-5C0104802AD2}"/>
                </a:ext>
              </a:extLst>
            </p:cNvPr>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2" name="Freeform 84">
              <a:extLst>
                <a:ext uri="{FF2B5EF4-FFF2-40B4-BE49-F238E27FC236}">
                  <a16:creationId xmlns:a16="http://schemas.microsoft.com/office/drawing/2014/main" id="{16588D9F-D66D-8572-076C-A11A88AEB1B1}"/>
                </a:ext>
              </a:extLst>
            </p:cNvPr>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3" name="Freeform 85">
              <a:extLst>
                <a:ext uri="{FF2B5EF4-FFF2-40B4-BE49-F238E27FC236}">
                  <a16:creationId xmlns:a16="http://schemas.microsoft.com/office/drawing/2014/main" id="{E46FF90A-7002-272D-2375-0200053D1456}"/>
                </a:ext>
              </a:extLst>
            </p:cNvPr>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4" name="Freeform 86">
              <a:extLst>
                <a:ext uri="{FF2B5EF4-FFF2-40B4-BE49-F238E27FC236}">
                  <a16:creationId xmlns:a16="http://schemas.microsoft.com/office/drawing/2014/main" id="{CA7504BB-AC8A-6F39-F61E-7D9B73FCE441}"/>
                </a:ext>
              </a:extLst>
            </p:cNvPr>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5" name="Freeform 87">
              <a:extLst>
                <a:ext uri="{FF2B5EF4-FFF2-40B4-BE49-F238E27FC236}">
                  <a16:creationId xmlns:a16="http://schemas.microsoft.com/office/drawing/2014/main" id="{09036DC5-A677-6DD0-0961-F2D2CE4F7A1A}"/>
                </a:ext>
              </a:extLst>
            </p:cNvPr>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6" name="Freeform 88">
              <a:extLst>
                <a:ext uri="{FF2B5EF4-FFF2-40B4-BE49-F238E27FC236}">
                  <a16:creationId xmlns:a16="http://schemas.microsoft.com/office/drawing/2014/main" id="{37D8DE32-EE40-A97D-EFFD-3E831261B684}"/>
                </a:ext>
              </a:extLst>
            </p:cNvPr>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7" name="Freeform 89">
              <a:extLst>
                <a:ext uri="{FF2B5EF4-FFF2-40B4-BE49-F238E27FC236}">
                  <a16:creationId xmlns:a16="http://schemas.microsoft.com/office/drawing/2014/main" id="{483690A3-71BD-01F6-9AC2-07E43961BAE8}"/>
                </a:ext>
              </a:extLst>
            </p:cNvPr>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8" name="Freeform 90">
              <a:extLst>
                <a:ext uri="{FF2B5EF4-FFF2-40B4-BE49-F238E27FC236}">
                  <a16:creationId xmlns:a16="http://schemas.microsoft.com/office/drawing/2014/main" id="{5CD4B7B3-9D0A-6A2B-7038-1665CF52567F}"/>
                </a:ext>
              </a:extLst>
            </p:cNvPr>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9" name="Freeform 91">
              <a:extLst>
                <a:ext uri="{FF2B5EF4-FFF2-40B4-BE49-F238E27FC236}">
                  <a16:creationId xmlns:a16="http://schemas.microsoft.com/office/drawing/2014/main" id="{2A48B87D-2E96-C0FB-AE3D-F113EE6C1337}"/>
                </a:ext>
              </a:extLst>
            </p:cNvPr>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0" name="Freeform 92">
              <a:extLst>
                <a:ext uri="{FF2B5EF4-FFF2-40B4-BE49-F238E27FC236}">
                  <a16:creationId xmlns:a16="http://schemas.microsoft.com/office/drawing/2014/main" id="{439BDB76-161C-897B-2E51-7017E63EC9BB}"/>
                </a:ext>
              </a:extLst>
            </p:cNvPr>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1" name="Freeform 93">
              <a:extLst>
                <a:ext uri="{FF2B5EF4-FFF2-40B4-BE49-F238E27FC236}">
                  <a16:creationId xmlns:a16="http://schemas.microsoft.com/office/drawing/2014/main" id="{F95D3B04-E149-F5F0-B6FB-BB796D7DC520}"/>
                </a:ext>
              </a:extLst>
            </p:cNvPr>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2" name="Freeform 94">
              <a:extLst>
                <a:ext uri="{FF2B5EF4-FFF2-40B4-BE49-F238E27FC236}">
                  <a16:creationId xmlns:a16="http://schemas.microsoft.com/office/drawing/2014/main" id="{8933F2F0-36FD-6683-A57A-31178A5DC480}"/>
                </a:ext>
              </a:extLst>
            </p:cNvPr>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3" name="Freeform 95">
              <a:extLst>
                <a:ext uri="{FF2B5EF4-FFF2-40B4-BE49-F238E27FC236}">
                  <a16:creationId xmlns:a16="http://schemas.microsoft.com/office/drawing/2014/main" id="{592BB6BF-C453-591A-80B7-17E94639DA31}"/>
                </a:ext>
              </a:extLst>
            </p:cNvPr>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4" name="Freeform 96">
              <a:extLst>
                <a:ext uri="{FF2B5EF4-FFF2-40B4-BE49-F238E27FC236}">
                  <a16:creationId xmlns:a16="http://schemas.microsoft.com/office/drawing/2014/main" id="{2908EEE9-D173-35A3-96AE-A68465527EB3}"/>
                </a:ext>
              </a:extLst>
            </p:cNvPr>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5" name="Freeform 97">
              <a:extLst>
                <a:ext uri="{FF2B5EF4-FFF2-40B4-BE49-F238E27FC236}">
                  <a16:creationId xmlns:a16="http://schemas.microsoft.com/office/drawing/2014/main" id="{5C812D9F-A906-6B84-1EC9-BE07BB2154F6}"/>
                </a:ext>
              </a:extLst>
            </p:cNvPr>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6" name="Freeform 98">
              <a:extLst>
                <a:ext uri="{FF2B5EF4-FFF2-40B4-BE49-F238E27FC236}">
                  <a16:creationId xmlns:a16="http://schemas.microsoft.com/office/drawing/2014/main" id="{79EF40E0-E816-F67F-F735-F7DDA1A4B525}"/>
                </a:ext>
              </a:extLst>
            </p:cNvPr>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7" name="Freeform 99">
              <a:extLst>
                <a:ext uri="{FF2B5EF4-FFF2-40B4-BE49-F238E27FC236}">
                  <a16:creationId xmlns:a16="http://schemas.microsoft.com/office/drawing/2014/main" id="{1F5C2024-9D2C-A908-1852-3ED8256EF872}"/>
                </a:ext>
              </a:extLst>
            </p:cNvPr>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8" name="Freeform 100">
              <a:extLst>
                <a:ext uri="{FF2B5EF4-FFF2-40B4-BE49-F238E27FC236}">
                  <a16:creationId xmlns:a16="http://schemas.microsoft.com/office/drawing/2014/main" id="{02A1D00C-9775-9B2E-76BB-C26FAAA5D3D4}"/>
                </a:ext>
              </a:extLst>
            </p:cNvPr>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9" name="Freeform 101">
              <a:extLst>
                <a:ext uri="{FF2B5EF4-FFF2-40B4-BE49-F238E27FC236}">
                  <a16:creationId xmlns:a16="http://schemas.microsoft.com/office/drawing/2014/main" id="{112F03FB-4A28-E828-ECDD-C424ED29B37E}"/>
                </a:ext>
              </a:extLst>
            </p:cNvPr>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0" name="Freeform 102">
              <a:extLst>
                <a:ext uri="{FF2B5EF4-FFF2-40B4-BE49-F238E27FC236}">
                  <a16:creationId xmlns:a16="http://schemas.microsoft.com/office/drawing/2014/main" id="{774B1A91-C62D-7BBA-9165-BA03FCB71244}"/>
                </a:ext>
              </a:extLst>
            </p:cNvPr>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1" name="Freeform 103">
              <a:extLst>
                <a:ext uri="{FF2B5EF4-FFF2-40B4-BE49-F238E27FC236}">
                  <a16:creationId xmlns:a16="http://schemas.microsoft.com/office/drawing/2014/main" id="{06C8AD56-4F60-FC87-26A2-723193302AAF}"/>
                </a:ext>
              </a:extLst>
            </p:cNvPr>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2" name="Freeform 104">
              <a:extLst>
                <a:ext uri="{FF2B5EF4-FFF2-40B4-BE49-F238E27FC236}">
                  <a16:creationId xmlns:a16="http://schemas.microsoft.com/office/drawing/2014/main" id="{7B17402B-B5DB-6F1A-152D-16B06F892ABA}"/>
                </a:ext>
              </a:extLst>
            </p:cNvPr>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3" name="Freeform 105">
              <a:extLst>
                <a:ext uri="{FF2B5EF4-FFF2-40B4-BE49-F238E27FC236}">
                  <a16:creationId xmlns:a16="http://schemas.microsoft.com/office/drawing/2014/main" id="{871478B5-B167-CBC2-294F-4636953A8636}"/>
                </a:ext>
              </a:extLst>
            </p:cNvPr>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4" name="Freeform 106">
              <a:extLst>
                <a:ext uri="{FF2B5EF4-FFF2-40B4-BE49-F238E27FC236}">
                  <a16:creationId xmlns:a16="http://schemas.microsoft.com/office/drawing/2014/main" id="{66928515-BC15-827A-451F-C2CE623C6FB6}"/>
                </a:ext>
              </a:extLst>
            </p:cNvPr>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5" name="Freeform 107">
              <a:extLst>
                <a:ext uri="{FF2B5EF4-FFF2-40B4-BE49-F238E27FC236}">
                  <a16:creationId xmlns:a16="http://schemas.microsoft.com/office/drawing/2014/main" id="{D0FFF070-1F4A-7585-387A-B616E0EC081F}"/>
                </a:ext>
              </a:extLst>
            </p:cNvPr>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6" name="Freeform 108">
              <a:extLst>
                <a:ext uri="{FF2B5EF4-FFF2-40B4-BE49-F238E27FC236}">
                  <a16:creationId xmlns:a16="http://schemas.microsoft.com/office/drawing/2014/main" id="{05CBB63E-8E30-FE11-F0BA-67C33B621AEB}"/>
                </a:ext>
              </a:extLst>
            </p:cNvPr>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7" name="Freeform 109">
              <a:extLst>
                <a:ext uri="{FF2B5EF4-FFF2-40B4-BE49-F238E27FC236}">
                  <a16:creationId xmlns:a16="http://schemas.microsoft.com/office/drawing/2014/main" id="{2C18B124-8A50-CDE7-2897-AC8A801EF7CB}"/>
                </a:ext>
              </a:extLst>
            </p:cNvPr>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8" name="Freeform 110">
              <a:extLst>
                <a:ext uri="{FF2B5EF4-FFF2-40B4-BE49-F238E27FC236}">
                  <a16:creationId xmlns:a16="http://schemas.microsoft.com/office/drawing/2014/main" id="{E7E4826E-D1BC-BF59-2BF7-A0ECF00D0718}"/>
                </a:ext>
              </a:extLst>
            </p:cNvPr>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9" name="Freeform 111">
              <a:extLst>
                <a:ext uri="{FF2B5EF4-FFF2-40B4-BE49-F238E27FC236}">
                  <a16:creationId xmlns:a16="http://schemas.microsoft.com/office/drawing/2014/main" id="{1E9198EB-E209-91BD-71F4-C86271499C66}"/>
                </a:ext>
              </a:extLst>
            </p:cNvPr>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0" name="Freeform 112">
              <a:extLst>
                <a:ext uri="{FF2B5EF4-FFF2-40B4-BE49-F238E27FC236}">
                  <a16:creationId xmlns:a16="http://schemas.microsoft.com/office/drawing/2014/main" id="{A527C1E9-3B65-54C9-EF13-26A3D0212FA8}"/>
                </a:ext>
              </a:extLst>
            </p:cNvPr>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1" name="Freeform 113">
              <a:extLst>
                <a:ext uri="{FF2B5EF4-FFF2-40B4-BE49-F238E27FC236}">
                  <a16:creationId xmlns:a16="http://schemas.microsoft.com/office/drawing/2014/main" id="{FDFE4D60-1934-2EC4-D6FD-30B10E3B31D9}"/>
                </a:ext>
              </a:extLst>
            </p:cNvPr>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2" name="Freeform 114">
              <a:extLst>
                <a:ext uri="{FF2B5EF4-FFF2-40B4-BE49-F238E27FC236}">
                  <a16:creationId xmlns:a16="http://schemas.microsoft.com/office/drawing/2014/main" id="{0B7E8FD2-FBB4-1F4B-E81C-BB50FFB224BE}"/>
                </a:ext>
              </a:extLst>
            </p:cNvPr>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3" name="Freeform 115">
              <a:extLst>
                <a:ext uri="{FF2B5EF4-FFF2-40B4-BE49-F238E27FC236}">
                  <a16:creationId xmlns:a16="http://schemas.microsoft.com/office/drawing/2014/main" id="{A7C6B555-ABA7-EAE2-A2E5-3C02AC04D1A0}"/>
                </a:ext>
              </a:extLst>
            </p:cNvPr>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4" name="Freeform 116">
              <a:extLst>
                <a:ext uri="{FF2B5EF4-FFF2-40B4-BE49-F238E27FC236}">
                  <a16:creationId xmlns:a16="http://schemas.microsoft.com/office/drawing/2014/main" id="{31BCF5EF-121E-E9EF-4C9E-55217EE7E45E}"/>
                </a:ext>
              </a:extLst>
            </p:cNvPr>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5" name="Freeform 117">
              <a:extLst>
                <a:ext uri="{FF2B5EF4-FFF2-40B4-BE49-F238E27FC236}">
                  <a16:creationId xmlns:a16="http://schemas.microsoft.com/office/drawing/2014/main" id="{766EF6F4-DE0E-06F8-461B-A4C12C17CEAC}"/>
                </a:ext>
              </a:extLst>
            </p:cNvPr>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6" name="Freeform 118">
              <a:extLst>
                <a:ext uri="{FF2B5EF4-FFF2-40B4-BE49-F238E27FC236}">
                  <a16:creationId xmlns:a16="http://schemas.microsoft.com/office/drawing/2014/main" id="{1555C42C-5993-0A77-BACC-DCD7646D072B}"/>
                </a:ext>
              </a:extLst>
            </p:cNvPr>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7" name="Freeform 119">
              <a:extLst>
                <a:ext uri="{FF2B5EF4-FFF2-40B4-BE49-F238E27FC236}">
                  <a16:creationId xmlns:a16="http://schemas.microsoft.com/office/drawing/2014/main" id="{657D70EC-FC99-B896-46D2-D7DA37B89FB3}"/>
                </a:ext>
              </a:extLst>
            </p:cNvPr>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8" name="Freeform 120">
              <a:extLst>
                <a:ext uri="{FF2B5EF4-FFF2-40B4-BE49-F238E27FC236}">
                  <a16:creationId xmlns:a16="http://schemas.microsoft.com/office/drawing/2014/main" id="{0042D508-38A0-49E8-D750-568D438958C4}"/>
                </a:ext>
              </a:extLst>
            </p:cNvPr>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9" name="Freeform 121">
              <a:extLst>
                <a:ext uri="{FF2B5EF4-FFF2-40B4-BE49-F238E27FC236}">
                  <a16:creationId xmlns:a16="http://schemas.microsoft.com/office/drawing/2014/main" id="{BAC9C900-7E4C-59C5-5AD0-4E3371CB70E7}"/>
                </a:ext>
              </a:extLst>
            </p:cNvPr>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0" name="Freeform 122">
              <a:extLst>
                <a:ext uri="{FF2B5EF4-FFF2-40B4-BE49-F238E27FC236}">
                  <a16:creationId xmlns:a16="http://schemas.microsoft.com/office/drawing/2014/main" id="{5247A739-394A-0C64-363D-3E89369C63E9}"/>
                </a:ext>
              </a:extLst>
            </p:cNvPr>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1" name="Freeform 123">
              <a:extLst>
                <a:ext uri="{FF2B5EF4-FFF2-40B4-BE49-F238E27FC236}">
                  <a16:creationId xmlns:a16="http://schemas.microsoft.com/office/drawing/2014/main" id="{20876C43-93F7-BAF5-84FF-2A2B0AC7C157}"/>
                </a:ext>
              </a:extLst>
            </p:cNvPr>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2" name="Freeform 124">
              <a:extLst>
                <a:ext uri="{FF2B5EF4-FFF2-40B4-BE49-F238E27FC236}">
                  <a16:creationId xmlns:a16="http://schemas.microsoft.com/office/drawing/2014/main" id="{70DE5E12-6BAB-3E3B-B5F3-4407B2457E70}"/>
                </a:ext>
              </a:extLst>
            </p:cNvPr>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3" name="Freeform 125">
              <a:extLst>
                <a:ext uri="{FF2B5EF4-FFF2-40B4-BE49-F238E27FC236}">
                  <a16:creationId xmlns:a16="http://schemas.microsoft.com/office/drawing/2014/main" id="{36B8B77C-0191-9709-8763-CF51F4763BEB}"/>
                </a:ext>
              </a:extLst>
            </p:cNvPr>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4" name="Freeform 126">
              <a:extLst>
                <a:ext uri="{FF2B5EF4-FFF2-40B4-BE49-F238E27FC236}">
                  <a16:creationId xmlns:a16="http://schemas.microsoft.com/office/drawing/2014/main" id="{92B20A87-5B09-0949-050C-7DF442CD6AFB}"/>
                </a:ext>
              </a:extLst>
            </p:cNvPr>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5" name="Freeform 127">
              <a:extLst>
                <a:ext uri="{FF2B5EF4-FFF2-40B4-BE49-F238E27FC236}">
                  <a16:creationId xmlns:a16="http://schemas.microsoft.com/office/drawing/2014/main" id="{6AFC0AA3-5311-E73A-6824-430D82A7F05E}"/>
                </a:ext>
              </a:extLst>
            </p:cNvPr>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6" name="Freeform 128">
              <a:extLst>
                <a:ext uri="{FF2B5EF4-FFF2-40B4-BE49-F238E27FC236}">
                  <a16:creationId xmlns:a16="http://schemas.microsoft.com/office/drawing/2014/main" id="{087ABF9B-EDD2-4B9B-A512-B1ADEB14A55F}"/>
                </a:ext>
              </a:extLst>
            </p:cNvPr>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7" name="Freeform 129">
              <a:extLst>
                <a:ext uri="{FF2B5EF4-FFF2-40B4-BE49-F238E27FC236}">
                  <a16:creationId xmlns:a16="http://schemas.microsoft.com/office/drawing/2014/main" id="{0DF96D40-481B-467C-E21B-F4B3367F9649}"/>
                </a:ext>
              </a:extLst>
            </p:cNvPr>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8" name="Freeform 130">
              <a:extLst>
                <a:ext uri="{FF2B5EF4-FFF2-40B4-BE49-F238E27FC236}">
                  <a16:creationId xmlns:a16="http://schemas.microsoft.com/office/drawing/2014/main" id="{4E3609B6-711C-80A3-853E-A91231E333FB}"/>
                </a:ext>
              </a:extLst>
            </p:cNvPr>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9" name="Freeform 131">
              <a:extLst>
                <a:ext uri="{FF2B5EF4-FFF2-40B4-BE49-F238E27FC236}">
                  <a16:creationId xmlns:a16="http://schemas.microsoft.com/office/drawing/2014/main" id="{33E7AE17-6A28-4A8E-B3CA-238B913DDD8A}"/>
                </a:ext>
              </a:extLst>
            </p:cNvPr>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0" name="Freeform 132">
              <a:extLst>
                <a:ext uri="{FF2B5EF4-FFF2-40B4-BE49-F238E27FC236}">
                  <a16:creationId xmlns:a16="http://schemas.microsoft.com/office/drawing/2014/main" id="{578CABEB-BC35-623E-9AB2-0F441F6227A9}"/>
                </a:ext>
              </a:extLst>
            </p:cNvPr>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1" name="Freeform 133">
              <a:extLst>
                <a:ext uri="{FF2B5EF4-FFF2-40B4-BE49-F238E27FC236}">
                  <a16:creationId xmlns:a16="http://schemas.microsoft.com/office/drawing/2014/main" id="{EB336BF4-A0C6-E1F6-FC34-3CD92E72ECA4}"/>
                </a:ext>
              </a:extLst>
            </p:cNvPr>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2" name="Freeform 134">
              <a:extLst>
                <a:ext uri="{FF2B5EF4-FFF2-40B4-BE49-F238E27FC236}">
                  <a16:creationId xmlns:a16="http://schemas.microsoft.com/office/drawing/2014/main" id="{68303C05-1915-220B-5871-6A8D504EEBCE}"/>
                </a:ext>
              </a:extLst>
            </p:cNvPr>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3" name="Freeform 135">
              <a:extLst>
                <a:ext uri="{FF2B5EF4-FFF2-40B4-BE49-F238E27FC236}">
                  <a16:creationId xmlns:a16="http://schemas.microsoft.com/office/drawing/2014/main" id="{F8D1393D-9B0B-63A0-6518-F47B3B8A8E5A}"/>
                </a:ext>
              </a:extLst>
            </p:cNvPr>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4" name="Freeform 136">
              <a:extLst>
                <a:ext uri="{FF2B5EF4-FFF2-40B4-BE49-F238E27FC236}">
                  <a16:creationId xmlns:a16="http://schemas.microsoft.com/office/drawing/2014/main" id="{CC3CE806-7EF4-FB9D-8230-A334402F452A}"/>
                </a:ext>
              </a:extLst>
            </p:cNvPr>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5" name="Freeform 137">
              <a:extLst>
                <a:ext uri="{FF2B5EF4-FFF2-40B4-BE49-F238E27FC236}">
                  <a16:creationId xmlns:a16="http://schemas.microsoft.com/office/drawing/2014/main" id="{A63C0508-CC2D-06DD-C163-02CECE85054E}"/>
                </a:ext>
              </a:extLst>
            </p:cNvPr>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6" name="Freeform 138">
              <a:extLst>
                <a:ext uri="{FF2B5EF4-FFF2-40B4-BE49-F238E27FC236}">
                  <a16:creationId xmlns:a16="http://schemas.microsoft.com/office/drawing/2014/main" id="{7BBA2A78-EC05-AE89-DA76-D63AC1D19028}"/>
                </a:ext>
              </a:extLst>
            </p:cNvPr>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7" name="Freeform 139">
              <a:extLst>
                <a:ext uri="{FF2B5EF4-FFF2-40B4-BE49-F238E27FC236}">
                  <a16:creationId xmlns:a16="http://schemas.microsoft.com/office/drawing/2014/main" id="{5C03892C-B98F-5D18-952F-9801A0686BDC}"/>
                </a:ext>
              </a:extLst>
            </p:cNvPr>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8" name="Freeform 140">
              <a:extLst>
                <a:ext uri="{FF2B5EF4-FFF2-40B4-BE49-F238E27FC236}">
                  <a16:creationId xmlns:a16="http://schemas.microsoft.com/office/drawing/2014/main" id="{9A2ED313-9E36-16D7-E216-384439738236}"/>
                </a:ext>
              </a:extLst>
            </p:cNvPr>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9" name="Freeform 141">
              <a:extLst>
                <a:ext uri="{FF2B5EF4-FFF2-40B4-BE49-F238E27FC236}">
                  <a16:creationId xmlns:a16="http://schemas.microsoft.com/office/drawing/2014/main" id="{F7051FC4-5DA3-F512-F4CC-5DF7BE263103}"/>
                </a:ext>
              </a:extLst>
            </p:cNvPr>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70" name="Freeform 142">
              <a:extLst>
                <a:ext uri="{FF2B5EF4-FFF2-40B4-BE49-F238E27FC236}">
                  <a16:creationId xmlns:a16="http://schemas.microsoft.com/office/drawing/2014/main" id="{D724EEE5-D206-0D46-00E6-B9805290D1FC}"/>
                </a:ext>
              </a:extLst>
            </p:cNvPr>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71" name="Freeform 143">
              <a:extLst>
                <a:ext uri="{FF2B5EF4-FFF2-40B4-BE49-F238E27FC236}">
                  <a16:creationId xmlns:a16="http://schemas.microsoft.com/office/drawing/2014/main" id="{5320E456-5187-06C2-6DB5-ED27DC8E29C0}"/>
                </a:ext>
              </a:extLst>
            </p:cNvPr>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72" name="Freeform 144">
              <a:extLst>
                <a:ext uri="{FF2B5EF4-FFF2-40B4-BE49-F238E27FC236}">
                  <a16:creationId xmlns:a16="http://schemas.microsoft.com/office/drawing/2014/main" id="{96F69F1B-52B9-0E69-3883-FBBF246FE751}"/>
                </a:ext>
              </a:extLst>
            </p:cNvPr>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609" name="Group 5">
            <a:extLst>
              <a:ext uri="{FF2B5EF4-FFF2-40B4-BE49-F238E27FC236}">
                <a16:creationId xmlns:a16="http://schemas.microsoft.com/office/drawing/2014/main" id="{08733D34-D8CB-6541-CA2C-A1DABD321BF5}"/>
              </a:ext>
            </a:extLst>
          </p:cNvPr>
          <p:cNvGrpSpPr>
            <a:grpSpLocks/>
          </p:cNvGrpSpPr>
          <p:nvPr/>
        </p:nvGrpSpPr>
        <p:grpSpPr bwMode="auto">
          <a:xfrm rot="5400000">
            <a:off x="1638300" y="-114300"/>
            <a:ext cx="2133600" cy="2362200"/>
            <a:chOff x="2332" y="1554"/>
            <a:chExt cx="1105" cy="1218"/>
          </a:xfrm>
        </p:grpSpPr>
        <p:sp>
          <p:nvSpPr>
            <p:cNvPr id="25895" name="Freeform 6">
              <a:extLst>
                <a:ext uri="{FF2B5EF4-FFF2-40B4-BE49-F238E27FC236}">
                  <a16:creationId xmlns:a16="http://schemas.microsoft.com/office/drawing/2014/main" id="{D7E001FE-A86E-1186-CFA6-709D60F776FA}"/>
                </a:ext>
              </a:extLst>
            </p:cNvPr>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896" name="Freeform 7">
              <a:extLst>
                <a:ext uri="{FF2B5EF4-FFF2-40B4-BE49-F238E27FC236}">
                  <a16:creationId xmlns:a16="http://schemas.microsoft.com/office/drawing/2014/main" id="{CE0D020A-3999-183B-633B-7EDD548F6C4F}"/>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897" name="Freeform 8">
              <a:extLst>
                <a:ext uri="{FF2B5EF4-FFF2-40B4-BE49-F238E27FC236}">
                  <a16:creationId xmlns:a16="http://schemas.microsoft.com/office/drawing/2014/main" id="{DBB71E01-8B89-47D7-EC89-88B85143127F}"/>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898" name="Freeform 9">
              <a:extLst>
                <a:ext uri="{FF2B5EF4-FFF2-40B4-BE49-F238E27FC236}">
                  <a16:creationId xmlns:a16="http://schemas.microsoft.com/office/drawing/2014/main" id="{F669F3E1-9A70-6D2D-9C9F-71A7212FF6AD}"/>
                </a:ext>
              </a:extLst>
            </p:cNvPr>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899" name="Freeform 10">
              <a:extLst>
                <a:ext uri="{FF2B5EF4-FFF2-40B4-BE49-F238E27FC236}">
                  <a16:creationId xmlns:a16="http://schemas.microsoft.com/office/drawing/2014/main" id="{B0290B2F-C957-5164-18C4-18A3B711BE3A}"/>
                </a:ext>
              </a:extLst>
            </p:cNvPr>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0" name="Freeform 11">
              <a:extLst>
                <a:ext uri="{FF2B5EF4-FFF2-40B4-BE49-F238E27FC236}">
                  <a16:creationId xmlns:a16="http://schemas.microsoft.com/office/drawing/2014/main" id="{FFB37517-4D98-0C75-5EB6-CDB6FCF729D9}"/>
                </a:ext>
              </a:extLst>
            </p:cNvPr>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1" name="Freeform 12">
              <a:extLst>
                <a:ext uri="{FF2B5EF4-FFF2-40B4-BE49-F238E27FC236}">
                  <a16:creationId xmlns:a16="http://schemas.microsoft.com/office/drawing/2014/main" id="{7399BD27-F790-B28F-7021-535DD34870D1}"/>
                </a:ext>
              </a:extLst>
            </p:cNvPr>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2" name="Freeform 13">
              <a:extLst>
                <a:ext uri="{FF2B5EF4-FFF2-40B4-BE49-F238E27FC236}">
                  <a16:creationId xmlns:a16="http://schemas.microsoft.com/office/drawing/2014/main" id="{F610760A-CDFF-F044-7ABA-4C2C6F8E5E57}"/>
                </a:ext>
              </a:extLst>
            </p:cNvPr>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3" name="Freeform 14">
              <a:extLst>
                <a:ext uri="{FF2B5EF4-FFF2-40B4-BE49-F238E27FC236}">
                  <a16:creationId xmlns:a16="http://schemas.microsoft.com/office/drawing/2014/main" id="{8E634133-C352-3F84-F0FB-4222ADF95308}"/>
                </a:ext>
              </a:extLst>
            </p:cNvPr>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4" name="Freeform 15">
              <a:extLst>
                <a:ext uri="{FF2B5EF4-FFF2-40B4-BE49-F238E27FC236}">
                  <a16:creationId xmlns:a16="http://schemas.microsoft.com/office/drawing/2014/main" id="{474B3270-FBCB-552B-3423-883D0E2A9684}"/>
                </a:ext>
              </a:extLst>
            </p:cNvPr>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5" name="Freeform 16">
              <a:extLst>
                <a:ext uri="{FF2B5EF4-FFF2-40B4-BE49-F238E27FC236}">
                  <a16:creationId xmlns:a16="http://schemas.microsoft.com/office/drawing/2014/main" id="{823BEB3B-3D29-590A-EED6-8856D8194192}"/>
                </a:ext>
              </a:extLst>
            </p:cNvPr>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6" name="Freeform 17">
              <a:extLst>
                <a:ext uri="{FF2B5EF4-FFF2-40B4-BE49-F238E27FC236}">
                  <a16:creationId xmlns:a16="http://schemas.microsoft.com/office/drawing/2014/main" id="{6BF2CAD4-B96F-8D21-FA25-FF9E237CDACD}"/>
                </a:ext>
              </a:extLst>
            </p:cNvPr>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7" name="Freeform 18">
              <a:extLst>
                <a:ext uri="{FF2B5EF4-FFF2-40B4-BE49-F238E27FC236}">
                  <a16:creationId xmlns:a16="http://schemas.microsoft.com/office/drawing/2014/main" id="{A94F1467-D953-59D5-04D2-64B12D87BCF5}"/>
                </a:ext>
              </a:extLst>
            </p:cNvPr>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8" name="Freeform 19">
              <a:extLst>
                <a:ext uri="{FF2B5EF4-FFF2-40B4-BE49-F238E27FC236}">
                  <a16:creationId xmlns:a16="http://schemas.microsoft.com/office/drawing/2014/main" id="{28555050-78A7-B30D-B40C-5AD169A8DAC8}"/>
                </a:ext>
              </a:extLst>
            </p:cNvPr>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9" name="Freeform 20">
              <a:extLst>
                <a:ext uri="{FF2B5EF4-FFF2-40B4-BE49-F238E27FC236}">
                  <a16:creationId xmlns:a16="http://schemas.microsoft.com/office/drawing/2014/main" id="{3D74902A-05F2-4602-8868-288521679B11}"/>
                </a:ext>
              </a:extLst>
            </p:cNvPr>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0" name="Freeform 21">
              <a:extLst>
                <a:ext uri="{FF2B5EF4-FFF2-40B4-BE49-F238E27FC236}">
                  <a16:creationId xmlns:a16="http://schemas.microsoft.com/office/drawing/2014/main" id="{769B34A2-BD6C-65F0-7D54-06449FCA9F41}"/>
                </a:ext>
              </a:extLst>
            </p:cNvPr>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1" name="Freeform 22">
              <a:extLst>
                <a:ext uri="{FF2B5EF4-FFF2-40B4-BE49-F238E27FC236}">
                  <a16:creationId xmlns:a16="http://schemas.microsoft.com/office/drawing/2014/main" id="{EF6EE57E-DF9B-66AA-E8DF-6E5C6F54E60F}"/>
                </a:ext>
              </a:extLst>
            </p:cNvPr>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2" name="Freeform 23">
              <a:extLst>
                <a:ext uri="{FF2B5EF4-FFF2-40B4-BE49-F238E27FC236}">
                  <a16:creationId xmlns:a16="http://schemas.microsoft.com/office/drawing/2014/main" id="{B55F427C-869A-275E-CF95-3CADC772017F}"/>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3" name="Freeform 24">
              <a:extLst>
                <a:ext uri="{FF2B5EF4-FFF2-40B4-BE49-F238E27FC236}">
                  <a16:creationId xmlns:a16="http://schemas.microsoft.com/office/drawing/2014/main" id="{20978A5A-524D-5465-BF74-B68CFAC5C9D7}"/>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4" name="Freeform 25">
              <a:extLst>
                <a:ext uri="{FF2B5EF4-FFF2-40B4-BE49-F238E27FC236}">
                  <a16:creationId xmlns:a16="http://schemas.microsoft.com/office/drawing/2014/main" id="{CBC15284-BFF0-6CB9-5F62-4BF3EF4E46F4}"/>
                </a:ext>
              </a:extLst>
            </p:cNvPr>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5" name="Freeform 26">
              <a:extLst>
                <a:ext uri="{FF2B5EF4-FFF2-40B4-BE49-F238E27FC236}">
                  <a16:creationId xmlns:a16="http://schemas.microsoft.com/office/drawing/2014/main" id="{9510EA4B-7C1A-0A25-BF7B-2F11E95356BA}"/>
                </a:ext>
              </a:extLst>
            </p:cNvPr>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6" name="Freeform 27">
              <a:extLst>
                <a:ext uri="{FF2B5EF4-FFF2-40B4-BE49-F238E27FC236}">
                  <a16:creationId xmlns:a16="http://schemas.microsoft.com/office/drawing/2014/main" id="{DDD83FC7-8797-2B56-BCB1-35AAB462CE5D}"/>
                </a:ext>
              </a:extLst>
            </p:cNvPr>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7" name="Freeform 28">
              <a:extLst>
                <a:ext uri="{FF2B5EF4-FFF2-40B4-BE49-F238E27FC236}">
                  <a16:creationId xmlns:a16="http://schemas.microsoft.com/office/drawing/2014/main" id="{ECDA2004-E915-2156-6C6E-8D4DD058E6EB}"/>
                </a:ext>
              </a:extLst>
            </p:cNvPr>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8" name="Freeform 29">
              <a:extLst>
                <a:ext uri="{FF2B5EF4-FFF2-40B4-BE49-F238E27FC236}">
                  <a16:creationId xmlns:a16="http://schemas.microsoft.com/office/drawing/2014/main" id="{04A153E4-147F-F6FD-A16D-EC2F7F21E0FB}"/>
                </a:ext>
              </a:extLst>
            </p:cNvPr>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9" name="Freeform 30">
              <a:extLst>
                <a:ext uri="{FF2B5EF4-FFF2-40B4-BE49-F238E27FC236}">
                  <a16:creationId xmlns:a16="http://schemas.microsoft.com/office/drawing/2014/main" id="{530B896E-D250-5DEC-6AC6-068839C9AA2D}"/>
                </a:ext>
              </a:extLst>
            </p:cNvPr>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0" name="Freeform 31">
              <a:extLst>
                <a:ext uri="{FF2B5EF4-FFF2-40B4-BE49-F238E27FC236}">
                  <a16:creationId xmlns:a16="http://schemas.microsoft.com/office/drawing/2014/main" id="{5BDE3988-94C1-8D37-0816-EC38B5D2B21D}"/>
                </a:ext>
              </a:extLst>
            </p:cNvPr>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1" name="Freeform 32">
              <a:extLst>
                <a:ext uri="{FF2B5EF4-FFF2-40B4-BE49-F238E27FC236}">
                  <a16:creationId xmlns:a16="http://schemas.microsoft.com/office/drawing/2014/main" id="{D62F3D3A-8A3C-EC55-2A29-6C296B7E7703}"/>
                </a:ext>
              </a:extLst>
            </p:cNvPr>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2" name="Freeform 33">
              <a:extLst>
                <a:ext uri="{FF2B5EF4-FFF2-40B4-BE49-F238E27FC236}">
                  <a16:creationId xmlns:a16="http://schemas.microsoft.com/office/drawing/2014/main" id="{4235AFCC-63DC-F98D-B81C-9C1C55ED2511}"/>
                </a:ext>
              </a:extLst>
            </p:cNvPr>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3" name="Freeform 34">
              <a:extLst>
                <a:ext uri="{FF2B5EF4-FFF2-40B4-BE49-F238E27FC236}">
                  <a16:creationId xmlns:a16="http://schemas.microsoft.com/office/drawing/2014/main" id="{E7112DF8-EEBE-7577-8099-0B0C20400D17}"/>
                </a:ext>
              </a:extLst>
            </p:cNvPr>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4" name="Freeform 35">
              <a:extLst>
                <a:ext uri="{FF2B5EF4-FFF2-40B4-BE49-F238E27FC236}">
                  <a16:creationId xmlns:a16="http://schemas.microsoft.com/office/drawing/2014/main" id="{67211F3A-B052-FD8F-A096-54B788DDF2AA}"/>
                </a:ext>
              </a:extLst>
            </p:cNvPr>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5" name="Freeform 36">
              <a:extLst>
                <a:ext uri="{FF2B5EF4-FFF2-40B4-BE49-F238E27FC236}">
                  <a16:creationId xmlns:a16="http://schemas.microsoft.com/office/drawing/2014/main" id="{7C4CBE3D-8220-0CDF-1D37-07C61C1468B1}"/>
                </a:ext>
              </a:extLst>
            </p:cNvPr>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6" name="Freeform 37">
              <a:extLst>
                <a:ext uri="{FF2B5EF4-FFF2-40B4-BE49-F238E27FC236}">
                  <a16:creationId xmlns:a16="http://schemas.microsoft.com/office/drawing/2014/main" id="{8922DC47-177B-0968-5B7E-0CC8F852673A}"/>
                </a:ext>
              </a:extLst>
            </p:cNvPr>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7" name="Freeform 38">
              <a:extLst>
                <a:ext uri="{FF2B5EF4-FFF2-40B4-BE49-F238E27FC236}">
                  <a16:creationId xmlns:a16="http://schemas.microsoft.com/office/drawing/2014/main" id="{28B4A5AA-AB7A-B12C-9B62-4899EC90BA07}"/>
                </a:ext>
              </a:extLst>
            </p:cNvPr>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8" name="Freeform 39">
              <a:extLst>
                <a:ext uri="{FF2B5EF4-FFF2-40B4-BE49-F238E27FC236}">
                  <a16:creationId xmlns:a16="http://schemas.microsoft.com/office/drawing/2014/main" id="{0E3DEA97-B0D4-E800-5CF0-FF1FE328032B}"/>
                </a:ext>
              </a:extLst>
            </p:cNvPr>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9" name="Freeform 40">
              <a:extLst>
                <a:ext uri="{FF2B5EF4-FFF2-40B4-BE49-F238E27FC236}">
                  <a16:creationId xmlns:a16="http://schemas.microsoft.com/office/drawing/2014/main" id="{4DD490FD-2707-204B-88CF-3913A70AD1AE}"/>
                </a:ext>
              </a:extLst>
            </p:cNvPr>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0" name="Freeform 41">
              <a:extLst>
                <a:ext uri="{FF2B5EF4-FFF2-40B4-BE49-F238E27FC236}">
                  <a16:creationId xmlns:a16="http://schemas.microsoft.com/office/drawing/2014/main" id="{E11C6403-072A-6089-AC81-E35B33615E23}"/>
                </a:ext>
              </a:extLst>
            </p:cNvPr>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1" name="Freeform 42">
              <a:extLst>
                <a:ext uri="{FF2B5EF4-FFF2-40B4-BE49-F238E27FC236}">
                  <a16:creationId xmlns:a16="http://schemas.microsoft.com/office/drawing/2014/main" id="{63EE08EF-AB95-86D6-CA41-DA3398CF5A24}"/>
                </a:ext>
              </a:extLst>
            </p:cNvPr>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2" name="Freeform 43">
              <a:extLst>
                <a:ext uri="{FF2B5EF4-FFF2-40B4-BE49-F238E27FC236}">
                  <a16:creationId xmlns:a16="http://schemas.microsoft.com/office/drawing/2014/main" id="{BC33BDCD-1E4F-EB72-3DC3-0B7997E5F943}"/>
                </a:ext>
              </a:extLst>
            </p:cNvPr>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3" name="Freeform 44">
              <a:extLst>
                <a:ext uri="{FF2B5EF4-FFF2-40B4-BE49-F238E27FC236}">
                  <a16:creationId xmlns:a16="http://schemas.microsoft.com/office/drawing/2014/main" id="{C16CE281-EE87-6B05-1A41-D3EAA190BD94}"/>
                </a:ext>
              </a:extLst>
            </p:cNvPr>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4" name="Freeform 45">
              <a:extLst>
                <a:ext uri="{FF2B5EF4-FFF2-40B4-BE49-F238E27FC236}">
                  <a16:creationId xmlns:a16="http://schemas.microsoft.com/office/drawing/2014/main" id="{9BB0C8FE-30D4-DF00-24C1-0F7AD35D96C0}"/>
                </a:ext>
              </a:extLst>
            </p:cNvPr>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5" name="Freeform 46">
              <a:extLst>
                <a:ext uri="{FF2B5EF4-FFF2-40B4-BE49-F238E27FC236}">
                  <a16:creationId xmlns:a16="http://schemas.microsoft.com/office/drawing/2014/main" id="{DC1210B5-67F1-E5F7-7C9B-3E55C5E509CB}"/>
                </a:ext>
              </a:extLst>
            </p:cNvPr>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6" name="Freeform 47">
              <a:extLst>
                <a:ext uri="{FF2B5EF4-FFF2-40B4-BE49-F238E27FC236}">
                  <a16:creationId xmlns:a16="http://schemas.microsoft.com/office/drawing/2014/main" id="{6D968ED2-3F79-0B04-309B-62844B24EC01}"/>
                </a:ext>
              </a:extLst>
            </p:cNvPr>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7" name="Freeform 48">
              <a:extLst>
                <a:ext uri="{FF2B5EF4-FFF2-40B4-BE49-F238E27FC236}">
                  <a16:creationId xmlns:a16="http://schemas.microsoft.com/office/drawing/2014/main" id="{ED93A1F2-B62F-1046-69DD-1CF492E887EE}"/>
                </a:ext>
              </a:extLst>
            </p:cNvPr>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8" name="Freeform 49">
              <a:extLst>
                <a:ext uri="{FF2B5EF4-FFF2-40B4-BE49-F238E27FC236}">
                  <a16:creationId xmlns:a16="http://schemas.microsoft.com/office/drawing/2014/main" id="{97831202-B4BE-001E-8071-3A29B6F8527E}"/>
                </a:ext>
              </a:extLst>
            </p:cNvPr>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9" name="Freeform 50">
              <a:extLst>
                <a:ext uri="{FF2B5EF4-FFF2-40B4-BE49-F238E27FC236}">
                  <a16:creationId xmlns:a16="http://schemas.microsoft.com/office/drawing/2014/main" id="{E8236C9A-9E39-442A-67B1-F482B9F6D571}"/>
                </a:ext>
              </a:extLst>
            </p:cNvPr>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0" name="Freeform 51">
              <a:extLst>
                <a:ext uri="{FF2B5EF4-FFF2-40B4-BE49-F238E27FC236}">
                  <a16:creationId xmlns:a16="http://schemas.microsoft.com/office/drawing/2014/main" id="{CBC936E1-01EA-A875-7CFE-75393584B174}"/>
                </a:ext>
              </a:extLst>
            </p:cNvPr>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1" name="Freeform 52">
              <a:extLst>
                <a:ext uri="{FF2B5EF4-FFF2-40B4-BE49-F238E27FC236}">
                  <a16:creationId xmlns:a16="http://schemas.microsoft.com/office/drawing/2014/main" id="{F25BB010-0D13-D97E-D69C-C061D0354B70}"/>
                </a:ext>
              </a:extLst>
            </p:cNvPr>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2" name="Freeform 53">
              <a:extLst>
                <a:ext uri="{FF2B5EF4-FFF2-40B4-BE49-F238E27FC236}">
                  <a16:creationId xmlns:a16="http://schemas.microsoft.com/office/drawing/2014/main" id="{A719A4CA-5FA5-4167-7EB7-00D9F4445E1B}"/>
                </a:ext>
              </a:extLst>
            </p:cNvPr>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3" name="Freeform 54">
              <a:extLst>
                <a:ext uri="{FF2B5EF4-FFF2-40B4-BE49-F238E27FC236}">
                  <a16:creationId xmlns:a16="http://schemas.microsoft.com/office/drawing/2014/main" id="{F4F55709-00F2-305D-81FA-8B542430A57C}"/>
                </a:ext>
              </a:extLst>
            </p:cNvPr>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4" name="Freeform 55">
              <a:extLst>
                <a:ext uri="{FF2B5EF4-FFF2-40B4-BE49-F238E27FC236}">
                  <a16:creationId xmlns:a16="http://schemas.microsoft.com/office/drawing/2014/main" id="{BD9C20EE-9B2E-3848-572F-B205D017E8D4}"/>
                </a:ext>
              </a:extLst>
            </p:cNvPr>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5" name="Freeform 56">
              <a:extLst>
                <a:ext uri="{FF2B5EF4-FFF2-40B4-BE49-F238E27FC236}">
                  <a16:creationId xmlns:a16="http://schemas.microsoft.com/office/drawing/2014/main" id="{141A4BC6-F32F-BEC2-E340-6F629EF236E0}"/>
                </a:ext>
              </a:extLst>
            </p:cNvPr>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6" name="Freeform 57">
              <a:extLst>
                <a:ext uri="{FF2B5EF4-FFF2-40B4-BE49-F238E27FC236}">
                  <a16:creationId xmlns:a16="http://schemas.microsoft.com/office/drawing/2014/main" id="{70A8BCF0-EDAD-B7C5-FE03-BD6DF8CA7A3A}"/>
                </a:ext>
              </a:extLst>
            </p:cNvPr>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7" name="Freeform 58">
              <a:extLst>
                <a:ext uri="{FF2B5EF4-FFF2-40B4-BE49-F238E27FC236}">
                  <a16:creationId xmlns:a16="http://schemas.microsoft.com/office/drawing/2014/main" id="{16959775-9758-823B-AFC0-FB4F5BD2F80F}"/>
                </a:ext>
              </a:extLst>
            </p:cNvPr>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8" name="Freeform 59">
              <a:extLst>
                <a:ext uri="{FF2B5EF4-FFF2-40B4-BE49-F238E27FC236}">
                  <a16:creationId xmlns:a16="http://schemas.microsoft.com/office/drawing/2014/main" id="{3B828D22-180E-E634-0FE5-3D6CC80864B4}"/>
                </a:ext>
              </a:extLst>
            </p:cNvPr>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9" name="Freeform 60">
              <a:extLst>
                <a:ext uri="{FF2B5EF4-FFF2-40B4-BE49-F238E27FC236}">
                  <a16:creationId xmlns:a16="http://schemas.microsoft.com/office/drawing/2014/main" id="{65F6D7DC-CEE1-B104-8C84-827AC9EA65EE}"/>
                </a:ext>
              </a:extLst>
            </p:cNvPr>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0" name="Freeform 61">
              <a:extLst>
                <a:ext uri="{FF2B5EF4-FFF2-40B4-BE49-F238E27FC236}">
                  <a16:creationId xmlns:a16="http://schemas.microsoft.com/office/drawing/2014/main" id="{1268B704-9109-245C-164D-9A9DC1DC8487}"/>
                </a:ext>
              </a:extLst>
            </p:cNvPr>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1" name="Freeform 62">
              <a:extLst>
                <a:ext uri="{FF2B5EF4-FFF2-40B4-BE49-F238E27FC236}">
                  <a16:creationId xmlns:a16="http://schemas.microsoft.com/office/drawing/2014/main" id="{C110854A-B9FD-54E4-659D-36B8B8635BB1}"/>
                </a:ext>
              </a:extLst>
            </p:cNvPr>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2" name="Freeform 63">
              <a:extLst>
                <a:ext uri="{FF2B5EF4-FFF2-40B4-BE49-F238E27FC236}">
                  <a16:creationId xmlns:a16="http://schemas.microsoft.com/office/drawing/2014/main" id="{5DA53A15-6225-8B94-0FA8-9BE5258ECCCB}"/>
                </a:ext>
              </a:extLst>
            </p:cNvPr>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3" name="Freeform 64">
              <a:extLst>
                <a:ext uri="{FF2B5EF4-FFF2-40B4-BE49-F238E27FC236}">
                  <a16:creationId xmlns:a16="http://schemas.microsoft.com/office/drawing/2014/main" id="{0FE9E385-21DF-E659-4954-54EBBCF81F92}"/>
                </a:ext>
              </a:extLst>
            </p:cNvPr>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4" name="Freeform 65">
              <a:extLst>
                <a:ext uri="{FF2B5EF4-FFF2-40B4-BE49-F238E27FC236}">
                  <a16:creationId xmlns:a16="http://schemas.microsoft.com/office/drawing/2014/main" id="{D7573761-5845-A26A-2456-E336C11F8313}"/>
                </a:ext>
              </a:extLst>
            </p:cNvPr>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5" name="Freeform 66">
              <a:extLst>
                <a:ext uri="{FF2B5EF4-FFF2-40B4-BE49-F238E27FC236}">
                  <a16:creationId xmlns:a16="http://schemas.microsoft.com/office/drawing/2014/main" id="{F4CFEAB2-7F55-3601-5177-A085CFE0EE10}"/>
                </a:ext>
              </a:extLst>
            </p:cNvPr>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6" name="Freeform 67">
              <a:extLst>
                <a:ext uri="{FF2B5EF4-FFF2-40B4-BE49-F238E27FC236}">
                  <a16:creationId xmlns:a16="http://schemas.microsoft.com/office/drawing/2014/main" id="{CD63E08B-381B-1FA2-86C3-70920FC201B0}"/>
                </a:ext>
              </a:extLst>
            </p:cNvPr>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7" name="Freeform 68">
              <a:extLst>
                <a:ext uri="{FF2B5EF4-FFF2-40B4-BE49-F238E27FC236}">
                  <a16:creationId xmlns:a16="http://schemas.microsoft.com/office/drawing/2014/main" id="{5AD1C87C-F293-3A54-B1C4-215A882978B3}"/>
                </a:ext>
              </a:extLst>
            </p:cNvPr>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8" name="Freeform 69">
              <a:extLst>
                <a:ext uri="{FF2B5EF4-FFF2-40B4-BE49-F238E27FC236}">
                  <a16:creationId xmlns:a16="http://schemas.microsoft.com/office/drawing/2014/main" id="{C5C2EE8A-5D27-9D75-A430-84B8B72A1A55}"/>
                </a:ext>
              </a:extLst>
            </p:cNvPr>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9" name="Freeform 70">
              <a:extLst>
                <a:ext uri="{FF2B5EF4-FFF2-40B4-BE49-F238E27FC236}">
                  <a16:creationId xmlns:a16="http://schemas.microsoft.com/office/drawing/2014/main" id="{3AE49603-A7C3-3330-B144-03DD9EA61F44}"/>
                </a:ext>
              </a:extLst>
            </p:cNvPr>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0" name="Freeform 71">
              <a:extLst>
                <a:ext uri="{FF2B5EF4-FFF2-40B4-BE49-F238E27FC236}">
                  <a16:creationId xmlns:a16="http://schemas.microsoft.com/office/drawing/2014/main" id="{0F90CC5A-6F77-A0C2-C2B0-76AD99FC77C6}"/>
                </a:ext>
              </a:extLst>
            </p:cNvPr>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1" name="Freeform 72">
              <a:extLst>
                <a:ext uri="{FF2B5EF4-FFF2-40B4-BE49-F238E27FC236}">
                  <a16:creationId xmlns:a16="http://schemas.microsoft.com/office/drawing/2014/main" id="{B34EB503-BB67-7919-FA57-8E47500F8CF9}"/>
                </a:ext>
              </a:extLst>
            </p:cNvPr>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2" name="Freeform 73">
              <a:extLst>
                <a:ext uri="{FF2B5EF4-FFF2-40B4-BE49-F238E27FC236}">
                  <a16:creationId xmlns:a16="http://schemas.microsoft.com/office/drawing/2014/main" id="{F6D828D9-A8CB-220C-45D2-6F391E8F864A}"/>
                </a:ext>
              </a:extLst>
            </p:cNvPr>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3" name="Freeform 74">
              <a:extLst>
                <a:ext uri="{FF2B5EF4-FFF2-40B4-BE49-F238E27FC236}">
                  <a16:creationId xmlns:a16="http://schemas.microsoft.com/office/drawing/2014/main" id="{FA5CDE52-0F2C-35BD-69B8-8E04D04CB419}"/>
                </a:ext>
              </a:extLst>
            </p:cNvPr>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4" name="Freeform 75">
              <a:extLst>
                <a:ext uri="{FF2B5EF4-FFF2-40B4-BE49-F238E27FC236}">
                  <a16:creationId xmlns:a16="http://schemas.microsoft.com/office/drawing/2014/main" id="{D33EB194-97C7-5AEA-13C8-985CE3A28D00}"/>
                </a:ext>
              </a:extLst>
            </p:cNvPr>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5" name="Freeform 76">
              <a:extLst>
                <a:ext uri="{FF2B5EF4-FFF2-40B4-BE49-F238E27FC236}">
                  <a16:creationId xmlns:a16="http://schemas.microsoft.com/office/drawing/2014/main" id="{36B289D6-A525-288E-0E25-7FFD6562F267}"/>
                </a:ext>
              </a:extLst>
            </p:cNvPr>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6" name="Freeform 77">
              <a:extLst>
                <a:ext uri="{FF2B5EF4-FFF2-40B4-BE49-F238E27FC236}">
                  <a16:creationId xmlns:a16="http://schemas.microsoft.com/office/drawing/2014/main" id="{0DB3B47B-B4BB-B2AA-389D-B42C2DE73613}"/>
                </a:ext>
              </a:extLst>
            </p:cNvPr>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7" name="Freeform 78">
              <a:extLst>
                <a:ext uri="{FF2B5EF4-FFF2-40B4-BE49-F238E27FC236}">
                  <a16:creationId xmlns:a16="http://schemas.microsoft.com/office/drawing/2014/main" id="{1919262D-9A2F-FBC7-6C94-FE4A4640374E}"/>
                </a:ext>
              </a:extLst>
            </p:cNvPr>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8" name="Freeform 79">
              <a:extLst>
                <a:ext uri="{FF2B5EF4-FFF2-40B4-BE49-F238E27FC236}">
                  <a16:creationId xmlns:a16="http://schemas.microsoft.com/office/drawing/2014/main" id="{6F32F966-F233-0371-88A7-3468D33AF83C}"/>
                </a:ext>
              </a:extLst>
            </p:cNvPr>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9" name="Freeform 80">
              <a:extLst>
                <a:ext uri="{FF2B5EF4-FFF2-40B4-BE49-F238E27FC236}">
                  <a16:creationId xmlns:a16="http://schemas.microsoft.com/office/drawing/2014/main" id="{9785C27C-0BAB-B068-08BB-162B2766C518}"/>
                </a:ext>
              </a:extLst>
            </p:cNvPr>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0" name="Freeform 81">
              <a:extLst>
                <a:ext uri="{FF2B5EF4-FFF2-40B4-BE49-F238E27FC236}">
                  <a16:creationId xmlns:a16="http://schemas.microsoft.com/office/drawing/2014/main" id="{C74F6A13-8856-C137-E3A4-218067794BC1}"/>
                </a:ext>
              </a:extLst>
            </p:cNvPr>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1" name="Freeform 82">
              <a:extLst>
                <a:ext uri="{FF2B5EF4-FFF2-40B4-BE49-F238E27FC236}">
                  <a16:creationId xmlns:a16="http://schemas.microsoft.com/office/drawing/2014/main" id="{B1CB6256-B871-3F1A-62F9-0E975BD11BB2}"/>
                </a:ext>
              </a:extLst>
            </p:cNvPr>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2" name="Freeform 83">
              <a:extLst>
                <a:ext uri="{FF2B5EF4-FFF2-40B4-BE49-F238E27FC236}">
                  <a16:creationId xmlns:a16="http://schemas.microsoft.com/office/drawing/2014/main" id="{5D0E04DD-08A2-5BC5-4EDD-7F9CC7CC5CB5}"/>
                </a:ext>
              </a:extLst>
            </p:cNvPr>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3" name="Freeform 84">
              <a:extLst>
                <a:ext uri="{FF2B5EF4-FFF2-40B4-BE49-F238E27FC236}">
                  <a16:creationId xmlns:a16="http://schemas.microsoft.com/office/drawing/2014/main" id="{4899F82C-AA81-EF7A-D471-9B4EBD9FEEE5}"/>
                </a:ext>
              </a:extLst>
            </p:cNvPr>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4" name="Freeform 85">
              <a:extLst>
                <a:ext uri="{FF2B5EF4-FFF2-40B4-BE49-F238E27FC236}">
                  <a16:creationId xmlns:a16="http://schemas.microsoft.com/office/drawing/2014/main" id="{FD23BEC1-77CD-6DD7-444C-1E0641DDA1D1}"/>
                </a:ext>
              </a:extLst>
            </p:cNvPr>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5" name="Freeform 86">
              <a:extLst>
                <a:ext uri="{FF2B5EF4-FFF2-40B4-BE49-F238E27FC236}">
                  <a16:creationId xmlns:a16="http://schemas.microsoft.com/office/drawing/2014/main" id="{9A93BD34-3AF6-EAC2-1AE6-E8231E54AEED}"/>
                </a:ext>
              </a:extLst>
            </p:cNvPr>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6" name="Freeform 87">
              <a:extLst>
                <a:ext uri="{FF2B5EF4-FFF2-40B4-BE49-F238E27FC236}">
                  <a16:creationId xmlns:a16="http://schemas.microsoft.com/office/drawing/2014/main" id="{A3888B29-4BFC-97EE-A5ED-B6B7563E35B5}"/>
                </a:ext>
              </a:extLst>
            </p:cNvPr>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7" name="Freeform 88">
              <a:extLst>
                <a:ext uri="{FF2B5EF4-FFF2-40B4-BE49-F238E27FC236}">
                  <a16:creationId xmlns:a16="http://schemas.microsoft.com/office/drawing/2014/main" id="{A3D0C39D-4EF1-7455-A0C3-D42A3F0ABC51}"/>
                </a:ext>
              </a:extLst>
            </p:cNvPr>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8" name="Freeform 89">
              <a:extLst>
                <a:ext uri="{FF2B5EF4-FFF2-40B4-BE49-F238E27FC236}">
                  <a16:creationId xmlns:a16="http://schemas.microsoft.com/office/drawing/2014/main" id="{5D16103C-76B2-0012-0F7F-F1F6998BAE95}"/>
                </a:ext>
              </a:extLst>
            </p:cNvPr>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9" name="Freeform 90">
              <a:extLst>
                <a:ext uri="{FF2B5EF4-FFF2-40B4-BE49-F238E27FC236}">
                  <a16:creationId xmlns:a16="http://schemas.microsoft.com/office/drawing/2014/main" id="{94134CA3-C58F-DA08-8874-EC8FFCC3B0C3}"/>
                </a:ext>
              </a:extLst>
            </p:cNvPr>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0" name="Freeform 91">
              <a:extLst>
                <a:ext uri="{FF2B5EF4-FFF2-40B4-BE49-F238E27FC236}">
                  <a16:creationId xmlns:a16="http://schemas.microsoft.com/office/drawing/2014/main" id="{499AA528-0C06-10B0-32AA-835E5D10569B}"/>
                </a:ext>
              </a:extLst>
            </p:cNvPr>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1" name="Freeform 92">
              <a:extLst>
                <a:ext uri="{FF2B5EF4-FFF2-40B4-BE49-F238E27FC236}">
                  <a16:creationId xmlns:a16="http://schemas.microsoft.com/office/drawing/2014/main" id="{35A3C7DE-C2B1-789D-B6E4-A628F8EECAE7}"/>
                </a:ext>
              </a:extLst>
            </p:cNvPr>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2" name="Freeform 93">
              <a:extLst>
                <a:ext uri="{FF2B5EF4-FFF2-40B4-BE49-F238E27FC236}">
                  <a16:creationId xmlns:a16="http://schemas.microsoft.com/office/drawing/2014/main" id="{6B1CE6BF-1F2C-3E2F-4312-2305842BFD29}"/>
                </a:ext>
              </a:extLst>
            </p:cNvPr>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3" name="Freeform 94">
              <a:extLst>
                <a:ext uri="{FF2B5EF4-FFF2-40B4-BE49-F238E27FC236}">
                  <a16:creationId xmlns:a16="http://schemas.microsoft.com/office/drawing/2014/main" id="{6CD617EC-FA51-FB7D-826A-DC786EBDE15E}"/>
                </a:ext>
              </a:extLst>
            </p:cNvPr>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4" name="Freeform 95">
              <a:extLst>
                <a:ext uri="{FF2B5EF4-FFF2-40B4-BE49-F238E27FC236}">
                  <a16:creationId xmlns:a16="http://schemas.microsoft.com/office/drawing/2014/main" id="{10C695AA-CF4A-BDE3-A707-76A7DCEC0A16}"/>
                </a:ext>
              </a:extLst>
            </p:cNvPr>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5" name="Freeform 96">
              <a:extLst>
                <a:ext uri="{FF2B5EF4-FFF2-40B4-BE49-F238E27FC236}">
                  <a16:creationId xmlns:a16="http://schemas.microsoft.com/office/drawing/2014/main" id="{8172CA90-0F44-4D21-0DE5-CB1740987AF8}"/>
                </a:ext>
              </a:extLst>
            </p:cNvPr>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6" name="Freeform 97">
              <a:extLst>
                <a:ext uri="{FF2B5EF4-FFF2-40B4-BE49-F238E27FC236}">
                  <a16:creationId xmlns:a16="http://schemas.microsoft.com/office/drawing/2014/main" id="{121F2203-2CCC-B1E7-EA3D-9A6A2E3E3E9E}"/>
                </a:ext>
              </a:extLst>
            </p:cNvPr>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7" name="Freeform 98">
              <a:extLst>
                <a:ext uri="{FF2B5EF4-FFF2-40B4-BE49-F238E27FC236}">
                  <a16:creationId xmlns:a16="http://schemas.microsoft.com/office/drawing/2014/main" id="{D53F0572-17C3-F19C-0220-07CE3B0E995F}"/>
                </a:ext>
              </a:extLst>
            </p:cNvPr>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8" name="Freeform 99">
              <a:extLst>
                <a:ext uri="{FF2B5EF4-FFF2-40B4-BE49-F238E27FC236}">
                  <a16:creationId xmlns:a16="http://schemas.microsoft.com/office/drawing/2014/main" id="{7F6D4318-C22C-2AFE-D439-AA4878FF793C}"/>
                </a:ext>
              </a:extLst>
            </p:cNvPr>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9" name="Freeform 100">
              <a:extLst>
                <a:ext uri="{FF2B5EF4-FFF2-40B4-BE49-F238E27FC236}">
                  <a16:creationId xmlns:a16="http://schemas.microsoft.com/office/drawing/2014/main" id="{23227B29-9F66-4783-6969-1686F6E6DA95}"/>
                </a:ext>
              </a:extLst>
            </p:cNvPr>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0" name="Freeform 101">
              <a:extLst>
                <a:ext uri="{FF2B5EF4-FFF2-40B4-BE49-F238E27FC236}">
                  <a16:creationId xmlns:a16="http://schemas.microsoft.com/office/drawing/2014/main" id="{73E8D797-D490-8ADF-DB37-EECC0C252629}"/>
                </a:ext>
              </a:extLst>
            </p:cNvPr>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1" name="Freeform 102">
              <a:extLst>
                <a:ext uri="{FF2B5EF4-FFF2-40B4-BE49-F238E27FC236}">
                  <a16:creationId xmlns:a16="http://schemas.microsoft.com/office/drawing/2014/main" id="{0708F5AD-CB4B-FEA7-8539-F68B3D64B48C}"/>
                </a:ext>
              </a:extLst>
            </p:cNvPr>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2" name="Freeform 103">
              <a:extLst>
                <a:ext uri="{FF2B5EF4-FFF2-40B4-BE49-F238E27FC236}">
                  <a16:creationId xmlns:a16="http://schemas.microsoft.com/office/drawing/2014/main" id="{FE6BB4F3-E2C3-D334-80E0-85FF5B187CB2}"/>
                </a:ext>
              </a:extLst>
            </p:cNvPr>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3" name="Freeform 104">
              <a:extLst>
                <a:ext uri="{FF2B5EF4-FFF2-40B4-BE49-F238E27FC236}">
                  <a16:creationId xmlns:a16="http://schemas.microsoft.com/office/drawing/2014/main" id="{AB126353-2CBD-5DF4-F644-BBC8BDC77E94}"/>
                </a:ext>
              </a:extLst>
            </p:cNvPr>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4" name="Freeform 105">
              <a:extLst>
                <a:ext uri="{FF2B5EF4-FFF2-40B4-BE49-F238E27FC236}">
                  <a16:creationId xmlns:a16="http://schemas.microsoft.com/office/drawing/2014/main" id="{C2F09E52-F6A0-8395-BE3F-AAA9EA3DC4A8}"/>
                </a:ext>
              </a:extLst>
            </p:cNvPr>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5" name="Freeform 106">
              <a:extLst>
                <a:ext uri="{FF2B5EF4-FFF2-40B4-BE49-F238E27FC236}">
                  <a16:creationId xmlns:a16="http://schemas.microsoft.com/office/drawing/2014/main" id="{59A8AE2A-07C3-4AD2-04C2-E4747BDF0B2B}"/>
                </a:ext>
              </a:extLst>
            </p:cNvPr>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6" name="Freeform 107">
              <a:extLst>
                <a:ext uri="{FF2B5EF4-FFF2-40B4-BE49-F238E27FC236}">
                  <a16:creationId xmlns:a16="http://schemas.microsoft.com/office/drawing/2014/main" id="{7B69D264-C1DC-3EB8-163C-B9BC5ADD6583}"/>
                </a:ext>
              </a:extLst>
            </p:cNvPr>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7" name="Freeform 108">
              <a:extLst>
                <a:ext uri="{FF2B5EF4-FFF2-40B4-BE49-F238E27FC236}">
                  <a16:creationId xmlns:a16="http://schemas.microsoft.com/office/drawing/2014/main" id="{33733DFF-E1D9-4D6C-10CE-4722A98EDC9D}"/>
                </a:ext>
              </a:extLst>
            </p:cNvPr>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8" name="Freeform 109">
              <a:extLst>
                <a:ext uri="{FF2B5EF4-FFF2-40B4-BE49-F238E27FC236}">
                  <a16:creationId xmlns:a16="http://schemas.microsoft.com/office/drawing/2014/main" id="{7179142C-27F3-093C-EFFE-E549A50B2DA4}"/>
                </a:ext>
              </a:extLst>
            </p:cNvPr>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9" name="Freeform 110">
              <a:extLst>
                <a:ext uri="{FF2B5EF4-FFF2-40B4-BE49-F238E27FC236}">
                  <a16:creationId xmlns:a16="http://schemas.microsoft.com/office/drawing/2014/main" id="{BC326477-F55B-F41B-ECA3-A64810DD542A}"/>
                </a:ext>
              </a:extLst>
            </p:cNvPr>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0" name="Freeform 111">
              <a:extLst>
                <a:ext uri="{FF2B5EF4-FFF2-40B4-BE49-F238E27FC236}">
                  <a16:creationId xmlns:a16="http://schemas.microsoft.com/office/drawing/2014/main" id="{74B0B9C6-9B46-3300-C78A-75C3F3F27510}"/>
                </a:ext>
              </a:extLst>
            </p:cNvPr>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1" name="Freeform 112">
              <a:extLst>
                <a:ext uri="{FF2B5EF4-FFF2-40B4-BE49-F238E27FC236}">
                  <a16:creationId xmlns:a16="http://schemas.microsoft.com/office/drawing/2014/main" id="{224D0C10-1AED-FEBA-0B76-AFCE3F3B871D}"/>
                </a:ext>
              </a:extLst>
            </p:cNvPr>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2" name="Freeform 113">
              <a:extLst>
                <a:ext uri="{FF2B5EF4-FFF2-40B4-BE49-F238E27FC236}">
                  <a16:creationId xmlns:a16="http://schemas.microsoft.com/office/drawing/2014/main" id="{2FC9AA6E-177D-33FA-C85E-35DAFA64C662}"/>
                </a:ext>
              </a:extLst>
            </p:cNvPr>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3" name="Freeform 114">
              <a:extLst>
                <a:ext uri="{FF2B5EF4-FFF2-40B4-BE49-F238E27FC236}">
                  <a16:creationId xmlns:a16="http://schemas.microsoft.com/office/drawing/2014/main" id="{4A8265EF-4609-AB87-2BD5-C175E5E873C4}"/>
                </a:ext>
              </a:extLst>
            </p:cNvPr>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4" name="Freeform 115">
              <a:extLst>
                <a:ext uri="{FF2B5EF4-FFF2-40B4-BE49-F238E27FC236}">
                  <a16:creationId xmlns:a16="http://schemas.microsoft.com/office/drawing/2014/main" id="{42EED70C-78D7-2BA0-C76C-EFF145ACFBD3}"/>
                </a:ext>
              </a:extLst>
            </p:cNvPr>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5" name="Freeform 116">
              <a:extLst>
                <a:ext uri="{FF2B5EF4-FFF2-40B4-BE49-F238E27FC236}">
                  <a16:creationId xmlns:a16="http://schemas.microsoft.com/office/drawing/2014/main" id="{BA24DEB2-CFBC-0F7B-0595-8FECC5B83B81}"/>
                </a:ext>
              </a:extLst>
            </p:cNvPr>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6" name="Freeform 117">
              <a:extLst>
                <a:ext uri="{FF2B5EF4-FFF2-40B4-BE49-F238E27FC236}">
                  <a16:creationId xmlns:a16="http://schemas.microsoft.com/office/drawing/2014/main" id="{CF25BE7B-595C-8D41-54EA-88D37C3374A7}"/>
                </a:ext>
              </a:extLst>
            </p:cNvPr>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7" name="Freeform 118">
              <a:extLst>
                <a:ext uri="{FF2B5EF4-FFF2-40B4-BE49-F238E27FC236}">
                  <a16:creationId xmlns:a16="http://schemas.microsoft.com/office/drawing/2014/main" id="{FB888366-A2F6-7265-AAC7-A7E63DFBB50C}"/>
                </a:ext>
              </a:extLst>
            </p:cNvPr>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8" name="Freeform 119">
              <a:extLst>
                <a:ext uri="{FF2B5EF4-FFF2-40B4-BE49-F238E27FC236}">
                  <a16:creationId xmlns:a16="http://schemas.microsoft.com/office/drawing/2014/main" id="{83F6473D-9D51-5189-ECB4-14BC14224302}"/>
                </a:ext>
              </a:extLst>
            </p:cNvPr>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9" name="Freeform 120">
              <a:extLst>
                <a:ext uri="{FF2B5EF4-FFF2-40B4-BE49-F238E27FC236}">
                  <a16:creationId xmlns:a16="http://schemas.microsoft.com/office/drawing/2014/main" id="{809430C1-6AAC-ADD4-22AB-3D663B85FE08}"/>
                </a:ext>
              </a:extLst>
            </p:cNvPr>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0" name="Freeform 121">
              <a:extLst>
                <a:ext uri="{FF2B5EF4-FFF2-40B4-BE49-F238E27FC236}">
                  <a16:creationId xmlns:a16="http://schemas.microsoft.com/office/drawing/2014/main" id="{0518B939-1B0D-A267-502B-E4577D8F1B1D}"/>
                </a:ext>
              </a:extLst>
            </p:cNvPr>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1" name="Freeform 122">
              <a:extLst>
                <a:ext uri="{FF2B5EF4-FFF2-40B4-BE49-F238E27FC236}">
                  <a16:creationId xmlns:a16="http://schemas.microsoft.com/office/drawing/2014/main" id="{803DE2C9-8B7F-AD4E-E112-A066CDFBA4E9}"/>
                </a:ext>
              </a:extLst>
            </p:cNvPr>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2" name="Freeform 123">
              <a:extLst>
                <a:ext uri="{FF2B5EF4-FFF2-40B4-BE49-F238E27FC236}">
                  <a16:creationId xmlns:a16="http://schemas.microsoft.com/office/drawing/2014/main" id="{628D8AEC-03F4-81B6-BAAE-5F425C6E5A52}"/>
                </a:ext>
              </a:extLst>
            </p:cNvPr>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3" name="Freeform 124">
              <a:extLst>
                <a:ext uri="{FF2B5EF4-FFF2-40B4-BE49-F238E27FC236}">
                  <a16:creationId xmlns:a16="http://schemas.microsoft.com/office/drawing/2014/main" id="{7C692013-024B-C47D-FE5E-C5C960E26244}"/>
                </a:ext>
              </a:extLst>
            </p:cNvPr>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4" name="Freeform 125">
              <a:extLst>
                <a:ext uri="{FF2B5EF4-FFF2-40B4-BE49-F238E27FC236}">
                  <a16:creationId xmlns:a16="http://schemas.microsoft.com/office/drawing/2014/main" id="{D5C18A39-8AAC-97D7-5CD6-A6E1F98F516F}"/>
                </a:ext>
              </a:extLst>
            </p:cNvPr>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5" name="Freeform 126">
              <a:extLst>
                <a:ext uri="{FF2B5EF4-FFF2-40B4-BE49-F238E27FC236}">
                  <a16:creationId xmlns:a16="http://schemas.microsoft.com/office/drawing/2014/main" id="{C4B9A1B5-B755-0B19-C008-E48C8680C5D7}"/>
                </a:ext>
              </a:extLst>
            </p:cNvPr>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6" name="Freeform 127">
              <a:extLst>
                <a:ext uri="{FF2B5EF4-FFF2-40B4-BE49-F238E27FC236}">
                  <a16:creationId xmlns:a16="http://schemas.microsoft.com/office/drawing/2014/main" id="{9915B109-0FA7-275C-3C5C-0BC460B3E9EF}"/>
                </a:ext>
              </a:extLst>
            </p:cNvPr>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7" name="Freeform 128">
              <a:extLst>
                <a:ext uri="{FF2B5EF4-FFF2-40B4-BE49-F238E27FC236}">
                  <a16:creationId xmlns:a16="http://schemas.microsoft.com/office/drawing/2014/main" id="{75138B38-5C6F-2226-6D46-01F81B885D7E}"/>
                </a:ext>
              </a:extLst>
            </p:cNvPr>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8" name="Freeform 129">
              <a:extLst>
                <a:ext uri="{FF2B5EF4-FFF2-40B4-BE49-F238E27FC236}">
                  <a16:creationId xmlns:a16="http://schemas.microsoft.com/office/drawing/2014/main" id="{EE398291-672F-D346-0689-99D2C1E8FC45}"/>
                </a:ext>
              </a:extLst>
            </p:cNvPr>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9" name="Freeform 130">
              <a:extLst>
                <a:ext uri="{FF2B5EF4-FFF2-40B4-BE49-F238E27FC236}">
                  <a16:creationId xmlns:a16="http://schemas.microsoft.com/office/drawing/2014/main" id="{3E1B08D4-1F59-CC6E-EEBB-610F89DDF40F}"/>
                </a:ext>
              </a:extLst>
            </p:cNvPr>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0" name="Freeform 131">
              <a:extLst>
                <a:ext uri="{FF2B5EF4-FFF2-40B4-BE49-F238E27FC236}">
                  <a16:creationId xmlns:a16="http://schemas.microsoft.com/office/drawing/2014/main" id="{C742B0BF-94AA-0F16-A053-8D6BBB25F55C}"/>
                </a:ext>
              </a:extLst>
            </p:cNvPr>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1" name="Freeform 132">
              <a:extLst>
                <a:ext uri="{FF2B5EF4-FFF2-40B4-BE49-F238E27FC236}">
                  <a16:creationId xmlns:a16="http://schemas.microsoft.com/office/drawing/2014/main" id="{3DD96219-D6E8-AB1A-4B18-4788237E393B}"/>
                </a:ext>
              </a:extLst>
            </p:cNvPr>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2" name="Freeform 133">
              <a:extLst>
                <a:ext uri="{FF2B5EF4-FFF2-40B4-BE49-F238E27FC236}">
                  <a16:creationId xmlns:a16="http://schemas.microsoft.com/office/drawing/2014/main" id="{2D027CC7-4CE4-3654-1CF3-E0FDDFB17C8A}"/>
                </a:ext>
              </a:extLst>
            </p:cNvPr>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3" name="Freeform 134">
              <a:extLst>
                <a:ext uri="{FF2B5EF4-FFF2-40B4-BE49-F238E27FC236}">
                  <a16:creationId xmlns:a16="http://schemas.microsoft.com/office/drawing/2014/main" id="{52E4BE9A-2EEF-E8AF-4DFD-0913E66BBD59}"/>
                </a:ext>
              </a:extLst>
            </p:cNvPr>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4" name="Freeform 135">
              <a:extLst>
                <a:ext uri="{FF2B5EF4-FFF2-40B4-BE49-F238E27FC236}">
                  <a16:creationId xmlns:a16="http://schemas.microsoft.com/office/drawing/2014/main" id="{6AF541E7-33C8-086B-104A-C24A691B71AC}"/>
                </a:ext>
              </a:extLst>
            </p:cNvPr>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5" name="Freeform 136">
              <a:extLst>
                <a:ext uri="{FF2B5EF4-FFF2-40B4-BE49-F238E27FC236}">
                  <a16:creationId xmlns:a16="http://schemas.microsoft.com/office/drawing/2014/main" id="{4422C250-68A1-B43D-5075-78657234D8FD}"/>
                </a:ext>
              </a:extLst>
            </p:cNvPr>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6" name="Freeform 137">
              <a:extLst>
                <a:ext uri="{FF2B5EF4-FFF2-40B4-BE49-F238E27FC236}">
                  <a16:creationId xmlns:a16="http://schemas.microsoft.com/office/drawing/2014/main" id="{0F682085-6A30-8DA0-6F01-407C5AC502E1}"/>
                </a:ext>
              </a:extLst>
            </p:cNvPr>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7" name="Freeform 138">
              <a:extLst>
                <a:ext uri="{FF2B5EF4-FFF2-40B4-BE49-F238E27FC236}">
                  <a16:creationId xmlns:a16="http://schemas.microsoft.com/office/drawing/2014/main" id="{DBA5E21C-6A7A-BECB-217D-61D56428B6A8}"/>
                </a:ext>
              </a:extLst>
            </p:cNvPr>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8" name="Freeform 139">
              <a:extLst>
                <a:ext uri="{FF2B5EF4-FFF2-40B4-BE49-F238E27FC236}">
                  <a16:creationId xmlns:a16="http://schemas.microsoft.com/office/drawing/2014/main" id="{07FE834D-AFED-DA5A-F7DC-7FC44FEDE365}"/>
                </a:ext>
              </a:extLst>
            </p:cNvPr>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9" name="Freeform 140">
              <a:extLst>
                <a:ext uri="{FF2B5EF4-FFF2-40B4-BE49-F238E27FC236}">
                  <a16:creationId xmlns:a16="http://schemas.microsoft.com/office/drawing/2014/main" id="{3A45CBA5-D335-02FC-43AF-761F82CF2FEC}"/>
                </a:ext>
              </a:extLst>
            </p:cNvPr>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30" name="Freeform 141">
              <a:extLst>
                <a:ext uri="{FF2B5EF4-FFF2-40B4-BE49-F238E27FC236}">
                  <a16:creationId xmlns:a16="http://schemas.microsoft.com/office/drawing/2014/main" id="{E1B3111E-5476-AEE2-B12B-081740FA064B}"/>
                </a:ext>
              </a:extLst>
            </p:cNvPr>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31" name="Freeform 142">
              <a:extLst>
                <a:ext uri="{FF2B5EF4-FFF2-40B4-BE49-F238E27FC236}">
                  <a16:creationId xmlns:a16="http://schemas.microsoft.com/office/drawing/2014/main" id="{20399A44-99CB-FA6A-F906-DC10519EE113}"/>
                </a:ext>
              </a:extLst>
            </p:cNvPr>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32" name="Freeform 143">
              <a:extLst>
                <a:ext uri="{FF2B5EF4-FFF2-40B4-BE49-F238E27FC236}">
                  <a16:creationId xmlns:a16="http://schemas.microsoft.com/office/drawing/2014/main" id="{5A18D650-058D-5122-2E45-12F7D4503A87}"/>
                </a:ext>
              </a:extLst>
            </p:cNvPr>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33" name="Freeform 144">
              <a:extLst>
                <a:ext uri="{FF2B5EF4-FFF2-40B4-BE49-F238E27FC236}">
                  <a16:creationId xmlns:a16="http://schemas.microsoft.com/office/drawing/2014/main" id="{8AA969B3-F32A-D7E2-6024-AB8B1CCBDC5D}"/>
                </a:ext>
              </a:extLst>
            </p:cNvPr>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grpSp>
      <p:grpSp>
        <p:nvGrpSpPr>
          <p:cNvPr id="25610" name="Group 5">
            <a:extLst>
              <a:ext uri="{FF2B5EF4-FFF2-40B4-BE49-F238E27FC236}">
                <a16:creationId xmlns:a16="http://schemas.microsoft.com/office/drawing/2014/main" id="{604EBB6F-110C-777B-0DE5-9FF19DC4063F}"/>
              </a:ext>
            </a:extLst>
          </p:cNvPr>
          <p:cNvGrpSpPr>
            <a:grpSpLocks/>
          </p:cNvGrpSpPr>
          <p:nvPr/>
        </p:nvGrpSpPr>
        <p:grpSpPr bwMode="auto">
          <a:xfrm rot="10800000">
            <a:off x="8534400" y="-25400"/>
            <a:ext cx="2133600" cy="2082800"/>
            <a:chOff x="2332" y="1554"/>
            <a:chExt cx="1105" cy="1218"/>
          </a:xfrm>
        </p:grpSpPr>
        <p:sp>
          <p:nvSpPr>
            <p:cNvPr id="25756" name="Freeform 6">
              <a:extLst>
                <a:ext uri="{FF2B5EF4-FFF2-40B4-BE49-F238E27FC236}">
                  <a16:creationId xmlns:a16="http://schemas.microsoft.com/office/drawing/2014/main" id="{0B8AC6FC-03AD-C992-D2FA-DD6FA0321A40}"/>
                </a:ext>
              </a:extLst>
            </p:cNvPr>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57" name="Freeform 7">
              <a:extLst>
                <a:ext uri="{FF2B5EF4-FFF2-40B4-BE49-F238E27FC236}">
                  <a16:creationId xmlns:a16="http://schemas.microsoft.com/office/drawing/2014/main" id="{DA5C1A0C-F8A2-28A0-7296-E0E959D909EE}"/>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58" name="Freeform 8">
              <a:extLst>
                <a:ext uri="{FF2B5EF4-FFF2-40B4-BE49-F238E27FC236}">
                  <a16:creationId xmlns:a16="http://schemas.microsoft.com/office/drawing/2014/main" id="{D2DAB778-9494-F2AC-47ED-795177D0FEE3}"/>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59" name="Freeform 9">
              <a:extLst>
                <a:ext uri="{FF2B5EF4-FFF2-40B4-BE49-F238E27FC236}">
                  <a16:creationId xmlns:a16="http://schemas.microsoft.com/office/drawing/2014/main" id="{D244157B-8745-6D63-0AE2-8B585904F175}"/>
                </a:ext>
              </a:extLst>
            </p:cNvPr>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0" name="Freeform 10">
              <a:extLst>
                <a:ext uri="{FF2B5EF4-FFF2-40B4-BE49-F238E27FC236}">
                  <a16:creationId xmlns:a16="http://schemas.microsoft.com/office/drawing/2014/main" id="{033E5067-DB95-754B-9A35-592C55987E9C}"/>
                </a:ext>
              </a:extLst>
            </p:cNvPr>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1" name="Freeform 11">
              <a:extLst>
                <a:ext uri="{FF2B5EF4-FFF2-40B4-BE49-F238E27FC236}">
                  <a16:creationId xmlns:a16="http://schemas.microsoft.com/office/drawing/2014/main" id="{681E5294-B5C6-68C5-D60E-E23590D27467}"/>
                </a:ext>
              </a:extLst>
            </p:cNvPr>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2" name="Freeform 12">
              <a:extLst>
                <a:ext uri="{FF2B5EF4-FFF2-40B4-BE49-F238E27FC236}">
                  <a16:creationId xmlns:a16="http://schemas.microsoft.com/office/drawing/2014/main" id="{FA94146B-71AC-67FE-A0ED-10D4312C4768}"/>
                </a:ext>
              </a:extLst>
            </p:cNvPr>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3" name="Freeform 13">
              <a:extLst>
                <a:ext uri="{FF2B5EF4-FFF2-40B4-BE49-F238E27FC236}">
                  <a16:creationId xmlns:a16="http://schemas.microsoft.com/office/drawing/2014/main" id="{6E50F991-9131-074F-BA15-2BCC92035175}"/>
                </a:ext>
              </a:extLst>
            </p:cNvPr>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4" name="Freeform 14">
              <a:extLst>
                <a:ext uri="{FF2B5EF4-FFF2-40B4-BE49-F238E27FC236}">
                  <a16:creationId xmlns:a16="http://schemas.microsoft.com/office/drawing/2014/main" id="{36CA8C00-206C-53A7-587E-2691B3F2B2ED}"/>
                </a:ext>
              </a:extLst>
            </p:cNvPr>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5" name="Freeform 15">
              <a:extLst>
                <a:ext uri="{FF2B5EF4-FFF2-40B4-BE49-F238E27FC236}">
                  <a16:creationId xmlns:a16="http://schemas.microsoft.com/office/drawing/2014/main" id="{8333BEBA-AB16-D8B9-EF82-F8F8A639C1EF}"/>
                </a:ext>
              </a:extLst>
            </p:cNvPr>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6" name="Freeform 16">
              <a:extLst>
                <a:ext uri="{FF2B5EF4-FFF2-40B4-BE49-F238E27FC236}">
                  <a16:creationId xmlns:a16="http://schemas.microsoft.com/office/drawing/2014/main" id="{5F395010-CD56-A65F-8FEB-E546F31AE403}"/>
                </a:ext>
              </a:extLst>
            </p:cNvPr>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7" name="Freeform 17">
              <a:extLst>
                <a:ext uri="{FF2B5EF4-FFF2-40B4-BE49-F238E27FC236}">
                  <a16:creationId xmlns:a16="http://schemas.microsoft.com/office/drawing/2014/main" id="{128A54E7-8117-84AB-4CC0-4069B0244DD3}"/>
                </a:ext>
              </a:extLst>
            </p:cNvPr>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8" name="Freeform 18">
              <a:extLst>
                <a:ext uri="{FF2B5EF4-FFF2-40B4-BE49-F238E27FC236}">
                  <a16:creationId xmlns:a16="http://schemas.microsoft.com/office/drawing/2014/main" id="{0C0D2361-47D2-60D9-3BED-84A312F1746F}"/>
                </a:ext>
              </a:extLst>
            </p:cNvPr>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9" name="Freeform 19">
              <a:extLst>
                <a:ext uri="{FF2B5EF4-FFF2-40B4-BE49-F238E27FC236}">
                  <a16:creationId xmlns:a16="http://schemas.microsoft.com/office/drawing/2014/main" id="{BC7BD596-234C-684B-409C-4EB7839E5075}"/>
                </a:ext>
              </a:extLst>
            </p:cNvPr>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0" name="Freeform 20">
              <a:extLst>
                <a:ext uri="{FF2B5EF4-FFF2-40B4-BE49-F238E27FC236}">
                  <a16:creationId xmlns:a16="http://schemas.microsoft.com/office/drawing/2014/main" id="{26CE7962-3AE1-5575-062A-BBB7100282FE}"/>
                </a:ext>
              </a:extLst>
            </p:cNvPr>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1" name="Freeform 21">
              <a:extLst>
                <a:ext uri="{FF2B5EF4-FFF2-40B4-BE49-F238E27FC236}">
                  <a16:creationId xmlns:a16="http://schemas.microsoft.com/office/drawing/2014/main" id="{0D6D372F-ECFB-4BEE-24F7-88F5E543F22C}"/>
                </a:ext>
              </a:extLst>
            </p:cNvPr>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2" name="Freeform 22">
              <a:extLst>
                <a:ext uri="{FF2B5EF4-FFF2-40B4-BE49-F238E27FC236}">
                  <a16:creationId xmlns:a16="http://schemas.microsoft.com/office/drawing/2014/main" id="{BD47BE0E-ABCE-C7D2-628B-8E3D548713DB}"/>
                </a:ext>
              </a:extLst>
            </p:cNvPr>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3" name="Freeform 23">
              <a:extLst>
                <a:ext uri="{FF2B5EF4-FFF2-40B4-BE49-F238E27FC236}">
                  <a16:creationId xmlns:a16="http://schemas.microsoft.com/office/drawing/2014/main" id="{8D690326-8E02-4AF6-43FA-1E7201DD8956}"/>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4" name="Freeform 24">
              <a:extLst>
                <a:ext uri="{FF2B5EF4-FFF2-40B4-BE49-F238E27FC236}">
                  <a16:creationId xmlns:a16="http://schemas.microsoft.com/office/drawing/2014/main" id="{18454574-E665-A62B-074A-DB66C3E7659D}"/>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5" name="Freeform 25">
              <a:extLst>
                <a:ext uri="{FF2B5EF4-FFF2-40B4-BE49-F238E27FC236}">
                  <a16:creationId xmlns:a16="http://schemas.microsoft.com/office/drawing/2014/main" id="{05C6FFB9-58B8-B5F8-0EAD-1F2A642FD122}"/>
                </a:ext>
              </a:extLst>
            </p:cNvPr>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6" name="Freeform 26">
              <a:extLst>
                <a:ext uri="{FF2B5EF4-FFF2-40B4-BE49-F238E27FC236}">
                  <a16:creationId xmlns:a16="http://schemas.microsoft.com/office/drawing/2014/main" id="{F2C1850B-5B82-E8FF-FC98-9171108FC4DC}"/>
                </a:ext>
              </a:extLst>
            </p:cNvPr>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7" name="Freeform 27">
              <a:extLst>
                <a:ext uri="{FF2B5EF4-FFF2-40B4-BE49-F238E27FC236}">
                  <a16:creationId xmlns:a16="http://schemas.microsoft.com/office/drawing/2014/main" id="{B508833F-4D32-8EC4-5A5F-061E6047CF36}"/>
                </a:ext>
              </a:extLst>
            </p:cNvPr>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8" name="Freeform 28">
              <a:extLst>
                <a:ext uri="{FF2B5EF4-FFF2-40B4-BE49-F238E27FC236}">
                  <a16:creationId xmlns:a16="http://schemas.microsoft.com/office/drawing/2014/main" id="{4D58495F-47A1-8E67-671C-71E5ABEF2B27}"/>
                </a:ext>
              </a:extLst>
            </p:cNvPr>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9" name="Freeform 29">
              <a:extLst>
                <a:ext uri="{FF2B5EF4-FFF2-40B4-BE49-F238E27FC236}">
                  <a16:creationId xmlns:a16="http://schemas.microsoft.com/office/drawing/2014/main" id="{C5DBCF1F-1F5B-F7CB-8006-E5EDD50A2E30}"/>
                </a:ext>
              </a:extLst>
            </p:cNvPr>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0" name="Freeform 30">
              <a:extLst>
                <a:ext uri="{FF2B5EF4-FFF2-40B4-BE49-F238E27FC236}">
                  <a16:creationId xmlns:a16="http://schemas.microsoft.com/office/drawing/2014/main" id="{8BFFEAC3-C9E9-ED04-AAC6-7DB4E61B8A5B}"/>
                </a:ext>
              </a:extLst>
            </p:cNvPr>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1" name="Freeform 31">
              <a:extLst>
                <a:ext uri="{FF2B5EF4-FFF2-40B4-BE49-F238E27FC236}">
                  <a16:creationId xmlns:a16="http://schemas.microsoft.com/office/drawing/2014/main" id="{08B45D37-9305-BC96-28B7-A88C7D285C13}"/>
                </a:ext>
              </a:extLst>
            </p:cNvPr>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2" name="Freeform 32">
              <a:extLst>
                <a:ext uri="{FF2B5EF4-FFF2-40B4-BE49-F238E27FC236}">
                  <a16:creationId xmlns:a16="http://schemas.microsoft.com/office/drawing/2014/main" id="{25AF68DB-A0D9-6D47-3141-511F3AE66722}"/>
                </a:ext>
              </a:extLst>
            </p:cNvPr>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3" name="Freeform 33">
              <a:extLst>
                <a:ext uri="{FF2B5EF4-FFF2-40B4-BE49-F238E27FC236}">
                  <a16:creationId xmlns:a16="http://schemas.microsoft.com/office/drawing/2014/main" id="{8B0BEE70-1B98-246B-206B-4BFA42D239DB}"/>
                </a:ext>
              </a:extLst>
            </p:cNvPr>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4" name="Freeform 34">
              <a:extLst>
                <a:ext uri="{FF2B5EF4-FFF2-40B4-BE49-F238E27FC236}">
                  <a16:creationId xmlns:a16="http://schemas.microsoft.com/office/drawing/2014/main" id="{97660E79-DC9D-AB32-4341-30897FF88E03}"/>
                </a:ext>
              </a:extLst>
            </p:cNvPr>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5" name="Freeform 35">
              <a:extLst>
                <a:ext uri="{FF2B5EF4-FFF2-40B4-BE49-F238E27FC236}">
                  <a16:creationId xmlns:a16="http://schemas.microsoft.com/office/drawing/2014/main" id="{136142AE-F874-1530-1C67-35C84D8EA692}"/>
                </a:ext>
              </a:extLst>
            </p:cNvPr>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6" name="Freeform 36">
              <a:extLst>
                <a:ext uri="{FF2B5EF4-FFF2-40B4-BE49-F238E27FC236}">
                  <a16:creationId xmlns:a16="http://schemas.microsoft.com/office/drawing/2014/main" id="{8BB6B3A9-C10A-DC0E-4B7E-24DF9A8FDCFF}"/>
                </a:ext>
              </a:extLst>
            </p:cNvPr>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7" name="Freeform 37">
              <a:extLst>
                <a:ext uri="{FF2B5EF4-FFF2-40B4-BE49-F238E27FC236}">
                  <a16:creationId xmlns:a16="http://schemas.microsoft.com/office/drawing/2014/main" id="{089C737B-25E3-37A8-113B-78C28D3E12CB}"/>
                </a:ext>
              </a:extLst>
            </p:cNvPr>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8" name="Freeform 38">
              <a:extLst>
                <a:ext uri="{FF2B5EF4-FFF2-40B4-BE49-F238E27FC236}">
                  <a16:creationId xmlns:a16="http://schemas.microsoft.com/office/drawing/2014/main" id="{FD323BA3-2941-D752-8234-5FADC99A63D3}"/>
                </a:ext>
              </a:extLst>
            </p:cNvPr>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9" name="Freeform 39">
              <a:extLst>
                <a:ext uri="{FF2B5EF4-FFF2-40B4-BE49-F238E27FC236}">
                  <a16:creationId xmlns:a16="http://schemas.microsoft.com/office/drawing/2014/main" id="{B820CCA0-3EB6-7723-8929-17E39658F8DD}"/>
                </a:ext>
              </a:extLst>
            </p:cNvPr>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0" name="Freeform 40">
              <a:extLst>
                <a:ext uri="{FF2B5EF4-FFF2-40B4-BE49-F238E27FC236}">
                  <a16:creationId xmlns:a16="http://schemas.microsoft.com/office/drawing/2014/main" id="{18D2DE74-52A5-70D4-F2DE-D52320A27B13}"/>
                </a:ext>
              </a:extLst>
            </p:cNvPr>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1" name="Freeform 41">
              <a:extLst>
                <a:ext uri="{FF2B5EF4-FFF2-40B4-BE49-F238E27FC236}">
                  <a16:creationId xmlns:a16="http://schemas.microsoft.com/office/drawing/2014/main" id="{AB19E36D-8E88-A853-9975-EE456A09D3EB}"/>
                </a:ext>
              </a:extLst>
            </p:cNvPr>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2" name="Freeform 42">
              <a:extLst>
                <a:ext uri="{FF2B5EF4-FFF2-40B4-BE49-F238E27FC236}">
                  <a16:creationId xmlns:a16="http://schemas.microsoft.com/office/drawing/2014/main" id="{239840D4-318A-51A9-74DC-57F38269448D}"/>
                </a:ext>
              </a:extLst>
            </p:cNvPr>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3" name="Freeform 43">
              <a:extLst>
                <a:ext uri="{FF2B5EF4-FFF2-40B4-BE49-F238E27FC236}">
                  <a16:creationId xmlns:a16="http://schemas.microsoft.com/office/drawing/2014/main" id="{AFA6416D-14EB-BFF5-9CD2-2EC3AF0641CE}"/>
                </a:ext>
              </a:extLst>
            </p:cNvPr>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4" name="Freeform 44">
              <a:extLst>
                <a:ext uri="{FF2B5EF4-FFF2-40B4-BE49-F238E27FC236}">
                  <a16:creationId xmlns:a16="http://schemas.microsoft.com/office/drawing/2014/main" id="{06F83CC3-985F-D458-706E-379FA8B6DE36}"/>
                </a:ext>
              </a:extLst>
            </p:cNvPr>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5" name="Freeform 45">
              <a:extLst>
                <a:ext uri="{FF2B5EF4-FFF2-40B4-BE49-F238E27FC236}">
                  <a16:creationId xmlns:a16="http://schemas.microsoft.com/office/drawing/2014/main" id="{1EA9FF3D-D8D6-B125-DD62-3BA8D4F5B9D5}"/>
                </a:ext>
              </a:extLst>
            </p:cNvPr>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6" name="Freeform 46">
              <a:extLst>
                <a:ext uri="{FF2B5EF4-FFF2-40B4-BE49-F238E27FC236}">
                  <a16:creationId xmlns:a16="http://schemas.microsoft.com/office/drawing/2014/main" id="{CECAC101-1502-20A8-52C1-FD0EA0CC4972}"/>
                </a:ext>
              </a:extLst>
            </p:cNvPr>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7" name="Freeform 47">
              <a:extLst>
                <a:ext uri="{FF2B5EF4-FFF2-40B4-BE49-F238E27FC236}">
                  <a16:creationId xmlns:a16="http://schemas.microsoft.com/office/drawing/2014/main" id="{4A7FF373-3AC0-AEDE-155E-F7FBF9C934A4}"/>
                </a:ext>
              </a:extLst>
            </p:cNvPr>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8" name="Freeform 48">
              <a:extLst>
                <a:ext uri="{FF2B5EF4-FFF2-40B4-BE49-F238E27FC236}">
                  <a16:creationId xmlns:a16="http://schemas.microsoft.com/office/drawing/2014/main" id="{502DF337-901F-9F8A-E9AC-772E54B9479B}"/>
                </a:ext>
              </a:extLst>
            </p:cNvPr>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9" name="Freeform 49">
              <a:extLst>
                <a:ext uri="{FF2B5EF4-FFF2-40B4-BE49-F238E27FC236}">
                  <a16:creationId xmlns:a16="http://schemas.microsoft.com/office/drawing/2014/main" id="{29499660-45BC-ED46-0BDB-BC88BE334887}"/>
                </a:ext>
              </a:extLst>
            </p:cNvPr>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0" name="Freeform 50">
              <a:extLst>
                <a:ext uri="{FF2B5EF4-FFF2-40B4-BE49-F238E27FC236}">
                  <a16:creationId xmlns:a16="http://schemas.microsoft.com/office/drawing/2014/main" id="{A98387F9-F93A-AB9C-352E-0EEAFBE92DD8}"/>
                </a:ext>
              </a:extLst>
            </p:cNvPr>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1" name="Freeform 51">
              <a:extLst>
                <a:ext uri="{FF2B5EF4-FFF2-40B4-BE49-F238E27FC236}">
                  <a16:creationId xmlns:a16="http://schemas.microsoft.com/office/drawing/2014/main" id="{FF819DA4-7F57-0562-826E-79F9796A70B0}"/>
                </a:ext>
              </a:extLst>
            </p:cNvPr>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2" name="Freeform 52">
              <a:extLst>
                <a:ext uri="{FF2B5EF4-FFF2-40B4-BE49-F238E27FC236}">
                  <a16:creationId xmlns:a16="http://schemas.microsoft.com/office/drawing/2014/main" id="{282744E4-AC9E-D902-FA45-0CF88D2EDB66}"/>
                </a:ext>
              </a:extLst>
            </p:cNvPr>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3" name="Freeform 53">
              <a:extLst>
                <a:ext uri="{FF2B5EF4-FFF2-40B4-BE49-F238E27FC236}">
                  <a16:creationId xmlns:a16="http://schemas.microsoft.com/office/drawing/2014/main" id="{87E29534-4168-A459-D227-BB7200AF42A5}"/>
                </a:ext>
              </a:extLst>
            </p:cNvPr>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4" name="Freeform 54">
              <a:extLst>
                <a:ext uri="{FF2B5EF4-FFF2-40B4-BE49-F238E27FC236}">
                  <a16:creationId xmlns:a16="http://schemas.microsoft.com/office/drawing/2014/main" id="{F5361DD9-C26A-FDD5-BC7F-B12385AE6701}"/>
                </a:ext>
              </a:extLst>
            </p:cNvPr>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5" name="Freeform 55">
              <a:extLst>
                <a:ext uri="{FF2B5EF4-FFF2-40B4-BE49-F238E27FC236}">
                  <a16:creationId xmlns:a16="http://schemas.microsoft.com/office/drawing/2014/main" id="{1EB20144-3F14-C2B7-10F5-E9A35201BD23}"/>
                </a:ext>
              </a:extLst>
            </p:cNvPr>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6" name="Freeform 56">
              <a:extLst>
                <a:ext uri="{FF2B5EF4-FFF2-40B4-BE49-F238E27FC236}">
                  <a16:creationId xmlns:a16="http://schemas.microsoft.com/office/drawing/2014/main" id="{46D02673-AC3A-4674-47B9-699F49674565}"/>
                </a:ext>
              </a:extLst>
            </p:cNvPr>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7" name="Freeform 57">
              <a:extLst>
                <a:ext uri="{FF2B5EF4-FFF2-40B4-BE49-F238E27FC236}">
                  <a16:creationId xmlns:a16="http://schemas.microsoft.com/office/drawing/2014/main" id="{9FA79C1A-24D1-56E1-F1B2-0C06FEEF0DA9}"/>
                </a:ext>
              </a:extLst>
            </p:cNvPr>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8" name="Freeform 58">
              <a:extLst>
                <a:ext uri="{FF2B5EF4-FFF2-40B4-BE49-F238E27FC236}">
                  <a16:creationId xmlns:a16="http://schemas.microsoft.com/office/drawing/2014/main" id="{DD48B1C6-F51B-1EBB-76EC-036091567450}"/>
                </a:ext>
              </a:extLst>
            </p:cNvPr>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9" name="Freeform 59">
              <a:extLst>
                <a:ext uri="{FF2B5EF4-FFF2-40B4-BE49-F238E27FC236}">
                  <a16:creationId xmlns:a16="http://schemas.microsoft.com/office/drawing/2014/main" id="{64BF6739-4023-3650-53B4-DA5BF6163308}"/>
                </a:ext>
              </a:extLst>
            </p:cNvPr>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0" name="Freeform 60">
              <a:extLst>
                <a:ext uri="{FF2B5EF4-FFF2-40B4-BE49-F238E27FC236}">
                  <a16:creationId xmlns:a16="http://schemas.microsoft.com/office/drawing/2014/main" id="{12849ADA-51B3-910D-1A24-95286076FA37}"/>
                </a:ext>
              </a:extLst>
            </p:cNvPr>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1" name="Freeform 61">
              <a:extLst>
                <a:ext uri="{FF2B5EF4-FFF2-40B4-BE49-F238E27FC236}">
                  <a16:creationId xmlns:a16="http://schemas.microsoft.com/office/drawing/2014/main" id="{83B80C28-D666-2B06-DE80-6967DADB7C24}"/>
                </a:ext>
              </a:extLst>
            </p:cNvPr>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2" name="Freeform 62">
              <a:extLst>
                <a:ext uri="{FF2B5EF4-FFF2-40B4-BE49-F238E27FC236}">
                  <a16:creationId xmlns:a16="http://schemas.microsoft.com/office/drawing/2014/main" id="{459C55B6-85F3-74FD-C4E5-DCF51018F1CA}"/>
                </a:ext>
              </a:extLst>
            </p:cNvPr>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3" name="Freeform 63">
              <a:extLst>
                <a:ext uri="{FF2B5EF4-FFF2-40B4-BE49-F238E27FC236}">
                  <a16:creationId xmlns:a16="http://schemas.microsoft.com/office/drawing/2014/main" id="{A94F1A22-0AB4-D41F-C2FE-751AEED9C66D}"/>
                </a:ext>
              </a:extLst>
            </p:cNvPr>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4" name="Freeform 64">
              <a:extLst>
                <a:ext uri="{FF2B5EF4-FFF2-40B4-BE49-F238E27FC236}">
                  <a16:creationId xmlns:a16="http://schemas.microsoft.com/office/drawing/2014/main" id="{B39318F0-69E8-7750-4A5C-3B2A81D702F5}"/>
                </a:ext>
              </a:extLst>
            </p:cNvPr>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5" name="Freeform 65">
              <a:extLst>
                <a:ext uri="{FF2B5EF4-FFF2-40B4-BE49-F238E27FC236}">
                  <a16:creationId xmlns:a16="http://schemas.microsoft.com/office/drawing/2014/main" id="{59B975C1-1185-9483-0592-2D97D3BE71A5}"/>
                </a:ext>
              </a:extLst>
            </p:cNvPr>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6" name="Freeform 66">
              <a:extLst>
                <a:ext uri="{FF2B5EF4-FFF2-40B4-BE49-F238E27FC236}">
                  <a16:creationId xmlns:a16="http://schemas.microsoft.com/office/drawing/2014/main" id="{A02AA82B-CAE9-1A7F-87B4-790915551380}"/>
                </a:ext>
              </a:extLst>
            </p:cNvPr>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7" name="Freeform 67">
              <a:extLst>
                <a:ext uri="{FF2B5EF4-FFF2-40B4-BE49-F238E27FC236}">
                  <a16:creationId xmlns:a16="http://schemas.microsoft.com/office/drawing/2014/main" id="{5D9B8F51-9815-FA31-9192-1A227EBFFC8B}"/>
                </a:ext>
              </a:extLst>
            </p:cNvPr>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8" name="Freeform 68">
              <a:extLst>
                <a:ext uri="{FF2B5EF4-FFF2-40B4-BE49-F238E27FC236}">
                  <a16:creationId xmlns:a16="http://schemas.microsoft.com/office/drawing/2014/main" id="{9900719F-6A52-CC6B-60ED-8E0E198C62C3}"/>
                </a:ext>
              </a:extLst>
            </p:cNvPr>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9" name="Freeform 69">
              <a:extLst>
                <a:ext uri="{FF2B5EF4-FFF2-40B4-BE49-F238E27FC236}">
                  <a16:creationId xmlns:a16="http://schemas.microsoft.com/office/drawing/2014/main" id="{96511E7B-7D8A-DB77-03CE-D99366F00298}"/>
                </a:ext>
              </a:extLst>
            </p:cNvPr>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0" name="Freeform 70">
              <a:extLst>
                <a:ext uri="{FF2B5EF4-FFF2-40B4-BE49-F238E27FC236}">
                  <a16:creationId xmlns:a16="http://schemas.microsoft.com/office/drawing/2014/main" id="{E916EA98-E904-22AD-0203-1955323706C3}"/>
                </a:ext>
              </a:extLst>
            </p:cNvPr>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1" name="Freeform 71">
              <a:extLst>
                <a:ext uri="{FF2B5EF4-FFF2-40B4-BE49-F238E27FC236}">
                  <a16:creationId xmlns:a16="http://schemas.microsoft.com/office/drawing/2014/main" id="{1150CBE8-5245-9C58-8776-4DC4C9C97E2C}"/>
                </a:ext>
              </a:extLst>
            </p:cNvPr>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2" name="Freeform 72">
              <a:extLst>
                <a:ext uri="{FF2B5EF4-FFF2-40B4-BE49-F238E27FC236}">
                  <a16:creationId xmlns:a16="http://schemas.microsoft.com/office/drawing/2014/main" id="{064681D3-82B6-A87B-4B74-032F2725CB1B}"/>
                </a:ext>
              </a:extLst>
            </p:cNvPr>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3" name="Freeform 73">
              <a:extLst>
                <a:ext uri="{FF2B5EF4-FFF2-40B4-BE49-F238E27FC236}">
                  <a16:creationId xmlns:a16="http://schemas.microsoft.com/office/drawing/2014/main" id="{759C9226-9D6B-A40E-F2D4-036DDE24A9E1}"/>
                </a:ext>
              </a:extLst>
            </p:cNvPr>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4" name="Freeform 74">
              <a:extLst>
                <a:ext uri="{FF2B5EF4-FFF2-40B4-BE49-F238E27FC236}">
                  <a16:creationId xmlns:a16="http://schemas.microsoft.com/office/drawing/2014/main" id="{312FCF8E-C4E1-AA9E-ECA2-FB5FECACC4F2}"/>
                </a:ext>
              </a:extLst>
            </p:cNvPr>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5" name="Freeform 75">
              <a:extLst>
                <a:ext uri="{FF2B5EF4-FFF2-40B4-BE49-F238E27FC236}">
                  <a16:creationId xmlns:a16="http://schemas.microsoft.com/office/drawing/2014/main" id="{EDBABBF1-26F4-49A9-961C-54CB48CCC52E}"/>
                </a:ext>
              </a:extLst>
            </p:cNvPr>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6" name="Freeform 76">
              <a:extLst>
                <a:ext uri="{FF2B5EF4-FFF2-40B4-BE49-F238E27FC236}">
                  <a16:creationId xmlns:a16="http://schemas.microsoft.com/office/drawing/2014/main" id="{E0982837-738E-4384-500D-E3AB90457A8D}"/>
                </a:ext>
              </a:extLst>
            </p:cNvPr>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7" name="Freeform 77">
              <a:extLst>
                <a:ext uri="{FF2B5EF4-FFF2-40B4-BE49-F238E27FC236}">
                  <a16:creationId xmlns:a16="http://schemas.microsoft.com/office/drawing/2014/main" id="{66C1AA10-6992-E605-135B-0C6637304E9E}"/>
                </a:ext>
              </a:extLst>
            </p:cNvPr>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8" name="Freeform 78">
              <a:extLst>
                <a:ext uri="{FF2B5EF4-FFF2-40B4-BE49-F238E27FC236}">
                  <a16:creationId xmlns:a16="http://schemas.microsoft.com/office/drawing/2014/main" id="{1FE615B2-5413-B03B-EDD8-B544C222D0F3}"/>
                </a:ext>
              </a:extLst>
            </p:cNvPr>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9" name="Freeform 79">
              <a:extLst>
                <a:ext uri="{FF2B5EF4-FFF2-40B4-BE49-F238E27FC236}">
                  <a16:creationId xmlns:a16="http://schemas.microsoft.com/office/drawing/2014/main" id="{0B034DE4-68B8-956C-432B-F1E9BCF78F62}"/>
                </a:ext>
              </a:extLst>
            </p:cNvPr>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0" name="Freeform 80">
              <a:extLst>
                <a:ext uri="{FF2B5EF4-FFF2-40B4-BE49-F238E27FC236}">
                  <a16:creationId xmlns:a16="http://schemas.microsoft.com/office/drawing/2014/main" id="{C4B0B613-F100-37D7-806A-3601884899DD}"/>
                </a:ext>
              </a:extLst>
            </p:cNvPr>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1" name="Freeform 81">
              <a:extLst>
                <a:ext uri="{FF2B5EF4-FFF2-40B4-BE49-F238E27FC236}">
                  <a16:creationId xmlns:a16="http://schemas.microsoft.com/office/drawing/2014/main" id="{7F32C84F-8B64-8BDF-0698-AF534EA85B3A}"/>
                </a:ext>
              </a:extLst>
            </p:cNvPr>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2" name="Freeform 82">
              <a:extLst>
                <a:ext uri="{FF2B5EF4-FFF2-40B4-BE49-F238E27FC236}">
                  <a16:creationId xmlns:a16="http://schemas.microsoft.com/office/drawing/2014/main" id="{402C8DF5-38A5-9461-6CDB-43D774030CE5}"/>
                </a:ext>
              </a:extLst>
            </p:cNvPr>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3" name="Freeform 83">
              <a:extLst>
                <a:ext uri="{FF2B5EF4-FFF2-40B4-BE49-F238E27FC236}">
                  <a16:creationId xmlns:a16="http://schemas.microsoft.com/office/drawing/2014/main" id="{6BA0E7F6-E38B-8B0E-4718-B22F63227ED9}"/>
                </a:ext>
              </a:extLst>
            </p:cNvPr>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4" name="Freeform 84">
              <a:extLst>
                <a:ext uri="{FF2B5EF4-FFF2-40B4-BE49-F238E27FC236}">
                  <a16:creationId xmlns:a16="http://schemas.microsoft.com/office/drawing/2014/main" id="{1B01A4C2-EEAD-8DAF-7942-10F58E1165E6}"/>
                </a:ext>
              </a:extLst>
            </p:cNvPr>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5" name="Freeform 85">
              <a:extLst>
                <a:ext uri="{FF2B5EF4-FFF2-40B4-BE49-F238E27FC236}">
                  <a16:creationId xmlns:a16="http://schemas.microsoft.com/office/drawing/2014/main" id="{34E98432-B741-B669-0AFE-3AE41E62D25C}"/>
                </a:ext>
              </a:extLst>
            </p:cNvPr>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6" name="Freeform 86">
              <a:extLst>
                <a:ext uri="{FF2B5EF4-FFF2-40B4-BE49-F238E27FC236}">
                  <a16:creationId xmlns:a16="http://schemas.microsoft.com/office/drawing/2014/main" id="{AE6AB96F-5B20-49DE-2EFF-72D8D85629D2}"/>
                </a:ext>
              </a:extLst>
            </p:cNvPr>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7" name="Freeform 87">
              <a:extLst>
                <a:ext uri="{FF2B5EF4-FFF2-40B4-BE49-F238E27FC236}">
                  <a16:creationId xmlns:a16="http://schemas.microsoft.com/office/drawing/2014/main" id="{D2C6A894-1334-5D3E-7D03-9B46CD1B20C2}"/>
                </a:ext>
              </a:extLst>
            </p:cNvPr>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8" name="Freeform 88">
              <a:extLst>
                <a:ext uri="{FF2B5EF4-FFF2-40B4-BE49-F238E27FC236}">
                  <a16:creationId xmlns:a16="http://schemas.microsoft.com/office/drawing/2014/main" id="{427E86EF-FDA7-8934-5FC8-27F2FA86F116}"/>
                </a:ext>
              </a:extLst>
            </p:cNvPr>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9" name="Freeform 89">
              <a:extLst>
                <a:ext uri="{FF2B5EF4-FFF2-40B4-BE49-F238E27FC236}">
                  <a16:creationId xmlns:a16="http://schemas.microsoft.com/office/drawing/2014/main" id="{83312BA0-9342-5880-2F4B-ADA7A9A41596}"/>
                </a:ext>
              </a:extLst>
            </p:cNvPr>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0" name="Freeform 90">
              <a:extLst>
                <a:ext uri="{FF2B5EF4-FFF2-40B4-BE49-F238E27FC236}">
                  <a16:creationId xmlns:a16="http://schemas.microsoft.com/office/drawing/2014/main" id="{632264C0-6604-6342-4583-9D9C22CEE001}"/>
                </a:ext>
              </a:extLst>
            </p:cNvPr>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1" name="Freeform 91">
              <a:extLst>
                <a:ext uri="{FF2B5EF4-FFF2-40B4-BE49-F238E27FC236}">
                  <a16:creationId xmlns:a16="http://schemas.microsoft.com/office/drawing/2014/main" id="{34B9869D-9253-E64B-87B5-53311905084E}"/>
                </a:ext>
              </a:extLst>
            </p:cNvPr>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2" name="Freeform 92">
              <a:extLst>
                <a:ext uri="{FF2B5EF4-FFF2-40B4-BE49-F238E27FC236}">
                  <a16:creationId xmlns:a16="http://schemas.microsoft.com/office/drawing/2014/main" id="{FC01A98D-F043-6DFF-6DAE-47985480F677}"/>
                </a:ext>
              </a:extLst>
            </p:cNvPr>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3" name="Freeform 93">
              <a:extLst>
                <a:ext uri="{FF2B5EF4-FFF2-40B4-BE49-F238E27FC236}">
                  <a16:creationId xmlns:a16="http://schemas.microsoft.com/office/drawing/2014/main" id="{5D68E97D-31A7-79E8-41D9-BDB082E9644A}"/>
                </a:ext>
              </a:extLst>
            </p:cNvPr>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4" name="Freeform 94">
              <a:extLst>
                <a:ext uri="{FF2B5EF4-FFF2-40B4-BE49-F238E27FC236}">
                  <a16:creationId xmlns:a16="http://schemas.microsoft.com/office/drawing/2014/main" id="{2D87909F-16FA-36B2-5483-CA758AB2E855}"/>
                </a:ext>
              </a:extLst>
            </p:cNvPr>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5" name="Freeform 95">
              <a:extLst>
                <a:ext uri="{FF2B5EF4-FFF2-40B4-BE49-F238E27FC236}">
                  <a16:creationId xmlns:a16="http://schemas.microsoft.com/office/drawing/2014/main" id="{A656030B-D052-9470-7938-D8B40DCEF8E7}"/>
                </a:ext>
              </a:extLst>
            </p:cNvPr>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6" name="Freeform 96">
              <a:extLst>
                <a:ext uri="{FF2B5EF4-FFF2-40B4-BE49-F238E27FC236}">
                  <a16:creationId xmlns:a16="http://schemas.microsoft.com/office/drawing/2014/main" id="{130BD295-5F4A-9BED-9851-8993981BF646}"/>
                </a:ext>
              </a:extLst>
            </p:cNvPr>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7" name="Freeform 97">
              <a:extLst>
                <a:ext uri="{FF2B5EF4-FFF2-40B4-BE49-F238E27FC236}">
                  <a16:creationId xmlns:a16="http://schemas.microsoft.com/office/drawing/2014/main" id="{0B9D0CB2-66F4-943D-37B4-EE05E0C2EC3F}"/>
                </a:ext>
              </a:extLst>
            </p:cNvPr>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8" name="Freeform 98">
              <a:extLst>
                <a:ext uri="{FF2B5EF4-FFF2-40B4-BE49-F238E27FC236}">
                  <a16:creationId xmlns:a16="http://schemas.microsoft.com/office/drawing/2014/main" id="{5D3DB6F3-5D45-18A4-D4AA-17B35A860615}"/>
                </a:ext>
              </a:extLst>
            </p:cNvPr>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9" name="Freeform 99">
              <a:extLst>
                <a:ext uri="{FF2B5EF4-FFF2-40B4-BE49-F238E27FC236}">
                  <a16:creationId xmlns:a16="http://schemas.microsoft.com/office/drawing/2014/main" id="{46F1E694-5170-2488-F71D-0347798639B5}"/>
                </a:ext>
              </a:extLst>
            </p:cNvPr>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0" name="Freeform 100">
              <a:extLst>
                <a:ext uri="{FF2B5EF4-FFF2-40B4-BE49-F238E27FC236}">
                  <a16:creationId xmlns:a16="http://schemas.microsoft.com/office/drawing/2014/main" id="{59317140-6571-E99D-6141-E6C2BA250FE2}"/>
                </a:ext>
              </a:extLst>
            </p:cNvPr>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1" name="Freeform 101">
              <a:extLst>
                <a:ext uri="{FF2B5EF4-FFF2-40B4-BE49-F238E27FC236}">
                  <a16:creationId xmlns:a16="http://schemas.microsoft.com/office/drawing/2014/main" id="{0E0D3225-E8FB-5A3C-6493-71A0F2E62EE2}"/>
                </a:ext>
              </a:extLst>
            </p:cNvPr>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2" name="Freeform 102">
              <a:extLst>
                <a:ext uri="{FF2B5EF4-FFF2-40B4-BE49-F238E27FC236}">
                  <a16:creationId xmlns:a16="http://schemas.microsoft.com/office/drawing/2014/main" id="{D008D470-C175-9CDF-F99F-C867E2FA0E7F}"/>
                </a:ext>
              </a:extLst>
            </p:cNvPr>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3" name="Freeform 103">
              <a:extLst>
                <a:ext uri="{FF2B5EF4-FFF2-40B4-BE49-F238E27FC236}">
                  <a16:creationId xmlns:a16="http://schemas.microsoft.com/office/drawing/2014/main" id="{2B254C32-7FB1-E4CD-C4EB-AADA27901FFB}"/>
                </a:ext>
              </a:extLst>
            </p:cNvPr>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4" name="Freeform 104">
              <a:extLst>
                <a:ext uri="{FF2B5EF4-FFF2-40B4-BE49-F238E27FC236}">
                  <a16:creationId xmlns:a16="http://schemas.microsoft.com/office/drawing/2014/main" id="{7EDAB7F9-BD44-5222-3640-DBF78AA5AD38}"/>
                </a:ext>
              </a:extLst>
            </p:cNvPr>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5" name="Freeform 105">
              <a:extLst>
                <a:ext uri="{FF2B5EF4-FFF2-40B4-BE49-F238E27FC236}">
                  <a16:creationId xmlns:a16="http://schemas.microsoft.com/office/drawing/2014/main" id="{06973C89-194E-CBEB-5E40-6CE796673DEF}"/>
                </a:ext>
              </a:extLst>
            </p:cNvPr>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6" name="Freeform 106">
              <a:extLst>
                <a:ext uri="{FF2B5EF4-FFF2-40B4-BE49-F238E27FC236}">
                  <a16:creationId xmlns:a16="http://schemas.microsoft.com/office/drawing/2014/main" id="{E5D5E91A-210E-80F7-CC99-16947DC5954D}"/>
                </a:ext>
              </a:extLst>
            </p:cNvPr>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7" name="Freeform 107">
              <a:extLst>
                <a:ext uri="{FF2B5EF4-FFF2-40B4-BE49-F238E27FC236}">
                  <a16:creationId xmlns:a16="http://schemas.microsoft.com/office/drawing/2014/main" id="{29D55A98-330B-7FD5-DC3C-99581488EF6F}"/>
                </a:ext>
              </a:extLst>
            </p:cNvPr>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8" name="Freeform 108">
              <a:extLst>
                <a:ext uri="{FF2B5EF4-FFF2-40B4-BE49-F238E27FC236}">
                  <a16:creationId xmlns:a16="http://schemas.microsoft.com/office/drawing/2014/main" id="{1B3563FA-4FF4-8C94-5A3B-BBF680F59E17}"/>
                </a:ext>
              </a:extLst>
            </p:cNvPr>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9" name="Freeform 109">
              <a:extLst>
                <a:ext uri="{FF2B5EF4-FFF2-40B4-BE49-F238E27FC236}">
                  <a16:creationId xmlns:a16="http://schemas.microsoft.com/office/drawing/2014/main" id="{0E40F9EA-F98B-1866-A2DF-7BE034DFB377}"/>
                </a:ext>
              </a:extLst>
            </p:cNvPr>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0" name="Freeform 110">
              <a:extLst>
                <a:ext uri="{FF2B5EF4-FFF2-40B4-BE49-F238E27FC236}">
                  <a16:creationId xmlns:a16="http://schemas.microsoft.com/office/drawing/2014/main" id="{4FFA7D21-EE82-BD41-E330-87FC43416B10}"/>
                </a:ext>
              </a:extLst>
            </p:cNvPr>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1" name="Freeform 111">
              <a:extLst>
                <a:ext uri="{FF2B5EF4-FFF2-40B4-BE49-F238E27FC236}">
                  <a16:creationId xmlns:a16="http://schemas.microsoft.com/office/drawing/2014/main" id="{AD04678B-74F4-EB86-2490-0B13A879BEE4}"/>
                </a:ext>
              </a:extLst>
            </p:cNvPr>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2" name="Freeform 112">
              <a:extLst>
                <a:ext uri="{FF2B5EF4-FFF2-40B4-BE49-F238E27FC236}">
                  <a16:creationId xmlns:a16="http://schemas.microsoft.com/office/drawing/2014/main" id="{4A5B1CDE-C48F-FF0F-14EB-17FA4E38304A}"/>
                </a:ext>
              </a:extLst>
            </p:cNvPr>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3" name="Freeform 113">
              <a:extLst>
                <a:ext uri="{FF2B5EF4-FFF2-40B4-BE49-F238E27FC236}">
                  <a16:creationId xmlns:a16="http://schemas.microsoft.com/office/drawing/2014/main" id="{D7FD7C26-CD75-E805-C30C-E0B6D8E0A1F2}"/>
                </a:ext>
              </a:extLst>
            </p:cNvPr>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4" name="Freeform 114">
              <a:extLst>
                <a:ext uri="{FF2B5EF4-FFF2-40B4-BE49-F238E27FC236}">
                  <a16:creationId xmlns:a16="http://schemas.microsoft.com/office/drawing/2014/main" id="{3937558E-93C8-24BC-DDE0-9A19C27FC2CC}"/>
                </a:ext>
              </a:extLst>
            </p:cNvPr>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5" name="Freeform 115">
              <a:extLst>
                <a:ext uri="{FF2B5EF4-FFF2-40B4-BE49-F238E27FC236}">
                  <a16:creationId xmlns:a16="http://schemas.microsoft.com/office/drawing/2014/main" id="{4274B07E-2774-CAE4-3D5D-6C99C945106A}"/>
                </a:ext>
              </a:extLst>
            </p:cNvPr>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6" name="Freeform 116">
              <a:extLst>
                <a:ext uri="{FF2B5EF4-FFF2-40B4-BE49-F238E27FC236}">
                  <a16:creationId xmlns:a16="http://schemas.microsoft.com/office/drawing/2014/main" id="{45106CCF-0DF9-738A-7A08-97D00191EC6F}"/>
                </a:ext>
              </a:extLst>
            </p:cNvPr>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7" name="Freeform 117">
              <a:extLst>
                <a:ext uri="{FF2B5EF4-FFF2-40B4-BE49-F238E27FC236}">
                  <a16:creationId xmlns:a16="http://schemas.microsoft.com/office/drawing/2014/main" id="{97D4496B-F594-132A-E73C-720ED8FEC44F}"/>
                </a:ext>
              </a:extLst>
            </p:cNvPr>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8" name="Freeform 118">
              <a:extLst>
                <a:ext uri="{FF2B5EF4-FFF2-40B4-BE49-F238E27FC236}">
                  <a16:creationId xmlns:a16="http://schemas.microsoft.com/office/drawing/2014/main" id="{B9D31BFA-45ED-3095-5081-1A2C94333989}"/>
                </a:ext>
              </a:extLst>
            </p:cNvPr>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9" name="Freeform 119">
              <a:extLst>
                <a:ext uri="{FF2B5EF4-FFF2-40B4-BE49-F238E27FC236}">
                  <a16:creationId xmlns:a16="http://schemas.microsoft.com/office/drawing/2014/main" id="{319AE37E-85EE-B4FC-CCC7-05C3F38B00E1}"/>
                </a:ext>
              </a:extLst>
            </p:cNvPr>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0" name="Freeform 120">
              <a:extLst>
                <a:ext uri="{FF2B5EF4-FFF2-40B4-BE49-F238E27FC236}">
                  <a16:creationId xmlns:a16="http://schemas.microsoft.com/office/drawing/2014/main" id="{664201EB-58EA-2AF1-01EE-AE4F64BC95C2}"/>
                </a:ext>
              </a:extLst>
            </p:cNvPr>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1" name="Freeform 121">
              <a:extLst>
                <a:ext uri="{FF2B5EF4-FFF2-40B4-BE49-F238E27FC236}">
                  <a16:creationId xmlns:a16="http://schemas.microsoft.com/office/drawing/2014/main" id="{5ACA07A8-4CA2-C021-4344-25272FDA5D93}"/>
                </a:ext>
              </a:extLst>
            </p:cNvPr>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2" name="Freeform 122">
              <a:extLst>
                <a:ext uri="{FF2B5EF4-FFF2-40B4-BE49-F238E27FC236}">
                  <a16:creationId xmlns:a16="http://schemas.microsoft.com/office/drawing/2014/main" id="{9CB8E428-424C-1756-593F-783A2D5F1845}"/>
                </a:ext>
              </a:extLst>
            </p:cNvPr>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3" name="Freeform 123">
              <a:extLst>
                <a:ext uri="{FF2B5EF4-FFF2-40B4-BE49-F238E27FC236}">
                  <a16:creationId xmlns:a16="http://schemas.microsoft.com/office/drawing/2014/main" id="{45467225-3231-064D-36BA-6EEA90F94F00}"/>
                </a:ext>
              </a:extLst>
            </p:cNvPr>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4" name="Freeform 124">
              <a:extLst>
                <a:ext uri="{FF2B5EF4-FFF2-40B4-BE49-F238E27FC236}">
                  <a16:creationId xmlns:a16="http://schemas.microsoft.com/office/drawing/2014/main" id="{C76629DB-7006-3976-A3A0-E7B734DA695F}"/>
                </a:ext>
              </a:extLst>
            </p:cNvPr>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5" name="Freeform 125">
              <a:extLst>
                <a:ext uri="{FF2B5EF4-FFF2-40B4-BE49-F238E27FC236}">
                  <a16:creationId xmlns:a16="http://schemas.microsoft.com/office/drawing/2014/main" id="{F2636517-2D3C-B19B-6C02-B1A8BDBE195D}"/>
                </a:ext>
              </a:extLst>
            </p:cNvPr>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6" name="Freeform 126">
              <a:extLst>
                <a:ext uri="{FF2B5EF4-FFF2-40B4-BE49-F238E27FC236}">
                  <a16:creationId xmlns:a16="http://schemas.microsoft.com/office/drawing/2014/main" id="{0840BA58-7D8B-C4E5-EE9A-362FD60334BC}"/>
                </a:ext>
              </a:extLst>
            </p:cNvPr>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7" name="Freeform 127">
              <a:extLst>
                <a:ext uri="{FF2B5EF4-FFF2-40B4-BE49-F238E27FC236}">
                  <a16:creationId xmlns:a16="http://schemas.microsoft.com/office/drawing/2014/main" id="{4609E57B-C29E-89E4-DB21-FF447D1A3E99}"/>
                </a:ext>
              </a:extLst>
            </p:cNvPr>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8" name="Freeform 128">
              <a:extLst>
                <a:ext uri="{FF2B5EF4-FFF2-40B4-BE49-F238E27FC236}">
                  <a16:creationId xmlns:a16="http://schemas.microsoft.com/office/drawing/2014/main" id="{70729183-984C-0292-2018-27AA0DD4E7E5}"/>
                </a:ext>
              </a:extLst>
            </p:cNvPr>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9" name="Freeform 129">
              <a:extLst>
                <a:ext uri="{FF2B5EF4-FFF2-40B4-BE49-F238E27FC236}">
                  <a16:creationId xmlns:a16="http://schemas.microsoft.com/office/drawing/2014/main" id="{577A095A-3F08-01D8-5A28-5B50A59EF609}"/>
                </a:ext>
              </a:extLst>
            </p:cNvPr>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0" name="Freeform 130">
              <a:extLst>
                <a:ext uri="{FF2B5EF4-FFF2-40B4-BE49-F238E27FC236}">
                  <a16:creationId xmlns:a16="http://schemas.microsoft.com/office/drawing/2014/main" id="{3B83D523-186F-801B-7A56-00931D7B73A6}"/>
                </a:ext>
              </a:extLst>
            </p:cNvPr>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1" name="Freeform 131">
              <a:extLst>
                <a:ext uri="{FF2B5EF4-FFF2-40B4-BE49-F238E27FC236}">
                  <a16:creationId xmlns:a16="http://schemas.microsoft.com/office/drawing/2014/main" id="{3EF568E6-CE2C-1679-792C-DB831EEBBB64}"/>
                </a:ext>
              </a:extLst>
            </p:cNvPr>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2" name="Freeform 132">
              <a:extLst>
                <a:ext uri="{FF2B5EF4-FFF2-40B4-BE49-F238E27FC236}">
                  <a16:creationId xmlns:a16="http://schemas.microsoft.com/office/drawing/2014/main" id="{82C07D3B-095D-90E7-F5A3-3B461F779F5C}"/>
                </a:ext>
              </a:extLst>
            </p:cNvPr>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3" name="Freeform 133">
              <a:extLst>
                <a:ext uri="{FF2B5EF4-FFF2-40B4-BE49-F238E27FC236}">
                  <a16:creationId xmlns:a16="http://schemas.microsoft.com/office/drawing/2014/main" id="{01891E6E-2563-B5CB-3DD6-BFE86CC1A581}"/>
                </a:ext>
              </a:extLst>
            </p:cNvPr>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4" name="Freeform 134">
              <a:extLst>
                <a:ext uri="{FF2B5EF4-FFF2-40B4-BE49-F238E27FC236}">
                  <a16:creationId xmlns:a16="http://schemas.microsoft.com/office/drawing/2014/main" id="{5790096D-C031-62C4-458C-D830F312D6B3}"/>
                </a:ext>
              </a:extLst>
            </p:cNvPr>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5" name="Freeform 135">
              <a:extLst>
                <a:ext uri="{FF2B5EF4-FFF2-40B4-BE49-F238E27FC236}">
                  <a16:creationId xmlns:a16="http://schemas.microsoft.com/office/drawing/2014/main" id="{42F864EE-C93F-EBE0-B483-C94D5E2A5DDE}"/>
                </a:ext>
              </a:extLst>
            </p:cNvPr>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6" name="Freeform 136">
              <a:extLst>
                <a:ext uri="{FF2B5EF4-FFF2-40B4-BE49-F238E27FC236}">
                  <a16:creationId xmlns:a16="http://schemas.microsoft.com/office/drawing/2014/main" id="{1A3307D8-308C-FE66-116B-80CFB711AC97}"/>
                </a:ext>
              </a:extLst>
            </p:cNvPr>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7" name="Freeform 137">
              <a:extLst>
                <a:ext uri="{FF2B5EF4-FFF2-40B4-BE49-F238E27FC236}">
                  <a16:creationId xmlns:a16="http://schemas.microsoft.com/office/drawing/2014/main" id="{BD912040-8040-85D7-4D6E-C763CFB5C6BD}"/>
                </a:ext>
              </a:extLst>
            </p:cNvPr>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8" name="Freeform 138">
              <a:extLst>
                <a:ext uri="{FF2B5EF4-FFF2-40B4-BE49-F238E27FC236}">
                  <a16:creationId xmlns:a16="http://schemas.microsoft.com/office/drawing/2014/main" id="{A0F6E2F8-BCE5-B24E-C41E-A23A7EE62DF1}"/>
                </a:ext>
              </a:extLst>
            </p:cNvPr>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9" name="Freeform 139">
              <a:extLst>
                <a:ext uri="{FF2B5EF4-FFF2-40B4-BE49-F238E27FC236}">
                  <a16:creationId xmlns:a16="http://schemas.microsoft.com/office/drawing/2014/main" id="{2654C35A-DC74-D5D6-2DF6-ECA86E39E9F0}"/>
                </a:ext>
              </a:extLst>
            </p:cNvPr>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90" name="Freeform 140">
              <a:extLst>
                <a:ext uri="{FF2B5EF4-FFF2-40B4-BE49-F238E27FC236}">
                  <a16:creationId xmlns:a16="http://schemas.microsoft.com/office/drawing/2014/main" id="{396AF8F2-0084-8536-AB63-20080CFA1AE9}"/>
                </a:ext>
              </a:extLst>
            </p:cNvPr>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91" name="Freeform 141">
              <a:extLst>
                <a:ext uri="{FF2B5EF4-FFF2-40B4-BE49-F238E27FC236}">
                  <a16:creationId xmlns:a16="http://schemas.microsoft.com/office/drawing/2014/main" id="{297B7E80-CF01-113B-6C61-997F10FAC777}"/>
                </a:ext>
              </a:extLst>
            </p:cNvPr>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92" name="Freeform 142">
              <a:extLst>
                <a:ext uri="{FF2B5EF4-FFF2-40B4-BE49-F238E27FC236}">
                  <a16:creationId xmlns:a16="http://schemas.microsoft.com/office/drawing/2014/main" id="{42A3136F-6EEE-F7D2-52DE-32591A2770BB}"/>
                </a:ext>
              </a:extLst>
            </p:cNvPr>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93" name="Freeform 143">
              <a:extLst>
                <a:ext uri="{FF2B5EF4-FFF2-40B4-BE49-F238E27FC236}">
                  <a16:creationId xmlns:a16="http://schemas.microsoft.com/office/drawing/2014/main" id="{E97E9CE6-D050-608B-7E5A-51174AD8D5C0}"/>
                </a:ext>
              </a:extLst>
            </p:cNvPr>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94" name="Freeform 144">
              <a:extLst>
                <a:ext uri="{FF2B5EF4-FFF2-40B4-BE49-F238E27FC236}">
                  <a16:creationId xmlns:a16="http://schemas.microsoft.com/office/drawing/2014/main" id="{7A89FD53-97A9-C9E9-4108-DE8339633CC3}"/>
                </a:ext>
              </a:extLst>
            </p:cNvPr>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grpSp>
      <p:grpSp>
        <p:nvGrpSpPr>
          <p:cNvPr id="25611" name="Group 5">
            <a:extLst>
              <a:ext uri="{FF2B5EF4-FFF2-40B4-BE49-F238E27FC236}">
                <a16:creationId xmlns:a16="http://schemas.microsoft.com/office/drawing/2014/main" id="{F8833DE3-EC19-0640-0F4F-321429259602}"/>
              </a:ext>
            </a:extLst>
          </p:cNvPr>
          <p:cNvGrpSpPr>
            <a:grpSpLocks/>
          </p:cNvGrpSpPr>
          <p:nvPr/>
        </p:nvGrpSpPr>
        <p:grpSpPr bwMode="auto">
          <a:xfrm rot="16200000">
            <a:off x="8547100" y="4673600"/>
            <a:ext cx="2095500" cy="2273300"/>
            <a:chOff x="2332" y="1554"/>
            <a:chExt cx="1105" cy="1218"/>
          </a:xfrm>
        </p:grpSpPr>
        <p:sp>
          <p:nvSpPr>
            <p:cNvPr id="25617" name="Freeform 6">
              <a:extLst>
                <a:ext uri="{FF2B5EF4-FFF2-40B4-BE49-F238E27FC236}">
                  <a16:creationId xmlns:a16="http://schemas.microsoft.com/office/drawing/2014/main" id="{E9B31A98-838A-7712-271F-8AD467E17AEB}"/>
                </a:ext>
              </a:extLst>
            </p:cNvPr>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18" name="Freeform 7">
              <a:extLst>
                <a:ext uri="{FF2B5EF4-FFF2-40B4-BE49-F238E27FC236}">
                  <a16:creationId xmlns:a16="http://schemas.microsoft.com/office/drawing/2014/main" id="{1CBFDC0F-3D2A-60F2-D81F-998A61261D9D}"/>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19" name="Freeform 8">
              <a:extLst>
                <a:ext uri="{FF2B5EF4-FFF2-40B4-BE49-F238E27FC236}">
                  <a16:creationId xmlns:a16="http://schemas.microsoft.com/office/drawing/2014/main" id="{768080D9-4420-9E80-95ED-989797722AAC}"/>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0" name="Freeform 9">
              <a:extLst>
                <a:ext uri="{FF2B5EF4-FFF2-40B4-BE49-F238E27FC236}">
                  <a16:creationId xmlns:a16="http://schemas.microsoft.com/office/drawing/2014/main" id="{BB34A756-6485-01F2-0A2F-3D0500673B5E}"/>
                </a:ext>
              </a:extLst>
            </p:cNvPr>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1" name="Freeform 10">
              <a:extLst>
                <a:ext uri="{FF2B5EF4-FFF2-40B4-BE49-F238E27FC236}">
                  <a16:creationId xmlns:a16="http://schemas.microsoft.com/office/drawing/2014/main" id="{13E9144B-978F-435D-93E0-D81C4E71AA55}"/>
                </a:ext>
              </a:extLst>
            </p:cNvPr>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2" name="Freeform 11">
              <a:extLst>
                <a:ext uri="{FF2B5EF4-FFF2-40B4-BE49-F238E27FC236}">
                  <a16:creationId xmlns:a16="http://schemas.microsoft.com/office/drawing/2014/main" id="{F5213D3B-E68C-2F99-4614-A1B04C2835BC}"/>
                </a:ext>
              </a:extLst>
            </p:cNvPr>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3" name="Freeform 12">
              <a:extLst>
                <a:ext uri="{FF2B5EF4-FFF2-40B4-BE49-F238E27FC236}">
                  <a16:creationId xmlns:a16="http://schemas.microsoft.com/office/drawing/2014/main" id="{D705CA2D-7E1B-428A-49AB-96C165A14089}"/>
                </a:ext>
              </a:extLst>
            </p:cNvPr>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4" name="Freeform 13">
              <a:extLst>
                <a:ext uri="{FF2B5EF4-FFF2-40B4-BE49-F238E27FC236}">
                  <a16:creationId xmlns:a16="http://schemas.microsoft.com/office/drawing/2014/main" id="{8AB470D6-F30D-33A9-627B-EADDA72D21A1}"/>
                </a:ext>
              </a:extLst>
            </p:cNvPr>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5" name="Freeform 14">
              <a:extLst>
                <a:ext uri="{FF2B5EF4-FFF2-40B4-BE49-F238E27FC236}">
                  <a16:creationId xmlns:a16="http://schemas.microsoft.com/office/drawing/2014/main" id="{D55316A1-4EC9-00B5-DD27-1E0C82CB949B}"/>
                </a:ext>
              </a:extLst>
            </p:cNvPr>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6" name="Freeform 15">
              <a:extLst>
                <a:ext uri="{FF2B5EF4-FFF2-40B4-BE49-F238E27FC236}">
                  <a16:creationId xmlns:a16="http://schemas.microsoft.com/office/drawing/2014/main" id="{484EC53F-BE6B-71B7-DA09-86E73AC940AF}"/>
                </a:ext>
              </a:extLst>
            </p:cNvPr>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7" name="Freeform 16">
              <a:extLst>
                <a:ext uri="{FF2B5EF4-FFF2-40B4-BE49-F238E27FC236}">
                  <a16:creationId xmlns:a16="http://schemas.microsoft.com/office/drawing/2014/main" id="{F9FB306A-D7F3-2F6E-3FCE-221513CB5BC5}"/>
                </a:ext>
              </a:extLst>
            </p:cNvPr>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8" name="Freeform 17">
              <a:extLst>
                <a:ext uri="{FF2B5EF4-FFF2-40B4-BE49-F238E27FC236}">
                  <a16:creationId xmlns:a16="http://schemas.microsoft.com/office/drawing/2014/main" id="{F2FF904F-B2EF-A18B-9C61-6C1A3272AC0E}"/>
                </a:ext>
              </a:extLst>
            </p:cNvPr>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9" name="Freeform 18">
              <a:extLst>
                <a:ext uri="{FF2B5EF4-FFF2-40B4-BE49-F238E27FC236}">
                  <a16:creationId xmlns:a16="http://schemas.microsoft.com/office/drawing/2014/main" id="{67AD04E2-D3A3-4D4C-C51D-1048A7006860}"/>
                </a:ext>
              </a:extLst>
            </p:cNvPr>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0" name="Freeform 19">
              <a:extLst>
                <a:ext uri="{FF2B5EF4-FFF2-40B4-BE49-F238E27FC236}">
                  <a16:creationId xmlns:a16="http://schemas.microsoft.com/office/drawing/2014/main" id="{6603FCC2-4AB0-E6D1-1976-1BE2ABA84F4D}"/>
                </a:ext>
              </a:extLst>
            </p:cNvPr>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1" name="Freeform 20">
              <a:extLst>
                <a:ext uri="{FF2B5EF4-FFF2-40B4-BE49-F238E27FC236}">
                  <a16:creationId xmlns:a16="http://schemas.microsoft.com/office/drawing/2014/main" id="{EF3C4F2C-B309-6062-6E82-885747CE7CD0}"/>
                </a:ext>
              </a:extLst>
            </p:cNvPr>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2" name="Freeform 21">
              <a:extLst>
                <a:ext uri="{FF2B5EF4-FFF2-40B4-BE49-F238E27FC236}">
                  <a16:creationId xmlns:a16="http://schemas.microsoft.com/office/drawing/2014/main" id="{8AC4E63F-C669-A1B9-992B-B4DAAD6DBC40}"/>
                </a:ext>
              </a:extLst>
            </p:cNvPr>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3" name="Freeform 22">
              <a:extLst>
                <a:ext uri="{FF2B5EF4-FFF2-40B4-BE49-F238E27FC236}">
                  <a16:creationId xmlns:a16="http://schemas.microsoft.com/office/drawing/2014/main" id="{15655049-A99C-6B0D-47AB-089CBCE22D08}"/>
                </a:ext>
              </a:extLst>
            </p:cNvPr>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4" name="Freeform 23">
              <a:extLst>
                <a:ext uri="{FF2B5EF4-FFF2-40B4-BE49-F238E27FC236}">
                  <a16:creationId xmlns:a16="http://schemas.microsoft.com/office/drawing/2014/main" id="{FC4ED5CE-C433-8A57-C6B2-CD31CFECDD64}"/>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5" name="Freeform 24">
              <a:extLst>
                <a:ext uri="{FF2B5EF4-FFF2-40B4-BE49-F238E27FC236}">
                  <a16:creationId xmlns:a16="http://schemas.microsoft.com/office/drawing/2014/main" id="{CBE5ADE4-5DB6-7FDD-B50B-9BE7EAC4C7E6}"/>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6" name="Freeform 25">
              <a:extLst>
                <a:ext uri="{FF2B5EF4-FFF2-40B4-BE49-F238E27FC236}">
                  <a16:creationId xmlns:a16="http://schemas.microsoft.com/office/drawing/2014/main" id="{A0ABDBC5-5C5C-FE0D-555C-A5537E7EBD42}"/>
                </a:ext>
              </a:extLst>
            </p:cNvPr>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7" name="Freeform 26">
              <a:extLst>
                <a:ext uri="{FF2B5EF4-FFF2-40B4-BE49-F238E27FC236}">
                  <a16:creationId xmlns:a16="http://schemas.microsoft.com/office/drawing/2014/main" id="{CE0E8559-26A1-E139-2307-CC3D40B58059}"/>
                </a:ext>
              </a:extLst>
            </p:cNvPr>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8" name="Freeform 27">
              <a:extLst>
                <a:ext uri="{FF2B5EF4-FFF2-40B4-BE49-F238E27FC236}">
                  <a16:creationId xmlns:a16="http://schemas.microsoft.com/office/drawing/2014/main" id="{5FEFC752-C017-260C-C25C-395E011418D7}"/>
                </a:ext>
              </a:extLst>
            </p:cNvPr>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9" name="Freeform 28">
              <a:extLst>
                <a:ext uri="{FF2B5EF4-FFF2-40B4-BE49-F238E27FC236}">
                  <a16:creationId xmlns:a16="http://schemas.microsoft.com/office/drawing/2014/main" id="{E20AAF55-39E1-85E7-63F8-02CAE6801054}"/>
                </a:ext>
              </a:extLst>
            </p:cNvPr>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0" name="Freeform 29">
              <a:extLst>
                <a:ext uri="{FF2B5EF4-FFF2-40B4-BE49-F238E27FC236}">
                  <a16:creationId xmlns:a16="http://schemas.microsoft.com/office/drawing/2014/main" id="{81E96BA4-1422-24D6-010A-7C006DC5FC0D}"/>
                </a:ext>
              </a:extLst>
            </p:cNvPr>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1" name="Freeform 30">
              <a:extLst>
                <a:ext uri="{FF2B5EF4-FFF2-40B4-BE49-F238E27FC236}">
                  <a16:creationId xmlns:a16="http://schemas.microsoft.com/office/drawing/2014/main" id="{9A8210F6-EEB1-8A7F-112F-CC0C4AFCF70F}"/>
                </a:ext>
              </a:extLst>
            </p:cNvPr>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2" name="Freeform 31">
              <a:extLst>
                <a:ext uri="{FF2B5EF4-FFF2-40B4-BE49-F238E27FC236}">
                  <a16:creationId xmlns:a16="http://schemas.microsoft.com/office/drawing/2014/main" id="{DF6AD43F-2B45-4D26-4A4F-FE2E55D377E4}"/>
                </a:ext>
              </a:extLst>
            </p:cNvPr>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3" name="Freeform 32">
              <a:extLst>
                <a:ext uri="{FF2B5EF4-FFF2-40B4-BE49-F238E27FC236}">
                  <a16:creationId xmlns:a16="http://schemas.microsoft.com/office/drawing/2014/main" id="{6DAB3F81-1C4C-2884-416F-A7906963B048}"/>
                </a:ext>
              </a:extLst>
            </p:cNvPr>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4" name="Freeform 33">
              <a:extLst>
                <a:ext uri="{FF2B5EF4-FFF2-40B4-BE49-F238E27FC236}">
                  <a16:creationId xmlns:a16="http://schemas.microsoft.com/office/drawing/2014/main" id="{B8743340-79B9-194C-15D8-9C0FD06C844F}"/>
                </a:ext>
              </a:extLst>
            </p:cNvPr>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5" name="Freeform 34">
              <a:extLst>
                <a:ext uri="{FF2B5EF4-FFF2-40B4-BE49-F238E27FC236}">
                  <a16:creationId xmlns:a16="http://schemas.microsoft.com/office/drawing/2014/main" id="{D9EC37E9-9415-42B1-BD22-DADA870FA5E7}"/>
                </a:ext>
              </a:extLst>
            </p:cNvPr>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6" name="Freeform 35">
              <a:extLst>
                <a:ext uri="{FF2B5EF4-FFF2-40B4-BE49-F238E27FC236}">
                  <a16:creationId xmlns:a16="http://schemas.microsoft.com/office/drawing/2014/main" id="{10B00D6A-973F-F479-FC86-6903437C88B1}"/>
                </a:ext>
              </a:extLst>
            </p:cNvPr>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7" name="Freeform 36">
              <a:extLst>
                <a:ext uri="{FF2B5EF4-FFF2-40B4-BE49-F238E27FC236}">
                  <a16:creationId xmlns:a16="http://schemas.microsoft.com/office/drawing/2014/main" id="{0052BD49-9F4F-6671-43B2-8A6EEB19C6DC}"/>
                </a:ext>
              </a:extLst>
            </p:cNvPr>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8" name="Freeform 37">
              <a:extLst>
                <a:ext uri="{FF2B5EF4-FFF2-40B4-BE49-F238E27FC236}">
                  <a16:creationId xmlns:a16="http://schemas.microsoft.com/office/drawing/2014/main" id="{12279DED-BFC6-F960-7DAE-5E363A948E8F}"/>
                </a:ext>
              </a:extLst>
            </p:cNvPr>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9" name="Freeform 38">
              <a:extLst>
                <a:ext uri="{FF2B5EF4-FFF2-40B4-BE49-F238E27FC236}">
                  <a16:creationId xmlns:a16="http://schemas.microsoft.com/office/drawing/2014/main" id="{489BE7EA-403F-E9F5-7E75-3104AAA944F4}"/>
                </a:ext>
              </a:extLst>
            </p:cNvPr>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0" name="Freeform 39">
              <a:extLst>
                <a:ext uri="{FF2B5EF4-FFF2-40B4-BE49-F238E27FC236}">
                  <a16:creationId xmlns:a16="http://schemas.microsoft.com/office/drawing/2014/main" id="{C1450DEC-F3B6-27C3-A3C7-7ED019B4CDEE}"/>
                </a:ext>
              </a:extLst>
            </p:cNvPr>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1" name="Freeform 40">
              <a:extLst>
                <a:ext uri="{FF2B5EF4-FFF2-40B4-BE49-F238E27FC236}">
                  <a16:creationId xmlns:a16="http://schemas.microsoft.com/office/drawing/2014/main" id="{75806352-C24A-D73D-5036-E49AFA264B61}"/>
                </a:ext>
              </a:extLst>
            </p:cNvPr>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2" name="Freeform 41">
              <a:extLst>
                <a:ext uri="{FF2B5EF4-FFF2-40B4-BE49-F238E27FC236}">
                  <a16:creationId xmlns:a16="http://schemas.microsoft.com/office/drawing/2014/main" id="{BA4F63E6-C86F-7A5E-D10E-A854A86F0E7D}"/>
                </a:ext>
              </a:extLst>
            </p:cNvPr>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3" name="Freeform 42">
              <a:extLst>
                <a:ext uri="{FF2B5EF4-FFF2-40B4-BE49-F238E27FC236}">
                  <a16:creationId xmlns:a16="http://schemas.microsoft.com/office/drawing/2014/main" id="{76AD39E3-7632-70DD-7486-55FBBBB27A4E}"/>
                </a:ext>
              </a:extLst>
            </p:cNvPr>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4" name="Freeform 43">
              <a:extLst>
                <a:ext uri="{FF2B5EF4-FFF2-40B4-BE49-F238E27FC236}">
                  <a16:creationId xmlns:a16="http://schemas.microsoft.com/office/drawing/2014/main" id="{6C007A10-828E-F364-46F9-86D5895BB02A}"/>
                </a:ext>
              </a:extLst>
            </p:cNvPr>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5" name="Freeform 44">
              <a:extLst>
                <a:ext uri="{FF2B5EF4-FFF2-40B4-BE49-F238E27FC236}">
                  <a16:creationId xmlns:a16="http://schemas.microsoft.com/office/drawing/2014/main" id="{32B8DE74-4459-E1AC-037A-9D2EAFC0355D}"/>
                </a:ext>
              </a:extLst>
            </p:cNvPr>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6" name="Freeform 45">
              <a:extLst>
                <a:ext uri="{FF2B5EF4-FFF2-40B4-BE49-F238E27FC236}">
                  <a16:creationId xmlns:a16="http://schemas.microsoft.com/office/drawing/2014/main" id="{B327F2B1-99E2-C3EE-2C45-A79B6D7EA8FA}"/>
                </a:ext>
              </a:extLst>
            </p:cNvPr>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7" name="Freeform 46">
              <a:extLst>
                <a:ext uri="{FF2B5EF4-FFF2-40B4-BE49-F238E27FC236}">
                  <a16:creationId xmlns:a16="http://schemas.microsoft.com/office/drawing/2014/main" id="{FF863ECE-212C-9F0C-3489-7AD70133CCBF}"/>
                </a:ext>
              </a:extLst>
            </p:cNvPr>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8" name="Freeform 47">
              <a:extLst>
                <a:ext uri="{FF2B5EF4-FFF2-40B4-BE49-F238E27FC236}">
                  <a16:creationId xmlns:a16="http://schemas.microsoft.com/office/drawing/2014/main" id="{CB2B55FB-E89E-8F4B-C03C-B2EFDDFD3901}"/>
                </a:ext>
              </a:extLst>
            </p:cNvPr>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9" name="Freeform 48">
              <a:extLst>
                <a:ext uri="{FF2B5EF4-FFF2-40B4-BE49-F238E27FC236}">
                  <a16:creationId xmlns:a16="http://schemas.microsoft.com/office/drawing/2014/main" id="{2086B329-5DC2-9892-6361-83F65260E7B2}"/>
                </a:ext>
              </a:extLst>
            </p:cNvPr>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0" name="Freeform 49">
              <a:extLst>
                <a:ext uri="{FF2B5EF4-FFF2-40B4-BE49-F238E27FC236}">
                  <a16:creationId xmlns:a16="http://schemas.microsoft.com/office/drawing/2014/main" id="{BD168493-1F4C-B2E7-81FD-93E68AD56DF2}"/>
                </a:ext>
              </a:extLst>
            </p:cNvPr>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1" name="Freeform 50">
              <a:extLst>
                <a:ext uri="{FF2B5EF4-FFF2-40B4-BE49-F238E27FC236}">
                  <a16:creationId xmlns:a16="http://schemas.microsoft.com/office/drawing/2014/main" id="{DCE29486-DC9E-9AE1-F004-62C8A5364EFA}"/>
                </a:ext>
              </a:extLst>
            </p:cNvPr>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2" name="Freeform 51">
              <a:extLst>
                <a:ext uri="{FF2B5EF4-FFF2-40B4-BE49-F238E27FC236}">
                  <a16:creationId xmlns:a16="http://schemas.microsoft.com/office/drawing/2014/main" id="{A051CE7D-576C-CE28-2822-CA7CBDB617D2}"/>
                </a:ext>
              </a:extLst>
            </p:cNvPr>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3" name="Freeform 52">
              <a:extLst>
                <a:ext uri="{FF2B5EF4-FFF2-40B4-BE49-F238E27FC236}">
                  <a16:creationId xmlns:a16="http://schemas.microsoft.com/office/drawing/2014/main" id="{F6BE318B-3CA7-BC2B-93E8-31792070E951}"/>
                </a:ext>
              </a:extLst>
            </p:cNvPr>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4" name="Freeform 53">
              <a:extLst>
                <a:ext uri="{FF2B5EF4-FFF2-40B4-BE49-F238E27FC236}">
                  <a16:creationId xmlns:a16="http://schemas.microsoft.com/office/drawing/2014/main" id="{D8EAF113-5BE7-E96C-426E-F2F9B61A6651}"/>
                </a:ext>
              </a:extLst>
            </p:cNvPr>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5" name="Freeform 54">
              <a:extLst>
                <a:ext uri="{FF2B5EF4-FFF2-40B4-BE49-F238E27FC236}">
                  <a16:creationId xmlns:a16="http://schemas.microsoft.com/office/drawing/2014/main" id="{D33181FD-0F48-BF7F-4EFA-D081EC333957}"/>
                </a:ext>
              </a:extLst>
            </p:cNvPr>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6" name="Freeform 55">
              <a:extLst>
                <a:ext uri="{FF2B5EF4-FFF2-40B4-BE49-F238E27FC236}">
                  <a16:creationId xmlns:a16="http://schemas.microsoft.com/office/drawing/2014/main" id="{7652B958-8833-6656-F827-0C54CCAD23F6}"/>
                </a:ext>
              </a:extLst>
            </p:cNvPr>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7" name="Freeform 56">
              <a:extLst>
                <a:ext uri="{FF2B5EF4-FFF2-40B4-BE49-F238E27FC236}">
                  <a16:creationId xmlns:a16="http://schemas.microsoft.com/office/drawing/2014/main" id="{CFEF7A32-EE70-57AA-D190-4EE100BFC1EA}"/>
                </a:ext>
              </a:extLst>
            </p:cNvPr>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8" name="Freeform 57">
              <a:extLst>
                <a:ext uri="{FF2B5EF4-FFF2-40B4-BE49-F238E27FC236}">
                  <a16:creationId xmlns:a16="http://schemas.microsoft.com/office/drawing/2014/main" id="{4DEE394E-671A-2C73-20C2-B5C0A2D1DFBD}"/>
                </a:ext>
              </a:extLst>
            </p:cNvPr>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9" name="Freeform 58">
              <a:extLst>
                <a:ext uri="{FF2B5EF4-FFF2-40B4-BE49-F238E27FC236}">
                  <a16:creationId xmlns:a16="http://schemas.microsoft.com/office/drawing/2014/main" id="{91243A18-44CB-8190-2B8F-8CA5A4A1DD09}"/>
                </a:ext>
              </a:extLst>
            </p:cNvPr>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0" name="Freeform 59">
              <a:extLst>
                <a:ext uri="{FF2B5EF4-FFF2-40B4-BE49-F238E27FC236}">
                  <a16:creationId xmlns:a16="http://schemas.microsoft.com/office/drawing/2014/main" id="{7F467F2C-3F7D-FF6C-50A6-73DA4F9AC9E0}"/>
                </a:ext>
              </a:extLst>
            </p:cNvPr>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1" name="Freeform 60">
              <a:extLst>
                <a:ext uri="{FF2B5EF4-FFF2-40B4-BE49-F238E27FC236}">
                  <a16:creationId xmlns:a16="http://schemas.microsoft.com/office/drawing/2014/main" id="{1B456A31-A43A-656D-9811-0B757E213F1E}"/>
                </a:ext>
              </a:extLst>
            </p:cNvPr>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2" name="Freeform 61">
              <a:extLst>
                <a:ext uri="{FF2B5EF4-FFF2-40B4-BE49-F238E27FC236}">
                  <a16:creationId xmlns:a16="http://schemas.microsoft.com/office/drawing/2014/main" id="{84555EF8-1105-A7E2-6F61-E04534FC92C5}"/>
                </a:ext>
              </a:extLst>
            </p:cNvPr>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3" name="Freeform 62">
              <a:extLst>
                <a:ext uri="{FF2B5EF4-FFF2-40B4-BE49-F238E27FC236}">
                  <a16:creationId xmlns:a16="http://schemas.microsoft.com/office/drawing/2014/main" id="{C580EDA2-EE35-6A12-4F3C-FB1C40B2A7DA}"/>
                </a:ext>
              </a:extLst>
            </p:cNvPr>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4" name="Freeform 63">
              <a:extLst>
                <a:ext uri="{FF2B5EF4-FFF2-40B4-BE49-F238E27FC236}">
                  <a16:creationId xmlns:a16="http://schemas.microsoft.com/office/drawing/2014/main" id="{CF82D268-96F9-2958-E91C-78D25D4C1DC5}"/>
                </a:ext>
              </a:extLst>
            </p:cNvPr>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5" name="Freeform 64">
              <a:extLst>
                <a:ext uri="{FF2B5EF4-FFF2-40B4-BE49-F238E27FC236}">
                  <a16:creationId xmlns:a16="http://schemas.microsoft.com/office/drawing/2014/main" id="{ED62A7A9-13AB-E292-9A22-377472489409}"/>
                </a:ext>
              </a:extLst>
            </p:cNvPr>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6" name="Freeform 65">
              <a:extLst>
                <a:ext uri="{FF2B5EF4-FFF2-40B4-BE49-F238E27FC236}">
                  <a16:creationId xmlns:a16="http://schemas.microsoft.com/office/drawing/2014/main" id="{E268648A-E66C-62B2-40B3-E1BAC5F9A17B}"/>
                </a:ext>
              </a:extLst>
            </p:cNvPr>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7" name="Freeform 66">
              <a:extLst>
                <a:ext uri="{FF2B5EF4-FFF2-40B4-BE49-F238E27FC236}">
                  <a16:creationId xmlns:a16="http://schemas.microsoft.com/office/drawing/2014/main" id="{14E4378C-3770-B1A4-4722-38BB1CABCB23}"/>
                </a:ext>
              </a:extLst>
            </p:cNvPr>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8" name="Freeform 67">
              <a:extLst>
                <a:ext uri="{FF2B5EF4-FFF2-40B4-BE49-F238E27FC236}">
                  <a16:creationId xmlns:a16="http://schemas.microsoft.com/office/drawing/2014/main" id="{DE7B7B1F-ED28-80CE-2D32-E6F5569029EE}"/>
                </a:ext>
              </a:extLst>
            </p:cNvPr>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9" name="Freeform 68">
              <a:extLst>
                <a:ext uri="{FF2B5EF4-FFF2-40B4-BE49-F238E27FC236}">
                  <a16:creationId xmlns:a16="http://schemas.microsoft.com/office/drawing/2014/main" id="{73C8EAAA-59A6-D8C1-E226-5521A51AFB9C}"/>
                </a:ext>
              </a:extLst>
            </p:cNvPr>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0" name="Freeform 69">
              <a:extLst>
                <a:ext uri="{FF2B5EF4-FFF2-40B4-BE49-F238E27FC236}">
                  <a16:creationId xmlns:a16="http://schemas.microsoft.com/office/drawing/2014/main" id="{7D5D6EB3-DAA4-6DA2-51BC-4F2506B81208}"/>
                </a:ext>
              </a:extLst>
            </p:cNvPr>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1" name="Freeform 70">
              <a:extLst>
                <a:ext uri="{FF2B5EF4-FFF2-40B4-BE49-F238E27FC236}">
                  <a16:creationId xmlns:a16="http://schemas.microsoft.com/office/drawing/2014/main" id="{5F0D69A2-1B11-22B3-AB63-0BB718BBD56E}"/>
                </a:ext>
              </a:extLst>
            </p:cNvPr>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2" name="Freeform 71">
              <a:extLst>
                <a:ext uri="{FF2B5EF4-FFF2-40B4-BE49-F238E27FC236}">
                  <a16:creationId xmlns:a16="http://schemas.microsoft.com/office/drawing/2014/main" id="{88D93C9C-901B-D719-0A4B-83093E3761DC}"/>
                </a:ext>
              </a:extLst>
            </p:cNvPr>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3" name="Freeform 72">
              <a:extLst>
                <a:ext uri="{FF2B5EF4-FFF2-40B4-BE49-F238E27FC236}">
                  <a16:creationId xmlns:a16="http://schemas.microsoft.com/office/drawing/2014/main" id="{D257B7AB-6A3A-5BD9-75AA-707EF58925E7}"/>
                </a:ext>
              </a:extLst>
            </p:cNvPr>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4" name="Freeform 73">
              <a:extLst>
                <a:ext uri="{FF2B5EF4-FFF2-40B4-BE49-F238E27FC236}">
                  <a16:creationId xmlns:a16="http://schemas.microsoft.com/office/drawing/2014/main" id="{302CEE70-CB31-587E-BA28-64C1D1671E1B}"/>
                </a:ext>
              </a:extLst>
            </p:cNvPr>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5" name="Freeform 74">
              <a:extLst>
                <a:ext uri="{FF2B5EF4-FFF2-40B4-BE49-F238E27FC236}">
                  <a16:creationId xmlns:a16="http://schemas.microsoft.com/office/drawing/2014/main" id="{7D90395E-AE8A-9DA8-4B21-4DFDC68D6775}"/>
                </a:ext>
              </a:extLst>
            </p:cNvPr>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6" name="Freeform 75">
              <a:extLst>
                <a:ext uri="{FF2B5EF4-FFF2-40B4-BE49-F238E27FC236}">
                  <a16:creationId xmlns:a16="http://schemas.microsoft.com/office/drawing/2014/main" id="{D1DCB3FC-913A-2169-849F-4B2D9A9D5332}"/>
                </a:ext>
              </a:extLst>
            </p:cNvPr>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7" name="Freeform 76">
              <a:extLst>
                <a:ext uri="{FF2B5EF4-FFF2-40B4-BE49-F238E27FC236}">
                  <a16:creationId xmlns:a16="http://schemas.microsoft.com/office/drawing/2014/main" id="{F7A07265-A81D-71A5-B136-2468B6691003}"/>
                </a:ext>
              </a:extLst>
            </p:cNvPr>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8" name="Freeform 77">
              <a:extLst>
                <a:ext uri="{FF2B5EF4-FFF2-40B4-BE49-F238E27FC236}">
                  <a16:creationId xmlns:a16="http://schemas.microsoft.com/office/drawing/2014/main" id="{4E67AAD7-C4BF-04A4-D281-F5AA3A7F0DB9}"/>
                </a:ext>
              </a:extLst>
            </p:cNvPr>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9" name="Freeform 78">
              <a:extLst>
                <a:ext uri="{FF2B5EF4-FFF2-40B4-BE49-F238E27FC236}">
                  <a16:creationId xmlns:a16="http://schemas.microsoft.com/office/drawing/2014/main" id="{97DE675B-0AD5-B4C1-1DF3-00FBD4CCD371}"/>
                </a:ext>
              </a:extLst>
            </p:cNvPr>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0" name="Freeform 79">
              <a:extLst>
                <a:ext uri="{FF2B5EF4-FFF2-40B4-BE49-F238E27FC236}">
                  <a16:creationId xmlns:a16="http://schemas.microsoft.com/office/drawing/2014/main" id="{93CA2716-D015-40F1-257C-047B01EC671C}"/>
                </a:ext>
              </a:extLst>
            </p:cNvPr>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1" name="Freeform 80">
              <a:extLst>
                <a:ext uri="{FF2B5EF4-FFF2-40B4-BE49-F238E27FC236}">
                  <a16:creationId xmlns:a16="http://schemas.microsoft.com/office/drawing/2014/main" id="{9522D21E-AD76-D677-C0CE-FF9D340EF2F5}"/>
                </a:ext>
              </a:extLst>
            </p:cNvPr>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2" name="Freeform 81">
              <a:extLst>
                <a:ext uri="{FF2B5EF4-FFF2-40B4-BE49-F238E27FC236}">
                  <a16:creationId xmlns:a16="http://schemas.microsoft.com/office/drawing/2014/main" id="{15B99552-584B-386B-E25D-D2542669A1F3}"/>
                </a:ext>
              </a:extLst>
            </p:cNvPr>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3" name="Freeform 82">
              <a:extLst>
                <a:ext uri="{FF2B5EF4-FFF2-40B4-BE49-F238E27FC236}">
                  <a16:creationId xmlns:a16="http://schemas.microsoft.com/office/drawing/2014/main" id="{0A845EFB-6BCC-4BFE-CDE2-08E585FA9F0F}"/>
                </a:ext>
              </a:extLst>
            </p:cNvPr>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4" name="Freeform 83">
              <a:extLst>
                <a:ext uri="{FF2B5EF4-FFF2-40B4-BE49-F238E27FC236}">
                  <a16:creationId xmlns:a16="http://schemas.microsoft.com/office/drawing/2014/main" id="{914C8D13-F1DA-5CAC-1AF5-304841145B04}"/>
                </a:ext>
              </a:extLst>
            </p:cNvPr>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5" name="Freeform 84">
              <a:extLst>
                <a:ext uri="{FF2B5EF4-FFF2-40B4-BE49-F238E27FC236}">
                  <a16:creationId xmlns:a16="http://schemas.microsoft.com/office/drawing/2014/main" id="{AAB7E9C3-59B6-8776-D2FC-FCAFE90AF119}"/>
                </a:ext>
              </a:extLst>
            </p:cNvPr>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6" name="Freeform 85">
              <a:extLst>
                <a:ext uri="{FF2B5EF4-FFF2-40B4-BE49-F238E27FC236}">
                  <a16:creationId xmlns:a16="http://schemas.microsoft.com/office/drawing/2014/main" id="{7917FDE7-7931-A89E-D7AD-0EAE44AFA3C8}"/>
                </a:ext>
              </a:extLst>
            </p:cNvPr>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7" name="Freeform 86">
              <a:extLst>
                <a:ext uri="{FF2B5EF4-FFF2-40B4-BE49-F238E27FC236}">
                  <a16:creationId xmlns:a16="http://schemas.microsoft.com/office/drawing/2014/main" id="{51BE1A23-D8C9-5227-B055-CECE426DF0E5}"/>
                </a:ext>
              </a:extLst>
            </p:cNvPr>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8" name="Freeform 87">
              <a:extLst>
                <a:ext uri="{FF2B5EF4-FFF2-40B4-BE49-F238E27FC236}">
                  <a16:creationId xmlns:a16="http://schemas.microsoft.com/office/drawing/2014/main" id="{9BF51329-71F0-E77B-87C3-A6CD731CFDF8}"/>
                </a:ext>
              </a:extLst>
            </p:cNvPr>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9" name="Freeform 88">
              <a:extLst>
                <a:ext uri="{FF2B5EF4-FFF2-40B4-BE49-F238E27FC236}">
                  <a16:creationId xmlns:a16="http://schemas.microsoft.com/office/drawing/2014/main" id="{D474056B-7650-C77C-7922-96319697A83D}"/>
                </a:ext>
              </a:extLst>
            </p:cNvPr>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0" name="Freeform 89">
              <a:extLst>
                <a:ext uri="{FF2B5EF4-FFF2-40B4-BE49-F238E27FC236}">
                  <a16:creationId xmlns:a16="http://schemas.microsoft.com/office/drawing/2014/main" id="{44782790-3F2B-EB65-37EE-4D0E5644EC9B}"/>
                </a:ext>
              </a:extLst>
            </p:cNvPr>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1" name="Freeform 90">
              <a:extLst>
                <a:ext uri="{FF2B5EF4-FFF2-40B4-BE49-F238E27FC236}">
                  <a16:creationId xmlns:a16="http://schemas.microsoft.com/office/drawing/2014/main" id="{548036E4-5A9D-7EAB-799A-5660CF382C62}"/>
                </a:ext>
              </a:extLst>
            </p:cNvPr>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2" name="Freeform 91">
              <a:extLst>
                <a:ext uri="{FF2B5EF4-FFF2-40B4-BE49-F238E27FC236}">
                  <a16:creationId xmlns:a16="http://schemas.microsoft.com/office/drawing/2014/main" id="{22E92A20-4F7B-F88E-3112-E0810CEE0B79}"/>
                </a:ext>
              </a:extLst>
            </p:cNvPr>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3" name="Freeform 92">
              <a:extLst>
                <a:ext uri="{FF2B5EF4-FFF2-40B4-BE49-F238E27FC236}">
                  <a16:creationId xmlns:a16="http://schemas.microsoft.com/office/drawing/2014/main" id="{4278AA49-C79A-FF0A-6120-AB2695FEED94}"/>
                </a:ext>
              </a:extLst>
            </p:cNvPr>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4" name="Freeform 93">
              <a:extLst>
                <a:ext uri="{FF2B5EF4-FFF2-40B4-BE49-F238E27FC236}">
                  <a16:creationId xmlns:a16="http://schemas.microsoft.com/office/drawing/2014/main" id="{59DD18C6-9BFA-1B63-7413-C443ADE8411A}"/>
                </a:ext>
              </a:extLst>
            </p:cNvPr>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5" name="Freeform 94">
              <a:extLst>
                <a:ext uri="{FF2B5EF4-FFF2-40B4-BE49-F238E27FC236}">
                  <a16:creationId xmlns:a16="http://schemas.microsoft.com/office/drawing/2014/main" id="{3C739F13-5949-0588-3A2F-8DDEE99DB151}"/>
                </a:ext>
              </a:extLst>
            </p:cNvPr>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6" name="Freeform 95">
              <a:extLst>
                <a:ext uri="{FF2B5EF4-FFF2-40B4-BE49-F238E27FC236}">
                  <a16:creationId xmlns:a16="http://schemas.microsoft.com/office/drawing/2014/main" id="{25A8555B-673F-8916-9C41-2D13219E1348}"/>
                </a:ext>
              </a:extLst>
            </p:cNvPr>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7" name="Freeform 96">
              <a:extLst>
                <a:ext uri="{FF2B5EF4-FFF2-40B4-BE49-F238E27FC236}">
                  <a16:creationId xmlns:a16="http://schemas.microsoft.com/office/drawing/2014/main" id="{0ED289DF-A61D-D977-02D3-78AA1F6B4674}"/>
                </a:ext>
              </a:extLst>
            </p:cNvPr>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8" name="Freeform 97">
              <a:extLst>
                <a:ext uri="{FF2B5EF4-FFF2-40B4-BE49-F238E27FC236}">
                  <a16:creationId xmlns:a16="http://schemas.microsoft.com/office/drawing/2014/main" id="{EDC3E5A4-2940-1E27-41E4-96F8BA05B276}"/>
                </a:ext>
              </a:extLst>
            </p:cNvPr>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9" name="Freeform 98">
              <a:extLst>
                <a:ext uri="{FF2B5EF4-FFF2-40B4-BE49-F238E27FC236}">
                  <a16:creationId xmlns:a16="http://schemas.microsoft.com/office/drawing/2014/main" id="{A6723790-91C1-2A79-5E12-74C120E8219B}"/>
                </a:ext>
              </a:extLst>
            </p:cNvPr>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0" name="Freeform 99">
              <a:extLst>
                <a:ext uri="{FF2B5EF4-FFF2-40B4-BE49-F238E27FC236}">
                  <a16:creationId xmlns:a16="http://schemas.microsoft.com/office/drawing/2014/main" id="{7ED86D1D-FAD1-005C-F9F7-0D7A8F2C63BD}"/>
                </a:ext>
              </a:extLst>
            </p:cNvPr>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1" name="Freeform 100">
              <a:extLst>
                <a:ext uri="{FF2B5EF4-FFF2-40B4-BE49-F238E27FC236}">
                  <a16:creationId xmlns:a16="http://schemas.microsoft.com/office/drawing/2014/main" id="{872573BF-062D-FDD9-72E4-3B730F8FF883}"/>
                </a:ext>
              </a:extLst>
            </p:cNvPr>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2" name="Freeform 101">
              <a:extLst>
                <a:ext uri="{FF2B5EF4-FFF2-40B4-BE49-F238E27FC236}">
                  <a16:creationId xmlns:a16="http://schemas.microsoft.com/office/drawing/2014/main" id="{1B2FED6E-587C-1196-4CEF-BEA4A99D0155}"/>
                </a:ext>
              </a:extLst>
            </p:cNvPr>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3" name="Freeform 102">
              <a:extLst>
                <a:ext uri="{FF2B5EF4-FFF2-40B4-BE49-F238E27FC236}">
                  <a16:creationId xmlns:a16="http://schemas.microsoft.com/office/drawing/2014/main" id="{10B34AA8-4B1B-492F-E509-EEE6460427B6}"/>
                </a:ext>
              </a:extLst>
            </p:cNvPr>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4" name="Freeform 103">
              <a:extLst>
                <a:ext uri="{FF2B5EF4-FFF2-40B4-BE49-F238E27FC236}">
                  <a16:creationId xmlns:a16="http://schemas.microsoft.com/office/drawing/2014/main" id="{9FD3D449-7D88-5B48-A86C-2CC0233B0D38}"/>
                </a:ext>
              </a:extLst>
            </p:cNvPr>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5" name="Freeform 104">
              <a:extLst>
                <a:ext uri="{FF2B5EF4-FFF2-40B4-BE49-F238E27FC236}">
                  <a16:creationId xmlns:a16="http://schemas.microsoft.com/office/drawing/2014/main" id="{D8DD9202-BDEC-45DD-E1AF-BAC7032DCAA6}"/>
                </a:ext>
              </a:extLst>
            </p:cNvPr>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6" name="Freeform 105">
              <a:extLst>
                <a:ext uri="{FF2B5EF4-FFF2-40B4-BE49-F238E27FC236}">
                  <a16:creationId xmlns:a16="http://schemas.microsoft.com/office/drawing/2014/main" id="{F893ABCD-420C-B398-CA64-A0D984A9478D}"/>
                </a:ext>
              </a:extLst>
            </p:cNvPr>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7" name="Freeform 106">
              <a:extLst>
                <a:ext uri="{FF2B5EF4-FFF2-40B4-BE49-F238E27FC236}">
                  <a16:creationId xmlns:a16="http://schemas.microsoft.com/office/drawing/2014/main" id="{192458C6-984D-613B-16DA-BC277021567A}"/>
                </a:ext>
              </a:extLst>
            </p:cNvPr>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8" name="Freeform 107">
              <a:extLst>
                <a:ext uri="{FF2B5EF4-FFF2-40B4-BE49-F238E27FC236}">
                  <a16:creationId xmlns:a16="http://schemas.microsoft.com/office/drawing/2014/main" id="{468A36C7-D1C7-E577-BBD8-8B8ECCD27F17}"/>
                </a:ext>
              </a:extLst>
            </p:cNvPr>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9" name="Freeform 108">
              <a:extLst>
                <a:ext uri="{FF2B5EF4-FFF2-40B4-BE49-F238E27FC236}">
                  <a16:creationId xmlns:a16="http://schemas.microsoft.com/office/drawing/2014/main" id="{2EC10556-0F2D-64FB-92FC-51392104C1C1}"/>
                </a:ext>
              </a:extLst>
            </p:cNvPr>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0" name="Freeform 109">
              <a:extLst>
                <a:ext uri="{FF2B5EF4-FFF2-40B4-BE49-F238E27FC236}">
                  <a16:creationId xmlns:a16="http://schemas.microsoft.com/office/drawing/2014/main" id="{1BCAB187-8E8F-A780-9A25-73DD92BC53BC}"/>
                </a:ext>
              </a:extLst>
            </p:cNvPr>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1" name="Freeform 110">
              <a:extLst>
                <a:ext uri="{FF2B5EF4-FFF2-40B4-BE49-F238E27FC236}">
                  <a16:creationId xmlns:a16="http://schemas.microsoft.com/office/drawing/2014/main" id="{0DA1BA4D-C125-F20D-2774-6FB44768DC4B}"/>
                </a:ext>
              </a:extLst>
            </p:cNvPr>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2" name="Freeform 111">
              <a:extLst>
                <a:ext uri="{FF2B5EF4-FFF2-40B4-BE49-F238E27FC236}">
                  <a16:creationId xmlns:a16="http://schemas.microsoft.com/office/drawing/2014/main" id="{4D9E4334-7BE8-8101-60FF-02ABE9E982AD}"/>
                </a:ext>
              </a:extLst>
            </p:cNvPr>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3" name="Freeform 112">
              <a:extLst>
                <a:ext uri="{FF2B5EF4-FFF2-40B4-BE49-F238E27FC236}">
                  <a16:creationId xmlns:a16="http://schemas.microsoft.com/office/drawing/2014/main" id="{CD1C13DB-0E83-F177-B36E-BE8349F19805}"/>
                </a:ext>
              </a:extLst>
            </p:cNvPr>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4" name="Freeform 113">
              <a:extLst>
                <a:ext uri="{FF2B5EF4-FFF2-40B4-BE49-F238E27FC236}">
                  <a16:creationId xmlns:a16="http://schemas.microsoft.com/office/drawing/2014/main" id="{246958D2-2B3A-DB42-2D92-9902666EEBF7}"/>
                </a:ext>
              </a:extLst>
            </p:cNvPr>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5" name="Freeform 114">
              <a:extLst>
                <a:ext uri="{FF2B5EF4-FFF2-40B4-BE49-F238E27FC236}">
                  <a16:creationId xmlns:a16="http://schemas.microsoft.com/office/drawing/2014/main" id="{46CE4352-35B6-8D16-FB97-3AF2EBE41C08}"/>
                </a:ext>
              </a:extLst>
            </p:cNvPr>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6" name="Freeform 115">
              <a:extLst>
                <a:ext uri="{FF2B5EF4-FFF2-40B4-BE49-F238E27FC236}">
                  <a16:creationId xmlns:a16="http://schemas.microsoft.com/office/drawing/2014/main" id="{42BF34AD-04C2-AC07-F242-A0740C799016}"/>
                </a:ext>
              </a:extLst>
            </p:cNvPr>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7" name="Freeform 116">
              <a:extLst>
                <a:ext uri="{FF2B5EF4-FFF2-40B4-BE49-F238E27FC236}">
                  <a16:creationId xmlns:a16="http://schemas.microsoft.com/office/drawing/2014/main" id="{43725FE2-D0AB-48F6-8A2B-45012ABBE36D}"/>
                </a:ext>
              </a:extLst>
            </p:cNvPr>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8" name="Freeform 117">
              <a:extLst>
                <a:ext uri="{FF2B5EF4-FFF2-40B4-BE49-F238E27FC236}">
                  <a16:creationId xmlns:a16="http://schemas.microsoft.com/office/drawing/2014/main" id="{099B23AF-5E04-6FAC-34A2-785CC28057B7}"/>
                </a:ext>
              </a:extLst>
            </p:cNvPr>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9" name="Freeform 118">
              <a:extLst>
                <a:ext uri="{FF2B5EF4-FFF2-40B4-BE49-F238E27FC236}">
                  <a16:creationId xmlns:a16="http://schemas.microsoft.com/office/drawing/2014/main" id="{D12D1F6D-514B-6B2C-EA67-B07F0EA3CAB4}"/>
                </a:ext>
              </a:extLst>
            </p:cNvPr>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0" name="Freeform 119">
              <a:extLst>
                <a:ext uri="{FF2B5EF4-FFF2-40B4-BE49-F238E27FC236}">
                  <a16:creationId xmlns:a16="http://schemas.microsoft.com/office/drawing/2014/main" id="{FD7E77F1-D4CB-3850-4A82-3B037F824708}"/>
                </a:ext>
              </a:extLst>
            </p:cNvPr>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1" name="Freeform 120">
              <a:extLst>
                <a:ext uri="{FF2B5EF4-FFF2-40B4-BE49-F238E27FC236}">
                  <a16:creationId xmlns:a16="http://schemas.microsoft.com/office/drawing/2014/main" id="{13E1BB35-2176-A47D-D462-A462AD9373CD}"/>
                </a:ext>
              </a:extLst>
            </p:cNvPr>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2" name="Freeform 121">
              <a:extLst>
                <a:ext uri="{FF2B5EF4-FFF2-40B4-BE49-F238E27FC236}">
                  <a16:creationId xmlns:a16="http://schemas.microsoft.com/office/drawing/2014/main" id="{8FC422CC-DAD1-33B5-DE96-42B5D86A564C}"/>
                </a:ext>
              </a:extLst>
            </p:cNvPr>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3" name="Freeform 122">
              <a:extLst>
                <a:ext uri="{FF2B5EF4-FFF2-40B4-BE49-F238E27FC236}">
                  <a16:creationId xmlns:a16="http://schemas.microsoft.com/office/drawing/2014/main" id="{DE04B071-2529-9F8A-757A-4E62C6A58EC3}"/>
                </a:ext>
              </a:extLst>
            </p:cNvPr>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4" name="Freeform 123">
              <a:extLst>
                <a:ext uri="{FF2B5EF4-FFF2-40B4-BE49-F238E27FC236}">
                  <a16:creationId xmlns:a16="http://schemas.microsoft.com/office/drawing/2014/main" id="{D7784913-F2D7-096F-7628-2F4C65EE8D4E}"/>
                </a:ext>
              </a:extLst>
            </p:cNvPr>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5" name="Freeform 124">
              <a:extLst>
                <a:ext uri="{FF2B5EF4-FFF2-40B4-BE49-F238E27FC236}">
                  <a16:creationId xmlns:a16="http://schemas.microsoft.com/office/drawing/2014/main" id="{0F96B615-6497-394A-CC9E-5C7530A02DE4}"/>
                </a:ext>
              </a:extLst>
            </p:cNvPr>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6" name="Freeform 125">
              <a:extLst>
                <a:ext uri="{FF2B5EF4-FFF2-40B4-BE49-F238E27FC236}">
                  <a16:creationId xmlns:a16="http://schemas.microsoft.com/office/drawing/2014/main" id="{6F3E6C87-7DBC-267A-F6E6-C586483F2485}"/>
                </a:ext>
              </a:extLst>
            </p:cNvPr>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7" name="Freeform 126">
              <a:extLst>
                <a:ext uri="{FF2B5EF4-FFF2-40B4-BE49-F238E27FC236}">
                  <a16:creationId xmlns:a16="http://schemas.microsoft.com/office/drawing/2014/main" id="{4CB067C5-890D-69B8-EE01-7E2032151CC3}"/>
                </a:ext>
              </a:extLst>
            </p:cNvPr>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8" name="Freeform 127">
              <a:extLst>
                <a:ext uri="{FF2B5EF4-FFF2-40B4-BE49-F238E27FC236}">
                  <a16:creationId xmlns:a16="http://schemas.microsoft.com/office/drawing/2014/main" id="{DA9C465F-6C3C-4328-646A-E4F021636BDE}"/>
                </a:ext>
              </a:extLst>
            </p:cNvPr>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9" name="Freeform 128">
              <a:extLst>
                <a:ext uri="{FF2B5EF4-FFF2-40B4-BE49-F238E27FC236}">
                  <a16:creationId xmlns:a16="http://schemas.microsoft.com/office/drawing/2014/main" id="{5C72668B-2B69-3DA9-9C61-F34E78A85C69}"/>
                </a:ext>
              </a:extLst>
            </p:cNvPr>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0" name="Freeform 129">
              <a:extLst>
                <a:ext uri="{FF2B5EF4-FFF2-40B4-BE49-F238E27FC236}">
                  <a16:creationId xmlns:a16="http://schemas.microsoft.com/office/drawing/2014/main" id="{FA013C70-9155-8657-9197-E3EB98DA9239}"/>
                </a:ext>
              </a:extLst>
            </p:cNvPr>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1" name="Freeform 130">
              <a:extLst>
                <a:ext uri="{FF2B5EF4-FFF2-40B4-BE49-F238E27FC236}">
                  <a16:creationId xmlns:a16="http://schemas.microsoft.com/office/drawing/2014/main" id="{A83B4BEB-641D-A0C2-848F-7FBBB5B386DB}"/>
                </a:ext>
              </a:extLst>
            </p:cNvPr>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2" name="Freeform 131">
              <a:extLst>
                <a:ext uri="{FF2B5EF4-FFF2-40B4-BE49-F238E27FC236}">
                  <a16:creationId xmlns:a16="http://schemas.microsoft.com/office/drawing/2014/main" id="{95D2260D-0819-9E4F-93B1-A3733F6FB9F2}"/>
                </a:ext>
              </a:extLst>
            </p:cNvPr>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3" name="Freeform 132">
              <a:extLst>
                <a:ext uri="{FF2B5EF4-FFF2-40B4-BE49-F238E27FC236}">
                  <a16:creationId xmlns:a16="http://schemas.microsoft.com/office/drawing/2014/main" id="{45698380-1B7D-DC03-1139-52C02F03821D}"/>
                </a:ext>
              </a:extLst>
            </p:cNvPr>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4" name="Freeform 133">
              <a:extLst>
                <a:ext uri="{FF2B5EF4-FFF2-40B4-BE49-F238E27FC236}">
                  <a16:creationId xmlns:a16="http://schemas.microsoft.com/office/drawing/2014/main" id="{67C8BED8-146A-659B-A1D6-F33CFD184FDB}"/>
                </a:ext>
              </a:extLst>
            </p:cNvPr>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5" name="Freeform 134">
              <a:extLst>
                <a:ext uri="{FF2B5EF4-FFF2-40B4-BE49-F238E27FC236}">
                  <a16:creationId xmlns:a16="http://schemas.microsoft.com/office/drawing/2014/main" id="{3C1B748B-9455-0FD4-2212-75CB5CDB16A6}"/>
                </a:ext>
              </a:extLst>
            </p:cNvPr>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6" name="Freeform 135">
              <a:extLst>
                <a:ext uri="{FF2B5EF4-FFF2-40B4-BE49-F238E27FC236}">
                  <a16:creationId xmlns:a16="http://schemas.microsoft.com/office/drawing/2014/main" id="{8E947CD1-DFB5-90FF-1CFA-F729C056C869}"/>
                </a:ext>
              </a:extLst>
            </p:cNvPr>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7" name="Freeform 136">
              <a:extLst>
                <a:ext uri="{FF2B5EF4-FFF2-40B4-BE49-F238E27FC236}">
                  <a16:creationId xmlns:a16="http://schemas.microsoft.com/office/drawing/2014/main" id="{C305D548-8851-8B19-BA2F-FC61AEC0B782}"/>
                </a:ext>
              </a:extLst>
            </p:cNvPr>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8" name="Freeform 137">
              <a:extLst>
                <a:ext uri="{FF2B5EF4-FFF2-40B4-BE49-F238E27FC236}">
                  <a16:creationId xmlns:a16="http://schemas.microsoft.com/office/drawing/2014/main" id="{F3FB6FD5-D5AF-6980-6395-F421701606D9}"/>
                </a:ext>
              </a:extLst>
            </p:cNvPr>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9" name="Freeform 138">
              <a:extLst>
                <a:ext uri="{FF2B5EF4-FFF2-40B4-BE49-F238E27FC236}">
                  <a16:creationId xmlns:a16="http://schemas.microsoft.com/office/drawing/2014/main" id="{EEE1F0C4-6857-F910-6DFF-331B70501F3D}"/>
                </a:ext>
              </a:extLst>
            </p:cNvPr>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50" name="Freeform 139">
              <a:extLst>
                <a:ext uri="{FF2B5EF4-FFF2-40B4-BE49-F238E27FC236}">
                  <a16:creationId xmlns:a16="http://schemas.microsoft.com/office/drawing/2014/main" id="{6C9CF707-0FD5-6E57-C1F3-EC8F94E7E406}"/>
                </a:ext>
              </a:extLst>
            </p:cNvPr>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51" name="Freeform 140">
              <a:extLst>
                <a:ext uri="{FF2B5EF4-FFF2-40B4-BE49-F238E27FC236}">
                  <a16:creationId xmlns:a16="http://schemas.microsoft.com/office/drawing/2014/main" id="{FB25CF40-57AE-4BF8-D401-B6453F15229F}"/>
                </a:ext>
              </a:extLst>
            </p:cNvPr>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52" name="Freeform 141">
              <a:extLst>
                <a:ext uri="{FF2B5EF4-FFF2-40B4-BE49-F238E27FC236}">
                  <a16:creationId xmlns:a16="http://schemas.microsoft.com/office/drawing/2014/main" id="{C39EAB11-ABB9-EC0B-4C80-C5006351610F}"/>
                </a:ext>
              </a:extLst>
            </p:cNvPr>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53" name="Freeform 142">
              <a:extLst>
                <a:ext uri="{FF2B5EF4-FFF2-40B4-BE49-F238E27FC236}">
                  <a16:creationId xmlns:a16="http://schemas.microsoft.com/office/drawing/2014/main" id="{5DDEAA2C-BC1C-9AFC-654E-6BC004DC0AAB}"/>
                </a:ext>
              </a:extLst>
            </p:cNvPr>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54" name="Freeform 143">
              <a:extLst>
                <a:ext uri="{FF2B5EF4-FFF2-40B4-BE49-F238E27FC236}">
                  <a16:creationId xmlns:a16="http://schemas.microsoft.com/office/drawing/2014/main" id="{24A12DE5-B295-B895-1BDE-228AD95C09ED}"/>
                </a:ext>
              </a:extLst>
            </p:cNvPr>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55" name="Freeform 144">
              <a:extLst>
                <a:ext uri="{FF2B5EF4-FFF2-40B4-BE49-F238E27FC236}">
                  <a16:creationId xmlns:a16="http://schemas.microsoft.com/office/drawing/2014/main" id="{E1470E32-E3F5-F657-552A-247009C48AF9}"/>
                </a:ext>
              </a:extLst>
            </p:cNvPr>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grpSp>
      <p:grpSp>
        <p:nvGrpSpPr>
          <p:cNvPr id="25612" name="Group 36">
            <a:extLst>
              <a:ext uri="{FF2B5EF4-FFF2-40B4-BE49-F238E27FC236}">
                <a16:creationId xmlns:a16="http://schemas.microsoft.com/office/drawing/2014/main" id="{616F60A6-6DA2-EA6A-9810-E986116912C5}"/>
              </a:ext>
            </a:extLst>
          </p:cNvPr>
          <p:cNvGrpSpPr>
            <a:grpSpLocks/>
          </p:cNvGrpSpPr>
          <p:nvPr/>
        </p:nvGrpSpPr>
        <p:grpSpPr bwMode="auto">
          <a:xfrm>
            <a:off x="295275" y="-58738"/>
            <a:ext cx="11582400" cy="6916738"/>
            <a:chOff x="0" y="-24"/>
            <a:chExt cx="5773" cy="4357"/>
          </a:xfrm>
        </p:grpSpPr>
        <p:pic>
          <p:nvPicPr>
            <p:cNvPr id="25613" name="Picture 37" descr="N3">
              <a:extLst>
                <a:ext uri="{FF2B5EF4-FFF2-40B4-BE49-F238E27FC236}">
                  <a16:creationId xmlns:a16="http://schemas.microsoft.com/office/drawing/2014/main" id="{24D039D6-18D6-6177-4629-B86DC05997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38" descr="N3">
              <a:extLst>
                <a:ext uri="{FF2B5EF4-FFF2-40B4-BE49-F238E27FC236}">
                  <a16:creationId xmlns:a16="http://schemas.microsoft.com/office/drawing/2014/main" id="{0CCE2A3A-E7C0-AA04-6CE2-F148C9BECB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39" descr="N3">
              <a:extLst>
                <a:ext uri="{FF2B5EF4-FFF2-40B4-BE49-F238E27FC236}">
                  <a16:creationId xmlns:a16="http://schemas.microsoft.com/office/drawing/2014/main" id="{2A6E851F-5CB0-9027-93D2-26BAD741B1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H="1" flipV="1">
              <a:off x="-2129" y="2142"/>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40" descr="N3">
              <a:extLst>
                <a:ext uri="{FF2B5EF4-FFF2-40B4-BE49-F238E27FC236}">
                  <a16:creationId xmlns:a16="http://schemas.microsoft.com/office/drawing/2014/main" id="{774D30B9-A0BD-A834-00F4-1721EF775D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repeatCount="indefinite" fill="hold" nodeType="withEffect">
                                  <p:stCondLst>
                                    <p:cond delay="0"/>
                                  </p:stCondLst>
                                  <p:childTnLst>
                                    <p:set>
                                      <p:cBhvr>
                                        <p:cTn id="6" dur="1" fill="hold">
                                          <p:stCondLst>
                                            <p:cond delay="0"/>
                                          </p:stCondLst>
                                        </p:cTn>
                                        <p:tgtEl>
                                          <p:spTgt spid="40967"/>
                                        </p:tgtEl>
                                        <p:attrNameLst>
                                          <p:attrName>style.visibility</p:attrName>
                                        </p:attrNameLst>
                                      </p:cBhvr>
                                      <p:to>
                                        <p:strVal val="visible"/>
                                      </p:to>
                                    </p:set>
                                    <p:anim calcmode="lin" valueType="num">
                                      <p:cBhvr>
                                        <p:cTn id="7" dur="15000" fill="hold"/>
                                        <p:tgtEl>
                                          <p:spTgt spid="40967"/>
                                        </p:tgtEl>
                                        <p:attrNameLst>
                                          <p:attrName>ppt_x</p:attrName>
                                        </p:attrNameLst>
                                      </p:cBhvr>
                                      <p:tavLst>
                                        <p:tav tm="0">
                                          <p:val>
                                            <p:strVal val="#ppt_x"/>
                                          </p:val>
                                        </p:tav>
                                        <p:tav tm="100000">
                                          <p:val>
                                            <p:strVal val="#ppt_x"/>
                                          </p:val>
                                        </p:tav>
                                      </p:tavLst>
                                    </p:anim>
                                    <p:anim calcmode="lin" valueType="num">
                                      <p:cBhvr>
                                        <p:cTn id="8" dur="15000" fill="hold"/>
                                        <p:tgtEl>
                                          <p:spTgt spid="40967"/>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577"/>
                </p:tgtEl>
              </p:cMediaNode>
            </p:audio>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57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Hình ảnh 20" descr="Ảnh có chứa văn bản&#10;&#10;Mô tả được tạo tự động"/>
          <p:cNvPicPr>
            <a:picLocks noChangeAspect="1"/>
          </p:cNvPicPr>
          <p:nvPr/>
        </p:nvPicPr>
        <p:blipFill rotWithShape="1">
          <a:blip r:embed="rId5"/>
          <a:srcRect l="11025" t="14654" r="57070" b="37819"/>
          <a:stretch>
            <a:fillRect/>
          </a:stretch>
        </p:blipFill>
        <p:spPr>
          <a:xfrm rot="21015452">
            <a:off x="4588173" y="4828707"/>
            <a:ext cx="2214189" cy="1855328"/>
          </a:xfrm>
          <a:prstGeom prst="rect">
            <a:avLst/>
          </a:prstGeom>
        </p:spPr>
      </p:pic>
      <p:pic>
        <p:nvPicPr>
          <p:cNvPr id="22" name="Hình ảnh 21" descr="Ảnh có chứa văn bản&#10;&#10;Mô tả được tạo tự động"/>
          <p:cNvPicPr>
            <a:picLocks noChangeAspect="1"/>
          </p:cNvPicPr>
          <p:nvPr/>
        </p:nvPicPr>
        <p:blipFill rotWithShape="1">
          <a:blip r:embed="rId5"/>
          <a:srcRect l="40231" r="25483" b="40641"/>
          <a:stretch>
            <a:fillRect/>
          </a:stretch>
        </p:blipFill>
        <p:spPr>
          <a:xfrm flipH="1">
            <a:off x="7373956" y="-1477"/>
            <a:ext cx="3879625" cy="3252581"/>
          </a:xfrm>
          <a:prstGeom prst="rect">
            <a:avLst/>
          </a:prstGeom>
        </p:spPr>
      </p:pic>
      <p:pic>
        <p:nvPicPr>
          <p:cNvPr id="23" name="Hình ảnh 22" descr="Ảnh có chứa văn bản&#10;&#10;Mô tả được tạo tự động"/>
          <p:cNvPicPr>
            <a:picLocks noChangeAspect="1"/>
          </p:cNvPicPr>
          <p:nvPr/>
        </p:nvPicPr>
        <p:blipFill rotWithShape="1">
          <a:blip r:embed="rId5"/>
          <a:srcRect l="40231" r="25483" b="40641"/>
          <a:stretch>
            <a:fillRect/>
          </a:stretch>
        </p:blipFill>
        <p:spPr>
          <a:xfrm rot="301431">
            <a:off x="949393" y="65415"/>
            <a:ext cx="3733411" cy="3252581"/>
          </a:xfrm>
          <a:prstGeom prst="rect">
            <a:avLst/>
          </a:prstGeom>
        </p:spPr>
      </p:pic>
      <p:pic>
        <p:nvPicPr>
          <p:cNvPr id="24" name="Hình ảnh 23" descr="Ảnh có chứa văn bản&#10;&#10;Mô tả được tạo tự động"/>
          <p:cNvPicPr>
            <a:picLocks noChangeAspect="1"/>
          </p:cNvPicPr>
          <p:nvPr/>
        </p:nvPicPr>
        <p:blipFill rotWithShape="1">
          <a:blip r:embed="rId5"/>
          <a:srcRect l="11025" t="14654" r="57070" b="37819"/>
          <a:stretch>
            <a:fillRect/>
          </a:stretch>
        </p:blipFill>
        <p:spPr>
          <a:xfrm rot="15885739">
            <a:off x="8934505" y="4564638"/>
            <a:ext cx="2225100" cy="1864471"/>
          </a:xfrm>
          <a:prstGeom prst="rect">
            <a:avLst/>
          </a:prstGeom>
        </p:spPr>
      </p:pic>
      <p:pic>
        <p:nvPicPr>
          <p:cNvPr id="5" name="Hình ảnh 4"/>
          <p:cNvPicPr>
            <a:picLocks noChangeAspect="1"/>
          </p:cNvPicPr>
          <p:nvPr/>
        </p:nvPicPr>
        <p:blipFill rotWithShape="1">
          <a:blip r:embed="rId6"/>
          <a:srcRect t="54376" r="48989"/>
          <a:stretch>
            <a:fillRect/>
          </a:stretch>
        </p:blipFill>
        <p:spPr>
          <a:xfrm>
            <a:off x="814149" y="4836493"/>
            <a:ext cx="1828621" cy="1635508"/>
          </a:xfrm>
          <a:prstGeom prst="rect">
            <a:avLst/>
          </a:prstGeom>
        </p:spPr>
      </p:pic>
      <p:sp>
        <p:nvSpPr>
          <p:cNvPr id="2" name="Rectangle: Rounded Corners 1"/>
          <p:cNvSpPr/>
          <p:nvPr/>
        </p:nvSpPr>
        <p:spPr>
          <a:xfrm>
            <a:off x="1727718" y="880231"/>
            <a:ext cx="7696200" cy="2106095"/>
          </a:xfrm>
          <a:prstGeom prst="roundRect">
            <a:avLst/>
          </a:prstGeom>
          <a:solidFill>
            <a:srgbClr val="F5F9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587AC"/>
              </a:solidFill>
              <a:effectLst/>
              <a:uLnTx/>
              <a:uFillTx/>
              <a:latin typeface="Calibri" panose="020F0502020204030204"/>
              <a:ea typeface="+mn-ea"/>
              <a:cs typeface="+mn-cs"/>
            </a:endParaRPr>
          </a:p>
        </p:txBody>
      </p:sp>
      <p:sp>
        <p:nvSpPr>
          <p:cNvPr id="3" name="Google Shape;1114;p39">
            <a:extLst>
              <a:ext uri="{FF2B5EF4-FFF2-40B4-BE49-F238E27FC236}">
                <a16:creationId xmlns:a16="http://schemas.microsoft.com/office/drawing/2014/main" id="{047DDFEE-B726-27B2-C7DA-2BAACBF29FBF}"/>
              </a:ext>
            </a:extLst>
          </p:cNvPr>
          <p:cNvSpPr txBox="1">
            <a:spLocks/>
          </p:cNvSpPr>
          <p:nvPr/>
        </p:nvSpPr>
        <p:spPr>
          <a:xfrm>
            <a:off x="1727718" y="469976"/>
            <a:ext cx="7445231" cy="215348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Bahiana"/>
              <a:buNone/>
              <a:defRPr sz="9600" b="0" i="0" u="none" strike="noStrike" cap="none">
                <a:solidFill>
                  <a:srgbClr val="191919"/>
                </a:solidFill>
                <a:latin typeface="Bahiana"/>
                <a:ea typeface="Bahiana"/>
                <a:cs typeface="Bahiana"/>
                <a:sym typeface="Bahiana"/>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marL="0" marR="0" lvl="0" indent="0" algn="ctr" defTabSz="1219140" rtl="0" eaLnBrk="1" fontAlgn="auto" latinLnBrk="0" hangingPunct="1">
              <a:lnSpc>
                <a:spcPct val="80000"/>
              </a:lnSpc>
              <a:spcBef>
                <a:spcPts val="0"/>
              </a:spcBef>
              <a:spcAft>
                <a:spcPts val="0"/>
              </a:spcAft>
              <a:buClr>
                <a:srgbClr val="191919"/>
              </a:buClr>
              <a:buSzPts val="5200"/>
              <a:buFont typeface="Bahiana"/>
              <a:buNone/>
              <a:tabLst/>
              <a:defRPr/>
            </a:pPr>
            <a:r>
              <a:rPr lang="en-US" sz="6600" b="1" kern="0" dirty="0">
                <a:solidFill>
                  <a:srgbClr val="FF657D">
                    <a:lumMod val="50000"/>
                  </a:srgbClr>
                </a:solidFill>
                <a:latin typeface="Calibri" panose="020F0502020204030204" pitchFamily="34" charset="0"/>
                <a:cs typeface="Calibri" panose="020F0502020204030204" pitchFamily="34" charset="0"/>
              </a:rPr>
              <a:t>KHỞI ĐỘNG</a:t>
            </a:r>
            <a:endParaRPr kumimoji="0" lang="en-US" sz="6600" b="0" i="0" u="none" strike="noStrike" kern="0" cap="none" spc="0" normalizeH="0" baseline="0" noProof="0" dirty="0">
              <a:ln>
                <a:noFill/>
              </a:ln>
              <a:solidFill>
                <a:srgbClr val="FF657D">
                  <a:lumMod val="50000"/>
                </a:srgbClr>
              </a:solidFill>
              <a:effectLst/>
              <a:uLnTx/>
              <a:uFillTx/>
              <a:latin typeface="Calibri" panose="020F0502020204030204" pitchFamily="34" charset="0"/>
              <a:cs typeface="Calibri" panose="020F0502020204030204" pitchFamily="34" charset="0"/>
              <a:sym typeface="Bahiana"/>
            </a:endParaRPr>
          </a:p>
        </p:txBody>
      </p:sp>
      <p:sp>
        <p:nvSpPr>
          <p:cNvPr id="7" name="Google Shape;12157;p8">
            <a:extLst>
              <a:ext uri="{FF2B5EF4-FFF2-40B4-BE49-F238E27FC236}">
                <a16:creationId xmlns:a16="http://schemas.microsoft.com/office/drawing/2014/main" id="{7A0B2A86-9A5C-670B-8836-29469367DE76}"/>
              </a:ext>
            </a:extLst>
          </p:cNvPr>
          <p:cNvSpPr/>
          <p:nvPr/>
        </p:nvSpPr>
        <p:spPr>
          <a:xfrm>
            <a:off x="2818807" y="3149839"/>
            <a:ext cx="6928339" cy="2319173"/>
          </a:xfrm>
          <a:prstGeom prst="roundRect">
            <a:avLst>
              <a:gd name="adj" fmla="val 10000"/>
            </a:avLst>
          </a:prstGeom>
          <a:solidFill>
            <a:srgbClr val="FFFFFF"/>
          </a:solidFill>
          <a:ln w="25400" cap="flat" cmpd="sng">
            <a:solidFill>
              <a:srgbClr val="16161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endParaRPr kumimoji="0" sz="4000" b="1" i="0" u="none" strike="noStrike" kern="0" cap="none" spc="0" normalizeH="0" baseline="0" noProof="0" dirty="0">
              <a:ln>
                <a:noFill/>
              </a:ln>
              <a:solidFill>
                <a:srgbClr val="00B050"/>
              </a:solidFill>
              <a:effectLst/>
              <a:uLnTx/>
              <a:uFillTx/>
              <a:latin typeface="UTM Avo" panose="02040603050506020204" pitchFamily="18" charset="0"/>
              <a:cs typeface="Arial"/>
              <a:sym typeface="Arial"/>
            </a:endParaRPr>
          </a:p>
        </p:txBody>
      </p:sp>
      <p:pic>
        <p:nvPicPr>
          <p:cNvPr id="4" name="Bài hát Tình làng nghĩa xóm (1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5776"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2106829" y="1958322"/>
            <a:ext cx="8256622" cy="410223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38C61-C4CA-859C-58AB-1B8C015F4CC2}"/>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987B5521-2238-CEB1-A6B6-6C30A8E960C0}"/>
              </a:ext>
            </a:extLst>
          </p:cNvPr>
          <p:cNvSpPr/>
          <p:nvPr/>
        </p:nvSpPr>
        <p:spPr>
          <a:xfrm>
            <a:off x="504824" y="226988"/>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5" name="Google Shape;12180;p9">
            <a:extLst>
              <a:ext uri="{FF2B5EF4-FFF2-40B4-BE49-F238E27FC236}">
                <a16:creationId xmlns:a16="http://schemas.microsoft.com/office/drawing/2014/main" id="{15EA07A5-651B-2C53-2861-0BA92D81EBB3}"/>
              </a:ext>
            </a:extLst>
          </p:cNvPr>
          <p:cNvSpPr txBox="1"/>
          <p:nvPr/>
        </p:nvSpPr>
        <p:spPr>
          <a:xfrm>
            <a:off x="651510" y="1040130"/>
            <a:ext cx="11035666" cy="5307039"/>
          </a:xfrm>
          <a:prstGeom prst="roundRect">
            <a:avLst/>
          </a:prstGeom>
          <a:solidFill>
            <a:schemeClr val="bg1"/>
          </a:solidFill>
          <a:ln w="38100">
            <a:solidFill>
              <a:srgbClr val="333289"/>
            </a:solidFill>
          </a:ln>
        </p:spPr>
        <p:txBody>
          <a:bodyPr spcFirstLastPara="1" wrap="square" lIns="91425" tIns="91425" rIns="91425" bIns="91425" anchor="ctr" anchorCtr="0">
            <a:noAutofit/>
          </a:bodyPr>
          <a:lstStyle/>
          <a:p>
            <a:pPr algn="just">
              <a:lnSpc>
                <a:spcPct val="150000"/>
              </a:lnSpc>
              <a:buClr>
                <a:srgbClr val="191919"/>
              </a:buClr>
              <a:buSzPts val="6000"/>
              <a:buFont typeface="Braah One"/>
              <a:buNone/>
            </a:pPr>
            <a:endParaRPr lang="en-US" sz="3200" kern="0" dirty="0">
              <a:solidFill>
                <a:srgbClr val="000000"/>
              </a:solidFill>
              <a:latin typeface="UTM Avo" panose="02040603050506020204" pitchFamily="18" charset="0"/>
              <a:cs typeface="Arial"/>
              <a:sym typeface="Arial"/>
            </a:endParaRPr>
          </a:p>
        </p:txBody>
      </p:sp>
      <p:sp>
        <p:nvSpPr>
          <p:cNvPr id="4" name="Google Shape;12200;p10">
            <a:extLst>
              <a:ext uri="{FF2B5EF4-FFF2-40B4-BE49-F238E27FC236}">
                <a16:creationId xmlns:a16="http://schemas.microsoft.com/office/drawing/2014/main" id="{C1678718-2DDC-5456-B506-AE8454BF7EE3}"/>
              </a:ext>
            </a:extLst>
          </p:cNvPr>
          <p:cNvSpPr txBox="1"/>
          <p:nvPr/>
        </p:nvSpPr>
        <p:spPr>
          <a:xfrm>
            <a:off x="847724" y="1190075"/>
            <a:ext cx="10692766" cy="5007147"/>
          </a:xfrm>
          <a:prstGeom prst="rect">
            <a:avLst/>
          </a:prstGeom>
          <a:noFill/>
          <a:ln>
            <a:noFill/>
          </a:ln>
        </p:spPr>
        <p:txBody>
          <a:bodyPr spcFirstLastPara="1" wrap="square" lIns="91425" tIns="91425" rIns="91425" bIns="91425" anchor="ctr" anchorCtr="0">
            <a:noAutofit/>
          </a:bodyPr>
          <a:lstStyle/>
          <a:p>
            <a:pPr indent="457200" algn="just">
              <a:lnSpc>
                <a:spcPct val="150000"/>
              </a:lnSpc>
              <a:buClr>
                <a:srgbClr val="191919"/>
              </a:buClr>
              <a:buSzPts val="6000"/>
              <a:buFont typeface="Braah One"/>
              <a:buNone/>
            </a:pPr>
            <a:r>
              <a:rPr lang="vi-VN" sz="2800" kern="0" dirty="0">
                <a:solidFill>
                  <a:srgbClr val="191919"/>
                </a:solidFill>
                <a:latin typeface="UTM Avo" panose="02040603050506020204" pitchFamily="18" charset="0"/>
                <a:ea typeface="Arial"/>
                <a:cs typeface="Arial"/>
                <a:sym typeface="Arial"/>
              </a:rPr>
              <a:t>Bác Yên là hàng xóm của em. Nhà bác ngay cạnh nhà em. Bác Yên năm nay 40 tuổi. Bác là hoạ sĩ nên thường làm việc ở nhà. Mặc dù bác rất bận, nhưng mỗi khi chúng em chơi đùa ở ngõ, bác lại ra chơi cùng chúng em. Bác cho chúng em xem tranh bác đang vẽ. Thỉnh thoảng, bác vẽ những bức tranh nhỏ có hình bông hoa hay con mèo, rồi tặng chúng em. Tranh của bác rất đẹp. Em mơ ước sau này cũng vẽ được tranh đẹp như bác Yên.</a:t>
            </a:r>
            <a:endParaRPr sz="2800" kern="0" dirty="0">
              <a:solidFill>
                <a:srgbClr val="191919"/>
              </a:solidFill>
              <a:latin typeface="UTM Avo" panose="02040603050506020204" pitchFamily="18" charset="0"/>
              <a:ea typeface="Arial"/>
              <a:cs typeface="Arial"/>
              <a:sym typeface="Arial"/>
            </a:endParaRPr>
          </a:p>
        </p:txBody>
      </p:sp>
      <p:sp>
        <p:nvSpPr>
          <p:cNvPr id="6" name="Google Shape;12140;p6">
            <a:extLst>
              <a:ext uri="{FF2B5EF4-FFF2-40B4-BE49-F238E27FC236}">
                <a16:creationId xmlns:a16="http://schemas.microsoft.com/office/drawing/2014/main" id="{18B4EF26-2570-BC02-CEFB-D4AE9370B39B}"/>
              </a:ext>
            </a:extLst>
          </p:cNvPr>
          <p:cNvSpPr txBox="1"/>
          <p:nvPr/>
        </p:nvSpPr>
        <p:spPr>
          <a:xfrm>
            <a:off x="1642110" y="-47075"/>
            <a:ext cx="7078980" cy="1291590"/>
          </a:xfrm>
          <a:prstGeom prst="rect">
            <a:avLst/>
          </a:prstGeom>
          <a:no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en-US" sz="4000" b="1" kern="0" dirty="0" err="1">
                <a:solidFill>
                  <a:srgbClr val="00B050"/>
                </a:solidFill>
                <a:latin typeface="UTM Avo" panose="02040603050506020204" pitchFamily="18" charset="0"/>
                <a:ea typeface="Arial"/>
                <a:cs typeface="Arial"/>
                <a:sym typeface="Arial"/>
              </a:rPr>
              <a:t>Đoạn</a:t>
            </a:r>
            <a:r>
              <a:rPr lang="en-US" sz="4000" b="1" kern="0" dirty="0">
                <a:solidFill>
                  <a:srgbClr val="00B050"/>
                </a:solidFill>
                <a:latin typeface="UTM Avo" panose="02040603050506020204" pitchFamily="18" charset="0"/>
                <a:ea typeface="Arial"/>
                <a:cs typeface="Arial"/>
                <a:sym typeface="Arial"/>
              </a:rPr>
              <a:t> </a:t>
            </a:r>
            <a:r>
              <a:rPr lang="en-US" sz="4000" b="1" kern="0" dirty="0" err="1">
                <a:solidFill>
                  <a:srgbClr val="00B050"/>
                </a:solidFill>
                <a:latin typeface="UTM Avo" panose="02040603050506020204" pitchFamily="18" charset="0"/>
                <a:ea typeface="Arial"/>
                <a:cs typeface="Arial"/>
                <a:sym typeface="Arial"/>
              </a:rPr>
              <a:t>văn</a:t>
            </a:r>
            <a:r>
              <a:rPr lang="en-US" sz="4000" b="1" kern="0" dirty="0">
                <a:solidFill>
                  <a:srgbClr val="00B050"/>
                </a:solidFill>
                <a:latin typeface="UTM Avo" panose="02040603050506020204" pitchFamily="18" charset="0"/>
                <a:ea typeface="Arial"/>
                <a:cs typeface="Arial"/>
                <a:sym typeface="Arial"/>
              </a:rPr>
              <a:t> </a:t>
            </a:r>
            <a:r>
              <a:rPr lang="en-US" sz="4000" b="1" kern="0" dirty="0" err="1">
                <a:solidFill>
                  <a:srgbClr val="00B050"/>
                </a:solidFill>
                <a:latin typeface="UTM Avo" panose="02040603050506020204" pitchFamily="18" charset="0"/>
                <a:ea typeface="Arial"/>
                <a:cs typeface="Arial"/>
                <a:sym typeface="Arial"/>
              </a:rPr>
              <a:t>tham</a:t>
            </a:r>
            <a:r>
              <a:rPr lang="en-US" sz="4000" b="1" kern="0" dirty="0">
                <a:solidFill>
                  <a:srgbClr val="00B050"/>
                </a:solidFill>
                <a:latin typeface="UTM Avo" panose="02040603050506020204" pitchFamily="18" charset="0"/>
                <a:ea typeface="Arial"/>
                <a:cs typeface="Arial"/>
                <a:sym typeface="Arial"/>
              </a:rPr>
              <a:t> </a:t>
            </a:r>
            <a:r>
              <a:rPr lang="en-US" sz="4000" b="1" kern="0" dirty="0" err="1">
                <a:solidFill>
                  <a:srgbClr val="00B050"/>
                </a:solidFill>
                <a:latin typeface="UTM Avo" panose="02040603050506020204" pitchFamily="18" charset="0"/>
                <a:ea typeface="Arial"/>
                <a:cs typeface="Arial"/>
                <a:sym typeface="Arial"/>
              </a:rPr>
              <a:t>khảo</a:t>
            </a:r>
            <a:r>
              <a:rPr lang="en-US" sz="4000" b="1" kern="0" dirty="0">
                <a:solidFill>
                  <a:srgbClr val="00B050"/>
                </a:solidFill>
                <a:latin typeface="UTM Avo" panose="02040603050506020204" pitchFamily="18" charset="0"/>
                <a:ea typeface="Arial"/>
                <a:cs typeface="Arial"/>
                <a:sym typeface="Arial"/>
              </a:rPr>
              <a:t>:</a:t>
            </a:r>
            <a:endParaRPr lang="vi-VN" sz="4000" kern="0" dirty="0">
              <a:solidFill>
                <a:srgbClr val="00B050"/>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33814661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p:cNvSpPr/>
          <p:nvPr/>
        </p:nvSpPr>
        <p:spPr>
          <a:xfrm>
            <a:off x="521451" y="349580"/>
            <a:ext cx="11182350"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3" name="Google Shape;12137;p6">
            <a:extLst>
              <a:ext uri="{FF2B5EF4-FFF2-40B4-BE49-F238E27FC236}">
                <a16:creationId xmlns:a16="http://schemas.microsoft.com/office/drawing/2014/main" id="{AB66C7A8-3DC2-A63E-D96E-FB3D53AB9AD3}"/>
              </a:ext>
            </a:extLst>
          </p:cNvPr>
          <p:cNvSpPr txBox="1">
            <a:spLocks/>
          </p:cNvSpPr>
          <p:nvPr/>
        </p:nvSpPr>
        <p:spPr>
          <a:xfrm>
            <a:off x="1514186" y="629452"/>
            <a:ext cx="9674743"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lvl="0">
              <a:buClr>
                <a:srgbClr val="191919"/>
              </a:buClr>
            </a:pPr>
            <a:r>
              <a:rPr lang="en-US" sz="4000" b="1" kern="0" dirty="0" err="1" smtClean="0">
                <a:solidFill>
                  <a:srgbClr val="0070C0"/>
                </a:solidFill>
                <a:latin typeface="UTM Avo" panose="02040603050506020204" pitchFamily="18" charset="0"/>
                <a:ea typeface="Arial"/>
                <a:cs typeface="Arial"/>
                <a:sym typeface="Arial"/>
              </a:rPr>
              <a:t>Thứ</a:t>
            </a:r>
            <a:r>
              <a:rPr lang="en-US" sz="4000" b="1" kern="0" dirty="0" smtClean="0">
                <a:solidFill>
                  <a:srgbClr val="0070C0"/>
                </a:solidFill>
                <a:latin typeface="UTM Avo" panose="02040603050506020204" pitchFamily="18" charset="0"/>
                <a:ea typeface="Arial"/>
                <a:cs typeface="Arial"/>
                <a:sym typeface="Arial"/>
              </a:rPr>
              <a:t> </a:t>
            </a:r>
            <a:r>
              <a:rPr lang="en-US" sz="4000" b="1" kern="0" dirty="0" err="1" smtClean="0">
                <a:solidFill>
                  <a:srgbClr val="0070C0"/>
                </a:solidFill>
                <a:latin typeface="UTM Avo" panose="02040603050506020204" pitchFamily="18" charset="0"/>
                <a:ea typeface="Arial"/>
                <a:cs typeface="Arial"/>
                <a:sym typeface="Arial"/>
              </a:rPr>
              <a:t>Sáu</a:t>
            </a:r>
            <a:r>
              <a:rPr lang="en-US" sz="4000" b="1" kern="0" dirty="0" smtClean="0">
                <a:solidFill>
                  <a:srgbClr val="0070C0"/>
                </a:solidFill>
                <a:latin typeface="UTM Avo" panose="02040603050506020204" pitchFamily="18" charset="0"/>
                <a:ea typeface="Arial"/>
                <a:cs typeface="Arial"/>
                <a:sym typeface="Arial"/>
              </a:rPr>
              <a:t> </a:t>
            </a:r>
            <a:r>
              <a:rPr lang="en-US" sz="4000" b="1" kern="0" dirty="0" err="1" smtClean="0">
                <a:solidFill>
                  <a:srgbClr val="0070C0"/>
                </a:solidFill>
                <a:latin typeface="UTM Avo" panose="02040603050506020204" pitchFamily="18" charset="0"/>
                <a:ea typeface="Arial"/>
                <a:cs typeface="Arial"/>
                <a:sym typeface="Arial"/>
              </a:rPr>
              <a:t>ngày</a:t>
            </a:r>
            <a:r>
              <a:rPr lang="en-US" sz="4000" b="1" kern="0" dirty="0" smtClean="0">
                <a:solidFill>
                  <a:srgbClr val="0070C0"/>
                </a:solidFill>
                <a:latin typeface="UTM Avo" panose="02040603050506020204" pitchFamily="18" charset="0"/>
                <a:ea typeface="Arial"/>
                <a:cs typeface="Arial"/>
                <a:sym typeface="Arial"/>
              </a:rPr>
              <a:t> 22 </a:t>
            </a:r>
            <a:r>
              <a:rPr lang="en-US" sz="4000" b="1" kern="0" dirty="0" err="1" smtClean="0">
                <a:solidFill>
                  <a:srgbClr val="0070C0"/>
                </a:solidFill>
                <a:latin typeface="UTM Avo" panose="02040603050506020204" pitchFamily="18" charset="0"/>
                <a:ea typeface="Arial"/>
                <a:cs typeface="Arial"/>
                <a:sym typeface="Arial"/>
              </a:rPr>
              <a:t>tháng</a:t>
            </a:r>
            <a:r>
              <a:rPr lang="en-US" sz="4000" b="1" kern="0" dirty="0" smtClean="0">
                <a:solidFill>
                  <a:srgbClr val="0070C0"/>
                </a:solidFill>
                <a:latin typeface="UTM Avo" panose="02040603050506020204" pitchFamily="18" charset="0"/>
                <a:ea typeface="Arial"/>
                <a:cs typeface="Arial"/>
                <a:sym typeface="Arial"/>
              </a:rPr>
              <a:t> 11 </a:t>
            </a:r>
            <a:r>
              <a:rPr lang="en-US" sz="4000" b="1" kern="0" dirty="0" err="1" smtClean="0">
                <a:solidFill>
                  <a:srgbClr val="0070C0"/>
                </a:solidFill>
                <a:latin typeface="UTM Avo" panose="02040603050506020204" pitchFamily="18" charset="0"/>
                <a:ea typeface="Arial"/>
                <a:cs typeface="Arial"/>
                <a:sym typeface="Arial"/>
              </a:rPr>
              <a:t>năm</a:t>
            </a:r>
            <a:r>
              <a:rPr lang="en-US" sz="4000" b="1" kern="0" dirty="0" smtClean="0">
                <a:solidFill>
                  <a:srgbClr val="0070C0"/>
                </a:solidFill>
                <a:latin typeface="UTM Avo" panose="02040603050506020204" pitchFamily="18" charset="0"/>
                <a:ea typeface="Arial"/>
                <a:cs typeface="Arial"/>
                <a:sym typeface="Arial"/>
              </a:rPr>
              <a:t> 2024</a:t>
            </a:r>
            <a:endParaRPr lang="en-US" sz="4000" b="1" kern="0" dirty="0">
              <a:solidFill>
                <a:srgbClr val="0070C0"/>
              </a:solidFill>
              <a:latin typeface="UTM Avo" panose="02040603050506020204" pitchFamily="18" charset="0"/>
              <a:ea typeface="Arial"/>
              <a:cs typeface="Arial"/>
              <a:sym typeface="Arial"/>
            </a:endParaRPr>
          </a:p>
        </p:txBody>
      </p:sp>
      <p:sp>
        <p:nvSpPr>
          <p:cNvPr id="4" name="Google Shape;12140;p6">
            <a:extLst>
              <a:ext uri="{FF2B5EF4-FFF2-40B4-BE49-F238E27FC236}">
                <a16:creationId xmlns:a16="http://schemas.microsoft.com/office/drawing/2014/main" id="{DC1054BA-8E69-7290-786F-BDC143BFD9BA}"/>
              </a:ext>
            </a:extLst>
          </p:cNvPr>
          <p:cNvSpPr txBox="1"/>
          <p:nvPr/>
        </p:nvSpPr>
        <p:spPr>
          <a:xfrm>
            <a:off x="5179464" y="1342125"/>
            <a:ext cx="2344189" cy="885722"/>
          </a:xfrm>
          <a:prstGeom prst="rect">
            <a:avLst/>
          </a:prstGeom>
          <a:solidFill>
            <a:schemeClr val="bg1"/>
          </a:solid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en-US" sz="4000" b="1" u="sng" kern="0" dirty="0" err="1" smtClean="0">
                <a:solidFill>
                  <a:srgbClr val="0070C0"/>
                </a:solidFill>
                <a:latin typeface="UTM Avo" panose="02040603050506020204" pitchFamily="18" charset="0"/>
                <a:ea typeface="Arial"/>
                <a:cs typeface="Arial"/>
                <a:sym typeface="Arial"/>
              </a:rPr>
              <a:t>Tiếng</a:t>
            </a:r>
            <a:r>
              <a:rPr lang="en-US" sz="4000" b="1" u="sng" kern="0" dirty="0" smtClean="0">
                <a:solidFill>
                  <a:srgbClr val="0070C0"/>
                </a:solidFill>
                <a:latin typeface="UTM Avo" panose="02040603050506020204" pitchFamily="18" charset="0"/>
                <a:ea typeface="Arial"/>
                <a:cs typeface="Arial"/>
                <a:sym typeface="Arial"/>
              </a:rPr>
              <a:t> </a:t>
            </a:r>
            <a:r>
              <a:rPr lang="en-US" sz="4000" b="1" u="sng" kern="0" dirty="0" err="1" smtClean="0">
                <a:solidFill>
                  <a:srgbClr val="0070C0"/>
                </a:solidFill>
                <a:latin typeface="UTM Avo" panose="02040603050506020204" pitchFamily="18" charset="0"/>
                <a:ea typeface="Arial"/>
                <a:cs typeface="Arial"/>
                <a:sym typeface="Arial"/>
              </a:rPr>
              <a:t>Việt</a:t>
            </a:r>
            <a:endParaRPr lang="vi-VN" sz="4000" u="sng" kern="0" dirty="0">
              <a:solidFill>
                <a:srgbClr val="0070C0"/>
              </a:solidFill>
              <a:latin typeface="UTM Avo" panose="02040603050506020204" pitchFamily="18" charset="0"/>
              <a:ea typeface="Arial"/>
              <a:cs typeface="Arial"/>
              <a:sym typeface="Arial"/>
            </a:endParaRPr>
          </a:p>
        </p:txBody>
      </p:sp>
      <p:sp>
        <p:nvSpPr>
          <p:cNvPr id="5" name="Google Shape;12140;p6">
            <a:extLst>
              <a:ext uri="{FF2B5EF4-FFF2-40B4-BE49-F238E27FC236}">
                <a16:creationId xmlns:a16="http://schemas.microsoft.com/office/drawing/2014/main" id="{BEC6C293-FC85-B4B4-3B37-695B1F3884C6}"/>
              </a:ext>
            </a:extLst>
          </p:cNvPr>
          <p:cNvSpPr txBox="1"/>
          <p:nvPr/>
        </p:nvSpPr>
        <p:spPr>
          <a:xfrm>
            <a:off x="2891647" y="2062413"/>
            <a:ext cx="8114404" cy="1021962"/>
          </a:xfrm>
          <a:prstGeom prst="rect">
            <a:avLst/>
          </a:prstGeom>
          <a:no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en-US" sz="4000" b="1" kern="0" dirty="0" err="1" smtClean="0">
                <a:solidFill>
                  <a:srgbClr val="FF0000"/>
                </a:solidFill>
                <a:latin typeface="UTM Avo" panose="02040603050506020204" pitchFamily="18" charset="0"/>
                <a:ea typeface="Arial"/>
                <a:cs typeface="Arial"/>
                <a:sym typeface="Arial"/>
              </a:rPr>
              <a:t>Góc</a:t>
            </a:r>
            <a:r>
              <a:rPr lang="en-US" sz="4000" b="1" kern="0" dirty="0" smtClean="0">
                <a:solidFill>
                  <a:srgbClr val="FF0000"/>
                </a:solidFill>
                <a:latin typeface="UTM Avo" panose="02040603050506020204" pitchFamily="18" charset="0"/>
                <a:ea typeface="Arial"/>
                <a:cs typeface="Arial"/>
                <a:sym typeface="Arial"/>
              </a:rPr>
              <a:t> </a:t>
            </a:r>
            <a:r>
              <a:rPr lang="en-US" sz="4000" b="1" kern="0" dirty="0" err="1" smtClean="0">
                <a:solidFill>
                  <a:srgbClr val="FF0000"/>
                </a:solidFill>
                <a:latin typeface="UTM Avo" panose="02040603050506020204" pitchFamily="18" charset="0"/>
                <a:ea typeface="Arial"/>
                <a:cs typeface="Arial"/>
                <a:sym typeface="Arial"/>
              </a:rPr>
              <a:t>sáng</a:t>
            </a:r>
            <a:r>
              <a:rPr lang="en-US" sz="4000" b="1" kern="0" dirty="0" smtClean="0">
                <a:solidFill>
                  <a:srgbClr val="FF0000"/>
                </a:solidFill>
                <a:latin typeface="UTM Avo" panose="02040603050506020204" pitchFamily="18" charset="0"/>
                <a:ea typeface="Arial"/>
                <a:cs typeface="Arial"/>
                <a:sym typeface="Arial"/>
              </a:rPr>
              <a:t> </a:t>
            </a:r>
            <a:r>
              <a:rPr lang="en-US" sz="4000" b="1" kern="0" dirty="0" err="1" smtClean="0">
                <a:solidFill>
                  <a:srgbClr val="FF0000"/>
                </a:solidFill>
                <a:latin typeface="UTM Avo" panose="02040603050506020204" pitchFamily="18" charset="0"/>
                <a:ea typeface="Arial"/>
                <a:cs typeface="Arial"/>
                <a:sym typeface="Arial"/>
              </a:rPr>
              <a:t>tạo</a:t>
            </a:r>
            <a:r>
              <a:rPr lang="en-US" sz="4000" b="1" kern="0" dirty="0" smtClean="0">
                <a:solidFill>
                  <a:srgbClr val="FF0000"/>
                </a:solidFill>
                <a:latin typeface="UTM Avo" panose="02040603050506020204" pitchFamily="18" charset="0"/>
                <a:ea typeface="Arial"/>
                <a:cs typeface="Arial"/>
                <a:sym typeface="Arial"/>
              </a:rPr>
              <a:t>: </a:t>
            </a:r>
            <a:r>
              <a:rPr lang="en-US" sz="4000" b="1" kern="0" dirty="0" err="1" smtClean="0">
                <a:solidFill>
                  <a:srgbClr val="FF0000"/>
                </a:solidFill>
                <a:latin typeface="UTM Avo" panose="02040603050506020204" pitchFamily="18" charset="0"/>
                <a:ea typeface="Arial"/>
                <a:cs typeface="Arial"/>
                <a:sym typeface="Arial"/>
              </a:rPr>
              <a:t>Tình</a:t>
            </a:r>
            <a:r>
              <a:rPr lang="en-US" sz="4000" b="1" kern="0" dirty="0" smtClean="0">
                <a:solidFill>
                  <a:srgbClr val="FF0000"/>
                </a:solidFill>
                <a:latin typeface="UTM Avo" panose="02040603050506020204" pitchFamily="18" charset="0"/>
                <a:ea typeface="Arial"/>
                <a:cs typeface="Arial"/>
                <a:sym typeface="Arial"/>
              </a:rPr>
              <a:t> </a:t>
            </a:r>
            <a:r>
              <a:rPr lang="en-US" sz="4000" b="1" kern="0" dirty="0" err="1" smtClean="0">
                <a:solidFill>
                  <a:srgbClr val="FF0000"/>
                </a:solidFill>
                <a:latin typeface="UTM Avo" panose="02040603050506020204" pitchFamily="18" charset="0"/>
                <a:ea typeface="Arial"/>
                <a:cs typeface="Arial"/>
                <a:sym typeface="Arial"/>
              </a:rPr>
              <a:t>làng</a:t>
            </a:r>
            <a:r>
              <a:rPr lang="en-US" sz="4000" b="1" kern="0" dirty="0" smtClean="0">
                <a:solidFill>
                  <a:srgbClr val="FF0000"/>
                </a:solidFill>
                <a:latin typeface="UTM Avo" panose="02040603050506020204" pitchFamily="18" charset="0"/>
                <a:ea typeface="Arial"/>
                <a:cs typeface="Arial"/>
                <a:sym typeface="Arial"/>
              </a:rPr>
              <a:t> </a:t>
            </a:r>
            <a:r>
              <a:rPr lang="en-US" sz="4000" b="1" kern="0" dirty="0" err="1" smtClean="0">
                <a:solidFill>
                  <a:srgbClr val="FF0000"/>
                </a:solidFill>
                <a:latin typeface="UTM Avo" panose="02040603050506020204" pitchFamily="18" charset="0"/>
                <a:ea typeface="Arial"/>
                <a:cs typeface="Arial"/>
                <a:sym typeface="Arial"/>
              </a:rPr>
              <a:t>nghĩa</a:t>
            </a:r>
            <a:r>
              <a:rPr lang="en-US" sz="4000" b="1" kern="0" dirty="0" smtClean="0">
                <a:solidFill>
                  <a:srgbClr val="FF0000"/>
                </a:solidFill>
                <a:latin typeface="UTM Avo" panose="02040603050506020204" pitchFamily="18" charset="0"/>
                <a:ea typeface="Arial"/>
                <a:cs typeface="Arial"/>
                <a:sym typeface="Arial"/>
              </a:rPr>
              <a:t> </a:t>
            </a:r>
            <a:r>
              <a:rPr lang="en-US" sz="4000" b="1" kern="0" dirty="0" err="1" smtClean="0">
                <a:solidFill>
                  <a:srgbClr val="FF0000"/>
                </a:solidFill>
                <a:latin typeface="UTM Avo" panose="02040603050506020204" pitchFamily="18" charset="0"/>
                <a:ea typeface="Arial"/>
                <a:cs typeface="Arial"/>
                <a:sym typeface="Arial"/>
              </a:rPr>
              <a:t>xóm</a:t>
            </a:r>
            <a:r>
              <a:rPr lang="en-US" sz="4000" b="1" kern="0" dirty="0" smtClean="0">
                <a:solidFill>
                  <a:srgbClr val="FF0000"/>
                </a:solidFill>
                <a:latin typeface="UTM Avo" panose="02040603050506020204" pitchFamily="18" charset="0"/>
                <a:ea typeface="Arial"/>
                <a:cs typeface="Arial"/>
                <a:sym typeface="Arial"/>
              </a:rPr>
              <a:t> </a:t>
            </a:r>
            <a:endParaRPr lang="vi-VN" sz="4000" kern="0" dirty="0">
              <a:solidFill>
                <a:srgbClr val="FF0000"/>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35146890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A4445-50DC-B4BD-6C35-BD915C4CC409}"/>
            </a:ext>
          </a:extLst>
        </p:cNvPr>
        <p:cNvGrpSpPr/>
        <p:nvPr/>
      </p:nvGrpSpPr>
      <p:grpSpPr>
        <a:xfrm>
          <a:off x="0" y="0"/>
          <a:ext cx="0" cy="0"/>
          <a:chOff x="0" y="0"/>
          <a:chExt cx="0" cy="0"/>
        </a:xfrm>
      </p:grpSpPr>
      <p:pic>
        <p:nvPicPr>
          <p:cNvPr id="21" name="Hình ảnh 20" descr="Ảnh có chứa văn bản&#10;&#10;Mô tả được tạo tự động">
            <a:extLst>
              <a:ext uri="{FF2B5EF4-FFF2-40B4-BE49-F238E27FC236}">
                <a16:creationId xmlns:a16="http://schemas.microsoft.com/office/drawing/2014/main" id="{905A3574-246D-923B-6F38-A121DDB06209}"/>
              </a:ext>
            </a:extLst>
          </p:cNvPr>
          <p:cNvPicPr>
            <a:picLocks noChangeAspect="1"/>
          </p:cNvPicPr>
          <p:nvPr/>
        </p:nvPicPr>
        <p:blipFill rotWithShape="1">
          <a:blip r:embed="rId3"/>
          <a:srcRect l="11025" t="14654" r="57070" b="37819"/>
          <a:stretch>
            <a:fillRect/>
          </a:stretch>
        </p:blipFill>
        <p:spPr>
          <a:xfrm rot="21015452">
            <a:off x="4588173" y="4828707"/>
            <a:ext cx="2214189" cy="1855328"/>
          </a:xfrm>
          <a:prstGeom prst="rect">
            <a:avLst/>
          </a:prstGeom>
        </p:spPr>
      </p:pic>
      <p:pic>
        <p:nvPicPr>
          <p:cNvPr id="22" name="Hình ảnh 21" descr="Ảnh có chứa văn bản&#10;&#10;Mô tả được tạo tự động">
            <a:extLst>
              <a:ext uri="{FF2B5EF4-FFF2-40B4-BE49-F238E27FC236}">
                <a16:creationId xmlns:a16="http://schemas.microsoft.com/office/drawing/2014/main" id="{3FCA8723-BDBB-D451-FF92-ED477B2D22F7}"/>
              </a:ext>
            </a:extLst>
          </p:cNvPr>
          <p:cNvPicPr>
            <a:picLocks noChangeAspect="1"/>
          </p:cNvPicPr>
          <p:nvPr/>
        </p:nvPicPr>
        <p:blipFill rotWithShape="1">
          <a:blip r:embed="rId3"/>
          <a:srcRect l="40231" r="25483" b="40641"/>
          <a:stretch>
            <a:fillRect/>
          </a:stretch>
        </p:blipFill>
        <p:spPr>
          <a:xfrm flipH="1">
            <a:off x="7373956" y="-1477"/>
            <a:ext cx="3879625" cy="3252581"/>
          </a:xfrm>
          <a:prstGeom prst="rect">
            <a:avLst/>
          </a:prstGeom>
        </p:spPr>
      </p:pic>
      <p:pic>
        <p:nvPicPr>
          <p:cNvPr id="23" name="Hình ảnh 22" descr="Ảnh có chứa văn bản&#10;&#10;Mô tả được tạo tự động">
            <a:extLst>
              <a:ext uri="{FF2B5EF4-FFF2-40B4-BE49-F238E27FC236}">
                <a16:creationId xmlns:a16="http://schemas.microsoft.com/office/drawing/2014/main" id="{5A28CE8A-56C2-EA7C-D9F7-5041B5B2D9B1}"/>
              </a:ext>
            </a:extLst>
          </p:cNvPr>
          <p:cNvPicPr>
            <a:picLocks noChangeAspect="1"/>
          </p:cNvPicPr>
          <p:nvPr/>
        </p:nvPicPr>
        <p:blipFill rotWithShape="1">
          <a:blip r:embed="rId3"/>
          <a:srcRect l="40231" r="25483" b="40641"/>
          <a:stretch>
            <a:fillRect/>
          </a:stretch>
        </p:blipFill>
        <p:spPr>
          <a:xfrm rot="301431">
            <a:off x="949393" y="65415"/>
            <a:ext cx="3733411" cy="3252581"/>
          </a:xfrm>
          <a:prstGeom prst="rect">
            <a:avLst/>
          </a:prstGeom>
        </p:spPr>
      </p:pic>
      <p:pic>
        <p:nvPicPr>
          <p:cNvPr id="24" name="Hình ảnh 23" descr="Ảnh có chứa văn bản&#10;&#10;Mô tả được tạo tự động">
            <a:extLst>
              <a:ext uri="{FF2B5EF4-FFF2-40B4-BE49-F238E27FC236}">
                <a16:creationId xmlns:a16="http://schemas.microsoft.com/office/drawing/2014/main" id="{67FED41E-335D-C626-ADBF-6CD7A5E12880}"/>
              </a:ext>
            </a:extLst>
          </p:cNvPr>
          <p:cNvPicPr>
            <a:picLocks noChangeAspect="1"/>
          </p:cNvPicPr>
          <p:nvPr/>
        </p:nvPicPr>
        <p:blipFill rotWithShape="1">
          <a:blip r:embed="rId3"/>
          <a:srcRect l="11025" t="14654" r="57070" b="37819"/>
          <a:stretch>
            <a:fillRect/>
          </a:stretch>
        </p:blipFill>
        <p:spPr>
          <a:xfrm rot="15885739">
            <a:off x="8934505" y="4564638"/>
            <a:ext cx="2225100" cy="1864471"/>
          </a:xfrm>
          <a:prstGeom prst="rect">
            <a:avLst/>
          </a:prstGeom>
        </p:spPr>
      </p:pic>
      <p:pic>
        <p:nvPicPr>
          <p:cNvPr id="5" name="Hình ảnh 4">
            <a:extLst>
              <a:ext uri="{FF2B5EF4-FFF2-40B4-BE49-F238E27FC236}">
                <a16:creationId xmlns:a16="http://schemas.microsoft.com/office/drawing/2014/main" id="{D2B1E85D-8051-40F4-DCC4-B0F02A23F5D5}"/>
              </a:ext>
            </a:extLst>
          </p:cNvPr>
          <p:cNvPicPr>
            <a:picLocks noChangeAspect="1"/>
          </p:cNvPicPr>
          <p:nvPr/>
        </p:nvPicPr>
        <p:blipFill rotWithShape="1">
          <a:blip r:embed="rId4"/>
          <a:srcRect t="54376" r="48989"/>
          <a:stretch>
            <a:fillRect/>
          </a:stretch>
        </p:blipFill>
        <p:spPr>
          <a:xfrm>
            <a:off x="814149" y="4836493"/>
            <a:ext cx="1828621" cy="1635508"/>
          </a:xfrm>
          <a:prstGeom prst="rect">
            <a:avLst/>
          </a:prstGeom>
        </p:spPr>
      </p:pic>
      <p:sp>
        <p:nvSpPr>
          <p:cNvPr id="2" name="Rectangle: Rounded Corners 1">
            <a:extLst>
              <a:ext uri="{FF2B5EF4-FFF2-40B4-BE49-F238E27FC236}">
                <a16:creationId xmlns:a16="http://schemas.microsoft.com/office/drawing/2014/main" id="{87BC47B2-BCD0-6CE8-A839-33352FC5AE4B}"/>
              </a:ext>
            </a:extLst>
          </p:cNvPr>
          <p:cNvSpPr/>
          <p:nvPr/>
        </p:nvSpPr>
        <p:spPr>
          <a:xfrm>
            <a:off x="1727718" y="880231"/>
            <a:ext cx="7696200" cy="2106095"/>
          </a:xfrm>
          <a:prstGeom prst="roundRect">
            <a:avLst/>
          </a:prstGeom>
          <a:solidFill>
            <a:srgbClr val="F5F9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587AC"/>
              </a:solidFill>
              <a:effectLst/>
              <a:uLnTx/>
              <a:uFillTx/>
              <a:latin typeface="Calibri" panose="020F0502020204030204"/>
              <a:ea typeface="+mn-ea"/>
              <a:cs typeface="+mn-cs"/>
            </a:endParaRPr>
          </a:p>
        </p:txBody>
      </p:sp>
      <p:sp>
        <p:nvSpPr>
          <p:cNvPr id="3" name="Google Shape;1114;p39">
            <a:extLst>
              <a:ext uri="{FF2B5EF4-FFF2-40B4-BE49-F238E27FC236}">
                <a16:creationId xmlns:a16="http://schemas.microsoft.com/office/drawing/2014/main" id="{3794EC9E-4630-3339-16A2-BBE33E81D2CC}"/>
              </a:ext>
            </a:extLst>
          </p:cNvPr>
          <p:cNvSpPr txBox="1">
            <a:spLocks/>
          </p:cNvSpPr>
          <p:nvPr/>
        </p:nvSpPr>
        <p:spPr>
          <a:xfrm>
            <a:off x="1571919" y="289737"/>
            <a:ext cx="7445231" cy="215348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Bahiana"/>
              <a:buNone/>
              <a:defRPr sz="9600" b="0" i="0" u="none" strike="noStrike" cap="none">
                <a:solidFill>
                  <a:srgbClr val="191919"/>
                </a:solidFill>
                <a:latin typeface="Bahiana"/>
                <a:ea typeface="Bahiana"/>
                <a:cs typeface="Bahiana"/>
                <a:sym typeface="Bahiana"/>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marL="0" marR="0" lvl="0" indent="0" algn="ctr" defTabSz="1219140" rtl="0" eaLnBrk="1" fontAlgn="auto" latinLnBrk="0" hangingPunct="1">
              <a:lnSpc>
                <a:spcPct val="80000"/>
              </a:lnSpc>
              <a:spcBef>
                <a:spcPts val="0"/>
              </a:spcBef>
              <a:spcAft>
                <a:spcPts val="0"/>
              </a:spcAft>
              <a:buClr>
                <a:srgbClr val="191919"/>
              </a:buClr>
              <a:buSzPts val="5200"/>
              <a:buFont typeface="Bahiana"/>
              <a:buNone/>
              <a:tabLst/>
              <a:defRPr/>
            </a:pPr>
            <a:r>
              <a:rPr lang="en-US" sz="5400" b="1" kern="0" dirty="0" err="1" smtClean="0">
                <a:solidFill>
                  <a:srgbClr val="FF657D">
                    <a:lumMod val="50000"/>
                  </a:srgbClr>
                </a:solidFill>
                <a:latin typeface="Calibri" panose="020F0502020204030204" pitchFamily="34" charset="0"/>
                <a:cs typeface="Calibri" panose="020F0502020204030204" pitchFamily="34" charset="0"/>
              </a:rPr>
              <a:t>Luyện</a:t>
            </a:r>
            <a:r>
              <a:rPr lang="en-US" sz="5400" b="1" kern="0" dirty="0" smtClean="0">
                <a:solidFill>
                  <a:srgbClr val="FF657D">
                    <a:lumMod val="50000"/>
                  </a:srgbClr>
                </a:solidFill>
                <a:latin typeface="Calibri" panose="020F0502020204030204" pitchFamily="34" charset="0"/>
                <a:cs typeface="Calibri" panose="020F0502020204030204" pitchFamily="34" charset="0"/>
              </a:rPr>
              <a:t> </a:t>
            </a:r>
            <a:r>
              <a:rPr lang="en-US" sz="5400" b="1" kern="0" dirty="0" err="1" smtClean="0">
                <a:solidFill>
                  <a:srgbClr val="FF657D">
                    <a:lumMod val="50000"/>
                  </a:srgbClr>
                </a:solidFill>
                <a:latin typeface="Calibri" panose="020F0502020204030204" pitchFamily="34" charset="0"/>
                <a:cs typeface="Calibri" panose="020F0502020204030204" pitchFamily="34" charset="0"/>
              </a:rPr>
              <a:t>tập</a:t>
            </a:r>
            <a:endParaRPr kumimoji="0" lang="en-US" sz="5400" b="0" i="0" u="none" strike="noStrike" kern="0" cap="none" spc="0" normalizeH="0" baseline="0" noProof="0" dirty="0">
              <a:ln>
                <a:noFill/>
              </a:ln>
              <a:solidFill>
                <a:srgbClr val="FF657D">
                  <a:lumMod val="50000"/>
                </a:srgbClr>
              </a:solidFill>
              <a:effectLst/>
              <a:uLnTx/>
              <a:uFillTx/>
              <a:latin typeface="Calibri" panose="020F0502020204030204" pitchFamily="34" charset="0"/>
              <a:cs typeface="Calibri" panose="020F0502020204030204" pitchFamily="34" charset="0"/>
              <a:sym typeface="Bahiana"/>
            </a:endParaRPr>
          </a:p>
        </p:txBody>
      </p:sp>
      <p:sp>
        <p:nvSpPr>
          <p:cNvPr id="6" name="Google Shape;1114;p39">
            <a:extLst>
              <a:ext uri="{FF2B5EF4-FFF2-40B4-BE49-F238E27FC236}">
                <a16:creationId xmlns:a16="http://schemas.microsoft.com/office/drawing/2014/main" id="{40A523A0-78B0-EF5E-311A-571DAB692649}"/>
              </a:ext>
            </a:extLst>
          </p:cNvPr>
          <p:cNvSpPr txBox="1">
            <a:spLocks/>
          </p:cNvSpPr>
          <p:nvPr/>
        </p:nvSpPr>
        <p:spPr>
          <a:xfrm>
            <a:off x="2213648" y="2277149"/>
            <a:ext cx="7445231" cy="215348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200"/>
              <a:buFont typeface="Bahiana"/>
              <a:buNone/>
              <a:defRPr sz="9600" b="0" i="0" u="none" strike="noStrike" cap="none">
                <a:solidFill>
                  <a:srgbClr val="191919"/>
                </a:solidFill>
                <a:latin typeface="Bahiana"/>
                <a:ea typeface="Bahiana"/>
                <a:cs typeface="Bahiana"/>
                <a:sym typeface="Bahiana"/>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marL="0" marR="0" lvl="0" indent="0" algn="ctr" defTabSz="1219140" rtl="0" eaLnBrk="1" fontAlgn="auto" latinLnBrk="0" hangingPunct="1">
              <a:lnSpc>
                <a:spcPct val="80000"/>
              </a:lnSpc>
              <a:spcBef>
                <a:spcPts val="0"/>
              </a:spcBef>
              <a:spcAft>
                <a:spcPts val="0"/>
              </a:spcAft>
              <a:buClr>
                <a:srgbClr val="191919"/>
              </a:buClr>
              <a:buSzPts val="5200"/>
              <a:buFont typeface="Bahiana"/>
              <a:buNone/>
              <a:tabLst/>
              <a:defRPr/>
            </a:pPr>
            <a:r>
              <a:rPr lang="en-US" sz="5400" b="1" kern="0" noProof="0" dirty="0" err="1" smtClean="0">
                <a:solidFill>
                  <a:srgbClr val="FF657D">
                    <a:lumMod val="50000"/>
                  </a:srgbClr>
                </a:solidFill>
                <a:latin typeface="Calibri" panose="020F0502020204030204" pitchFamily="34" charset="0"/>
                <a:cs typeface="Calibri" panose="020F0502020204030204" pitchFamily="34" charset="0"/>
              </a:rPr>
              <a:t>Viết</a:t>
            </a:r>
            <a:r>
              <a:rPr lang="en-US" sz="5400" b="1" kern="0" noProof="0" dirty="0" smtClean="0">
                <a:solidFill>
                  <a:srgbClr val="FF657D">
                    <a:lumMod val="50000"/>
                  </a:srgbClr>
                </a:solidFill>
                <a:latin typeface="Calibri" panose="020F0502020204030204" pitchFamily="34" charset="0"/>
                <a:cs typeface="Calibri" panose="020F0502020204030204" pitchFamily="34" charset="0"/>
              </a:rPr>
              <a:t> </a:t>
            </a:r>
            <a:r>
              <a:rPr lang="en-US" sz="5400" b="1" kern="0" noProof="0" dirty="0" err="1" smtClean="0">
                <a:solidFill>
                  <a:srgbClr val="FF657D">
                    <a:lumMod val="50000"/>
                  </a:srgbClr>
                </a:solidFill>
                <a:latin typeface="Calibri" panose="020F0502020204030204" pitchFamily="34" charset="0"/>
                <a:cs typeface="Calibri" panose="020F0502020204030204" pitchFamily="34" charset="0"/>
              </a:rPr>
              <a:t>đoạn</a:t>
            </a:r>
            <a:r>
              <a:rPr lang="en-US" sz="5400" b="1" kern="0" noProof="0" dirty="0" smtClean="0">
                <a:solidFill>
                  <a:srgbClr val="FF657D">
                    <a:lumMod val="50000"/>
                  </a:srgbClr>
                </a:solidFill>
                <a:latin typeface="Calibri" panose="020F0502020204030204" pitchFamily="34" charset="0"/>
                <a:cs typeface="Calibri" panose="020F0502020204030204" pitchFamily="34" charset="0"/>
              </a:rPr>
              <a:t> </a:t>
            </a:r>
            <a:r>
              <a:rPr lang="en-US" sz="5400" b="1" kern="0" noProof="0" dirty="0" err="1" smtClean="0">
                <a:solidFill>
                  <a:srgbClr val="FF657D">
                    <a:lumMod val="50000"/>
                  </a:srgbClr>
                </a:solidFill>
                <a:latin typeface="Calibri" panose="020F0502020204030204" pitchFamily="34" charset="0"/>
                <a:cs typeface="Calibri" panose="020F0502020204030204" pitchFamily="34" charset="0"/>
              </a:rPr>
              <a:t>văn</a:t>
            </a:r>
            <a:endParaRPr kumimoji="0" lang="en-US" sz="5400" b="0" i="0" u="none" strike="noStrike" kern="0" cap="none" spc="0" normalizeH="0" baseline="0" noProof="0" dirty="0">
              <a:ln>
                <a:noFill/>
              </a:ln>
              <a:solidFill>
                <a:srgbClr val="FF657D">
                  <a:lumMod val="50000"/>
                </a:srgbClr>
              </a:solidFill>
              <a:effectLst/>
              <a:uLnTx/>
              <a:uFillTx/>
              <a:latin typeface="Calibri" panose="020F0502020204030204" pitchFamily="34" charset="0"/>
              <a:cs typeface="Calibri" panose="020F0502020204030204" pitchFamily="34" charset="0"/>
              <a:sym typeface="Bahiana"/>
            </a:endParaRPr>
          </a:p>
        </p:txBody>
      </p:sp>
    </p:spTree>
    <p:extLst>
      <p:ext uri="{BB962C8B-B14F-4D97-AF65-F5344CB8AC3E}">
        <p14:creationId xmlns:p14="http://schemas.microsoft.com/office/powerpoint/2010/main" val="2091637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p:cNvSpPr/>
          <p:nvPr/>
        </p:nvSpPr>
        <p:spPr>
          <a:xfrm>
            <a:off x="504825" y="226988"/>
            <a:ext cx="11182350"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3" name="Google Shape;12137;p6">
            <a:extLst>
              <a:ext uri="{FF2B5EF4-FFF2-40B4-BE49-F238E27FC236}">
                <a16:creationId xmlns:a16="http://schemas.microsoft.com/office/drawing/2014/main" id="{AB66C7A8-3DC2-A63E-D96E-FB3D53AB9AD3}"/>
              </a:ext>
            </a:extLst>
          </p:cNvPr>
          <p:cNvSpPr txBox="1">
            <a:spLocks/>
          </p:cNvSpPr>
          <p:nvPr/>
        </p:nvSpPr>
        <p:spPr>
          <a:xfrm>
            <a:off x="-563994" y="401722"/>
            <a:ext cx="7738333"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lvl="0">
              <a:buClr>
                <a:srgbClr val="191919"/>
              </a:buClr>
            </a:pPr>
            <a:r>
              <a:rPr lang="en-US" sz="3200" b="1" kern="0" dirty="0" err="1">
                <a:solidFill>
                  <a:srgbClr val="333289"/>
                </a:solidFill>
                <a:latin typeface="UTM Avo" panose="02040603050506020204" pitchFamily="18" charset="0"/>
                <a:ea typeface="Arial"/>
                <a:cs typeface="Arial"/>
                <a:sym typeface="Arial"/>
              </a:rPr>
              <a:t>Chọn</a:t>
            </a:r>
            <a:r>
              <a:rPr lang="en-US" sz="3200" b="1" kern="0" dirty="0">
                <a:solidFill>
                  <a:srgbClr val="333289"/>
                </a:solidFill>
                <a:latin typeface="UTM Avo" panose="02040603050506020204" pitchFamily="18" charset="0"/>
                <a:ea typeface="Arial"/>
                <a:cs typeface="Arial"/>
                <a:sym typeface="Arial"/>
              </a:rPr>
              <a:t> 1 </a:t>
            </a:r>
            <a:r>
              <a:rPr lang="en-US" sz="3200" b="1" kern="0" dirty="0" err="1">
                <a:solidFill>
                  <a:srgbClr val="333289"/>
                </a:solidFill>
                <a:latin typeface="UTM Avo" panose="02040603050506020204" pitchFamily="18" charset="0"/>
                <a:ea typeface="Arial"/>
                <a:cs typeface="Arial"/>
                <a:sym typeface="Arial"/>
              </a:rPr>
              <a:t>trong</a:t>
            </a:r>
            <a:r>
              <a:rPr lang="en-US" sz="3200" b="1" kern="0" dirty="0">
                <a:solidFill>
                  <a:srgbClr val="333289"/>
                </a:solidFill>
                <a:latin typeface="UTM Avo" panose="02040603050506020204" pitchFamily="18" charset="0"/>
                <a:ea typeface="Arial"/>
                <a:cs typeface="Arial"/>
                <a:sym typeface="Arial"/>
              </a:rPr>
              <a:t> 2 </a:t>
            </a:r>
            <a:r>
              <a:rPr lang="en-US" sz="3200" b="1" kern="0" dirty="0" err="1">
                <a:solidFill>
                  <a:srgbClr val="333289"/>
                </a:solidFill>
                <a:latin typeface="UTM Avo" panose="02040603050506020204" pitchFamily="18" charset="0"/>
                <a:ea typeface="Arial"/>
                <a:cs typeface="Arial"/>
                <a:sym typeface="Arial"/>
              </a:rPr>
              <a:t>đề</a:t>
            </a:r>
            <a:r>
              <a:rPr lang="en-US" sz="3200" b="1" kern="0" dirty="0">
                <a:solidFill>
                  <a:srgbClr val="333289"/>
                </a:solidFill>
                <a:latin typeface="UTM Avo" panose="02040603050506020204" pitchFamily="18" charset="0"/>
                <a:ea typeface="Arial"/>
                <a:cs typeface="Arial"/>
                <a:sym typeface="Arial"/>
              </a:rPr>
              <a:t> </a:t>
            </a:r>
            <a:r>
              <a:rPr lang="en-US" sz="3200" b="1" kern="0" dirty="0" err="1">
                <a:solidFill>
                  <a:srgbClr val="333289"/>
                </a:solidFill>
                <a:latin typeface="UTM Avo" panose="02040603050506020204" pitchFamily="18" charset="0"/>
                <a:ea typeface="Arial"/>
                <a:cs typeface="Arial"/>
                <a:sym typeface="Arial"/>
              </a:rPr>
              <a:t>sau</a:t>
            </a:r>
            <a:r>
              <a:rPr lang="en-US" sz="3200" b="1" kern="0" dirty="0">
                <a:solidFill>
                  <a:srgbClr val="333289"/>
                </a:solidFill>
                <a:latin typeface="UTM Avo" panose="02040603050506020204" pitchFamily="18" charset="0"/>
                <a:ea typeface="Arial"/>
                <a:cs typeface="Arial"/>
                <a:sym typeface="Arial"/>
              </a:rPr>
              <a:t>:</a:t>
            </a:r>
          </a:p>
        </p:txBody>
      </p:sp>
      <p:sp>
        <p:nvSpPr>
          <p:cNvPr id="4" name="Google Shape;12140;p6">
            <a:extLst>
              <a:ext uri="{FF2B5EF4-FFF2-40B4-BE49-F238E27FC236}">
                <a16:creationId xmlns:a16="http://schemas.microsoft.com/office/drawing/2014/main" id="{DC1054BA-8E69-7290-786F-BDC143BFD9BA}"/>
              </a:ext>
            </a:extLst>
          </p:cNvPr>
          <p:cNvSpPr txBox="1"/>
          <p:nvPr/>
        </p:nvSpPr>
        <p:spPr>
          <a:xfrm>
            <a:off x="504825" y="1192460"/>
            <a:ext cx="11172967" cy="1779795"/>
          </a:xfrm>
          <a:prstGeom prst="rect">
            <a:avLst/>
          </a:prstGeom>
          <a:solidFill>
            <a:schemeClr val="bg1"/>
          </a:solid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vi-VN" sz="3200" b="1" kern="0" dirty="0">
                <a:solidFill>
                  <a:schemeClr val="accent5">
                    <a:lumMod val="75000"/>
                  </a:schemeClr>
                </a:solidFill>
                <a:latin typeface="UTM Avo" panose="02040603050506020204" pitchFamily="18" charset="0"/>
                <a:ea typeface="Arial"/>
                <a:cs typeface="Arial"/>
                <a:sym typeface="Arial"/>
              </a:rPr>
              <a:t>Đề 1: </a:t>
            </a:r>
            <a:r>
              <a:rPr lang="vi-VN" sz="3200" kern="0" dirty="0">
                <a:solidFill>
                  <a:schemeClr val="accent5">
                    <a:lumMod val="75000"/>
                  </a:schemeClr>
                </a:solidFill>
                <a:latin typeface="UTM Avo" panose="02040603050506020204" pitchFamily="18" charset="0"/>
                <a:ea typeface="Arial"/>
                <a:cs typeface="Arial"/>
                <a:sym typeface="Arial"/>
              </a:rPr>
              <a:t>Viết đoạn văn kể về một người hàng xóm mà em yêu mến. Trang trí hoặc vẽ tranh minh họa cho bài viết.</a:t>
            </a:r>
          </a:p>
        </p:txBody>
      </p:sp>
      <p:sp>
        <p:nvSpPr>
          <p:cNvPr id="5" name="Google Shape;12140;p6">
            <a:extLst>
              <a:ext uri="{FF2B5EF4-FFF2-40B4-BE49-F238E27FC236}">
                <a16:creationId xmlns:a16="http://schemas.microsoft.com/office/drawing/2014/main" id="{BEC6C293-FC85-B4B4-3B37-695B1F3884C6}"/>
              </a:ext>
            </a:extLst>
          </p:cNvPr>
          <p:cNvSpPr txBox="1"/>
          <p:nvPr/>
        </p:nvSpPr>
        <p:spPr>
          <a:xfrm>
            <a:off x="514208" y="2798970"/>
            <a:ext cx="11172967" cy="1797465"/>
          </a:xfrm>
          <a:prstGeom prst="rect">
            <a:avLst/>
          </a:prstGeom>
          <a:solidFill>
            <a:schemeClr val="bg1"/>
          </a:solid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vi-VN" sz="3200" b="1" kern="0" dirty="0">
                <a:solidFill>
                  <a:schemeClr val="accent5">
                    <a:lumMod val="75000"/>
                  </a:schemeClr>
                </a:solidFill>
                <a:latin typeface="UTM Avo" panose="02040603050506020204" pitchFamily="18" charset="0"/>
                <a:ea typeface="Arial"/>
                <a:cs typeface="Arial"/>
                <a:sym typeface="Arial"/>
              </a:rPr>
              <a:t>Đề </a:t>
            </a:r>
            <a:r>
              <a:rPr lang="en-US" sz="3200" b="1" kern="0" dirty="0">
                <a:solidFill>
                  <a:schemeClr val="accent5">
                    <a:lumMod val="75000"/>
                  </a:schemeClr>
                </a:solidFill>
                <a:latin typeface="UTM Avo" panose="02040603050506020204" pitchFamily="18" charset="0"/>
                <a:ea typeface="Arial"/>
                <a:cs typeface="Arial"/>
                <a:sym typeface="Arial"/>
              </a:rPr>
              <a:t>2</a:t>
            </a:r>
            <a:r>
              <a:rPr lang="vi-VN" sz="3200" b="1" kern="0" dirty="0">
                <a:solidFill>
                  <a:schemeClr val="accent5">
                    <a:lumMod val="75000"/>
                  </a:schemeClr>
                </a:solidFill>
                <a:latin typeface="UTM Avo" panose="02040603050506020204" pitchFamily="18" charset="0"/>
                <a:ea typeface="Arial"/>
                <a:cs typeface="Arial"/>
                <a:sym typeface="Arial"/>
              </a:rPr>
              <a:t>: </a:t>
            </a:r>
            <a:r>
              <a:rPr lang="vi-VN" sz="3200" kern="0" dirty="0">
                <a:solidFill>
                  <a:schemeClr val="accent5">
                    <a:lumMod val="75000"/>
                  </a:schemeClr>
                </a:solidFill>
                <a:latin typeface="UTM Avo" panose="02040603050506020204" pitchFamily="18" charset="0"/>
                <a:ea typeface="Arial"/>
                <a:cs typeface="Arial"/>
                <a:sym typeface="Arial"/>
              </a:rPr>
              <a:t>Viết đoạn văn kể một việc tốt em đã làm để giúp đỡ hàng xóm của em. Trang trí hoặc vẽ tranh minh họa cho bài viết.</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FD2B8-E421-E77B-E411-362D3EF85A19}"/>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B0AF181-BFE6-EEED-0061-B68B50FF9B64}"/>
              </a:ext>
            </a:extLst>
          </p:cNvPr>
          <p:cNvSpPr/>
          <p:nvPr/>
        </p:nvSpPr>
        <p:spPr>
          <a:xfrm>
            <a:off x="504824" y="226988"/>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6" name="Google Shape;12140;p6">
            <a:extLst>
              <a:ext uri="{FF2B5EF4-FFF2-40B4-BE49-F238E27FC236}">
                <a16:creationId xmlns:a16="http://schemas.microsoft.com/office/drawing/2014/main" id="{938FEF93-2F41-331F-BDD3-E35E5C9915CF}"/>
              </a:ext>
            </a:extLst>
          </p:cNvPr>
          <p:cNvSpPr txBox="1"/>
          <p:nvPr/>
        </p:nvSpPr>
        <p:spPr>
          <a:xfrm>
            <a:off x="720089" y="502920"/>
            <a:ext cx="10801351" cy="1714500"/>
          </a:xfrm>
          <a:prstGeom prst="rect">
            <a:avLst/>
          </a:prstGeom>
          <a:no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vi-VN" sz="3200" b="1" kern="0" dirty="0">
                <a:latin typeface="UTM Avo" panose="02040603050506020204" pitchFamily="18" charset="0"/>
                <a:ea typeface="Arial"/>
                <a:cs typeface="Arial"/>
                <a:sym typeface="Arial"/>
              </a:rPr>
              <a:t>Đề 1: </a:t>
            </a:r>
            <a:r>
              <a:rPr lang="vi-VN" sz="3200" kern="0" dirty="0">
                <a:latin typeface="UTM Avo" panose="02040603050506020204" pitchFamily="18" charset="0"/>
                <a:ea typeface="Arial"/>
                <a:cs typeface="Arial"/>
                <a:sym typeface="Arial"/>
              </a:rPr>
              <a:t>Viết đoạn văn kể về một người hàng xóm mà em yêu mến. Trang trí hoặc vẽ tranh minh họa cho bài viết.</a:t>
            </a:r>
          </a:p>
        </p:txBody>
      </p:sp>
      <p:pic>
        <p:nvPicPr>
          <p:cNvPr id="7" name="Picture 6">
            <a:extLst>
              <a:ext uri="{FF2B5EF4-FFF2-40B4-BE49-F238E27FC236}">
                <a16:creationId xmlns:a16="http://schemas.microsoft.com/office/drawing/2014/main" id="{22DB09FD-F28C-0D01-B4AD-61FB70EA0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95" y="2493351"/>
            <a:ext cx="11334965" cy="3861728"/>
          </a:xfrm>
          <a:prstGeom prst="rect">
            <a:avLst/>
          </a:prstGeom>
        </p:spPr>
      </p:pic>
      <p:cxnSp>
        <p:nvCxnSpPr>
          <p:cNvPr id="4" name="Straight Connector 3"/>
          <p:cNvCxnSpPr/>
          <p:nvPr/>
        </p:nvCxnSpPr>
        <p:spPr>
          <a:xfrm flipV="1">
            <a:off x="5503025" y="1313411"/>
            <a:ext cx="3906982" cy="16625"/>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flipV="1">
            <a:off x="1675448" y="1884911"/>
            <a:ext cx="1693025" cy="16626"/>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flipV="1">
            <a:off x="4324415" y="1884911"/>
            <a:ext cx="1461243" cy="16626"/>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8146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3AAF-59D9-C230-C851-89CBD3EB42FF}"/>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6B3648D-1D22-0A4D-3DC3-30827E363E55}"/>
              </a:ext>
            </a:extLst>
          </p:cNvPr>
          <p:cNvSpPr/>
          <p:nvPr/>
        </p:nvSpPr>
        <p:spPr>
          <a:xfrm>
            <a:off x="504824" y="226988"/>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3" name="Google Shape;12140;p6">
            <a:extLst>
              <a:ext uri="{FF2B5EF4-FFF2-40B4-BE49-F238E27FC236}">
                <a16:creationId xmlns:a16="http://schemas.microsoft.com/office/drawing/2014/main" id="{71ACC5CD-73E3-343B-E27E-42F0FEB6A5C0}"/>
              </a:ext>
            </a:extLst>
          </p:cNvPr>
          <p:cNvSpPr txBox="1"/>
          <p:nvPr/>
        </p:nvSpPr>
        <p:spPr>
          <a:xfrm>
            <a:off x="670560" y="338797"/>
            <a:ext cx="10850880" cy="2200275"/>
          </a:xfrm>
          <a:prstGeom prst="rect">
            <a:avLst/>
          </a:prstGeom>
          <a:no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vi-VN" sz="3200" b="1" kern="0" dirty="0">
                <a:latin typeface="UTM Avo" panose="02040603050506020204" pitchFamily="18" charset="0"/>
                <a:ea typeface="Arial"/>
                <a:cs typeface="Arial"/>
                <a:sym typeface="Arial"/>
              </a:rPr>
              <a:t>Đề </a:t>
            </a:r>
            <a:r>
              <a:rPr lang="en-US" sz="3200" b="1" kern="0" dirty="0">
                <a:latin typeface="UTM Avo" panose="02040603050506020204" pitchFamily="18" charset="0"/>
                <a:ea typeface="Arial"/>
                <a:cs typeface="Arial"/>
                <a:sym typeface="Arial"/>
              </a:rPr>
              <a:t>2</a:t>
            </a:r>
            <a:r>
              <a:rPr lang="vi-VN" sz="3200" b="1" kern="0" dirty="0">
                <a:latin typeface="UTM Avo" panose="02040603050506020204" pitchFamily="18" charset="0"/>
                <a:ea typeface="Arial"/>
                <a:cs typeface="Arial"/>
                <a:sym typeface="Arial"/>
              </a:rPr>
              <a:t>: </a:t>
            </a:r>
            <a:r>
              <a:rPr lang="vi-VN" sz="3200" kern="0" dirty="0">
                <a:latin typeface="UTM Avo" panose="02040603050506020204" pitchFamily="18" charset="0"/>
                <a:ea typeface="Arial"/>
                <a:cs typeface="Arial"/>
                <a:sym typeface="Arial"/>
              </a:rPr>
              <a:t>Viết đoạn văn kể một việc tốt em đã làm để giúp đỡ hàng xóm của em. Trang trí hoặc vẽ tranh minh họa cho bài viết.</a:t>
            </a:r>
          </a:p>
        </p:txBody>
      </p:sp>
      <p:pic>
        <p:nvPicPr>
          <p:cNvPr id="4" name="Picture 3">
            <a:extLst>
              <a:ext uri="{FF2B5EF4-FFF2-40B4-BE49-F238E27FC236}">
                <a16:creationId xmlns:a16="http://schemas.microsoft.com/office/drawing/2014/main" id="{54EDC7AD-9080-ABF7-A25D-815A3D74F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88" y="2473790"/>
            <a:ext cx="11591925" cy="4118249"/>
          </a:xfrm>
          <a:prstGeom prst="rect">
            <a:avLst/>
          </a:prstGeom>
        </p:spPr>
      </p:pic>
      <p:cxnSp>
        <p:nvCxnSpPr>
          <p:cNvPr id="6" name="Straight Connector 5"/>
          <p:cNvCxnSpPr/>
          <p:nvPr/>
        </p:nvCxnSpPr>
        <p:spPr>
          <a:xfrm>
            <a:off x="5120640" y="1213658"/>
            <a:ext cx="2128058" cy="1662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69083" y="1645920"/>
            <a:ext cx="141039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045092" y="1645920"/>
            <a:ext cx="1677094" cy="277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9120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78BAC-B6FA-3E47-D475-FE4511C50540}"/>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88F41150-C857-4B09-4BF8-6E24C113B2F3}"/>
              </a:ext>
            </a:extLst>
          </p:cNvPr>
          <p:cNvSpPr/>
          <p:nvPr/>
        </p:nvSpPr>
        <p:spPr>
          <a:xfrm>
            <a:off x="504824" y="226988"/>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5" name="Google Shape;12157;p8">
            <a:extLst>
              <a:ext uri="{FF2B5EF4-FFF2-40B4-BE49-F238E27FC236}">
                <a16:creationId xmlns:a16="http://schemas.microsoft.com/office/drawing/2014/main" id="{B29253E5-7AF7-F72A-D2CC-22AED0B302BA}"/>
              </a:ext>
            </a:extLst>
          </p:cNvPr>
          <p:cNvSpPr/>
          <p:nvPr/>
        </p:nvSpPr>
        <p:spPr>
          <a:xfrm>
            <a:off x="493190" y="2811398"/>
            <a:ext cx="3545738" cy="2319173"/>
          </a:xfrm>
          <a:prstGeom prst="roundRect">
            <a:avLst>
              <a:gd name="adj" fmla="val 10000"/>
            </a:avLst>
          </a:prstGeom>
          <a:solidFill>
            <a:srgbClr val="FFFFFF"/>
          </a:solidFill>
          <a:ln w="25400" cap="flat" cmpd="sng">
            <a:solidFill>
              <a:srgbClr val="16161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Trao</a:t>
            </a:r>
            <a:r>
              <a:rPr kumimoji="0" lang="en-US"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đổi</a:t>
            </a:r>
            <a:r>
              <a:rPr kumimoji="0" lang="en-US"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nhóm</a:t>
            </a:r>
            <a:r>
              <a:rPr kumimoji="0" lang="en-US"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đôi</a:t>
            </a:r>
            <a:r>
              <a:rPr lang="en-US" sz="2800" b="1" kern="0" dirty="0">
                <a:solidFill>
                  <a:srgbClr val="000000"/>
                </a:solidFill>
                <a:latin typeface="UTM Avo" panose="02040603050506020204" pitchFamily="18" charset="0"/>
                <a:cs typeface="Arial"/>
                <a:sym typeface="Arial"/>
              </a:rPr>
              <a:t> </a:t>
            </a: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về</a:t>
            </a:r>
            <a:r>
              <a:rPr kumimoji="0" lang="en-US"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đề</a:t>
            </a:r>
            <a:r>
              <a:rPr kumimoji="0" lang="en-US"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viết</a:t>
            </a:r>
            <a:r>
              <a:rPr kumimoji="0" lang="en-US"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đã</a:t>
            </a:r>
            <a:r>
              <a:rPr kumimoji="0" lang="en-US"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800" b="1" i="0" u="none" strike="noStrike" kern="0" cap="none" spc="0" normalizeH="0" baseline="0" noProof="0" dirty="0" err="1" smtClean="0">
                <a:ln>
                  <a:noFill/>
                </a:ln>
                <a:solidFill>
                  <a:srgbClr val="000000"/>
                </a:solidFill>
                <a:effectLst/>
                <a:uLnTx/>
                <a:uFillTx/>
                <a:latin typeface="UTM Avo" panose="02040603050506020204" pitchFamily="18" charset="0"/>
                <a:cs typeface="Arial"/>
                <a:sym typeface="Arial"/>
              </a:rPr>
              <a:t>lựa</a:t>
            </a:r>
            <a:r>
              <a:rPr kumimoji="0" lang="en-US" sz="2800" b="1" i="0" u="none" strike="noStrike" kern="0" cap="none" spc="0" normalizeH="0" baseline="0" noProof="0" dirty="0" smtClean="0">
                <a:ln>
                  <a:noFill/>
                </a:ln>
                <a:solidFill>
                  <a:srgbClr val="000000"/>
                </a:solidFill>
                <a:effectLst/>
                <a:uLnTx/>
                <a:uFillTx/>
                <a:latin typeface="UTM Avo" panose="02040603050506020204" pitchFamily="18" charset="0"/>
                <a:cs typeface="Arial"/>
                <a:sym typeface="Arial"/>
              </a:rPr>
              <a:t> </a:t>
            </a: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chọn</a:t>
            </a:r>
            <a:endParaRPr kumimoji="0"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12161;p8">
            <a:extLst>
              <a:ext uri="{FF2B5EF4-FFF2-40B4-BE49-F238E27FC236}">
                <a16:creationId xmlns:a16="http://schemas.microsoft.com/office/drawing/2014/main" id="{1FBE5B02-F6BC-2250-3156-807866D47E0D}"/>
              </a:ext>
            </a:extLst>
          </p:cNvPr>
          <p:cNvSpPr/>
          <p:nvPr/>
        </p:nvSpPr>
        <p:spPr>
          <a:xfrm>
            <a:off x="4533862" y="2764590"/>
            <a:ext cx="3290060" cy="2319173"/>
          </a:xfrm>
          <a:prstGeom prst="roundRect">
            <a:avLst>
              <a:gd name="adj" fmla="val 10000"/>
            </a:avLst>
          </a:prstGeom>
          <a:solidFill>
            <a:srgbClr val="FFFFFF"/>
          </a:solidFill>
          <a:ln w="25400" cap="flat" cmpd="sng">
            <a:solidFill>
              <a:srgbClr val="16161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Trình bày </a:t>
            </a:r>
            <a:r>
              <a:rPr kumimoji="0" lang="vi-VN" sz="2800" b="1" i="0" u="none" strike="noStrike" kern="0" cap="none" spc="0" normalizeH="0" baseline="0" noProof="0" dirty="0" smtClean="0">
                <a:ln>
                  <a:noFill/>
                </a:ln>
                <a:solidFill>
                  <a:srgbClr val="000000"/>
                </a:solidFill>
                <a:effectLst/>
                <a:uLnTx/>
                <a:uFillTx/>
                <a:latin typeface="UTM Avo" panose="02040603050506020204" pitchFamily="18" charset="0"/>
                <a:cs typeface="Arial"/>
                <a:sym typeface="Arial"/>
              </a:rPr>
              <a:t>trước </a:t>
            </a:r>
            <a:r>
              <a:rPr kumimoji="0" lang="vi-VN"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lớp </a:t>
            </a:r>
          </a:p>
        </p:txBody>
      </p:sp>
      <p:sp>
        <p:nvSpPr>
          <p:cNvPr id="7" name="Google Shape;12165;p8">
            <a:extLst>
              <a:ext uri="{FF2B5EF4-FFF2-40B4-BE49-F238E27FC236}">
                <a16:creationId xmlns:a16="http://schemas.microsoft.com/office/drawing/2014/main" id="{266BC1AF-C6D3-698A-38B2-D22FCAB1448E}"/>
              </a:ext>
            </a:extLst>
          </p:cNvPr>
          <p:cNvSpPr/>
          <p:nvPr/>
        </p:nvSpPr>
        <p:spPr>
          <a:xfrm>
            <a:off x="8223423" y="2811399"/>
            <a:ext cx="3216101" cy="2319173"/>
          </a:xfrm>
          <a:prstGeom prst="roundRect">
            <a:avLst>
              <a:gd name="adj" fmla="val 10000"/>
            </a:avLst>
          </a:prstGeom>
          <a:solidFill>
            <a:srgbClr val="FFFFFF"/>
          </a:solidFill>
          <a:ln w="25400" cap="flat" cmpd="sng">
            <a:solidFill>
              <a:srgbClr val="16161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Viết</a:t>
            </a:r>
            <a:r>
              <a:rPr kumimoji="0" lang="en-US"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p>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đoạn</a:t>
            </a:r>
            <a:r>
              <a:rPr kumimoji="0" lang="en-US"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văn</a:t>
            </a:r>
            <a:endParaRPr kumimoji="0" lang="en-US"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12167;p8">
            <a:extLst>
              <a:ext uri="{FF2B5EF4-FFF2-40B4-BE49-F238E27FC236}">
                <a16:creationId xmlns:a16="http://schemas.microsoft.com/office/drawing/2014/main" id="{7F31CA82-94DB-FBAA-14B3-E4270C6C0FE6}"/>
              </a:ext>
            </a:extLst>
          </p:cNvPr>
          <p:cNvSpPr/>
          <p:nvPr/>
        </p:nvSpPr>
        <p:spPr>
          <a:xfrm>
            <a:off x="1860148" y="2234231"/>
            <a:ext cx="789246" cy="788789"/>
          </a:xfrm>
          <a:prstGeom prst="ellipse">
            <a:avLst/>
          </a:prstGeom>
          <a:solidFill>
            <a:schemeClr val="accent2">
              <a:lumMod val="75000"/>
            </a:schemeClr>
          </a:solidFill>
          <a:ln w="25400" cap="flat" cmpd="sng">
            <a:solidFill>
              <a:srgbClr val="1919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UTM Avo" panose="02040603050506020204" pitchFamily="18" charset="0"/>
                <a:ea typeface="Arial"/>
                <a:cs typeface="Arial"/>
                <a:sym typeface="Arial"/>
              </a:rPr>
              <a:t>01</a:t>
            </a:r>
          </a:p>
        </p:txBody>
      </p:sp>
      <p:sp>
        <p:nvSpPr>
          <p:cNvPr id="9" name="Google Shape;12169;p8">
            <a:extLst>
              <a:ext uri="{FF2B5EF4-FFF2-40B4-BE49-F238E27FC236}">
                <a16:creationId xmlns:a16="http://schemas.microsoft.com/office/drawing/2014/main" id="{007D47F8-9FF0-93D7-5670-9014B3B652DF}"/>
              </a:ext>
            </a:extLst>
          </p:cNvPr>
          <p:cNvSpPr/>
          <p:nvPr/>
        </p:nvSpPr>
        <p:spPr>
          <a:xfrm>
            <a:off x="5872182" y="2325975"/>
            <a:ext cx="789246" cy="788789"/>
          </a:xfrm>
          <a:prstGeom prst="ellipse">
            <a:avLst/>
          </a:prstGeom>
          <a:solidFill>
            <a:schemeClr val="accent2">
              <a:lumMod val="75000"/>
            </a:schemeClr>
          </a:solidFill>
          <a:ln w="25400" cap="flat" cmpd="sng">
            <a:solidFill>
              <a:srgbClr val="1919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FFFFFF"/>
                </a:solidFill>
                <a:effectLst/>
                <a:uLnTx/>
                <a:uFillTx/>
                <a:latin typeface="UTM Avo" panose="02040603050506020204" pitchFamily="18" charset="0"/>
                <a:ea typeface="Arial"/>
                <a:cs typeface="Arial"/>
                <a:sym typeface="Arial"/>
              </a:rPr>
              <a:t>02</a:t>
            </a:r>
          </a:p>
        </p:txBody>
      </p:sp>
      <p:sp>
        <p:nvSpPr>
          <p:cNvPr id="10" name="Google Shape;12171;p8">
            <a:extLst>
              <a:ext uri="{FF2B5EF4-FFF2-40B4-BE49-F238E27FC236}">
                <a16:creationId xmlns:a16="http://schemas.microsoft.com/office/drawing/2014/main" id="{2B124856-10C2-E33C-F314-F2610B926449}"/>
              </a:ext>
            </a:extLst>
          </p:cNvPr>
          <p:cNvSpPr/>
          <p:nvPr/>
        </p:nvSpPr>
        <p:spPr>
          <a:xfrm>
            <a:off x="9542606" y="2325975"/>
            <a:ext cx="789246" cy="788789"/>
          </a:xfrm>
          <a:prstGeom prst="ellipse">
            <a:avLst/>
          </a:prstGeom>
          <a:solidFill>
            <a:schemeClr val="accent2">
              <a:lumMod val="75000"/>
            </a:schemeClr>
          </a:solidFill>
          <a:ln w="25400" cap="flat" cmpd="sng">
            <a:solidFill>
              <a:srgbClr val="1919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UTM Avo" panose="02040603050506020204" pitchFamily="18" charset="0"/>
                <a:ea typeface="Arial"/>
                <a:cs typeface="Arial"/>
                <a:sym typeface="Arial"/>
              </a:rPr>
              <a:t>03</a:t>
            </a:r>
          </a:p>
        </p:txBody>
      </p:sp>
      <p:sp>
        <p:nvSpPr>
          <p:cNvPr id="11" name="Google Shape;12159;p8">
            <a:extLst>
              <a:ext uri="{FF2B5EF4-FFF2-40B4-BE49-F238E27FC236}">
                <a16:creationId xmlns:a16="http://schemas.microsoft.com/office/drawing/2014/main" id="{4A345EB3-63DF-D882-A818-3BB8502633B5}"/>
              </a:ext>
            </a:extLst>
          </p:cNvPr>
          <p:cNvSpPr/>
          <p:nvPr/>
        </p:nvSpPr>
        <p:spPr>
          <a:xfrm>
            <a:off x="4086832" y="3791868"/>
            <a:ext cx="399126" cy="466902"/>
          </a:xfrm>
          <a:prstGeom prst="rightArrow">
            <a:avLst>
              <a:gd name="adj1" fmla="val 60000"/>
              <a:gd name="adj2" fmla="val 50000"/>
            </a:avLst>
          </a:prstGeom>
          <a:solidFill>
            <a:srgbClr val="00B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3" name="Google Shape;12159;p8">
            <a:extLst>
              <a:ext uri="{FF2B5EF4-FFF2-40B4-BE49-F238E27FC236}">
                <a16:creationId xmlns:a16="http://schemas.microsoft.com/office/drawing/2014/main" id="{DD6726D4-B691-DD35-ED85-CE828DDDA0A6}"/>
              </a:ext>
            </a:extLst>
          </p:cNvPr>
          <p:cNvSpPr/>
          <p:nvPr/>
        </p:nvSpPr>
        <p:spPr>
          <a:xfrm>
            <a:off x="7826866" y="3737533"/>
            <a:ext cx="399126" cy="466902"/>
          </a:xfrm>
          <a:prstGeom prst="rightArrow">
            <a:avLst>
              <a:gd name="adj1" fmla="val 60000"/>
              <a:gd name="adj2" fmla="val 50000"/>
            </a:avLst>
          </a:prstGeom>
          <a:solidFill>
            <a:srgbClr val="00B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4" name="Google Shape;12137;p6">
            <a:extLst>
              <a:ext uri="{FF2B5EF4-FFF2-40B4-BE49-F238E27FC236}">
                <a16:creationId xmlns:a16="http://schemas.microsoft.com/office/drawing/2014/main" id="{C4E7272F-E834-1E7F-CAC4-A50F85426525}"/>
              </a:ext>
            </a:extLst>
          </p:cNvPr>
          <p:cNvSpPr txBox="1">
            <a:spLocks/>
          </p:cNvSpPr>
          <p:nvPr/>
        </p:nvSpPr>
        <p:spPr>
          <a:xfrm>
            <a:off x="1758462" y="581882"/>
            <a:ext cx="3411415"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lvl="0">
              <a:buClr>
                <a:srgbClr val="191919"/>
              </a:buClr>
            </a:pPr>
            <a:r>
              <a:rPr lang="vi-VN" sz="4400" b="1" kern="0" dirty="0">
                <a:solidFill>
                  <a:srgbClr val="333289"/>
                </a:solidFill>
                <a:latin typeface="UTM Avo" panose="02040603050506020204" pitchFamily="18" charset="0"/>
                <a:ea typeface="Arial"/>
                <a:cs typeface="Arial"/>
                <a:sym typeface="Arial"/>
              </a:rPr>
              <a:t>Thực hành</a:t>
            </a:r>
            <a:endParaRPr lang="en-US" sz="4400" b="1" kern="0" dirty="0">
              <a:solidFill>
                <a:srgbClr val="333289"/>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5834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5350C-B3D7-330C-7F00-558901A07742}"/>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7F41E3E9-580A-FA91-6813-01F737FF826F}"/>
              </a:ext>
            </a:extLst>
          </p:cNvPr>
          <p:cNvSpPr/>
          <p:nvPr/>
        </p:nvSpPr>
        <p:spPr>
          <a:xfrm>
            <a:off x="504824" y="226988"/>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3" name="Google Shape;12140;p6">
            <a:extLst>
              <a:ext uri="{FF2B5EF4-FFF2-40B4-BE49-F238E27FC236}">
                <a16:creationId xmlns:a16="http://schemas.microsoft.com/office/drawing/2014/main" id="{5A8F422A-826D-E3DC-7235-28DB499D5F4A}"/>
              </a:ext>
            </a:extLst>
          </p:cNvPr>
          <p:cNvSpPr txBox="1"/>
          <p:nvPr/>
        </p:nvSpPr>
        <p:spPr>
          <a:xfrm>
            <a:off x="1596390" y="0"/>
            <a:ext cx="4290060" cy="2200275"/>
          </a:xfrm>
          <a:prstGeom prst="rect">
            <a:avLst/>
          </a:prstGeom>
          <a:no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en-US" sz="4000" b="1" kern="0" dirty="0" err="1">
                <a:solidFill>
                  <a:srgbClr val="00B050"/>
                </a:solidFill>
                <a:latin typeface="UTM Avo" panose="02040603050506020204" pitchFamily="18" charset="0"/>
                <a:ea typeface="Arial"/>
                <a:cs typeface="Arial"/>
                <a:sym typeface="Arial"/>
              </a:rPr>
              <a:t>Viết</a:t>
            </a:r>
            <a:r>
              <a:rPr lang="en-US" sz="4000" b="1" kern="0" dirty="0">
                <a:solidFill>
                  <a:srgbClr val="00B050"/>
                </a:solidFill>
                <a:latin typeface="UTM Avo" panose="02040603050506020204" pitchFamily="18" charset="0"/>
                <a:ea typeface="Arial"/>
                <a:cs typeface="Arial"/>
                <a:sym typeface="Arial"/>
              </a:rPr>
              <a:t> </a:t>
            </a:r>
            <a:r>
              <a:rPr lang="en-US" sz="4000" b="1" kern="0" dirty="0" err="1">
                <a:solidFill>
                  <a:srgbClr val="00B050"/>
                </a:solidFill>
                <a:latin typeface="UTM Avo" panose="02040603050506020204" pitchFamily="18" charset="0"/>
                <a:ea typeface="Arial"/>
                <a:cs typeface="Arial"/>
                <a:sym typeface="Arial"/>
              </a:rPr>
              <a:t>đoạn</a:t>
            </a:r>
            <a:r>
              <a:rPr lang="en-US" sz="4000" b="1" kern="0" dirty="0">
                <a:solidFill>
                  <a:srgbClr val="00B050"/>
                </a:solidFill>
                <a:latin typeface="UTM Avo" panose="02040603050506020204" pitchFamily="18" charset="0"/>
                <a:ea typeface="Arial"/>
                <a:cs typeface="Arial"/>
                <a:sym typeface="Arial"/>
              </a:rPr>
              <a:t> </a:t>
            </a:r>
            <a:r>
              <a:rPr lang="en-US" sz="4000" b="1" kern="0" dirty="0" err="1">
                <a:solidFill>
                  <a:srgbClr val="00B050"/>
                </a:solidFill>
                <a:latin typeface="UTM Avo" panose="02040603050506020204" pitchFamily="18" charset="0"/>
                <a:ea typeface="Arial"/>
                <a:cs typeface="Arial"/>
                <a:sym typeface="Arial"/>
              </a:rPr>
              <a:t>văn</a:t>
            </a:r>
            <a:r>
              <a:rPr lang="en-US" sz="4000" b="1" kern="0" dirty="0">
                <a:solidFill>
                  <a:srgbClr val="00B050"/>
                </a:solidFill>
                <a:latin typeface="UTM Avo" panose="02040603050506020204" pitchFamily="18" charset="0"/>
                <a:ea typeface="Arial"/>
                <a:cs typeface="Arial"/>
                <a:sym typeface="Arial"/>
              </a:rPr>
              <a:t>:</a:t>
            </a:r>
            <a:endParaRPr lang="vi-VN" sz="4000" kern="0" dirty="0">
              <a:solidFill>
                <a:srgbClr val="00B050"/>
              </a:solidFill>
              <a:latin typeface="UTM Avo" panose="02040603050506020204" pitchFamily="18" charset="0"/>
              <a:ea typeface="Arial"/>
              <a:cs typeface="Arial"/>
              <a:sym typeface="Arial"/>
            </a:endParaRPr>
          </a:p>
        </p:txBody>
      </p:sp>
      <p:sp>
        <p:nvSpPr>
          <p:cNvPr id="5" name="Google Shape;12180;p9">
            <a:extLst>
              <a:ext uri="{FF2B5EF4-FFF2-40B4-BE49-F238E27FC236}">
                <a16:creationId xmlns:a16="http://schemas.microsoft.com/office/drawing/2014/main" id="{28B6315A-7644-9770-A6B5-8AA62E5A05A0}"/>
              </a:ext>
            </a:extLst>
          </p:cNvPr>
          <p:cNvSpPr txBox="1"/>
          <p:nvPr/>
        </p:nvSpPr>
        <p:spPr>
          <a:xfrm>
            <a:off x="976448" y="1848521"/>
            <a:ext cx="10393405" cy="3898863"/>
          </a:xfrm>
          <a:prstGeom prst="roundRect">
            <a:avLst/>
          </a:prstGeom>
          <a:solidFill>
            <a:schemeClr val="bg1"/>
          </a:solidFill>
          <a:ln w="38100">
            <a:solidFill>
              <a:srgbClr val="333289"/>
            </a:solidFill>
          </a:ln>
        </p:spPr>
        <p:txBody>
          <a:bodyPr spcFirstLastPara="1" wrap="square" lIns="91425" tIns="91425" rIns="91425" bIns="91425" anchor="ctr" anchorCtr="0">
            <a:noAutofit/>
          </a:bodyPr>
          <a:lstStyle/>
          <a:p>
            <a:pPr algn="just">
              <a:lnSpc>
                <a:spcPct val="150000"/>
              </a:lnSpc>
              <a:buClr>
                <a:srgbClr val="191919"/>
              </a:buClr>
              <a:buSzPts val="6000"/>
              <a:buFont typeface="Braah One"/>
              <a:buNone/>
            </a:pPr>
            <a:r>
              <a:rPr lang="en-US" sz="3200" kern="0" dirty="0" err="1">
                <a:solidFill>
                  <a:srgbClr val="000000"/>
                </a:solidFill>
                <a:latin typeface="UTM Avo" panose="02040603050506020204" pitchFamily="18" charset="0"/>
                <a:cs typeface="Arial"/>
                <a:sym typeface="Arial"/>
              </a:rPr>
              <a:t>Làm</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việc</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cá</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nhân</a:t>
            </a:r>
            <a:r>
              <a:rPr lang="en-US" sz="3200" kern="0" dirty="0">
                <a:solidFill>
                  <a:srgbClr val="000000"/>
                </a:solidFill>
                <a:latin typeface="UTM Avo" panose="02040603050506020204" pitchFamily="18" charset="0"/>
                <a:cs typeface="Arial"/>
                <a:sym typeface="Arial"/>
              </a:rPr>
              <a:t>:</a:t>
            </a:r>
          </a:p>
          <a:p>
            <a:pPr algn="just">
              <a:lnSpc>
                <a:spcPct val="150000"/>
              </a:lnSpc>
              <a:buClr>
                <a:srgbClr val="191919"/>
              </a:buClr>
              <a:buSzPts val="6000"/>
              <a:buFont typeface="Braah One"/>
              <a:buNone/>
            </a:pP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Viết</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đoạn</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văn</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vào</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vở</a:t>
            </a:r>
            <a:r>
              <a:rPr lang="en-US" sz="3200" kern="0" dirty="0">
                <a:solidFill>
                  <a:srgbClr val="000000"/>
                </a:solidFill>
                <a:latin typeface="UTM Avo" panose="02040603050506020204" pitchFamily="18" charset="0"/>
                <a:cs typeface="Arial"/>
                <a:sym typeface="Arial"/>
              </a:rPr>
              <a:t>.</a:t>
            </a:r>
          </a:p>
          <a:p>
            <a:pPr algn="just">
              <a:lnSpc>
                <a:spcPct val="150000"/>
              </a:lnSpc>
              <a:buClr>
                <a:srgbClr val="191919"/>
              </a:buClr>
              <a:buSzPts val="6000"/>
              <a:buFont typeface="Braah One"/>
              <a:buNone/>
            </a:pP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Dán</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hình</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mình</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đã</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chuẩn</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bị</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sẵn</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hoặc</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vẽ</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trang</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trí</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bài</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viết</a:t>
            </a:r>
            <a:r>
              <a:rPr lang="en-US" sz="3200" kern="0" dirty="0">
                <a:solidFill>
                  <a:srgbClr val="000000"/>
                </a:solidFill>
                <a:latin typeface="UTM Avo" panose="02040603050506020204" pitchFamily="18" charset="0"/>
                <a:cs typeface="Arial"/>
                <a:sym typeface="Arial"/>
              </a:rPr>
              <a:t>.</a:t>
            </a:r>
          </a:p>
          <a:p>
            <a:pPr algn="just">
              <a:lnSpc>
                <a:spcPct val="150000"/>
              </a:lnSpc>
              <a:buClr>
                <a:srgbClr val="191919"/>
              </a:buClr>
              <a:buSzPts val="6000"/>
              <a:buFont typeface="Braah One"/>
              <a:buNone/>
            </a:pPr>
            <a:r>
              <a:rPr lang="en-US" sz="3200" kern="0" dirty="0">
                <a:solidFill>
                  <a:srgbClr val="000000"/>
                </a:solidFill>
                <a:latin typeface="UTM Avo" panose="02040603050506020204" pitchFamily="18" charset="0"/>
                <a:cs typeface="Arial"/>
                <a:sym typeface="Arial"/>
              </a:rPr>
              <a:t>+ Hoàn </a:t>
            </a:r>
            <a:r>
              <a:rPr lang="en-US" sz="3200" kern="0" dirty="0" err="1">
                <a:solidFill>
                  <a:srgbClr val="000000"/>
                </a:solidFill>
                <a:latin typeface="UTM Avo" panose="02040603050506020204" pitchFamily="18" charset="0"/>
                <a:cs typeface="Arial"/>
                <a:sym typeface="Arial"/>
              </a:rPr>
              <a:t>thiện</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bài</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làm</a:t>
            </a:r>
            <a:r>
              <a:rPr lang="en-US" sz="3200" kern="0" dirty="0">
                <a:solidFill>
                  <a:srgbClr val="000000"/>
                </a:solidFill>
                <a:latin typeface="UTM Avo" panose="02040603050506020204" pitchFamily="18" charset="0"/>
                <a:cs typeface="Arial"/>
                <a:sym typeface="Arial"/>
              </a:rPr>
              <a:t>.</a:t>
            </a:r>
          </a:p>
        </p:txBody>
      </p:sp>
    </p:spTree>
    <p:extLst>
      <p:ext uri="{BB962C8B-B14F-4D97-AF65-F5344CB8AC3E}">
        <p14:creationId xmlns:p14="http://schemas.microsoft.com/office/powerpoint/2010/main" val="42051411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117</TotalTime>
  <Words>458</Words>
  <Application>Microsoft Office PowerPoint</Application>
  <PresentationFormat>Widescreen</PresentationFormat>
  <Paragraphs>44</Paragraphs>
  <Slides>21</Slides>
  <Notes>16</Notes>
  <HiddenSlides>0</HiddenSlides>
  <MMClips>3</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Bahiana</vt:lpstr>
      <vt:lpstr>Braah One</vt:lpstr>
      <vt:lpstr>Calibri</vt:lpstr>
      <vt:lpstr>Calibri Light</vt:lpstr>
      <vt:lpstr>等线</vt:lpstr>
      <vt:lpstr>Mouse Memoirs</vt:lpstr>
      <vt:lpstr>Tahoma</vt:lpstr>
      <vt:lpstr>Times New Roman</vt:lpstr>
      <vt:lpstr>UTM Avo</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59</cp:revision>
  <dcterms:created xsi:type="dcterms:W3CDTF">2023-08-18T03:06:00Z</dcterms:created>
  <dcterms:modified xsi:type="dcterms:W3CDTF">2024-11-21T03:18:04Z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C4451C43994E489DA23F28F85E3AB800</vt:lpwstr>
  </property>
  <property fmtid="{D5CDD505-2E9C-101B-9397-08002B2CF9AE}" pid="3" name="KSOProductBuildVer">
    <vt:lpwstr>1033-11.2.0.11440</vt:lpwstr>
  </property>
</Properties>
</file>