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2"/>
  </p:notesMasterIdLst>
  <p:sldIdLst>
    <p:sldId id="257" r:id="rId6"/>
    <p:sldId id="277" r:id="rId7"/>
    <p:sldId id="328" r:id="rId8"/>
    <p:sldId id="274" r:id="rId9"/>
    <p:sldId id="319" r:id="rId10"/>
    <p:sldId id="322" r:id="rId11"/>
    <p:sldId id="263" r:id="rId12"/>
    <p:sldId id="320" r:id="rId13"/>
    <p:sldId id="323" r:id="rId14"/>
    <p:sldId id="278" r:id="rId15"/>
    <p:sldId id="275" r:id="rId16"/>
    <p:sldId id="324" r:id="rId17"/>
    <p:sldId id="326" r:id="rId18"/>
    <p:sldId id="325" r:id="rId19"/>
    <p:sldId id="327" r:id="rId20"/>
    <p:sldId id="329" r:id="rId21"/>
  </p:sldIdLst>
  <p:sldSz cx="9144000" cy="5143500" type="screen16x9"/>
  <p:notesSz cx="6858000" cy="9144000"/>
  <p:defaultTextStyle>
    <a:defPPr>
      <a:defRPr lang="en-US"/>
    </a:defPPr>
    <a:lvl1pPr marL="0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9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2AEFA-1E04-49FE-BF31-6744CFFCCAFB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4CAAB-28F0-4D2A-B624-4805CB336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0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883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3883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CAAB-28F0-4D2A-B624-4805CB3368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4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33" y="841772"/>
            <a:ext cx="6858001" cy="17907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33" y="2701531"/>
            <a:ext cx="6858001" cy="1241822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33" indent="0" algn="ctr">
              <a:buNone/>
              <a:defRPr sz="2700"/>
            </a:lvl2pPr>
            <a:lvl3pPr marL="1217909" indent="0" algn="ctr">
              <a:buNone/>
              <a:defRPr sz="2400"/>
            </a:lvl3pPr>
            <a:lvl4pPr marL="1826855" indent="0" algn="ctr">
              <a:buNone/>
              <a:defRPr sz="2100"/>
            </a:lvl4pPr>
            <a:lvl5pPr marL="2435810" indent="0" algn="ctr">
              <a:buNone/>
              <a:defRPr sz="2100"/>
            </a:lvl5pPr>
            <a:lvl6pPr marL="3044744" indent="0" algn="ctr">
              <a:buNone/>
              <a:defRPr sz="2100"/>
            </a:lvl6pPr>
            <a:lvl7pPr marL="3653676" indent="0" algn="ctr">
              <a:buNone/>
              <a:defRPr sz="2100"/>
            </a:lvl7pPr>
            <a:lvl8pPr marL="4262636" indent="0" algn="ctr">
              <a:buNone/>
              <a:defRPr sz="2100"/>
            </a:lvl8pPr>
            <a:lvl9pPr marL="4871582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9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7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0" y="27387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7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5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77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2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55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50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07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74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36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0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54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45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28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06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77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27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55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50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0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74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3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7"/>
            <a:ext cx="7886700" cy="213955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3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790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8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5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47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36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26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15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75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07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45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2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06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33" y="841772"/>
            <a:ext cx="6858001" cy="17907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33" y="2701531"/>
            <a:ext cx="6858001" cy="1241822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33" indent="0" algn="ctr">
              <a:buNone/>
              <a:defRPr sz="2700"/>
            </a:lvl2pPr>
            <a:lvl3pPr marL="1217909" indent="0" algn="ctr">
              <a:buNone/>
              <a:defRPr sz="2400"/>
            </a:lvl3pPr>
            <a:lvl4pPr marL="1826855" indent="0" algn="ctr">
              <a:buNone/>
              <a:defRPr sz="2100"/>
            </a:lvl4pPr>
            <a:lvl5pPr marL="2435810" indent="0" algn="ctr">
              <a:buNone/>
              <a:defRPr sz="2100"/>
            </a:lvl5pPr>
            <a:lvl6pPr marL="3044744" indent="0" algn="ctr">
              <a:buNone/>
              <a:defRPr sz="2100"/>
            </a:lvl6pPr>
            <a:lvl7pPr marL="3653676" indent="0" algn="ctr">
              <a:buNone/>
              <a:defRPr sz="2100"/>
            </a:lvl7pPr>
            <a:lvl8pPr marL="4262636" indent="0" algn="ctr">
              <a:buNone/>
              <a:defRPr sz="2100"/>
            </a:lvl8pPr>
            <a:lvl9pPr marL="4871582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31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3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7"/>
            <a:ext cx="7886700" cy="213955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3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790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8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5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47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36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26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15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29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98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3" indent="0">
              <a:buNone/>
              <a:defRPr sz="2700" b="1"/>
            </a:lvl2pPr>
            <a:lvl3pPr marL="1217909" indent="0">
              <a:buNone/>
              <a:defRPr sz="2400" b="1"/>
            </a:lvl3pPr>
            <a:lvl4pPr marL="1826855" indent="0">
              <a:buNone/>
              <a:defRPr sz="2100" b="1"/>
            </a:lvl4pPr>
            <a:lvl5pPr marL="2435810" indent="0">
              <a:buNone/>
              <a:defRPr sz="2100" b="1"/>
            </a:lvl5pPr>
            <a:lvl6pPr marL="3044744" indent="0">
              <a:buNone/>
              <a:defRPr sz="2100" b="1"/>
            </a:lvl6pPr>
            <a:lvl7pPr marL="3653676" indent="0">
              <a:buNone/>
              <a:defRPr sz="2100" b="1"/>
            </a:lvl7pPr>
            <a:lvl8pPr marL="4262636" indent="0">
              <a:buNone/>
              <a:defRPr sz="2100" b="1"/>
            </a:lvl8pPr>
            <a:lvl9pPr marL="4871582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3" indent="0">
              <a:buNone/>
              <a:defRPr sz="2700" b="1"/>
            </a:lvl2pPr>
            <a:lvl3pPr marL="1217909" indent="0">
              <a:buNone/>
              <a:defRPr sz="2400" b="1"/>
            </a:lvl3pPr>
            <a:lvl4pPr marL="1826855" indent="0">
              <a:buNone/>
              <a:defRPr sz="2100" b="1"/>
            </a:lvl4pPr>
            <a:lvl5pPr marL="2435810" indent="0">
              <a:buNone/>
              <a:defRPr sz="2100" b="1"/>
            </a:lvl5pPr>
            <a:lvl6pPr marL="3044744" indent="0">
              <a:buNone/>
              <a:defRPr sz="2100" b="1"/>
            </a:lvl6pPr>
            <a:lvl7pPr marL="3653676" indent="0">
              <a:buNone/>
              <a:defRPr sz="2100" b="1"/>
            </a:lvl7pPr>
            <a:lvl8pPr marL="4262636" indent="0">
              <a:buNone/>
              <a:defRPr sz="2100" b="1"/>
            </a:lvl8pPr>
            <a:lvl9pPr marL="4871582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8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9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25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4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2100"/>
            </a:lvl1pPr>
            <a:lvl2pPr marL="608933" indent="0">
              <a:buNone/>
              <a:defRPr sz="1900"/>
            </a:lvl2pPr>
            <a:lvl3pPr marL="1217909" indent="0">
              <a:buNone/>
              <a:defRPr sz="1600"/>
            </a:lvl3pPr>
            <a:lvl4pPr marL="1826855" indent="0">
              <a:buNone/>
              <a:defRPr sz="1400"/>
            </a:lvl4pPr>
            <a:lvl5pPr marL="2435810" indent="0">
              <a:buNone/>
              <a:defRPr sz="1400"/>
            </a:lvl5pPr>
            <a:lvl6pPr marL="3044744" indent="0">
              <a:buNone/>
              <a:defRPr sz="1400"/>
            </a:lvl6pPr>
            <a:lvl7pPr marL="3653676" indent="0">
              <a:buNone/>
              <a:defRPr sz="1400"/>
            </a:lvl7pPr>
            <a:lvl8pPr marL="4262636" indent="0">
              <a:buNone/>
              <a:defRPr sz="1400"/>
            </a:lvl8pPr>
            <a:lvl9pPr marL="4871582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</p:spPr>
        <p:txBody>
          <a:bodyPr anchor="t"/>
          <a:lstStyle>
            <a:lvl1pPr marL="0" indent="0">
              <a:buNone/>
              <a:defRPr sz="4300"/>
            </a:lvl1pPr>
            <a:lvl2pPr marL="608933" indent="0">
              <a:buNone/>
              <a:defRPr sz="3800"/>
            </a:lvl2pPr>
            <a:lvl3pPr marL="1217909" indent="0">
              <a:buNone/>
              <a:defRPr sz="3200"/>
            </a:lvl3pPr>
            <a:lvl4pPr marL="1826855" indent="0">
              <a:buNone/>
              <a:defRPr sz="2700"/>
            </a:lvl4pPr>
            <a:lvl5pPr marL="2435810" indent="0">
              <a:buNone/>
              <a:defRPr sz="2700"/>
            </a:lvl5pPr>
            <a:lvl6pPr marL="3044744" indent="0">
              <a:buNone/>
              <a:defRPr sz="2700"/>
            </a:lvl6pPr>
            <a:lvl7pPr marL="3653676" indent="0">
              <a:buNone/>
              <a:defRPr sz="2700"/>
            </a:lvl7pPr>
            <a:lvl8pPr marL="4262636" indent="0">
              <a:buNone/>
              <a:defRPr sz="2700"/>
            </a:lvl8pPr>
            <a:lvl9pPr marL="4871582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2100"/>
            </a:lvl1pPr>
            <a:lvl2pPr marL="608933" indent="0">
              <a:buNone/>
              <a:defRPr sz="1900"/>
            </a:lvl2pPr>
            <a:lvl3pPr marL="1217909" indent="0">
              <a:buNone/>
              <a:defRPr sz="1600"/>
            </a:lvl3pPr>
            <a:lvl4pPr marL="1826855" indent="0">
              <a:buNone/>
              <a:defRPr sz="1400"/>
            </a:lvl4pPr>
            <a:lvl5pPr marL="2435810" indent="0">
              <a:buNone/>
              <a:defRPr sz="1400"/>
            </a:lvl5pPr>
            <a:lvl6pPr marL="3044744" indent="0">
              <a:buNone/>
              <a:defRPr sz="1400"/>
            </a:lvl6pPr>
            <a:lvl7pPr marL="3653676" indent="0">
              <a:buNone/>
              <a:defRPr sz="1400"/>
            </a:lvl7pPr>
            <a:lvl8pPr marL="4262636" indent="0">
              <a:buNone/>
              <a:defRPr sz="1400"/>
            </a:lvl8pPr>
            <a:lvl9pPr marL="4871582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07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1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0" y="27387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7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63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 defTabSz="685800"/>
            <a:endParaRPr sz="1400"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8295702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4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38100" y="1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21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79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24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8136375" y="109477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3" indent="0">
              <a:buNone/>
              <a:defRPr sz="2700" b="1"/>
            </a:lvl2pPr>
            <a:lvl3pPr marL="1217909" indent="0">
              <a:buNone/>
              <a:defRPr sz="2400" b="1"/>
            </a:lvl3pPr>
            <a:lvl4pPr marL="1826855" indent="0">
              <a:buNone/>
              <a:defRPr sz="2100" b="1"/>
            </a:lvl4pPr>
            <a:lvl5pPr marL="2435810" indent="0">
              <a:buNone/>
              <a:defRPr sz="2100" b="1"/>
            </a:lvl5pPr>
            <a:lvl6pPr marL="3044744" indent="0">
              <a:buNone/>
              <a:defRPr sz="2100" b="1"/>
            </a:lvl6pPr>
            <a:lvl7pPr marL="3653676" indent="0">
              <a:buNone/>
              <a:defRPr sz="2100" b="1"/>
            </a:lvl7pPr>
            <a:lvl8pPr marL="4262636" indent="0">
              <a:buNone/>
              <a:defRPr sz="2100" b="1"/>
            </a:lvl8pPr>
            <a:lvl9pPr marL="4871582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3" indent="0">
              <a:buNone/>
              <a:defRPr sz="2700" b="1"/>
            </a:lvl2pPr>
            <a:lvl3pPr marL="1217909" indent="0">
              <a:buNone/>
              <a:defRPr sz="2400" b="1"/>
            </a:lvl3pPr>
            <a:lvl4pPr marL="1826855" indent="0">
              <a:buNone/>
              <a:defRPr sz="2100" b="1"/>
            </a:lvl4pPr>
            <a:lvl5pPr marL="2435810" indent="0">
              <a:buNone/>
              <a:defRPr sz="2100" b="1"/>
            </a:lvl5pPr>
            <a:lvl6pPr marL="3044744" indent="0">
              <a:buNone/>
              <a:defRPr sz="2100" b="1"/>
            </a:lvl6pPr>
            <a:lvl7pPr marL="3653676" indent="0">
              <a:buNone/>
              <a:defRPr sz="2100" b="1"/>
            </a:lvl7pPr>
            <a:lvl8pPr marL="4262636" indent="0">
              <a:buNone/>
              <a:defRPr sz="2100" b="1"/>
            </a:lvl8pPr>
            <a:lvl9pPr marL="4871582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508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xmlns="" id="{E7458E03-2B1D-FB09-017A-9AE7B12A4D7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76086" y="-68173"/>
            <a:ext cx="9460268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C7AC2A25-EBE2-C278-DF77-429096D207D5}"/>
              </a:ext>
            </a:extLst>
          </p:cNvPr>
          <p:cNvSpPr/>
          <p:nvPr userDrawn="1"/>
        </p:nvSpPr>
        <p:spPr>
          <a:xfrm>
            <a:off x="8373287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40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xmlns="" id="{F08E9DF9-3B60-63AF-FCE5-9D703FA89E0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38100" y="1"/>
            <a:ext cx="9182100" cy="5112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052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A06E892A-6D12-B8FA-BAD0-91C8FDFE3BE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06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1400"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95702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2795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1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5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2100"/>
            </a:lvl1pPr>
            <a:lvl2pPr marL="608933" indent="0">
              <a:buNone/>
              <a:defRPr sz="1900"/>
            </a:lvl2pPr>
            <a:lvl3pPr marL="1217909" indent="0">
              <a:buNone/>
              <a:defRPr sz="1600"/>
            </a:lvl3pPr>
            <a:lvl4pPr marL="1826855" indent="0">
              <a:buNone/>
              <a:defRPr sz="1400"/>
            </a:lvl4pPr>
            <a:lvl5pPr marL="2435810" indent="0">
              <a:buNone/>
              <a:defRPr sz="1400"/>
            </a:lvl5pPr>
            <a:lvl6pPr marL="3044744" indent="0">
              <a:buNone/>
              <a:defRPr sz="1400"/>
            </a:lvl6pPr>
            <a:lvl7pPr marL="3653676" indent="0">
              <a:buNone/>
              <a:defRPr sz="1400"/>
            </a:lvl7pPr>
            <a:lvl8pPr marL="4262636" indent="0">
              <a:buNone/>
              <a:defRPr sz="1400"/>
            </a:lvl8pPr>
            <a:lvl9pPr marL="4871582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6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</p:spPr>
        <p:txBody>
          <a:bodyPr anchor="t"/>
          <a:lstStyle>
            <a:lvl1pPr marL="0" indent="0">
              <a:buNone/>
              <a:defRPr sz="4300"/>
            </a:lvl1pPr>
            <a:lvl2pPr marL="608933" indent="0">
              <a:buNone/>
              <a:defRPr sz="3800"/>
            </a:lvl2pPr>
            <a:lvl3pPr marL="1217909" indent="0">
              <a:buNone/>
              <a:defRPr sz="3200"/>
            </a:lvl3pPr>
            <a:lvl4pPr marL="1826855" indent="0">
              <a:buNone/>
              <a:defRPr sz="2700"/>
            </a:lvl4pPr>
            <a:lvl5pPr marL="2435810" indent="0">
              <a:buNone/>
              <a:defRPr sz="2700"/>
            </a:lvl5pPr>
            <a:lvl6pPr marL="3044744" indent="0">
              <a:buNone/>
              <a:defRPr sz="2700"/>
            </a:lvl6pPr>
            <a:lvl7pPr marL="3653676" indent="0">
              <a:buNone/>
              <a:defRPr sz="2700"/>
            </a:lvl7pPr>
            <a:lvl8pPr marL="4262636" indent="0">
              <a:buNone/>
              <a:defRPr sz="2700"/>
            </a:lvl8pPr>
            <a:lvl9pPr marL="4871582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2100"/>
            </a:lvl1pPr>
            <a:lvl2pPr marL="608933" indent="0">
              <a:buNone/>
              <a:defRPr sz="1900"/>
            </a:lvl2pPr>
            <a:lvl3pPr marL="1217909" indent="0">
              <a:buNone/>
              <a:defRPr sz="1600"/>
            </a:lvl3pPr>
            <a:lvl4pPr marL="1826855" indent="0">
              <a:buNone/>
              <a:defRPr sz="1400"/>
            </a:lvl4pPr>
            <a:lvl5pPr marL="2435810" indent="0">
              <a:buNone/>
              <a:defRPr sz="1400"/>
            </a:lvl5pPr>
            <a:lvl6pPr marL="3044744" indent="0">
              <a:buNone/>
              <a:defRPr sz="1400"/>
            </a:lvl6pPr>
            <a:lvl7pPr marL="3653676" indent="0">
              <a:buNone/>
              <a:defRPr sz="1400"/>
            </a:lvl7pPr>
            <a:lvl8pPr marL="4262636" indent="0">
              <a:buNone/>
              <a:defRPr sz="1400"/>
            </a:lvl8pPr>
            <a:lvl9pPr marL="4871582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51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51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2578" tIns="46289" rIns="92578" bIns="46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2578" tIns="46289" rIns="92578" bIns="46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2578" tIns="46289" rIns="92578" bIns="462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46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460"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2578" tIns="46289" rIns="92578" bIns="462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4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vert="horz" lIns="92578" tIns="46289" rIns="92578" bIns="462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46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4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8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7909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66" indent="-304466" algn="l" defTabSz="121790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428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372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19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74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206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69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116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61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33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09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55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10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44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76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36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82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2578" tIns="46289" rIns="92578" bIns="46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2578" tIns="46289" rIns="92578" bIns="46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2578" tIns="46289" rIns="92578" bIns="462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46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460"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2578" tIns="46289" rIns="92578" bIns="462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4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7"/>
            <a:ext cx="2057400" cy="273844"/>
          </a:xfrm>
          <a:prstGeom prst="rect">
            <a:avLst/>
          </a:prstGeom>
        </p:spPr>
        <p:txBody>
          <a:bodyPr vert="horz" lIns="92578" tIns="46289" rIns="92578" bIns="462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46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4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17909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66" indent="-304466" algn="l" defTabSz="121790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428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372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19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74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206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69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116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61" indent="-304466" algn="l" defTabSz="121790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33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09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55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10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44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76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36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82" algn="l" defTabSz="12179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0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Green nature border with grass and flower Vector Image">
            <a:extLst>
              <a:ext uri="{FF2B5EF4-FFF2-40B4-BE49-F238E27FC236}">
                <a16:creationId xmlns="" xmlns:a16="http://schemas.microsoft.com/office/drawing/2014/main" id="{4C0EB3FC-F9C6-4D58-AC45-A2032444E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6211557" y="2612240"/>
            <a:ext cx="2886641" cy="25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6" y="2643335"/>
            <a:ext cx="2886641" cy="25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91" y="1625650"/>
            <a:ext cx="9143999" cy="1601820"/>
          </a:xfrm>
          <a:prstGeom prst="rect">
            <a:avLst/>
          </a:prstGeom>
          <a:noFill/>
        </p:spPr>
        <p:txBody>
          <a:bodyPr wrap="square" lIns="123395" tIns="61697" rIns="123395" bIns="61697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786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786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121786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TIẾNG VIỆT</a:t>
            </a:r>
          </a:p>
        </p:txBody>
      </p:sp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08561"/>
            <a:ext cx="1385454" cy="13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088D12-02B3-4F8F-8AB9-CC3BC45A0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7"/>
          <a:stretch/>
        </p:blipFill>
        <p:spPr>
          <a:xfrm>
            <a:off x="2328309" y="2081003"/>
            <a:ext cx="4056641" cy="3213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6801" y="12602"/>
            <a:ext cx="4763996" cy="584775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86" y="2229667"/>
            <a:ext cx="4886274" cy="954107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:1E</a:t>
            </a:r>
          </a:p>
        </p:txBody>
      </p:sp>
      <p:sp>
        <p:nvSpPr>
          <p:cNvPr id="10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marL="0" marR="0" lvl="0" indent="0" defTabSz="6856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0849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229196" y="743546"/>
            <a:ext cx="2783252" cy="4401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428155" y="3829646"/>
            <a:ext cx="4486278" cy="1428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800" y="1276350"/>
            <a:ext cx="4947496" cy="1546575"/>
          </a:xfrm>
          <a:prstGeom prst="rect">
            <a:avLst/>
          </a:prstGeom>
          <a:noFill/>
        </p:spPr>
        <p:txBody>
          <a:bodyPr wrap="none" lIns="68574" tIns="34289" rIns="68574" bIns="34289">
            <a:spAutoFit/>
          </a:bodyPr>
          <a:lstStyle/>
          <a:p>
            <a:pPr algn="ctr" defTabSz="685732"/>
            <a:r>
              <a:rPr lang="en-US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" y="0"/>
            <a:ext cx="890516" cy="818866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5" rIns="91430" bIns="45715" anchor="ctr"/>
          <a:lstStyle/>
          <a:p>
            <a:pPr defTabSz="685732"/>
            <a:endParaRPr lang="vi-VN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3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0190286547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685681"/>
            <a:endParaRPr lang="vi-VN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685681"/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3B42FA-411F-83A3-828B-DF74DDBA0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7809"/>
          <a:stretch/>
        </p:blipFill>
        <p:spPr>
          <a:xfrm>
            <a:off x="152400" y="57151"/>
            <a:ext cx="8915400" cy="498157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F709B838-41CD-66DB-7BB7-7471DC4E1934}"/>
              </a:ext>
            </a:extLst>
          </p:cNvPr>
          <p:cNvSpPr/>
          <p:nvPr/>
        </p:nvSpPr>
        <p:spPr>
          <a:xfrm>
            <a:off x="685800" y="610282"/>
            <a:ext cx="234601" cy="295955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FEE1DAA0-F38C-44D6-D942-BB3F0FCD42A0}"/>
              </a:ext>
            </a:extLst>
          </p:cNvPr>
          <p:cNvSpPr/>
          <p:nvPr/>
        </p:nvSpPr>
        <p:spPr>
          <a:xfrm>
            <a:off x="685800" y="2428194"/>
            <a:ext cx="234601" cy="295956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745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2" y="438151"/>
            <a:ext cx="184731" cy="36933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endParaRPr lang="en-US"/>
          </a:p>
        </p:txBody>
      </p:sp>
      <p:sp>
        <p:nvSpPr>
          <p:cNvPr id="4" name="Text Box 1033">
            <a:extLst>
              <a:ext uri="{FF2B5EF4-FFF2-40B4-BE49-F238E27FC236}">
                <a16:creationId xmlns="" xmlns:a16="http://schemas.microsoft.com/office/drawing/2014/main" id="{294CC33D-6FC9-F4AA-6856-6CFAAD75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663" y="-19050"/>
            <a:ext cx="6778337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cs typeface="Times New Roman" pitchFamily="18" charset="0"/>
              </a:rPr>
              <a:t>Thứ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Sáu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ngày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smtClean="0">
                <a:cs typeface="Times New Roman" pitchFamily="18" charset="0"/>
              </a:rPr>
              <a:t>08 </a:t>
            </a:r>
            <a:r>
              <a:rPr lang="en-US" altLang="en-US" sz="2800" dirty="0" err="1">
                <a:cs typeface="Times New Roman" pitchFamily="18" charset="0"/>
              </a:rPr>
              <a:t>tháng</a:t>
            </a:r>
            <a:r>
              <a:rPr lang="en-US" altLang="en-US" sz="2800" dirty="0">
                <a:cs typeface="Times New Roman" pitchFamily="18" charset="0"/>
              </a:rPr>
              <a:t> 11 </a:t>
            </a:r>
            <a:r>
              <a:rPr lang="en-US" altLang="en-US" sz="2800" dirty="0" err="1">
                <a:cs typeface="Times New Roman" pitchFamily="18" charset="0"/>
              </a:rPr>
              <a:t>năm</a:t>
            </a:r>
            <a:r>
              <a:rPr lang="en-US" altLang="en-US" sz="2800" dirty="0">
                <a:cs typeface="Times New Roman" pitchFamily="18" charset="0"/>
              </a:rPr>
              <a:t> 2024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B03597D0-82F0-C18E-FFEA-C92CE48A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713" y="386779"/>
            <a:ext cx="25146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u="sng" kern="0" dirty="0" err="1">
                <a:solidFill>
                  <a:sysClr val="windowText" lastClr="000000"/>
                </a:solidFill>
              </a:rPr>
              <a:t>Tiếng</a:t>
            </a:r>
            <a:r>
              <a:rPr lang="en-US" altLang="en-US" sz="2800" u="sng" kern="0" dirty="0">
                <a:solidFill>
                  <a:sysClr val="windowText" lastClr="000000"/>
                </a:solidFill>
              </a:rPr>
              <a:t> </a:t>
            </a:r>
            <a:r>
              <a:rPr lang="en-US" altLang="en-US" sz="2800" u="sng" kern="0" dirty="0" err="1">
                <a:solidFill>
                  <a:sysClr val="windowText" lastClr="000000"/>
                </a:solidFill>
              </a:rPr>
              <a:t>Việt</a:t>
            </a:r>
            <a:endParaRPr lang="en-US" altLang="en-US" sz="2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" name="AutoShape 28"/>
          <p:cNvSpPr>
            <a:spLocks noChangeArrowheads="1"/>
          </p:cNvSpPr>
          <p:nvPr/>
        </p:nvSpPr>
        <p:spPr bwMode="auto">
          <a:xfrm>
            <a:off x="0" y="7"/>
            <a:ext cx="9144000" cy="5143499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896" tIns="60947" rIns="121896" bIns="60947" anchor="ctr"/>
          <a:lstStyle/>
          <a:p>
            <a:pPr eaLnBrk="1" hangingPunct="1"/>
            <a:endParaRPr lang="vi-VN" altLang="vi-VN" sz="4300">
              <a:latin typeface="VNI-Times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FE8632-1414-7911-19BA-0E9A85E33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73247" r="40540" b="-671"/>
          <a:stretch/>
        </p:blipFill>
        <p:spPr>
          <a:xfrm>
            <a:off x="304800" y="1159841"/>
            <a:ext cx="8534400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2" y="438151"/>
            <a:ext cx="184731" cy="36933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endParaRPr lang="en-US"/>
          </a:p>
        </p:txBody>
      </p:sp>
      <p:sp>
        <p:nvSpPr>
          <p:cNvPr id="4" name="Text Box 1033">
            <a:extLst>
              <a:ext uri="{FF2B5EF4-FFF2-40B4-BE49-F238E27FC236}">
                <a16:creationId xmlns="" xmlns:a16="http://schemas.microsoft.com/office/drawing/2014/main" id="{294CC33D-6FC9-F4AA-6856-6CFAAD75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663" y="-19050"/>
            <a:ext cx="6778337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cs typeface="Times New Roman" pitchFamily="18" charset="0"/>
              </a:rPr>
              <a:t>Thứ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Sáu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ngày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smtClean="0">
                <a:cs typeface="Times New Roman" pitchFamily="18" charset="0"/>
              </a:rPr>
              <a:t>08 </a:t>
            </a:r>
            <a:r>
              <a:rPr lang="en-US" altLang="en-US" sz="2800" dirty="0" err="1">
                <a:cs typeface="Times New Roman" pitchFamily="18" charset="0"/>
              </a:rPr>
              <a:t>tháng</a:t>
            </a:r>
            <a:r>
              <a:rPr lang="en-US" altLang="en-US" sz="2800" dirty="0">
                <a:cs typeface="Times New Roman" pitchFamily="18" charset="0"/>
              </a:rPr>
              <a:t> 11 </a:t>
            </a:r>
            <a:r>
              <a:rPr lang="en-US" altLang="en-US" sz="2800" dirty="0" err="1">
                <a:cs typeface="Times New Roman" pitchFamily="18" charset="0"/>
              </a:rPr>
              <a:t>năm</a:t>
            </a:r>
            <a:r>
              <a:rPr lang="en-US" altLang="en-US" sz="2800" dirty="0">
                <a:cs typeface="Times New Roman" pitchFamily="18" charset="0"/>
              </a:rPr>
              <a:t> 2024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B03597D0-82F0-C18E-FFEA-C92CE48A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713" y="386779"/>
            <a:ext cx="25146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u="sng" kern="0" dirty="0" err="1">
                <a:solidFill>
                  <a:sysClr val="windowText" lastClr="000000"/>
                </a:solidFill>
              </a:rPr>
              <a:t>Tiếng</a:t>
            </a:r>
            <a:r>
              <a:rPr lang="en-US" altLang="en-US" sz="2800" u="sng" kern="0" dirty="0">
                <a:solidFill>
                  <a:sysClr val="windowText" lastClr="000000"/>
                </a:solidFill>
              </a:rPr>
              <a:t> </a:t>
            </a:r>
            <a:r>
              <a:rPr lang="en-US" altLang="en-US" sz="2800" u="sng" kern="0" dirty="0" err="1" smtClean="0">
                <a:solidFill>
                  <a:sysClr val="windowText" lastClr="000000"/>
                </a:solidFill>
              </a:rPr>
              <a:t>Việt</a:t>
            </a:r>
            <a:r>
              <a:rPr lang="en-US" altLang="en-US" sz="2800" u="sng" kern="0" dirty="0">
                <a:solidFill>
                  <a:sysClr val="windowText" lastClr="000000"/>
                </a:solidFill>
              </a:rPr>
              <a:t>:</a:t>
            </a:r>
            <a:endParaRPr lang="en-US" altLang="en-US" sz="2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" name="AutoShape 28"/>
          <p:cNvSpPr>
            <a:spLocks noChangeArrowheads="1"/>
          </p:cNvSpPr>
          <p:nvPr/>
        </p:nvSpPr>
        <p:spPr bwMode="auto">
          <a:xfrm>
            <a:off x="0" y="7"/>
            <a:ext cx="9144000" cy="5143499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896" tIns="60947" rIns="121896" bIns="60947" anchor="ctr"/>
          <a:lstStyle/>
          <a:p>
            <a:pPr eaLnBrk="1" hangingPunct="1"/>
            <a:endParaRPr lang="vi-VN" altLang="vi-VN" sz="4300">
              <a:latin typeface="VNI-Times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A362BD-D40F-25FC-3926-2A1625D7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6" t="31811" r="5302" b="31428"/>
          <a:stretch/>
        </p:blipFill>
        <p:spPr>
          <a:xfrm>
            <a:off x="178813" y="1200150"/>
            <a:ext cx="5479630" cy="3304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EA014A0-AECD-3785-39B0-5E6EEB435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76714" r="40874" b="909"/>
          <a:stretch/>
        </p:blipFill>
        <p:spPr>
          <a:xfrm>
            <a:off x="5749804" y="1885827"/>
            <a:ext cx="3241796" cy="25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7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2" y="438151"/>
            <a:ext cx="184731" cy="36933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endParaRPr lang="en-US"/>
          </a:p>
        </p:txBody>
      </p:sp>
      <p:sp>
        <p:nvSpPr>
          <p:cNvPr id="4" name="Text Box 1033">
            <a:extLst>
              <a:ext uri="{FF2B5EF4-FFF2-40B4-BE49-F238E27FC236}">
                <a16:creationId xmlns="" xmlns:a16="http://schemas.microsoft.com/office/drawing/2014/main" id="{294CC33D-6FC9-F4AA-6856-6CFAAD75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663" y="-19050"/>
            <a:ext cx="6778337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cs typeface="Times New Roman" pitchFamily="18" charset="0"/>
              </a:rPr>
              <a:t>Thứ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Sáu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ngày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smtClean="0">
                <a:cs typeface="Times New Roman" pitchFamily="18" charset="0"/>
              </a:rPr>
              <a:t>08 </a:t>
            </a:r>
            <a:r>
              <a:rPr lang="en-US" altLang="en-US" sz="2800" dirty="0" err="1">
                <a:cs typeface="Times New Roman" pitchFamily="18" charset="0"/>
              </a:rPr>
              <a:t>tháng</a:t>
            </a:r>
            <a:r>
              <a:rPr lang="en-US" altLang="en-US" sz="2800" dirty="0">
                <a:cs typeface="Times New Roman" pitchFamily="18" charset="0"/>
              </a:rPr>
              <a:t> 11 </a:t>
            </a:r>
            <a:r>
              <a:rPr lang="en-US" altLang="en-US" sz="2800" dirty="0" err="1">
                <a:cs typeface="Times New Roman" pitchFamily="18" charset="0"/>
              </a:rPr>
              <a:t>năm</a:t>
            </a:r>
            <a:r>
              <a:rPr lang="en-US" altLang="en-US" sz="2800" dirty="0">
                <a:cs typeface="Times New Roman" pitchFamily="18" charset="0"/>
              </a:rPr>
              <a:t> 2024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B03597D0-82F0-C18E-FFEA-C92CE48A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713" y="386779"/>
            <a:ext cx="25146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u="sng" kern="0" dirty="0" err="1">
                <a:solidFill>
                  <a:sysClr val="windowText" lastClr="000000"/>
                </a:solidFill>
              </a:rPr>
              <a:t>Tiếng</a:t>
            </a:r>
            <a:r>
              <a:rPr lang="en-US" altLang="en-US" sz="2800" u="sng" kern="0" dirty="0">
                <a:solidFill>
                  <a:sysClr val="windowText" lastClr="000000"/>
                </a:solidFill>
              </a:rPr>
              <a:t> </a:t>
            </a:r>
            <a:r>
              <a:rPr lang="en-US" altLang="en-US" sz="2800" u="sng" kern="0" dirty="0" err="1" smtClean="0">
                <a:solidFill>
                  <a:sysClr val="windowText" lastClr="000000"/>
                </a:solidFill>
              </a:rPr>
              <a:t>Việt</a:t>
            </a:r>
            <a:r>
              <a:rPr lang="en-US" altLang="en-US" sz="2800" u="sng" kern="0" dirty="0" smtClean="0">
                <a:solidFill>
                  <a:sysClr val="windowText" lastClr="000000"/>
                </a:solidFill>
              </a:rPr>
              <a:t>:</a:t>
            </a:r>
            <a:endParaRPr lang="en-US" altLang="en-US" sz="2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" name="AutoShape 28"/>
          <p:cNvSpPr>
            <a:spLocks noChangeArrowheads="1"/>
          </p:cNvSpPr>
          <p:nvPr/>
        </p:nvSpPr>
        <p:spPr bwMode="auto">
          <a:xfrm>
            <a:off x="0" y="7"/>
            <a:ext cx="9144000" cy="5143499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896" tIns="60947" rIns="121896" bIns="60947" anchor="ctr"/>
          <a:lstStyle/>
          <a:p>
            <a:pPr eaLnBrk="1" hangingPunct="1"/>
            <a:endParaRPr lang="vi-VN" altLang="vi-VN" sz="4300">
              <a:latin typeface="VNI-Time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F9FD94-16C3-DB21-CF94-56498FE66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2" t="35500" r="25947" b="38107"/>
          <a:stretch/>
        </p:blipFill>
        <p:spPr>
          <a:xfrm>
            <a:off x="1511975" y="2119143"/>
            <a:ext cx="6427280" cy="1243013"/>
          </a:xfrm>
          <a:prstGeom prst="rect">
            <a:avLst/>
          </a:prstGeom>
        </p:spPr>
      </p:pic>
      <p:sp>
        <p:nvSpPr>
          <p:cNvPr id="11" name="Text Box 1033">
            <a:extLst>
              <a:ext uri="{FF2B5EF4-FFF2-40B4-BE49-F238E27FC236}">
                <a16:creationId xmlns="" xmlns:a16="http://schemas.microsoft.com/office/drawing/2014/main" id="{5CB64ED3-38A6-AF3B-87A7-DA72EEA84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87" y="1584228"/>
            <a:ext cx="8480457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Times New Roman" pitchFamily="18" charset="0"/>
              </a:rPr>
              <a:t>3.</a:t>
            </a:r>
            <a:r>
              <a:rPr lang="en-US" altLang="en-US" sz="2800" dirty="0">
                <a:cs typeface="Times New Roman" pitchFamily="18" charset="0"/>
              </a:rPr>
              <a:t> Nghe – </a:t>
            </a:r>
            <a:r>
              <a:rPr lang="en-US" altLang="en-US" sz="2800" dirty="0" err="1">
                <a:cs typeface="Times New Roman" pitchFamily="18" charset="0"/>
              </a:rPr>
              <a:t>viết</a:t>
            </a:r>
            <a:endParaRPr lang="en-US" altLang="en-US" sz="2800" dirty="0"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5EFBE08-C29A-48E0-41C3-0E7547917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" y="744094"/>
            <a:ext cx="7926388" cy="71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34286" rIns="68562" bIns="34286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68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51: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05410"/>
            <a:ext cx="3909536" cy="555308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5719907" y="2581061"/>
            <a:ext cx="3001973" cy="2122788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3540" y="3332592"/>
            <a:ext cx="1335325" cy="1545634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744" y="3078002"/>
            <a:ext cx="2217527" cy="139153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510019" y="613869"/>
            <a:ext cx="2720102" cy="2057098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19638" y="2324171"/>
            <a:ext cx="6654314" cy="696930"/>
          </a:xfrm>
          <a:prstGeom prst="rect">
            <a:avLst/>
          </a:prstGeom>
        </p:spPr>
        <p:txBody>
          <a:bodyPr spcFirstLastPara="1" lIns="68579" tIns="34289" rIns="68579" bIns="34289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Tạm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biệt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và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hẹn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gặp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lại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!</a:t>
            </a:r>
            <a:endParaRPr lang="zh-CN" altLang="en-US"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7152" y="1551882"/>
            <a:ext cx="525304" cy="460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4223" y="215113"/>
            <a:ext cx="1013646" cy="8829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9" y="458728"/>
            <a:ext cx="924117" cy="6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229196" y="743546"/>
            <a:ext cx="2783252" cy="4401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428155" y="3829646"/>
            <a:ext cx="4486278" cy="1428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6754" y="1440232"/>
            <a:ext cx="6746078" cy="1396536"/>
          </a:xfrm>
          <a:prstGeom prst="rect">
            <a:avLst/>
          </a:prstGeom>
          <a:noFill/>
        </p:spPr>
        <p:txBody>
          <a:bodyPr wrap="none" lIns="68570" tIns="34289" rIns="68570" bIns="34289">
            <a:spAutoFit/>
          </a:bodyPr>
          <a:lstStyle/>
          <a:p>
            <a:pPr algn="ctr" defTabSz="685681"/>
            <a:r>
              <a:rPr lang="en-US" sz="8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" y="0"/>
            <a:ext cx="890516" cy="818866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685681"/>
            <a:endParaRPr lang="vi-VN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3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16166548165596517">
            <a:hlinkClick r:id="" action="ppaction://media"/>
            <a:extLst>
              <a:ext uri="{FF2B5EF4-FFF2-40B4-BE49-F238E27FC236}">
                <a16:creationId xmlns:a16="http://schemas.microsoft.com/office/drawing/2014/main" xmlns="" id="{CFAA08E1-322B-BE84-9A12-99F4C902D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6" y="28247"/>
            <a:ext cx="8906935" cy="5010150"/>
          </a:xfrm>
          <a:prstGeom prst="rect">
            <a:avLst/>
          </a:prstGeom>
        </p:spPr>
      </p:pic>
      <p:sp>
        <p:nvSpPr>
          <p:cNvPr id="3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685681"/>
            <a:endParaRPr lang="vi-VN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5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685681"/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203F8AF-47DE-5A4B-B3CD-FE64EAC43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"/>
            <a:ext cx="80772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8"/>
          <p:cNvSpPr>
            <a:spLocks noChangeArrowheads="1"/>
          </p:cNvSpPr>
          <p:nvPr/>
        </p:nvSpPr>
        <p:spPr bwMode="auto">
          <a:xfrm>
            <a:off x="0" y="7"/>
            <a:ext cx="9144000" cy="5143499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896" tIns="60947" rIns="121896" bIns="60947" anchor="ctr"/>
          <a:lstStyle/>
          <a:p>
            <a:pPr eaLnBrk="1" hangingPunct="1"/>
            <a:endParaRPr lang="vi-VN" altLang="vi-VN" sz="4300">
              <a:latin typeface="VNI-Times" pitchFamily="2" charset="0"/>
            </a:endParaRPr>
          </a:p>
        </p:txBody>
      </p:sp>
      <p:sp>
        <p:nvSpPr>
          <p:cNvPr id="3" name="Text Box 1033">
            <a:extLst>
              <a:ext uri="{FF2B5EF4-FFF2-40B4-BE49-F238E27FC236}">
                <a16:creationId xmlns="" xmlns:a16="http://schemas.microsoft.com/office/drawing/2014/main" id="{CC7743DB-5976-907B-B66B-2ABB25760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779" y="-39704"/>
            <a:ext cx="6778337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prstClr val="black"/>
                </a:solidFill>
                <a:cs typeface="Times New Roman" pitchFamily="18" charset="0"/>
              </a:rPr>
              <a:t>Thứ</a:t>
            </a:r>
            <a:r>
              <a:rPr lang="en-US" alt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itchFamily="18" charset="0"/>
              </a:rPr>
              <a:t>Sáu</a:t>
            </a:r>
            <a:r>
              <a:rPr lang="en-US" alt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itchFamily="18" charset="0"/>
              </a:rPr>
              <a:t>ngày</a:t>
            </a:r>
            <a:r>
              <a:rPr lang="en-US" altLang="en-US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800" dirty="0" smtClean="0">
                <a:solidFill>
                  <a:prstClr val="black"/>
                </a:solidFill>
                <a:cs typeface="Times New Roman" pitchFamily="18" charset="0"/>
              </a:rPr>
              <a:t>08 </a:t>
            </a:r>
            <a:r>
              <a:rPr lang="en-US" altLang="en-US" sz="2800" dirty="0" err="1">
                <a:solidFill>
                  <a:prstClr val="black"/>
                </a:solidFill>
                <a:cs typeface="Times New Roman" pitchFamily="18" charset="0"/>
              </a:rPr>
              <a:t>tháng</a:t>
            </a:r>
            <a:r>
              <a:rPr lang="en-US" altLang="en-US" sz="2800" dirty="0">
                <a:solidFill>
                  <a:prstClr val="black"/>
                </a:solidFill>
                <a:cs typeface="Times New Roman" pitchFamily="18" charset="0"/>
              </a:rPr>
              <a:t> 11 </a:t>
            </a:r>
            <a:r>
              <a:rPr lang="en-US" altLang="en-US" sz="2800" dirty="0" err="1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altLang="en-US" sz="2800" dirty="0">
                <a:solidFill>
                  <a:prstClr val="black"/>
                </a:solidFill>
                <a:cs typeface="Times New Roman" pitchFamily="18" charset="0"/>
              </a:rPr>
              <a:t> 2024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D45182F-7481-C8C7-268D-FD5D30DBC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112" y="339372"/>
            <a:ext cx="25146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u="sng" kern="0" dirty="0" err="1">
                <a:solidFill>
                  <a:sysClr val="windowText" lastClr="000000"/>
                </a:solidFill>
              </a:rPr>
              <a:t>Tiếng</a:t>
            </a:r>
            <a:r>
              <a:rPr lang="en-US" altLang="en-US" sz="2800" u="sng" kern="0" dirty="0">
                <a:solidFill>
                  <a:sysClr val="windowText" lastClr="000000"/>
                </a:solidFill>
              </a:rPr>
              <a:t> </a:t>
            </a:r>
            <a:r>
              <a:rPr lang="en-US" altLang="en-US" sz="2800" u="sng" kern="0" dirty="0" err="1" smtClean="0">
                <a:solidFill>
                  <a:sysClr val="windowText" lastClr="000000"/>
                </a:solidFill>
              </a:rPr>
              <a:t>Việt</a:t>
            </a:r>
            <a:r>
              <a:rPr lang="en-US" altLang="en-US" sz="2800" u="sng" kern="0" dirty="0" smtClean="0">
                <a:solidFill>
                  <a:sysClr val="windowText" lastClr="000000"/>
                </a:solidFill>
              </a:rPr>
              <a:t>:</a:t>
            </a:r>
            <a:endParaRPr lang="en-US" altLang="en-US" sz="2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1990BA-B64C-E778-DECF-F35F9C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3130"/>
            <a:ext cx="7926388" cy="71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34286" rIns="68562" bIns="34286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68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51: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033">
            <a:extLst>
              <a:ext uri="{FF2B5EF4-FFF2-40B4-BE49-F238E27FC236}">
                <a16:creationId xmlns="" xmlns:a16="http://schemas.microsoft.com/office/drawing/2014/main" id="{BA376067-22AE-D700-15DA-83BD7ACF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87" y="1584228"/>
            <a:ext cx="8480457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Times New Roman" pitchFamily="18" charset="0"/>
              </a:rPr>
              <a:t>1.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Dỡ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hàng</a:t>
            </a:r>
            <a:r>
              <a:rPr lang="en-US" altLang="en-US" sz="2800" dirty="0">
                <a:cs typeface="Times New Roman" pitchFamily="18" charset="0"/>
              </a:rPr>
              <a:t> ở </a:t>
            </a:r>
            <a:r>
              <a:rPr lang="en-US" altLang="en-US" sz="2800" dirty="0" err="1">
                <a:cs typeface="Times New Roman" pitchFamily="18" charset="0"/>
              </a:rPr>
              <a:t>mỗi</a:t>
            </a:r>
            <a:r>
              <a:rPr lang="en-US" altLang="en-US" sz="2800" dirty="0">
                <a:cs typeface="Times New Roman" pitchFamily="18" charset="0"/>
              </a:rPr>
              <a:t> toa </a:t>
            </a:r>
            <a:r>
              <a:rPr lang="en-US" altLang="en-US" sz="2800" dirty="0" err="1">
                <a:cs typeface="Times New Roman" pitchFamily="18" charset="0"/>
              </a:rPr>
              <a:t>vào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một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thùng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hàng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thích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cs typeface="Times New Roman" pitchFamily="18" charset="0"/>
              </a:rPr>
              <a:t>hợp</a:t>
            </a:r>
            <a:endParaRPr lang="en-US" altLang="en-US" sz="2800" dirty="0"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CFA1618-73D1-5EAA-02E7-72AD1E38E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38200"/>
            <a:ext cx="7276190" cy="287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EC1D846-3D5B-1558-268C-DFD49FBC7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t="32925" r="56185" b="54371"/>
          <a:stretch/>
        </p:blipFill>
        <p:spPr>
          <a:xfrm>
            <a:off x="2860961" y="2770169"/>
            <a:ext cx="1159927" cy="470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EABD502-C744-FBD1-4B72-F12E482D9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3" t="32925" r="40154" b="54371"/>
          <a:stretch/>
        </p:blipFill>
        <p:spPr>
          <a:xfrm>
            <a:off x="4257581" y="2770168"/>
            <a:ext cx="1152619" cy="4702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6CCC77-92CC-8848-EE3C-BA05AEE8D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6" t="32769" r="8190" b="54174"/>
          <a:stretch/>
        </p:blipFill>
        <p:spPr>
          <a:xfrm>
            <a:off x="6872259" y="2771399"/>
            <a:ext cx="1152619" cy="483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A65F6DF-861D-E306-E412-752B4ADD1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5" t="32660" r="24022" b="54636"/>
          <a:stretch/>
        </p:blipFill>
        <p:spPr>
          <a:xfrm>
            <a:off x="5548045" y="2770167"/>
            <a:ext cx="1159926" cy="4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43211 0.197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97" y="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00494 L 0.13316 0.200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31 L -0.14636 0.195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6914E-6 L -0.43958 0.1956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229196" y="743546"/>
            <a:ext cx="2783252" cy="4401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428155" y="3829646"/>
            <a:ext cx="4486278" cy="1428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800" y="1551729"/>
            <a:ext cx="5010069" cy="1392687"/>
          </a:xfrm>
          <a:prstGeom prst="rect">
            <a:avLst/>
          </a:prstGeom>
          <a:noFill/>
        </p:spPr>
        <p:txBody>
          <a:bodyPr wrap="none" lIns="68570" tIns="34289" rIns="68570" bIns="34289">
            <a:spAutoFit/>
          </a:bodyPr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" y="0"/>
            <a:ext cx="890516" cy="818866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marL="0" marR="0" lvl="0" indent="0" algn="l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74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2" y="438151"/>
            <a:ext cx="184731" cy="36933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endParaRPr lang="en-US"/>
          </a:p>
        </p:txBody>
      </p:sp>
      <p:sp>
        <p:nvSpPr>
          <p:cNvPr id="4" name="Text Box 1033">
            <a:extLst>
              <a:ext uri="{FF2B5EF4-FFF2-40B4-BE49-F238E27FC236}">
                <a16:creationId xmlns="" xmlns:a16="http://schemas.microsoft.com/office/drawing/2014/main" id="{294CC33D-6FC9-F4AA-6856-6CFAAD75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663" y="-19050"/>
            <a:ext cx="6778337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cs typeface="Times New Roman" pitchFamily="18" charset="0"/>
              </a:rPr>
              <a:t>Thứ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Sáu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ngày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smtClean="0">
                <a:cs typeface="Times New Roman" pitchFamily="18" charset="0"/>
              </a:rPr>
              <a:t>08 </a:t>
            </a:r>
            <a:r>
              <a:rPr lang="en-US" altLang="en-US" sz="2800" dirty="0" err="1">
                <a:cs typeface="Times New Roman" pitchFamily="18" charset="0"/>
              </a:rPr>
              <a:t>tháng</a:t>
            </a:r>
            <a:r>
              <a:rPr lang="en-US" altLang="en-US" sz="2800" dirty="0">
                <a:cs typeface="Times New Roman" pitchFamily="18" charset="0"/>
              </a:rPr>
              <a:t> 11 </a:t>
            </a:r>
            <a:r>
              <a:rPr lang="en-US" altLang="en-US" sz="2800" dirty="0" err="1">
                <a:cs typeface="Times New Roman" pitchFamily="18" charset="0"/>
              </a:rPr>
              <a:t>năm</a:t>
            </a:r>
            <a:r>
              <a:rPr lang="en-US" altLang="en-US" sz="2800" dirty="0">
                <a:cs typeface="Times New Roman" pitchFamily="18" charset="0"/>
              </a:rPr>
              <a:t> 2024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B03597D0-82F0-C18E-FFEA-C92CE48A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713" y="386779"/>
            <a:ext cx="25146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7" rIns="121896" bIns="6094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800" u="sng" kern="0" dirty="0" err="1">
                <a:solidFill>
                  <a:sysClr val="windowText" lastClr="000000"/>
                </a:solidFill>
              </a:rPr>
              <a:t>Tiếng</a:t>
            </a:r>
            <a:r>
              <a:rPr lang="en-US" altLang="en-US" sz="2800" u="sng" kern="0" dirty="0">
                <a:solidFill>
                  <a:sysClr val="windowText" lastClr="000000"/>
                </a:solidFill>
              </a:rPr>
              <a:t> </a:t>
            </a:r>
            <a:r>
              <a:rPr lang="en-US" altLang="en-US" sz="2800" u="sng" kern="0" dirty="0" err="1">
                <a:solidFill>
                  <a:sysClr val="windowText" lastClr="000000"/>
                </a:solidFill>
              </a:rPr>
              <a:t>Việt</a:t>
            </a:r>
            <a:endParaRPr lang="en-US" altLang="en-US" sz="2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" name="AutoShape 28"/>
          <p:cNvSpPr>
            <a:spLocks noChangeArrowheads="1"/>
          </p:cNvSpPr>
          <p:nvPr/>
        </p:nvSpPr>
        <p:spPr bwMode="auto">
          <a:xfrm>
            <a:off x="0" y="7"/>
            <a:ext cx="9144000" cy="5143499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896" tIns="60947" rIns="121896" bIns="60947" anchor="ctr"/>
          <a:lstStyle/>
          <a:p>
            <a:pPr eaLnBrk="1" hangingPunct="1"/>
            <a:endParaRPr lang="vi-VN" altLang="vi-VN" sz="4300">
              <a:latin typeface="VNI-Times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A362BD-D40F-25FC-3926-2A1625D7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6" t="31811" r="5302" b="31428"/>
          <a:stretch/>
        </p:blipFill>
        <p:spPr>
          <a:xfrm>
            <a:off x="178813" y="1200150"/>
            <a:ext cx="5479630" cy="3304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EA014A0-AECD-3785-39B0-5E6EEB435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76714" r="40874" b="909"/>
          <a:stretch/>
        </p:blipFill>
        <p:spPr>
          <a:xfrm>
            <a:off x="5749804" y="1885827"/>
            <a:ext cx="3241796" cy="25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685681"/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3B42FA-411F-83A3-828B-DF74DDBA0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7809"/>
          <a:stretch/>
        </p:blipFill>
        <p:spPr>
          <a:xfrm>
            <a:off x="152400" y="57151"/>
            <a:ext cx="8915400" cy="49815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360CFCE0-6567-720F-16FD-F436C58A070C}"/>
              </a:ext>
            </a:extLst>
          </p:cNvPr>
          <p:cNvCxnSpPr>
            <a:cxnSpLocks/>
          </p:cNvCxnSpPr>
          <p:nvPr/>
        </p:nvCxnSpPr>
        <p:spPr>
          <a:xfrm>
            <a:off x="1047045" y="1090083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1B76094-F87E-251A-16CF-236582FD7C4B}"/>
              </a:ext>
            </a:extLst>
          </p:cNvPr>
          <p:cNvCxnSpPr>
            <a:cxnSpLocks/>
          </p:cNvCxnSpPr>
          <p:nvPr/>
        </p:nvCxnSpPr>
        <p:spPr>
          <a:xfrm>
            <a:off x="6564489" y="1090083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8AB397D-EFBD-2CA8-2880-4D8EB67D519A}"/>
              </a:ext>
            </a:extLst>
          </p:cNvPr>
          <p:cNvCxnSpPr>
            <a:cxnSpLocks/>
          </p:cNvCxnSpPr>
          <p:nvPr/>
        </p:nvCxnSpPr>
        <p:spPr>
          <a:xfrm>
            <a:off x="1419018" y="1634772"/>
            <a:ext cx="8816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644EB4C-2470-FF76-7EF6-0AD44CCA7E5C}"/>
              </a:ext>
            </a:extLst>
          </p:cNvPr>
          <p:cNvCxnSpPr>
            <a:cxnSpLocks/>
          </p:cNvCxnSpPr>
          <p:nvPr/>
        </p:nvCxnSpPr>
        <p:spPr>
          <a:xfrm>
            <a:off x="4397022" y="1669344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CAE61D96-57CE-D833-8E44-E924BA8D59A3}"/>
              </a:ext>
            </a:extLst>
          </p:cNvPr>
          <p:cNvCxnSpPr>
            <a:cxnSpLocks/>
          </p:cNvCxnSpPr>
          <p:nvPr/>
        </p:nvCxnSpPr>
        <p:spPr>
          <a:xfrm>
            <a:off x="1292579" y="3257550"/>
            <a:ext cx="12982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8">
            <a:extLst>
              <a:ext uri="{FF2B5EF4-FFF2-40B4-BE49-F238E27FC236}">
                <a16:creationId xmlns="" xmlns:a16="http://schemas.microsoft.com/office/drawing/2014/main" id="{B8F39C5B-5E4F-D553-2FE7-9FC42864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9" y="0"/>
            <a:ext cx="9144000" cy="51435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685681"/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3B42FA-411F-83A3-828B-DF74DDBA0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7809"/>
          <a:stretch/>
        </p:blipFill>
        <p:spPr>
          <a:xfrm>
            <a:off x="152400" y="57151"/>
            <a:ext cx="8915400" cy="4981574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E47DD6D2-61BA-0982-0D8A-9E3CB28FA770}"/>
              </a:ext>
            </a:extLst>
          </p:cNvPr>
          <p:cNvSpPr/>
          <p:nvPr/>
        </p:nvSpPr>
        <p:spPr>
          <a:xfrm>
            <a:off x="795242" y="590550"/>
            <a:ext cx="234601" cy="23948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2E1F8900-1412-5BF5-65BD-5F950B70B5BA}"/>
              </a:ext>
            </a:extLst>
          </p:cNvPr>
          <p:cNvSpPr/>
          <p:nvPr/>
        </p:nvSpPr>
        <p:spPr>
          <a:xfrm>
            <a:off x="4039001" y="582084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67F4AE04-AC5D-A3DC-A7A3-50F98A3D5A03}"/>
              </a:ext>
            </a:extLst>
          </p:cNvPr>
          <p:cNvSpPr/>
          <p:nvPr/>
        </p:nvSpPr>
        <p:spPr>
          <a:xfrm>
            <a:off x="2289008" y="1083879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C72A6AEE-04D9-F56E-DA5F-95F56195847F}"/>
              </a:ext>
            </a:extLst>
          </p:cNvPr>
          <p:cNvSpPr/>
          <p:nvPr/>
        </p:nvSpPr>
        <p:spPr>
          <a:xfrm>
            <a:off x="1023842" y="1698753"/>
            <a:ext cx="190882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2FEC32D5-9125-2289-5EAE-CDF9F1D34035}"/>
              </a:ext>
            </a:extLst>
          </p:cNvPr>
          <p:cNvSpPr/>
          <p:nvPr/>
        </p:nvSpPr>
        <p:spPr>
          <a:xfrm>
            <a:off x="824875" y="2344429"/>
            <a:ext cx="222331" cy="20426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FD6125FC-67E0-B117-366A-461738A5CD27}"/>
              </a:ext>
            </a:extLst>
          </p:cNvPr>
          <p:cNvSpPr/>
          <p:nvPr/>
        </p:nvSpPr>
        <p:spPr>
          <a:xfrm>
            <a:off x="1078361" y="2817374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FAC972FF-363A-3913-DACB-1FD2EFCE3B01}"/>
              </a:ext>
            </a:extLst>
          </p:cNvPr>
          <p:cNvSpPr/>
          <p:nvPr/>
        </p:nvSpPr>
        <p:spPr>
          <a:xfrm>
            <a:off x="2590800" y="2791666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0DDC79E9-7B07-38ED-2275-009FF8171DFF}"/>
              </a:ext>
            </a:extLst>
          </p:cNvPr>
          <p:cNvSpPr/>
          <p:nvPr/>
        </p:nvSpPr>
        <p:spPr>
          <a:xfrm>
            <a:off x="1306961" y="3333750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F63055CA-45CB-A71B-79E1-C046100A1862}"/>
              </a:ext>
            </a:extLst>
          </p:cNvPr>
          <p:cNvSpPr/>
          <p:nvPr/>
        </p:nvSpPr>
        <p:spPr>
          <a:xfrm>
            <a:off x="823686" y="3995849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+mj-lt"/>
              </a:rPr>
              <a:t>9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F27A082C-1608-97D6-0EAF-3634816E8DEE}"/>
              </a:ext>
            </a:extLst>
          </p:cNvPr>
          <p:cNvSpPr/>
          <p:nvPr/>
        </p:nvSpPr>
        <p:spPr>
          <a:xfrm>
            <a:off x="661878" y="4394454"/>
            <a:ext cx="552845" cy="316991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515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6" grpId="0" animBg="1"/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136</Words>
  <Application>Microsoft Office PowerPoint</Application>
  <PresentationFormat>On-screen Show (16:9)</PresentationFormat>
  <Paragraphs>38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2_Office Theme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Dat</dc:creator>
  <cp:lastModifiedBy>Thanh Dat</cp:lastModifiedBy>
  <cp:revision>48</cp:revision>
  <dcterms:created xsi:type="dcterms:W3CDTF">2024-10-06T07:33:35Z</dcterms:created>
  <dcterms:modified xsi:type="dcterms:W3CDTF">2024-11-08T07:37:59Z</dcterms:modified>
</cp:coreProperties>
</file>