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42" r:id="rId2"/>
    <p:sldId id="280" r:id="rId3"/>
    <p:sldId id="402" r:id="rId4"/>
    <p:sldId id="431" r:id="rId5"/>
    <p:sldId id="441" r:id="rId6"/>
    <p:sldId id="443" r:id="rId7"/>
    <p:sldId id="430" r:id="rId8"/>
    <p:sldId id="432" r:id="rId9"/>
    <p:sldId id="422" r:id="rId10"/>
    <p:sldId id="427" r:id="rId11"/>
    <p:sldId id="429" r:id="rId12"/>
    <p:sldId id="257" r:id="rId13"/>
    <p:sldId id="258" r:id="rId14"/>
    <p:sldId id="433" r:id="rId15"/>
    <p:sldId id="434" r:id="rId16"/>
    <p:sldId id="435" r:id="rId17"/>
    <p:sldId id="428" r:id="rId18"/>
    <p:sldId id="331" r:id="rId19"/>
    <p:sldId id="436" r:id="rId20"/>
    <p:sldId id="437" r:id="rId21"/>
    <p:sldId id="423" r:id="rId22"/>
    <p:sldId id="339" r:id="rId23"/>
    <p:sldId id="438" r:id="rId24"/>
    <p:sldId id="439" r:id="rId25"/>
    <p:sldId id="440" r:id="rId26"/>
    <p:sldId id="263" r:id="rId27"/>
    <p:sldId id="276" r:id="rId28"/>
    <p:sldId id="3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85565-E1F6-4DF2-8AEB-F0A98448068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E5D5B-F462-4A89-B879-4E744EDAA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33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81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070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79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33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5D5B-F462-4A89-B879-4E744EDAA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16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74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72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9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31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8061-C670-7222-787F-D4CEB6800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825B7E-6B6C-489E-C11D-D9D7181E4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2E50-A21D-A5F1-B3EB-A8D1649F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4D785-21FC-AC18-0AA7-8B2D318C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D6ECC-F367-5134-B2F7-D3DB82B4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6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FF85-3FB1-C9DB-2353-72A72F99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54625-70E9-2AFD-3CB6-E4174BA7D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4DE95-DCAC-2C12-0372-ECBF0861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E4527-C2EF-2590-3FB7-C8885243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BFAD5-7524-0330-3623-37856634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FDD1C0-464D-33D3-9042-D69ECB3BF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5908C-3C86-FF99-B22F-4C9AA7256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585F4-389D-66A0-F4BB-22AEE3D9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1EDE0-2717-224F-CDEA-6C5E1271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A9506-AA4F-B1A1-2C4B-A0B5D4FD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1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65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67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B124-0CE1-80F8-A06F-2EB17B7B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8D1D-1231-5E33-6CCF-8C6FD149A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C26E6-72AC-A94E-F308-2120391C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2DC69-7DDA-CBC3-FBD3-914E4305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D0B0B-D6DC-0E02-38D2-06C94F3C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0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9920-F63C-BC67-FCA3-4F670DC0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1E5B5-A586-8D4E-34B2-6DF90D5DA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09D71-822D-3B97-7E47-77CDA360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362AF-CD9C-326B-3D50-BBC9AC69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6E4A0-1F07-E6DC-A806-FA63519B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2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527B-CBFA-46B5-6277-70FF7A1F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522F8-FBAA-1214-FE12-9FB6C32AF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682F4-6994-0BB3-25C9-4D931EFC6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FAA0F-A105-E1DB-0C07-D8AE13C7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D9483-7C96-A06E-6347-A9225151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DF4D5-7AEC-82B0-21DB-72A09C60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1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9BC6-0EEB-1922-7A9A-C3AA0F58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7DB59-B0CF-EE3B-3AC1-E4C394EA7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CBFC62-2B17-334E-96F3-86419E53D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1647AE-6F65-B2E6-628A-3D65A8806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59EF7-BBC6-AA24-3930-16DA0850F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D429C-F87B-972F-48DB-285DAC24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5B024-A4C8-FC40-5223-D9ACD585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31757-29EB-4518-C61E-A57C00E4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1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0F99-6454-A7B7-63F7-7394304A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32A36-6A5F-39A6-51F3-E2D81E4C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59644-53B2-679B-AB19-6E1F2BCD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01DD0-104A-E333-414A-3E5424DC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57F3EA-1F5A-78E9-0D53-F6CAD06C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B2A7E-D669-386F-0833-49213E48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BDBE0-8267-4FBF-8B4B-9877DF82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5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F88E-48A9-C5E3-26AF-C23D95C7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023A9-D8A8-38DF-A1C0-C80F09738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B97F4-1A71-0E6F-161C-7F613BD1E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74F8E-65AE-F6D4-CAC7-439089DA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77509-FFB3-85A7-8B46-A4FBDE69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6A84-9C06-2A34-D64D-49D002CB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8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56D-A056-702A-00CC-4D33DB70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E41CC-F5BF-A50F-593A-1DB49A2C0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86785-DB5B-96F5-5290-212C27AFC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BEE0F-50FE-AA32-A219-42E521E3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E4839-97BD-919D-6CCA-44ACB67C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F6066-D466-C8F4-2C57-D1664091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3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59AA0-344B-C350-65BF-5E204FBA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88074-1AEC-68AE-0374-764E2162C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8AD84-ED62-232A-3451-7441FA262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339D-274E-4D21-B619-9C9656C9987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BA49-9484-42A0-ABCC-78A664B13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6A6BF-8833-89D6-C568-43F66D42F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6AB22-8CAA-4E70-B8FC-0AA5A8BC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9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gif"/><Relationship Id="rId4" Type="http://schemas.microsoft.com/office/2007/relationships/media" Target="../media/media3.mp3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gif"/><Relationship Id="rId2" Type="http://schemas.openxmlformats.org/officeDocument/2006/relationships/audio" Target="file:///E:\12%20Cam%20Ly%20-%20Nguoi%20Thay.mp3" TargetMode="External"/><Relationship Id="rId1" Type="http://schemas.openxmlformats.org/officeDocument/2006/relationships/audio" Target="file:///D:\lop%201\GIAOANDIENTU\bai-hoc-dau-tien-thanhthao-1289812913.mp3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1CC2-10F9-8463-819C-E2CBD3A87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2549" y="-253951"/>
            <a:ext cx="12191999" cy="23876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LỚP 4A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F5E58-40A6-0835-511B-8756661C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55" y="2668785"/>
            <a:ext cx="9144000" cy="309099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TOÁN</a:t>
            </a:r>
          </a:p>
          <a:p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BÀI: </a:t>
            </a:r>
            <a:r>
              <a:rPr lang="en-US" sz="3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ÔN LẠI NHỮNG GÌ ĐÃ HỌC (TIẾT 1)</a:t>
            </a:r>
          </a:p>
          <a:p>
            <a:endParaRPr lang="en-US" sz="3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 THỰC HIỆN: TRƯƠNG THỊ TRINH</a:t>
            </a:r>
          </a:p>
        </p:txBody>
      </p:sp>
    </p:spTree>
    <p:extLst>
      <p:ext uri="{BB962C8B-B14F-4D97-AF65-F5344CB8AC3E}">
        <p14:creationId xmlns:p14="http://schemas.microsoft.com/office/powerpoint/2010/main" val="405672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7BD9F7-62D5-F5CE-1D71-C7059C7B1D5B}"/>
              </a:ext>
            </a:extLst>
          </p:cNvPr>
          <p:cNvGrpSpPr/>
          <p:nvPr/>
        </p:nvGrpSpPr>
        <p:grpSpPr>
          <a:xfrm>
            <a:off x="619125" y="3676649"/>
            <a:ext cx="4362449" cy="2545379"/>
            <a:chOff x="4514850" y="4512503"/>
            <a:chExt cx="3788443" cy="2067405"/>
          </a:xfrm>
        </p:grpSpPr>
        <p:pic>
          <p:nvPicPr>
            <p:cNvPr id="5" name="Picture 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F4C8EF9-6755-EAD9-C064-7E1043DF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850" y="4512503"/>
              <a:ext cx="3240873" cy="16437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21D57A-AFEE-35E5-0F17-A2003144B8FE}"/>
                </a:ext>
              </a:extLst>
            </p:cNvPr>
            <p:cNvSpPr txBox="1"/>
            <p:nvPr/>
          </p:nvSpPr>
          <p:spPr>
            <a:xfrm>
              <a:off x="5026693" y="6154939"/>
              <a:ext cx="3276600" cy="424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圆角矩形 5">
            <a:extLst>
              <a:ext uri="{FF2B5EF4-FFF2-40B4-BE49-F238E27FC236}">
                <a16:creationId xmlns:a16="http://schemas.microsoft.com/office/drawing/2014/main" id="{75EB8131-CEB9-6F17-2FC3-29B834EDD1F6}"/>
              </a:ext>
            </a:extLst>
          </p:cNvPr>
          <p:cNvSpPr/>
          <p:nvPr/>
        </p:nvSpPr>
        <p:spPr>
          <a:xfrm>
            <a:off x="3133724" y="1121677"/>
            <a:ext cx="7648575" cy="22596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ẽ sơ đồ tư duy tổng hợp các kiến thức, kĩ năng về các kiến thức đã học trong Chủ đề 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79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6B79BC-2A1C-DDD6-D7C2-C2B5EC1A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590550"/>
            <a:ext cx="8686800" cy="933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186595-FBCE-FD0A-0E28-E9BC3D6D7E8B}"/>
              </a:ext>
            </a:extLst>
          </p:cNvPr>
          <p:cNvSpPr txBox="1"/>
          <p:nvPr/>
        </p:nvSpPr>
        <p:spPr>
          <a:xfrm>
            <a:off x="1295400" y="2114550"/>
            <a:ext cx="1046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3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sp>
        <p:nvSpPr>
          <p:cNvPr id="2" name="圆角矩形 5">
            <a:extLst>
              <a:ext uri="{FF2B5EF4-FFF2-40B4-BE49-F238E27FC236}">
                <a16:creationId xmlns:a16="http://schemas.microsoft.com/office/drawing/2014/main" id="{8BA74054-BD7F-0643-DA37-3BFAF7E27E0C}"/>
              </a:ext>
            </a:extLst>
          </p:cNvPr>
          <p:cNvSpPr/>
          <p:nvPr/>
        </p:nvSpPr>
        <p:spPr>
          <a:xfrm>
            <a:off x="2228752" y="301546"/>
            <a:ext cx="5897154" cy="1084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Ai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562725" y="1228725"/>
            <a:ext cx="4953000" cy="1350596"/>
          </a:xfrm>
          <a:custGeom>
            <a:avLst/>
            <a:gdLst>
              <a:gd name="connsiteX0" fmla="*/ 0 w 4953000"/>
              <a:gd name="connsiteY0" fmla="*/ 225104 h 1350596"/>
              <a:gd name="connsiteX1" fmla="*/ 225104 w 4953000"/>
              <a:gd name="connsiteY1" fmla="*/ 0 h 1350596"/>
              <a:gd name="connsiteX2" fmla="*/ 837858 w 4953000"/>
              <a:gd name="connsiteY2" fmla="*/ 0 h 1350596"/>
              <a:gd name="connsiteX3" fmla="*/ 1423970 w 4953000"/>
              <a:gd name="connsiteY3" fmla="*/ 0 h 1350596"/>
              <a:gd name="connsiteX4" fmla="*/ 2010082 w 4953000"/>
              <a:gd name="connsiteY4" fmla="*/ 0 h 1350596"/>
              <a:gd name="connsiteX5" fmla="*/ 2889250 w 4953000"/>
              <a:gd name="connsiteY5" fmla="*/ 0 h 1350596"/>
              <a:gd name="connsiteX6" fmla="*/ 2889250 w 4953000"/>
              <a:gd name="connsiteY6" fmla="*/ 0 h 1350596"/>
              <a:gd name="connsiteX7" fmla="*/ 3471228 w 4953000"/>
              <a:gd name="connsiteY7" fmla="*/ 0 h 1350596"/>
              <a:gd name="connsiteX8" fmla="*/ 4127500 w 4953000"/>
              <a:gd name="connsiteY8" fmla="*/ 0 h 1350596"/>
              <a:gd name="connsiteX9" fmla="*/ 4727896 w 4953000"/>
              <a:gd name="connsiteY9" fmla="*/ 0 h 1350596"/>
              <a:gd name="connsiteX10" fmla="*/ 4953000 w 4953000"/>
              <a:gd name="connsiteY10" fmla="*/ 225104 h 1350596"/>
              <a:gd name="connsiteX11" fmla="*/ 4953000 w 4953000"/>
              <a:gd name="connsiteY11" fmla="*/ 787848 h 1350596"/>
              <a:gd name="connsiteX12" fmla="*/ 4953000 w 4953000"/>
              <a:gd name="connsiteY12" fmla="*/ 787848 h 1350596"/>
              <a:gd name="connsiteX13" fmla="*/ 4953000 w 4953000"/>
              <a:gd name="connsiteY13" fmla="*/ 1125497 h 1350596"/>
              <a:gd name="connsiteX14" fmla="*/ 4953000 w 4953000"/>
              <a:gd name="connsiteY14" fmla="*/ 1125492 h 1350596"/>
              <a:gd name="connsiteX15" fmla="*/ 4727896 w 4953000"/>
              <a:gd name="connsiteY15" fmla="*/ 1350596 h 1350596"/>
              <a:gd name="connsiteX16" fmla="*/ 4127500 w 4953000"/>
              <a:gd name="connsiteY16" fmla="*/ 1350596 h 1350596"/>
              <a:gd name="connsiteX17" fmla="*/ 4095091 w 4953000"/>
              <a:gd name="connsiteY17" fmla="*/ 1650793 h 1350596"/>
              <a:gd name="connsiteX18" fmla="*/ 3480112 w 4953000"/>
              <a:gd name="connsiteY18" fmla="*/ 1497693 h 1350596"/>
              <a:gd name="connsiteX19" fmla="*/ 2889250 w 4953000"/>
              <a:gd name="connsiteY19" fmla="*/ 1350596 h 1350596"/>
              <a:gd name="connsiteX20" fmla="*/ 2249855 w 4953000"/>
              <a:gd name="connsiteY20" fmla="*/ 1350596 h 1350596"/>
              <a:gd name="connsiteX21" fmla="*/ 1583818 w 4953000"/>
              <a:gd name="connsiteY21" fmla="*/ 1350596 h 1350596"/>
              <a:gd name="connsiteX22" fmla="*/ 944423 w 4953000"/>
              <a:gd name="connsiteY22" fmla="*/ 1350596 h 1350596"/>
              <a:gd name="connsiteX23" fmla="*/ 225104 w 4953000"/>
              <a:gd name="connsiteY23" fmla="*/ 1350596 h 1350596"/>
              <a:gd name="connsiteX24" fmla="*/ 0 w 4953000"/>
              <a:gd name="connsiteY24" fmla="*/ 1125492 h 1350596"/>
              <a:gd name="connsiteX25" fmla="*/ 0 w 4953000"/>
              <a:gd name="connsiteY25" fmla="*/ 1125497 h 1350596"/>
              <a:gd name="connsiteX26" fmla="*/ 0 w 4953000"/>
              <a:gd name="connsiteY26" fmla="*/ 787848 h 1350596"/>
              <a:gd name="connsiteX27" fmla="*/ 0 w 4953000"/>
              <a:gd name="connsiteY27" fmla="*/ 787848 h 1350596"/>
              <a:gd name="connsiteX28" fmla="*/ 0 w 4953000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53000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69031" y="-17720"/>
                  <a:pt x="550067" y="-17633"/>
                  <a:pt x="837858" y="0"/>
                </a:cubicBezTo>
                <a:cubicBezTo>
                  <a:pt x="1125649" y="17633"/>
                  <a:pt x="1158768" y="28542"/>
                  <a:pt x="1423970" y="0"/>
                </a:cubicBezTo>
                <a:cubicBezTo>
                  <a:pt x="1689172" y="-28542"/>
                  <a:pt x="1762576" y="-13001"/>
                  <a:pt x="2010082" y="0"/>
                </a:cubicBezTo>
                <a:cubicBezTo>
                  <a:pt x="2257588" y="13001"/>
                  <a:pt x="2468693" y="-15580"/>
                  <a:pt x="2889250" y="0"/>
                </a:cubicBezTo>
                <a:lnTo>
                  <a:pt x="2889250" y="0"/>
                </a:lnTo>
                <a:cubicBezTo>
                  <a:pt x="3120897" y="7286"/>
                  <a:pt x="3194080" y="-9449"/>
                  <a:pt x="3471228" y="0"/>
                </a:cubicBezTo>
                <a:cubicBezTo>
                  <a:pt x="3748376" y="9449"/>
                  <a:pt x="3843998" y="-16729"/>
                  <a:pt x="4127500" y="0"/>
                </a:cubicBezTo>
                <a:cubicBezTo>
                  <a:pt x="4265658" y="667"/>
                  <a:pt x="4490543" y="4083"/>
                  <a:pt x="4727896" y="0"/>
                </a:cubicBezTo>
                <a:cubicBezTo>
                  <a:pt x="4847049" y="12642"/>
                  <a:pt x="4969889" y="115599"/>
                  <a:pt x="4953000" y="225104"/>
                </a:cubicBezTo>
                <a:cubicBezTo>
                  <a:pt x="4936069" y="494166"/>
                  <a:pt x="4977404" y="594075"/>
                  <a:pt x="4953000" y="787848"/>
                </a:cubicBezTo>
                <a:lnTo>
                  <a:pt x="4953000" y="787848"/>
                </a:lnTo>
                <a:cubicBezTo>
                  <a:pt x="4947758" y="925041"/>
                  <a:pt x="4969136" y="1046265"/>
                  <a:pt x="4953000" y="1125497"/>
                </a:cubicBezTo>
                <a:lnTo>
                  <a:pt x="4953000" y="1125492"/>
                </a:lnTo>
                <a:cubicBezTo>
                  <a:pt x="4953536" y="1242950"/>
                  <a:pt x="4853282" y="1358041"/>
                  <a:pt x="4727896" y="1350596"/>
                </a:cubicBezTo>
                <a:cubicBezTo>
                  <a:pt x="4492957" y="1351444"/>
                  <a:pt x="4379986" y="1378854"/>
                  <a:pt x="4127500" y="1350596"/>
                </a:cubicBezTo>
                <a:cubicBezTo>
                  <a:pt x="4126773" y="1457210"/>
                  <a:pt x="4095769" y="1516708"/>
                  <a:pt x="4095091" y="1650793"/>
                </a:cubicBezTo>
                <a:cubicBezTo>
                  <a:pt x="3839343" y="1574782"/>
                  <a:pt x="3652869" y="1553971"/>
                  <a:pt x="3480112" y="1497693"/>
                </a:cubicBezTo>
                <a:cubicBezTo>
                  <a:pt x="3307356" y="1441415"/>
                  <a:pt x="3073040" y="1366325"/>
                  <a:pt x="2889250" y="1350596"/>
                </a:cubicBezTo>
                <a:cubicBezTo>
                  <a:pt x="2674550" y="1335954"/>
                  <a:pt x="2539124" y="1346590"/>
                  <a:pt x="2249855" y="1350596"/>
                </a:cubicBezTo>
                <a:cubicBezTo>
                  <a:pt x="1960587" y="1354602"/>
                  <a:pt x="1832533" y="1374570"/>
                  <a:pt x="1583818" y="1350596"/>
                </a:cubicBezTo>
                <a:cubicBezTo>
                  <a:pt x="1335103" y="1326622"/>
                  <a:pt x="1086073" y="1372961"/>
                  <a:pt x="944423" y="1350596"/>
                </a:cubicBezTo>
                <a:cubicBezTo>
                  <a:pt x="802773" y="1328231"/>
                  <a:pt x="504898" y="1345007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953000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10760" y="-18102"/>
                  <a:pt x="585058" y="-13455"/>
                  <a:pt x="891141" y="0"/>
                </a:cubicBezTo>
                <a:cubicBezTo>
                  <a:pt x="1197224" y="13455"/>
                  <a:pt x="1221305" y="-3723"/>
                  <a:pt x="1477253" y="0"/>
                </a:cubicBezTo>
                <a:cubicBezTo>
                  <a:pt x="1733201" y="3723"/>
                  <a:pt x="1880967" y="-24232"/>
                  <a:pt x="2169931" y="0"/>
                </a:cubicBezTo>
                <a:cubicBezTo>
                  <a:pt x="2458895" y="24232"/>
                  <a:pt x="2703968" y="629"/>
                  <a:pt x="2889250" y="0"/>
                </a:cubicBezTo>
                <a:lnTo>
                  <a:pt x="2889250" y="0"/>
                </a:lnTo>
                <a:cubicBezTo>
                  <a:pt x="3049980" y="623"/>
                  <a:pt x="3370943" y="26506"/>
                  <a:pt x="3508375" y="0"/>
                </a:cubicBezTo>
                <a:cubicBezTo>
                  <a:pt x="3645808" y="-26506"/>
                  <a:pt x="3974247" y="12371"/>
                  <a:pt x="4127500" y="0"/>
                </a:cubicBezTo>
                <a:cubicBezTo>
                  <a:pt x="4336195" y="29999"/>
                  <a:pt x="4491351" y="17482"/>
                  <a:pt x="4727896" y="0"/>
                </a:cubicBezTo>
                <a:cubicBezTo>
                  <a:pt x="4864257" y="-13111"/>
                  <a:pt x="4932173" y="78486"/>
                  <a:pt x="4953000" y="225104"/>
                </a:cubicBezTo>
                <a:cubicBezTo>
                  <a:pt x="4949900" y="478490"/>
                  <a:pt x="4970021" y="652995"/>
                  <a:pt x="4953000" y="787848"/>
                </a:cubicBezTo>
                <a:lnTo>
                  <a:pt x="4953000" y="787848"/>
                </a:lnTo>
                <a:cubicBezTo>
                  <a:pt x="4954079" y="901385"/>
                  <a:pt x="4941800" y="1015586"/>
                  <a:pt x="4953000" y="1125497"/>
                </a:cubicBezTo>
                <a:lnTo>
                  <a:pt x="4953000" y="1125492"/>
                </a:lnTo>
                <a:cubicBezTo>
                  <a:pt x="4960968" y="1271508"/>
                  <a:pt x="4841022" y="1337828"/>
                  <a:pt x="4727896" y="1350596"/>
                </a:cubicBezTo>
                <a:cubicBezTo>
                  <a:pt x="4598794" y="1328326"/>
                  <a:pt x="4349249" y="1356658"/>
                  <a:pt x="4127500" y="1350596"/>
                </a:cubicBezTo>
                <a:cubicBezTo>
                  <a:pt x="4108551" y="1471231"/>
                  <a:pt x="4100266" y="1544555"/>
                  <a:pt x="4095091" y="1650793"/>
                </a:cubicBezTo>
                <a:cubicBezTo>
                  <a:pt x="3942280" y="1622563"/>
                  <a:pt x="3719093" y="1578416"/>
                  <a:pt x="3504229" y="1503696"/>
                </a:cubicBezTo>
                <a:cubicBezTo>
                  <a:pt x="3289365" y="1428976"/>
                  <a:pt x="3106708" y="1408336"/>
                  <a:pt x="2889250" y="1350596"/>
                </a:cubicBezTo>
                <a:cubicBezTo>
                  <a:pt x="2551665" y="1354257"/>
                  <a:pt x="2314582" y="1358172"/>
                  <a:pt x="2169931" y="1350596"/>
                </a:cubicBezTo>
                <a:cubicBezTo>
                  <a:pt x="2025280" y="1343020"/>
                  <a:pt x="1795241" y="1354322"/>
                  <a:pt x="1450611" y="1350596"/>
                </a:cubicBezTo>
                <a:cubicBezTo>
                  <a:pt x="1105981" y="1346870"/>
                  <a:pt x="1061367" y="1359067"/>
                  <a:pt x="864499" y="1350596"/>
                </a:cubicBezTo>
                <a:cubicBezTo>
                  <a:pt x="667631" y="1342125"/>
                  <a:pt x="427667" y="1331251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1 000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nghìn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8865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895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tỷ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084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33A50-6D8E-9601-0E36-AE6852F0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695325"/>
            <a:ext cx="7443788" cy="1069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893A2-870E-736B-1CE7-9653304F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262" y="1585912"/>
            <a:ext cx="4467225" cy="2143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31F5E-3556-7AD9-48D7-F33B91C52F06}"/>
              </a:ext>
            </a:extLst>
          </p:cNvPr>
          <p:cNvSpPr txBox="1"/>
          <p:nvPr/>
        </p:nvSpPr>
        <p:spPr>
          <a:xfrm>
            <a:off x="962025" y="3505200"/>
            <a:ext cx="103632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857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3D5C8-99FE-F369-3509-D5FD601D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299BA-C60A-54B8-D2B5-C77B4648F5D6}"/>
              </a:ext>
            </a:extLst>
          </p:cNvPr>
          <p:cNvSpPr txBox="1"/>
          <p:nvPr/>
        </p:nvSpPr>
        <p:spPr>
          <a:xfrm>
            <a:off x="2333625" y="2733675"/>
            <a:ext cx="76581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3FBBC3-D82A-3893-B350-2EA7FFF24A80}"/>
              </a:ext>
            </a:extLst>
          </p:cNvPr>
          <p:cNvSpPr/>
          <p:nvPr/>
        </p:nvSpPr>
        <p:spPr>
          <a:xfrm>
            <a:off x="3505200" y="389572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488843-B112-E023-1A0C-66677880ED77}"/>
              </a:ext>
            </a:extLst>
          </p:cNvPr>
          <p:cNvSpPr/>
          <p:nvPr/>
        </p:nvSpPr>
        <p:spPr>
          <a:xfrm>
            <a:off x="444817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A39AC5-6CC6-9F0B-1214-624E15973BB5}"/>
              </a:ext>
            </a:extLst>
          </p:cNvPr>
          <p:cNvSpPr/>
          <p:nvPr/>
        </p:nvSpPr>
        <p:spPr>
          <a:xfrm>
            <a:off x="5353050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74E947-A326-7048-85B8-A11F0579DC46}"/>
              </a:ext>
            </a:extLst>
          </p:cNvPr>
          <p:cNvSpPr/>
          <p:nvPr/>
        </p:nvSpPr>
        <p:spPr>
          <a:xfrm>
            <a:off x="625792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E0E0F9-3820-B6C2-D361-A4E7CFCF2B99}"/>
              </a:ext>
            </a:extLst>
          </p:cNvPr>
          <p:cNvSpPr/>
          <p:nvPr/>
        </p:nvSpPr>
        <p:spPr>
          <a:xfrm>
            <a:off x="7153275" y="392430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AF9635-F2A6-CB3C-3442-31420B4C1C93}"/>
              </a:ext>
            </a:extLst>
          </p:cNvPr>
          <p:cNvSpPr/>
          <p:nvPr/>
        </p:nvSpPr>
        <p:spPr>
          <a:xfrm>
            <a:off x="8039100" y="394335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3D5C8-99FE-F369-3509-D5FD601D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299BA-C60A-54B8-D2B5-C77B4648F5D6}"/>
              </a:ext>
            </a:extLst>
          </p:cNvPr>
          <p:cNvSpPr txBox="1"/>
          <p:nvPr/>
        </p:nvSpPr>
        <p:spPr>
          <a:xfrm>
            <a:off x="2333625" y="2733675"/>
            <a:ext cx="76581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3FBBC3-D82A-3893-B350-2EA7FFF24A80}"/>
              </a:ext>
            </a:extLst>
          </p:cNvPr>
          <p:cNvSpPr/>
          <p:nvPr/>
        </p:nvSpPr>
        <p:spPr>
          <a:xfrm>
            <a:off x="3505200" y="389572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488843-B112-E023-1A0C-66677880ED77}"/>
              </a:ext>
            </a:extLst>
          </p:cNvPr>
          <p:cNvSpPr/>
          <p:nvPr/>
        </p:nvSpPr>
        <p:spPr>
          <a:xfrm>
            <a:off x="444817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A39AC5-6CC6-9F0B-1214-624E15973BB5}"/>
              </a:ext>
            </a:extLst>
          </p:cNvPr>
          <p:cNvSpPr/>
          <p:nvPr/>
        </p:nvSpPr>
        <p:spPr>
          <a:xfrm>
            <a:off x="5353050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74E947-A326-7048-85B8-A11F0579DC46}"/>
              </a:ext>
            </a:extLst>
          </p:cNvPr>
          <p:cNvSpPr/>
          <p:nvPr/>
        </p:nvSpPr>
        <p:spPr>
          <a:xfrm>
            <a:off x="625792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E0E0F9-3820-B6C2-D361-A4E7CFCF2B99}"/>
              </a:ext>
            </a:extLst>
          </p:cNvPr>
          <p:cNvSpPr/>
          <p:nvPr/>
        </p:nvSpPr>
        <p:spPr>
          <a:xfrm>
            <a:off x="7153275" y="392430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AF9635-F2A6-CB3C-3442-31420B4C1C93}"/>
              </a:ext>
            </a:extLst>
          </p:cNvPr>
          <p:cNvSpPr/>
          <p:nvPr/>
        </p:nvSpPr>
        <p:spPr>
          <a:xfrm>
            <a:off x="8039100" y="394335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7384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>
            <a:extLst>
              <a:ext uri="{FF2B5EF4-FFF2-40B4-BE49-F238E27FC236}">
                <a16:creationId xmlns:a16="http://schemas.microsoft.com/office/drawing/2014/main" id="{69D8CA3A-73DA-0C96-6A73-D4D0BBEDD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9" y="735291"/>
            <a:ext cx="11010507" cy="44203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F0E19-0DCC-4B2C-C105-CFA7CCB66B66}"/>
              </a:ext>
            </a:extLst>
          </p:cNvPr>
          <p:cNvSpPr txBox="1">
            <a:spLocks/>
          </p:cNvSpPr>
          <p:nvPr/>
        </p:nvSpPr>
        <p:spPr>
          <a:xfrm>
            <a:off x="886118" y="141401"/>
            <a:ext cx="10869106" cy="518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LỚP 4A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D0F76-F8C7-0DCC-ABDE-30474CD7375E}"/>
              </a:ext>
            </a:extLst>
          </p:cNvPr>
          <p:cNvSpPr txBox="1">
            <a:spLocks/>
          </p:cNvSpPr>
          <p:nvPr/>
        </p:nvSpPr>
        <p:spPr>
          <a:xfrm>
            <a:off x="989812" y="5509184"/>
            <a:ext cx="9436233" cy="1207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TOÁN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EM ÔN LẠI NHỮNG GÌ ĐÃ HỌC (TIẾT 1)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3D5C8-99FE-F369-3509-D5FD601D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299BA-C60A-54B8-D2B5-C77B4648F5D6}"/>
              </a:ext>
            </a:extLst>
          </p:cNvPr>
          <p:cNvSpPr txBox="1"/>
          <p:nvPr/>
        </p:nvSpPr>
        <p:spPr>
          <a:xfrm>
            <a:off x="1171575" y="2733675"/>
            <a:ext cx="1019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C1B63-2DD1-5C12-0CD7-A8EF00CF2833}"/>
              </a:ext>
            </a:extLst>
          </p:cNvPr>
          <p:cNvSpPr txBox="1"/>
          <p:nvPr/>
        </p:nvSpPr>
        <p:spPr>
          <a:xfrm>
            <a:off x="1009650" y="385762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526 374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1C9F-EEF1-E817-98CC-4B8D729BCAB9}"/>
              </a:ext>
            </a:extLst>
          </p:cNvPr>
          <p:cNvSpPr txBox="1"/>
          <p:nvPr/>
        </p:nvSpPr>
        <p:spPr>
          <a:xfrm>
            <a:off x="1000124" y="4486275"/>
            <a:ext cx="962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nghìn ta được số 526 000.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9A41D-4BF9-7A03-E84A-34C1C059C88E}"/>
              </a:ext>
            </a:extLst>
          </p:cNvPr>
          <p:cNvSpPr txBox="1"/>
          <p:nvPr/>
        </p:nvSpPr>
        <p:spPr>
          <a:xfrm>
            <a:off x="1009649" y="5076825"/>
            <a:ext cx="104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chục nghìn ta được số 530 000.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790EA-3135-F8E3-CBA1-B8B9BE9FAA69}"/>
              </a:ext>
            </a:extLst>
          </p:cNvPr>
          <p:cNvSpPr txBox="1"/>
          <p:nvPr/>
        </p:nvSpPr>
        <p:spPr>
          <a:xfrm>
            <a:off x="1009649" y="5695950"/>
            <a:ext cx="104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trăm nghìn ta được số 500 000.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0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FBBBDB-98E2-CE1C-434D-0EFBE58A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53550"/>
            <a:ext cx="10687050" cy="690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A1826E-1E41-9BDE-8235-59D981C61D7F}"/>
              </a:ext>
            </a:extLst>
          </p:cNvPr>
          <p:cNvSpPr txBox="1"/>
          <p:nvPr/>
        </p:nvSpPr>
        <p:spPr>
          <a:xfrm>
            <a:off x="609600" y="1352550"/>
            <a:ext cx="6334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384 401 km.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149 600 000 km.</a:t>
            </a:r>
          </a:p>
          <a:p>
            <a:pPr algn="r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https://solarsystem.nasa.gov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2CB2D-623C-1A58-F086-2A947D9B5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571" y="1428750"/>
            <a:ext cx="4786753" cy="3181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6EED1B-52E7-BEFC-4E06-58E92542CE48}"/>
              </a:ext>
            </a:extLst>
          </p:cNvPr>
          <p:cNvSpPr txBox="1"/>
          <p:nvPr/>
        </p:nvSpPr>
        <p:spPr>
          <a:xfrm>
            <a:off x="933449" y="4686300"/>
            <a:ext cx="1029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384 401 đọc là: Ba trăm tám mươi tư nghìn bốn trăm linh một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DBC48-2F6F-10A5-B60E-52DA558B9133}"/>
              </a:ext>
            </a:extLst>
          </p:cNvPr>
          <p:cNvSpPr txBox="1"/>
          <p:nvPr/>
        </p:nvSpPr>
        <p:spPr>
          <a:xfrm>
            <a:off x="828673" y="5381625"/>
            <a:ext cx="1093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149 600 000 đọc là: Một trăm bốn mươi chín triệu sáu trăm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60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14;p39"/>
          <p:cNvSpPr txBox="1">
            <a:spLocks/>
          </p:cNvSpPr>
          <p:nvPr/>
        </p:nvSpPr>
        <p:spPr>
          <a:xfrm>
            <a:off x="1884829" y="196454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just" defTabSz="1219140">
              <a:lnSpc>
                <a:spcPct val="100000"/>
              </a:lnSpc>
              <a:defRPr/>
            </a:pPr>
            <a:r>
              <a:rPr lang="vi-V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đọc số có nhiều chữ số:</a:t>
            </a:r>
          </a:p>
          <a:p>
            <a:pPr marL="457200" lvl="0" indent="-457200" algn="just" defTabSz="121914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tách số thành từng lớp, từ lớp đơn vị đến lớp nghìn rồi lớp triệu, mỗi lớp có 3 hàng. Sau đó dựa vào cách đọc số có tới ba chữ số thuộc từng lớp để đọc và đọc từ trái sang phải.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Bahiana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D955A1BD-E475-183A-EC93-456459737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6305" y="840134"/>
            <a:ext cx="8187469" cy="1874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1649DFA8-E790-EF91-2738-55CE6477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6853" y="2189992"/>
            <a:ext cx="3230880" cy="4521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E75C1-7B9C-DA8B-6F89-0D149002E01B}"/>
              </a:ext>
            </a:extLst>
          </p:cNvPr>
          <p:cNvSpPr txBox="1"/>
          <p:nvPr/>
        </p:nvSpPr>
        <p:spPr>
          <a:xfrm>
            <a:off x="3025011" y="1127177"/>
            <a:ext cx="80335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đọc các số có nhiều chữ số cần lưu ý gì?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70EAC-4D3B-E763-1C6C-E52DB36F43C6}"/>
              </a:ext>
            </a:extLst>
          </p:cNvPr>
          <p:cNvSpPr txBox="1"/>
          <p:nvPr/>
        </p:nvSpPr>
        <p:spPr>
          <a:xfrm>
            <a:off x="4143375" y="3095625"/>
            <a:ext cx="727710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 khi đọc các số: 0, 1, 4, 5.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các từ “linh, mươi, mười, năm, lăm, một, mốt, bốn, tư” để đọc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26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C2E128-6CB2-3AE7-B2F7-D4FD7A76F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919" y="1959363"/>
            <a:ext cx="7443861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09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6">
            <a:extLst>
              <a:ext uri="{FF2B5EF4-FFF2-40B4-BE49-F238E27FC236}">
                <a16:creationId xmlns:a16="http://schemas.microsoft.com/office/drawing/2014/main" id="{EC2A99B7-5B97-42E0-4EB7-3DD2E68CDC3C}"/>
              </a:ext>
            </a:extLst>
          </p:cNvPr>
          <p:cNvSpPr txBox="1"/>
          <p:nvPr/>
        </p:nvSpPr>
        <p:spPr>
          <a:xfrm>
            <a:off x="672884" y="1702695"/>
            <a:ext cx="6318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số có 6 hoặc 9 chữ số bất kì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dưới lớp viết nhanh chữ số đó vào bảng con, ai viết nhanh nhất và đọc đúng là người chiến thắng.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85470-A71B-5B92-65D5-86DC71F9D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036770D8-0C3E-7334-0529-F45C06556327}"/>
              </a:ext>
            </a:extLst>
          </p:cNvPr>
          <p:cNvSpPr txBox="1"/>
          <p:nvPr/>
        </p:nvSpPr>
        <p:spPr>
          <a:xfrm>
            <a:off x="653834" y="4322070"/>
            <a:ext cx="6318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cho các bạn dưới lớp viết xong có quyền chỉ định  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bất kì khác đọc số khác.....cứ như vậy đến khi hết thời gian.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36492-FC14-DF4D-0B85-B5C532E97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65" y="513536"/>
            <a:ext cx="839492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bai-hoc-dau-tien-thanhthao-1289812913.mp3">
            <a:hlinkClick r:id="" action="ppaction://media"/>
            <a:extLst>
              <a:ext uri="{FF2B5EF4-FFF2-40B4-BE49-F238E27FC236}">
                <a16:creationId xmlns:a16="http://schemas.microsoft.com/office/drawing/2014/main" id="{08E2B9C2-2242-80AC-07DD-02FEE0D8774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5876926"/>
            <a:ext cx="7286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" name="12 Cam Ly - Nguoi Thay.mp3">
            <a:hlinkClick r:id="" action="ppaction://media"/>
            <a:extLst>
              <a:ext uri="{FF2B5EF4-FFF2-40B4-BE49-F238E27FC236}">
                <a16:creationId xmlns:a16="http://schemas.microsoft.com/office/drawing/2014/main" id="{2DCDE6A1-3D03-A1AF-5452-CDC6A9DEAEFD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54764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phao hoa">
            <a:extLst>
              <a:ext uri="{FF2B5EF4-FFF2-40B4-BE49-F238E27FC236}">
                <a16:creationId xmlns:a16="http://schemas.microsoft.com/office/drawing/2014/main" id="{606AE103-4CFB-BBDD-58A7-63FEA4967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phao hoa">
            <a:extLst>
              <a:ext uri="{FF2B5EF4-FFF2-40B4-BE49-F238E27FC236}">
                <a16:creationId xmlns:a16="http://schemas.microsoft.com/office/drawing/2014/main" id="{8D4A082C-3C97-E676-BC35-58543657C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30163"/>
            <a:ext cx="8970963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2">
            <a:extLst>
              <a:ext uri="{FF2B5EF4-FFF2-40B4-BE49-F238E27FC236}">
                <a16:creationId xmlns:a16="http://schemas.microsoft.com/office/drawing/2014/main" id="{C25E79C3-06DA-C1DC-152B-DEA23C9B4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181600"/>
            <a:ext cx="1581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CC"/>
                </a:solidFill>
              </a:rPr>
              <a:t>           </a:t>
            </a:r>
          </a:p>
        </p:txBody>
      </p:sp>
      <p:sp>
        <p:nvSpPr>
          <p:cNvPr id="40967" name="WordArt 5" descr="75%">
            <a:extLst>
              <a:ext uri="{FF2B5EF4-FFF2-40B4-BE49-F238E27FC236}">
                <a16:creationId xmlns:a16="http://schemas.microsoft.com/office/drawing/2014/main" id="{D056F328-C5DD-7E00-9A64-2E18F823C0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4276" y="1371600"/>
            <a:ext cx="7756525" cy="3352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nhiều sức khỏe</a:t>
            </a:r>
          </a:p>
        </p:txBody>
      </p:sp>
      <p:grpSp>
        <p:nvGrpSpPr>
          <p:cNvPr id="25608" name="Group 5">
            <a:extLst>
              <a:ext uri="{FF2B5EF4-FFF2-40B4-BE49-F238E27FC236}">
                <a16:creationId xmlns:a16="http://schemas.microsoft.com/office/drawing/2014/main" id="{00DC8D82-7DE1-9D5F-33D0-71A5CA57C48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724400"/>
            <a:ext cx="2057400" cy="2133600"/>
            <a:chOff x="2332" y="1554"/>
            <a:chExt cx="1105" cy="1218"/>
          </a:xfrm>
        </p:grpSpPr>
        <p:sp>
          <p:nvSpPr>
            <p:cNvPr id="26034" name="Freeform 6">
              <a:extLst>
                <a:ext uri="{FF2B5EF4-FFF2-40B4-BE49-F238E27FC236}">
                  <a16:creationId xmlns:a16="http://schemas.microsoft.com/office/drawing/2014/main" id="{6BC27FCD-6D55-7010-8489-05C068D93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35" name="Freeform 7">
              <a:extLst>
                <a:ext uri="{FF2B5EF4-FFF2-40B4-BE49-F238E27FC236}">
                  <a16:creationId xmlns:a16="http://schemas.microsoft.com/office/drawing/2014/main" id="{C9975EC8-CC8D-DC1E-0C97-3D32EBF4C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36" name="Freeform 8">
              <a:extLst>
                <a:ext uri="{FF2B5EF4-FFF2-40B4-BE49-F238E27FC236}">
                  <a16:creationId xmlns:a16="http://schemas.microsoft.com/office/drawing/2014/main" id="{F0563296-D2BB-DE82-EC09-CDF91C3F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37" name="Freeform 9">
              <a:extLst>
                <a:ext uri="{FF2B5EF4-FFF2-40B4-BE49-F238E27FC236}">
                  <a16:creationId xmlns:a16="http://schemas.microsoft.com/office/drawing/2014/main" id="{5369C70F-5C1B-9977-6D8F-A2BED8564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38" name="Freeform 10">
              <a:extLst>
                <a:ext uri="{FF2B5EF4-FFF2-40B4-BE49-F238E27FC236}">
                  <a16:creationId xmlns:a16="http://schemas.microsoft.com/office/drawing/2014/main" id="{BE6BBB96-5FCF-3C8A-C3B4-3B73F8DF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39" name="Freeform 11">
              <a:extLst>
                <a:ext uri="{FF2B5EF4-FFF2-40B4-BE49-F238E27FC236}">
                  <a16:creationId xmlns:a16="http://schemas.microsoft.com/office/drawing/2014/main" id="{E0CA9FE3-2E5E-67CC-D6D8-2128A0B62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0" name="Freeform 12">
              <a:extLst>
                <a:ext uri="{FF2B5EF4-FFF2-40B4-BE49-F238E27FC236}">
                  <a16:creationId xmlns:a16="http://schemas.microsoft.com/office/drawing/2014/main" id="{CB08287E-E9DB-55EB-432E-8B629D777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1" name="Freeform 13">
              <a:extLst>
                <a:ext uri="{FF2B5EF4-FFF2-40B4-BE49-F238E27FC236}">
                  <a16:creationId xmlns:a16="http://schemas.microsoft.com/office/drawing/2014/main" id="{8A88A625-C5FD-B71C-1EBD-162424B6F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2" name="Freeform 14">
              <a:extLst>
                <a:ext uri="{FF2B5EF4-FFF2-40B4-BE49-F238E27FC236}">
                  <a16:creationId xmlns:a16="http://schemas.microsoft.com/office/drawing/2014/main" id="{CF35251F-4290-B5D9-E360-7C3145A60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3" name="Freeform 15">
              <a:extLst>
                <a:ext uri="{FF2B5EF4-FFF2-40B4-BE49-F238E27FC236}">
                  <a16:creationId xmlns:a16="http://schemas.microsoft.com/office/drawing/2014/main" id="{7E3C0685-F6C2-6EFE-3E20-7C56FF6E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4" name="Freeform 16">
              <a:extLst>
                <a:ext uri="{FF2B5EF4-FFF2-40B4-BE49-F238E27FC236}">
                  <a16:creationId xmlns:a16="http://schemas.microsoft.com/office/drawing/2014/main" id="{9BDA6B69-AB64-04D3-4B29-98A6DF78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5" name="Freeform 17">
              <a:extLst>
                <a:ext uri="{FF2B5EF4-FFF2-40B4-BE49-F238E27FC236}">
                  <a16:creationId xmlns:a16="http://schemas.microsoft.com/office/drawing/2014/main" id="{98116252-6128-5FD6-786A-08148004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6" name="Freeform 18">
              <a:extLst>
                <a:ext uri="{FF2B5EF4-FFF2-40B4-BE49-F238E27FC236}">
                  <a16:creationId xmlns:a16="http://schemas.microsoft.com/office/drawing/2014/main" id="{44C82ADB-DAE4-AD36-D308-6101C50AA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7" name="Freeform 19">
              <a:extLst>
                <a:ext uri="{FF2B5EF4-FFF2-40B4-BE49-F238E27FC236}">
                  <a16:creationId xmlns:a16="http://schemas.microsoft.com/office/drawing/2014/main" id="{B79A45BB-F2AB-95A6-2E24-2BF1B57B4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8" name="Freeform 20">
              <a:extLst>
                <a:ext uri="{FF2B5EF4-FFF2-40B4-BE49-F238E27FC236}">
                  <a16:creationId xmlns:a16="http://schemas.microsoft.com/office/drawing/2014/main" id="{91044A61-EBC7-F7FF-414D-61A4B2AA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49" name="Freeform 21">
              <a:extLst>
                <a:ext uri="{FF2B5EF4-FFF2-40B4-BE49-F238E27FC236}">
                  <a16:creationId xmlns:a16="http://schemas.microsoft.com/office/drawing/2014/main" id="{4EBC852B-8573-8069-8315-202F298ED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0" name="Freeform 22">
              <a:extLst>
                <a:ext uri="{FF2B5EF4-FFF2-40B4-BE49-F238E27FC236}">
                  <a16:creationId xmlns:a16="http://schemas.microsoft.com/office/drawing/2014/main" id="{6F22CBD8-31F0-E0D1-32FD-42B2C3D9C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1" name="Freeform 23">
              <a:extLst>
                <a:ext uri="{FF2B5EF4-FFF2-40B4-BE49-F238E27FC236}">
                  <a16:creationId xmlns:a16="http://schemas.microsoft.com/office/drawing/2014/main" id="{7BF1EBF9-DAAD-87F2-8B0D-6AE62741A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2" name="Freeform 24">
              <a:extLst>
                <a:ext uri="{FF2B5EF4-FFF2-40B4-BE49-F238E27FC236}">
                  <a16:creationId xmlns:a16="http://schemas.microsoft.com/office/drawing/2014/main" id="{28DCB4E3-DE85-06C1-D2A7-B50949D1C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3" name="Freeform 25">
              <a:extLst>
                <a:ext uri="{FF2B5EF4-FFF2-40B4-BE49-F238E27FC236}">
                  <a16:creationId xmlns:a16="http://schemas.microsoft.com/office/drawing/2014/main" id="{A0715DFA-7C4C-A2A1-84E0-13840EF5D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4" name="Freeform 26">
              <a:extLst>
                <a:ext uri="{FF2B5EF4-FFF2-40B4-BE49-F238E27FC236}">
                  <a16:creationId xmlns:a16="http://schemas.microsoft.com/office/drawing/2014/main" id="{BDC9CD96-C596-B7A8-41C2-A0EE9D546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5" name="Freeform 27">
              <a:extLst>
                <a:ext uri="{FF2B5EF4-FFF2-40B4-BE49-F238E27FC236}">
                  <a16:creationId xmlns:a16="http://schemas.microsoft.com/office/drawing/2014/main" id="{286B8C27-B744-DF54-3D13-9600D3322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6" name="Freeform 28">
              <a:extLst>
                <a:ext uri="{FF2B5EF4-FFF2-40B4-BE49-F238E27FC236}">
                  <a16:creationId xmlns:a16="http://schemas.microsoft.com/office/drawing/2014/main" id="{20FE209A-CCF6-CAF3-0641-837000295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7" name="Freeform 29">
              <a:extLst>
                <a:ext uri="{FF2B5EF4-FFF2-40B4-BE49-F238E27FC236}">
                  <a16:creationId xmlns:a16="http://schemas.microsoft.com/office/drawing/2014/main" id="{B7188449-C4E3-681C-14C0-B38526C2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8" name="Freeform 30">
              <a:extLst>
                <a:ext uri="{FF2B5EF4-FFF2-40B4-BE49-F238E27FC236}">
                  <a16:creationId xmlns:a16="http://schemas.microsoft.com/office/drawing/2014/main" id="{E072D0A5-FC24-2144-98BE-3E3D01A44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59" name="Freeform 31">
              <a:extLst>
                <a:ext uri="{FF2B5EF4-FFF2-40B4-BE49-F238E27FC236}">
                  <a16:creationId xmlns:a16="http://schemas.microsoft.com/office/drawing/2014/main" id="{09FC7FEF-4976-0C1C-B55A-E0DAAEC34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0" name="Freeform 32">
              <a:extLst>
                <a:ext uri="{FF2B5EF4-FFF2-40B4-BE49-F238E27FC236}">
                  <a16:creationId xmlns:a16="http://schemas.microsoft.com/office/drawing/2014/main" id="{E7ECBB86-CE98-96F3-675D-2C8F52DBB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1" name="Freeform 33">
              <a:extLst>
                <a:ext uri="{FF2B5EF4-FFF2-40B4-BE49-F238E27FC236}">
                  <a16:creationId xmlns:a16="http://schemas.microsoft.com/office/drawing/2014/main" id="{4B89F502-8B20-7CF9-DBCB-D22C6B130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2" name="Freeform 34">
              <a:extLst>
                <a:ext uri="{FF2B5EF4-FFF2-40B4-BE49-F238E27FC236}">
                  <a16:creationId xmlns:a16="http://schemas.microsoft.com/office/drawing/2014/main" id="{AD9E54EC-9B1A-5133-BEB1-108A2CEA1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3" name="Freeform 35">
              <a:extLst>
                <a:ext uri="{FF2B5EF4-FFF2-40B4-BE49-F238E27FC236}">
                  <a16:creationId xmlns:a16="http://schemas.microsoft.com/office/drawing/2014/main" id="{1523B841-D4BA-618B-0B3C-F60E89CD8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4" name="Freeform 36">
              <a:extLst>
                <a:ext uri="{FF2B5EF4-FFF2-40B4-BE49-F238E27FC236}">
                  <a16:creationId xmlns:a16="http://schemas.microsoft.com/office/drawing/2014/main" id="{F106F41B-42FD-D63A-94D5-70B9BDCD4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5" name="Freeform 37">
              <a:extLst>
                <a:ext uri="{FF2B5EF4-FFF2-40B4-BE49-F238E27FC236}">
                  <a16:creationId xmlns:a16="http://schemas.microsoft.com/office/drawing/2014/main" id="{D828B101-A5A6-201C-DDFC-76D0596A0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6" name="Freeform 38">
              <a:extLst>
                <a:ext uri="{FF2B5EF4-FFF2-40B4-BE49-F238E27FC236}">
                  <a16:creationId xmlns:a16="http://schemas.microsoft.com/office/drawing/2014/main" id="{749477D5-CBC6-8FED-2512-4FF644876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7" name="Freeform 39">
              <a:extLst>
                <a:ext uri="{FF2B5EF4-FFF2-40B4-BE49-F238E27FC236}">
                  <a16:creationId xmlns:a16="http://schemas.microsoft.com/office/drawing/2014/main" id="{6094FEE4-F2FD-B1DD-E85C-4131BD1DD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8" name="Freeform 40">
              <a:extLst>
                <a:ext uri="{FF2B5EF4-FFF2-40B4-BE49-F238E27FC236}">
                  <a16:creationId xmlns:a16="http://schemas.microsoft.com/office/drawing/2014/main" id="{31E2F365-8220-4D4D-8FCD-EF97EEE27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69" name="Freeform 41">
              <a:extLst>
                <a:ext uri="{FF2B5EF4-FFF2-40B4-BE49-F238E27FC236}">
                  <a16:creationId xmlns:a16="http://schemas.microsoft.com/office/drawing/2014/main" id="{D6086ADB-34C3-E756-C812-E4D8FE3C2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0" name="Freeform 42">
              <a:extLst>
                <a:ext uri="{FF2B5EF4-FFF2-40B4-BE49-F238E27FC236}">
                  <a16:creationId xmlns:a16="http://schemas.microsoft.com/office/drawing/2014/main" id="{6E8F5CF0-8A9B-8DC2-C048-6EFE6D77F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1" name="Freeform 43">
              <a:extLst>
                <a:ext uri="{FF2B5EF4-FFF2-40B4-BE49-F238E27FC236}">
                  <a16:creationId xmlns:a16="http://schemas.microsoft.com/office/drawing/2014/main" id="{147ACC9F-31F4-69BD-7051-01247069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2" name="Freeform 44">
              <a:extLst>
                <a:ext uri="{FF2B5EF4-FFF2-40B4-BE49-F238E27FC236}">
                  <a16:creationId xmlns:a16="http://schemas.microsoft.com/office/drawing/2014/main" id="{39E9ED03-6F86-385E-8236-92969381A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3" name="Freeform 45">
              <a:extLst>
                <a:ext uri="{FF2B5EF4-FFF2-40B4-BE49-F238E27FC236}">
                  <a16:creationId xmlns:a16="http://schemas.microsoft.com/office/drawing/2014/main" id="{93719A75-2FDB-DD71-9A13-D6A432091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4" name="Freeform 46">
              <a:extLst>
                <a:ext uri="{FF2B5EF4-FFF2-40B4-BE49-F238E27FC236}">
                  <a16:creationId xmlns:a16="http://schemas.microsoft.com/office/drawing/2014/main" id="{8AB59F6F-0A47-1BBD-7F77-F8BCCD641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5" name="Freeform 47">
              <a:extLst>
                <a:ext uri="{FF2B5EF4-FFF2-40B4-BE49-F238E27FC236}">
                  <a16:creationId xmlns:a16="http://schemas.microsoft.com/office/drawing/2014/main" id="{381A17C1-6EB1-8649-DFEF-2CA61B880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6" name="Freeform 48">
              <a:extLst>
                <a:ext uri="{FF2B5EF4-FFF2-40B4-BE49-F238E27FC236}">
                  <a16:creationId xmlns:a16="http://schemas.microsoft.com/office/drawing/2014/main" id="{B3324124-AB05-370F-D267-C460CAA96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7" name="Freeform 49">
              <a:extLst>
                <a:ext uri="{FF2B5EF4-FFF2-40B4-BE49-F238E27FC236}">
                  <a16:creationId xmlns:a16="http://schemas.microsoft.com/office/drawing/2014/main" id="{64FBDCD7-B838-9C1B-A4FF-B5988AF80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8" name="Freeform 50">
              <a:extLst>
                <a:ext uri="{FF2B5EF4-FFF2-40B4-BE49-F238E27FC236}">
                  <a16:creationId xmlns:a16="http://schemas.microsoft.com/office/drawing/2014/main" id="{96A43F20-E144-04D7-91B0-9FA247B7A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79" name="Freeform 51">
              <a:extLst>
                <a:ext uri="{FF2B5EF4-FFF2-40B4-BE49-F238E27FC236}">
                  <a16:creationId xmlns:a16="http://schemas.microsoft.com/office/drawing/2014/main" id="{706A5F24-0D95-747E-DABC-A3F61891A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0" name="Freeform 52">
              <a:extLst>
                <a:ext uri="{FF2B5EF4-FFF2-40B4-BE49-F238E27FC236}">
                  <a16:creationId xmlns:a16="http://schemas.microsoft.com/office/drawing/2014/main" id="{6BDFB15F-C068-106A-75E6-0CA5CC16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1" name="Freeform 53">
              <a:extLst>
                <a:ext uri="{FF2B5EF4-FFF2-40B4-BE49-F238E27FC236}">
                  <a16:creationId xmlns:a16="http://schemas.microsoft.com/office/drawing/2014/main" id="{DD4A5579-A4B1-3869-ED5A-412120084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2" name="Freeform 54">
              <a:extLst>
                <a:ext uri="{FF2B5EF4-FFF2-40B4-BE49-F238E27FC236}">
                  <a16:creationId xmlns:a16="http://schemas.microsoft.com/office/drawing/2014/main" id="{861F471A-0336-45AE-F1D5-CFA35FDF9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3" name="Freeform 55">
              <a:extLst>
                <a:ext uri="{FF2B5EF4-FFF2-40B4-BE49-F238E27FC236}">
                  <a16:creationId xmlns:a16="http://schemas.microsoft.com/office/drawing/2014/main" id="{967AC618-6C06-3884-C8FE-3BE81E661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4" name="Freeform 56">
              <a:extLst>
                <a:ext uri="{FF2B5EF4-FFF2-40B4-BE49-F238E27FC236}">
                  <a16:creationId xmlns:a16="http://schemas.microsoft.com/office/drawing/2014/main" id="{DDD4F07A-31DF-D714-EF17-945AAC23A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5" name="Freeform 57">
              <a:extLst>
                <a:ext uri="{FF2B5EF4-FFF2-40B4-BE49-F238E27FC236}">
                  <a16:creationId xmlns:a16="http://schemas.microsoft.com/office/drawing/2014/main" id="{99802D7E-71B8-8BF4-EB09-82331F5BB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6" name="Freeform 58">
              <a:extLst>
                <a:ext uri="{FF2B5EF4-FFF2-40B4-BE49-F238E27FC236}">
                  <a16:creationId xmlns:a16="http://schemas.microsoft.com/office/drawing/2014/main" id="{323F8DDA-83AC-987E-3762-FBAC79D42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7" name="Freeform 59">
              <a:extLst>
                <a:ext uri="{FF2B5EF4-FFF2-40B4-BE49-F238E27FC236}">
                  <a16:creationId xmlns:a16="http://schemas.microsoft.com/office/drawing/2014/main" id="{A5AF91AB-7873-1847-BE1F-B6DD06BD2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8" name="Freeform 60">
              <a:extLst>
                <a:ext uri="{FF2B5EF4-FFF2-40B4-BE49-F238E27FC236}">
                  <a16:creationId xmlns:a16="http://schemas.microsoft.com/office/drawing/2014/main" id="{B8E763D5-4D03-EEAA-242B-D44482834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89" name="Freeform 61">
              <a:extLst>
                <a:ext uri="{FF2B5EF4-FFF2-40B4-BE49-F238E27FC236}">
                  <a16:creationId xmlns:a16="http://schemas.microsoft.com/office/drawing/2014/main" id="{FD989A40-626E-93FC-4E0D-341726D6F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0" name="Freeform 62">
              <a:extLst>
                <a:ext uri="{FF2B5EF4-FFF2-40B4-BE49-F238E27FC236}">
                  <a16:creationId xmlns:a16="http://schemas.microsoft.com/office/drawing/2014/main" id="{1A397538-90D2-189F-5D00-5147843F9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1" name="Freeform 63">
              <a:extLst>
                <a:ext uri="{FF2B5EF4-FFF2-40B4-BE49-F238E27FC236}">
                  <a16:creationId xmlns:a16="http://schemas.microsoft.com/office/drawing/2014/main" id="{2556F9CF-AA35-A44E-D324-5D55969F0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2" name="Freeform 64">
              <a:extLst>
                <a:ext uri="{FF2B5EF4-FFF2-40B4-BE49-F238E27FC236}">
                  <a16:creationId xmlns:a16="http://schemas.microsoft.com/office/drawing/2014/main" id="{37BADD6E-64C4-3BBC-A59E-E7015A09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3" name="Freeform 65">
              <a:extLst>
                <a:ext uri="{FF2B5EF4-FFF2-40B4-BE49-F238E27FC236}">
                  <a16:creationId xmlns:a16="http://schemas.microsoft.com/office/drawing/2014/main" id="{85556D55-623C-4E6D-7553-7BB34015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4" name="Freeform 66">
              <a:extLst>
                <a:ext uri="{FF2B5EF4-FFF2-40B4-BE49-F238E27FC236}">
                  <a16:creationId xmlns:a16="http://schemas.microsoft.com/office/drawing/2014/main" id="{41CAEA2E-4A00-717E-39C6-BC69E259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5" name="Freeform 67">
              <a:extLst>
                <a:ext uri="{FF2B5EF4-FFF2-40B4-BE49-F238E27FC236}">
                  <a16:creationId xmlns:a16="http://schemas.microsoft.com/office/drawing/2014/main" id="{2BB6CD11-DDF6-0BD7-67D7-F3119F174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6" name="Freeform 68">
              <a:extLst>
                <a:ext uri="{FF2B5EF4-FFF2-40B4-BE49-F238E27FC236}">
                  <a16:creationId xmlns:a16="http://schemas.microsoft.com/office/drawing/2014/main" id="{84798B4E-86C4-32A8-4D18-DBAC61714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7" name="Freeform 69">
              <a:extLst>
                <a:ext uri="{FF2B5EF4-FFF2-40B4-BE49-F238E27FC236}">
                  <a16:creationId xmlns:a16="http://schemas.microsoft.com/office/drawing/2014/main" id="{2F06BFE2-04CD-254B-A41B-50F21D80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8" name="Freeform 70">
              <a:extLst>
                <a:ext uri="{FF2B5EF4-FFF2-40B4-BE49-F238E27FC236}">
                  <a16:creationId xmlns:a16="http://schemas.microsoft.com/office/drawing/2014/main" id="{032E290C-B9EF-5434-642C-1ABD5EF3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99" name="Freeform 71">
              <a:extLst>
                <a:ext uri="{FF2B5EF4-FFF2-40B4-BE49-F238E27FC236}">
                  <a16:creationId xmlns:a16="http://schemas.microsoft.com/office/drawing/2014/main" id="{56F75EC8-B7C7-A6D6-CC0A-3DF854061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0" name="Freeform 72">
              <a:extLst>
                <a:ext uri="{FF2B5EF4-FFF2-40B4-BE49-F238E27FC236}">
                  <a16:creationId xmlns:a16="http://schemas.microsoft.com/office/drawing/2014/main" id="{489B19D9-A4E8-5B90-B98D-1208D2A36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1" name="Freeform 73">
              <a:extLst>
                <a:ext uri="{FF2B5EF4-FFF2-40B4-BE49-F238E27FC236}">
                  <a16:creationId xmlns:a16="http://schemas.microsoft.com/office/drawing/2014/main" id="{054FA841-687F-C407-BBA8-DE6B8D7A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2" name="Freeform 74">
              <a:extLst>
                <a:ext uri="{FF2B5EF4-FFF2-40B4-BE49-F238E27FC236}">
                  <a16:creationId xmlns:a16="http://schemas.microsoft.com/office/drawing/2014/main" id="{BA955B19-F940-83CB-5B9E-BD7C9527F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3" name="Freeform 75">
              <a:extLst>
                <a:ext uri="{FF2B5EF4-FFF2-40B4-BE49-F238E27FC236}">
                  <a16:creationId xmlns:a16="http://schemas.microsoft.com/office/drawing/2014/main" id="{EB6CED85-EFD0-3921-92C4-AB962F2CB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4" name="Freeform 76">
              <a:extLst>
                <a:ext uri="{FF2B5EF4-FFF2-40B4-BE49-F238E27FC236}">
                  <a16:creationId xmlns:a16="http://schemas.microsoft.com/office/drawing/2014/main" id="{4377C70B-7A85-CFCC-47E9-1B1B0C729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5" name="Freeform 77">
              <a:extLst>
                <a:ext uri="{FF2B5EF4-FFF2-40B4-BE49-F238E27FC236}">
                  <a16:creationId xmlns:a16="http://schemas.microsoft.com/office/drawing/2014/main" id="{98BC3625-BB81-F3AE-2E95-9F4F86E15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6" name="Freeform 78">
              <a:extLst>
                <a:ext uri="{FF2B5EF4-FFF2-40B4-BE49-F238E27FC236}">
                  <a16:creationId xmlns:a16="http://schemas.microsoft.com/office/drawing/2014/main" id="{4449A18E-4697-4FF7-D62C-22BCFEC3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7" name="Freeform 79">
              <a:extLst>
                <a:ext uri="{FF2B5EF4-FFF2-40B4-BE49-F238E27FC236}">
                  <a16:creationId xmlns:a16="http://schemas.microsoft.com/office/drawing/2014/main" id="{C12A4671-A027-60BD-E382-2AB78317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8" name="Freeform 80">
              <a:extLst>
                <a:ext uri="{FF2B5EF4-FFF2-40B4-BE49-F238E27FC236}">
                  <a16:creationId xmlns:a16="http://schemas.microsoft.com/office/drawing/2014/main" id="{7102DC19-E4DB-6C7D-A4D4-4207F3F5D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09" name="Freeform 81">
              <a:extLst>
                <a:ext uri="{FF2B5EF4-FFF2-40B4-BE49-F238E27FC236}">
                  <a16:creationId xmlns:a16="http://schemas.microsoft.com/office/drawing/2014/main" id="{91103EF7-3DB5-4DDE-44DD-87FF47D4E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0" name="Freeform 82">
              <a:extLst>
                <a:ext uri="{FF2B5EF4-FFF2-40B4-BE49-F238E27FC236}">
                  <a16:creationId xmlns:a16="http://schemas.microsoft.com/office/drawing/2014/main" id="{F7E74CD5-47B1-E8AE-4D25-8EA5A944D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1" name="Freeform 83">
              <a:extLst>
                <a:ext uri="{FF2B5EF4-FFF2-40B4-BE49-F238E27FC236}">
                  <a16:creationId xmlns:a16="http://schemas.microsoft.com/office/drawing/2014/main" id="{04BAC9C6-5E53-835E-527A-5C0104802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2" name="Freeform 84">
              <a:extLst>
                <a:ext uri="{FF2B5EF4-FFF2-40B4-BE49-F238E27FC236}">
                  <a16:creationId xmlns:a16="http://schemas.microsoft.com/office/drawing/2014/main" id="{16588D9F-D66D-8572-076C-A11A88AEB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" name="Freeform 85">
              <a:extLst>
                <a:ext uri="{FF2B5EF4-FFF2-40B4-BE49-F238E27FC236}">
                  <a16:creationId xmlns:a16="http://schemas.microsoft.com/office/drawing/2014/main" id="{E46FF90A-7002-272D-2375-0200053D1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" name="Freeform 86">
              <a:extLst>
                <a:ext uri="{FF2B5EF4-FFF2-40B4-BE49-F238E27FC236}">
                  <a16:creationId xmlns:a16="http://schemas.microsoft.com/office/drawing/2014/main" id="{CA7504BB-AC8A-6F39-F61E-7D9B73FCE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5" name="Freeform 87">
              <a:extLst>
                <a:ext uri="{FF2B5EF4-FFF2-40B4-BE49-F238E27FC236}">
                  <a16:creationId xmlns:a16="http://schemas.microsoft.com/office/drawing/2014/main" id="{09036DC5-A677-6DD0-0961-F2D2CE4F7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6" name="Freeform 88">
              <a:extLst>
                <a:ext uri="{FF2B5EF4-FFF2-40B4-BE49-F238E27FC236}">
                  <a16:creationId xmlns:a16="http://schemas.microsoft.com/office/drawing/2014/main" id="{37D8DE32-EE40-A97D-EFFD-3E831261B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7" name="Freeform 89">
              <a:extLst>
                <a:ext uri="{FF2B5EF4-FFF2-40B4-BE49-F238E27FC236}">
                  <a16:creationId xmlns:a16="http://schemas.microsoft.com/office/drawing/2014/main" id="{483690A3-71BD-01F6-9AC2-07E43961B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8" name="Freeform 90">
              <a:extLst>
                <a:ext uri="{FF2B5EF4-FFF2-40B4-BE49-F238E27FC236}">
                  <a16:creationId xmlns:a16="http://schemas.microsoft.com/office/drawing/2014/main" id="{5CD4B7B3-9D0A-6A2B-7038-1665CF52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9" name="Freeform 91">
              <a:extLst>
                <a:ext uri="{FF2B5EF4-FFF2-40B4-BE49-F238E27FC236}">
                  <a16:creationId xmlns:a16="http://schemas.microsoft.com/office/drawing/2014/main" id="{2A48B87D-2E96-C0FB-AE3D-F113EE6C1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0" name="Freeform 92">
              <a:extLst>
                <a:ext uri="{FF2B5EF4-FFF2-40B4-BE49-F238E27FC236}">
                  <a16:creationId xmlns:a16="http://schemas.microsoft.com/office/drawing/2014/main" id="{439BDB76-161C-897B-2E51-7017E63E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1" name="Freeform 93">
              <a:extLst>
                <a:ext uri="{FF2B5EF4-FFF2-40B4-BE49-F238E27FC236}">
                  <a16:creationId xmlns:a16="http://schemas.microsoft.com/office/drawing/2014/main" id="{F95D3B04-E149-F5F0-B6FB-BB796D7DC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2" name="Freeform 94">
              <a:extLst>
                <a:ext uri="{FF2B5EF4-FFF2-40B4-BE49-F238E27FC236}">
                  <a16:creationId xmlns:a16="http://schemas.microsoft.com/office/drawing/2014/main" id="{8933F2F0-36FD-6683-A57A-31178A5DC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3" name="Freeform 95">
              <a:extLst>
                <a:ext uri="{FF2B5EF4-FFF2-40B4-BE49-F238E27FC236}">
                  <a16:creationId xmlns:a16="http://schemas.microsoft.com/office/drawing/2014/main" id="{592BB6BF-C453-591A-80B7-17E94639D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4" name="Freeform 96">
              <a:extLst>
                <a:ext uri="{FF2B5EF4-FFF2-40B4-BE49-F238E27FC236}">
                  <a16:creationId xmlns:a16="http://schemas.microsoft.com/office/drawing/2014/main" id="{2908EEE9-D173-35A3-96AE-A68465527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5" name="Freeform 97">
              <a:extLst>
                <a:ext uri="{FF2B5EF4-FFF2-40B4-BE49-F238E27FC236}">
                  <a16:creationId xmlns:a16="http://schemas.microsoft.com/office/drawing/2014/main" id="{5C812D9F-A906-6B84-1EC9-BE07BB215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6" name="Freeform 98">
              <a:extLst>
                <a:ext uri="{FF2B5EF4-FFF2-40B4-BE49-F238E27FC236}">
                  <a16:creationId xmlns:a16="http://schemas.microsoft.com/office/drawing/2014/main" id="{79EF40E0-E816-F67F-F735-F7DDA1A4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7" name="Freeform 99">
              <a:extLst>
                <a:ext uri="{FF2B5EF4-FFF2-40B4-BE49-F238E27FC236}">
                  <a16:creationId xmlns:a16="http://schemas.microsoft.com/office/drawing/2014/main" id="{1F5C2024-9D2C-A908-1852-3ED8256EF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8" name="Freeform 100">
              <a:extLst>
                <a:ext uri="{FF2B5EF4-FFF2-40B4-BE49-F238E27FC236}">
                  <a16:creationId xmlns:a16="http://schemas.microsoft.com/office/drawing/2014/main" id="{02A1D00C-9775-9B2E-76BB-C26FAAA5D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29" name="Freeform 101">
              <a:extLst>
                <a:ext uri="{FF2B5EF4-FFF2-40B4-BE49-F238E27FC236}">
                  <a16:creationId xmlns:a16="http://schemas.microsoft.com/office/drawing/2014/main" id="{112F03FB-4A28-E828-ECDD-C424ED29B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0" name="Freeform 102">
              <a:extLst>
                <a:ext uri="{FF2B5EF4-FFF2-40B4-BE49-F238E27FC236}">
                  <a16:creationId xmlns:a16="http://schemas.microsoft.com/office/drawing/2014/main" id="{774B1A91-C62D-7BBA-9165-BA03FCB71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1" name="Freeform 103">
              <a:extLst>
                <a:ext uri="{FF2B5EF4-FFF2-40B4-BE49-F238E27FC236}">
                  <a16:creationId xmlns:a16="http://schemas.microsoft.com/office/drawing/2014/main" id="{06C8AD56-4F60-FC87-26A2-72319330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2" name="Freeform 104">
              <a:extLst>
                <a:ext uri="{FF2B5EF4-FFF2-40B4-BE49-F238E27FC236}">
                  <a16:creationId xmlns:a16="http://schemas.microsoft.com/office/drawing/2014/main" id="{7B17402B-B5DB-6F1A-152D-16B06F892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3" name="Freeform 105">
              <a:extLst>
                <a:ext uri="{FF2B5EF4-FFF2-40B4-BE49-F238E27FC236}">
                  <a16:creationId xmlns:a16="http://schemas.microsoft.com/office/drawing/2014/main" id="{871478B5-B167-CBC2-294F-4636953A8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4" name="Freeform 106">
              <a:extLst>
                <a:ext uri="{FF2B5EF4-FFF2-40B4-BE49-F238E27FC236}">
                  <a16:creationId xmlns:a16="http://schemas.microsoft.com/office/drawing/2014/main" id="{66928515-BC15-827A-451F-C2CE623C6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5" name="Freeform 107">
              <a:extLst>
                <a:ext uri="{FF2B5EF4-FFF2-40B4-BE49-F238E27FC236}">
                  <a16:creationId xmlns:a16="http://schemas.microsoft.com/office/drawing/2014/main" id="{D0FFF070-1F4A-7585-387A-B616E0EC0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6" name="Freeform 108">
              <a:extLst>
                <a:ext uri="{FF2B5EF4-FFF2-40B4-BE49-F238E27FC236}">
                  <a16:creationId xmlns:a16="http://schemas.microsoft.com/office/drawing/2014/main" id="{05CBB63E-8E30-FE11-F0BA-67C33B621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7" name="Freeform 109">
              <a:extLst>
                <a:ext uri="{FF2B5EF4-FFF2-40B4-BE49-F238E27FC236}">
                  <a16:creationId xmlns:a16="http://schemas.microsoft.com/office/drawing/2014/main" id="{2C18B124-8A50-CDE7-2897-AC8A801EF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8" name="Freeform 110">
              <a:extLst>
                <a:ext uri="{FF2B5EF4-FFF2-40B4-BE49-F238E27FC236}">
                  <a16:creationId xmlns:a16="http://schemas.microsoft.com/office/drawing/2014/main" id="{E7E4826E-D1BC-BF59-2BF7-A0ECF00D0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39" name="Freeform 111">
              <a:extLst>
                <a:ext uri="{FF2B5EF4-FFF2-40B4-BE49-F238E27FC236}">
                  <a16:creationId xmlns:a16="http://schemas.microsoft.com/office/drawing/2014/main" id="{1E9198EB-E209-91BD-71F4-C86271499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0" name="Freeform 112">
              <a:extLst>
                <a:ext uri="{FF2B5EF4-FFF2-40B4-BE49-F238E27FC236}">
                  <a16:creationId xmlns:a16="http://schemas.microsoft.com/office/drawing/2014/main" id="{A527C1E9-3B65-54C9-EF13-26A3D021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1" name="Freeform 113">
              <a:extLst>
                <a:ext uri="{FF2B5EF4-FFF2-40B4-BE49-F238E27FC236}">
                  <a16:creationId xmlns:a16="http://schemas.microsoft.com/office/drawing/2014/main" id="{FDFE4D60-1934-2EC4-D6FD-30B10E3B3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2" name="Freeform 114">
              <a:extLst>
                <a:ext uri="{FF2B5EF4-FFF2-40B4-BE49-F238E27FC236}">
                  <a16:creationId xmlns:a16="http://schemas.microsoft.com/office/drawing/2014/main" id="{0B7E8FD2-FBB4-1F4B-E81C-BB50FFB22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3" name="Freeform 115">
              <a:extLst>
                <a:ext uri="{FF2B5EF4-FFF2-40B4-BE49-F238E27FC236}">
                  <a16:creationId xmlns:a16="http://schemas.microsoft.com/office/drawing/2014/main" id="{A7C6B555-ABA7-EAE2-A2E5-3C02AC04D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4" name="Freeform 116">
              <a:extLst>
                <a:ext uri="{FF2B5EF4-FFF2-40B4-BE49-F238E27FC236}">
                  <a16:creationId xmlns:a16="http://schemas.microsoft.com/office/drawing/2014/main" id="{31BCF5EF-121E-E9EF-4C9E-55217EE7E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5" name="Freeform 117">
              <a:extLst>
                <a:ext uri="{FF2B5EF4-FFF2-40B4-BE49-F238E27FC236}">
                  <a16:creationId xmlns:a16="http://schemas.microsoft.com/office/drawing/2014/main" id="{766EF6F4-DE0E-06F8-461B-A4C12C17C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6" name="Freeform 118">
              <a:extLst>
                <a:ext uri="{FF2B5EF4-FFF2-40B4-BE49-F238E27FC236}">
                  <a16:creationId xmlns:a16="http://schemas.microsoft.com/office/drawing/2014/main" id="{1555C42C-5993-0A77-BACC-DCD7646D0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7" name="Freeform 119">
              <a:extLst>
                <a:ext uri="{FF2B5EF4-FFF2-40B4-BE49-F238E27FC236}">
                  <a16:creationId xmlns:a16="http://schemas.microsoft.com/office/drawing/2014/main" id="{657D70EC-FC99-B896-46D2-D7DA37B89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8" name="Freeform 120">
              <a:extLst>
                <a:ext uri="{FF2B5EF4-FFF2-40B4-BE49-F238E27FC236}">
                  <a16:creationId xmlns:a16="http://schemas.microsoft.com/office/drawing/2014/main" id="{0042D508-38A0-49E8-D750-568D43895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49" name="Freeform 121">
              <a:extLst>
                <a:ext uri="{FF2B5EF4-FFF2-40B4-BE49-F238E27FC236}">
                  <a16:creationId xmlns:a16="http://schemas.microsoft.com/office/drawing/2014/main" id="{BAC9C900-7E4C-59C5-5AD0-4E3371C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0" name="Freeform 122">
              <a:extLst>
                <a:ext uri="{FF2B5EF4-FFF2-40B4-BE49-F238E27FC236}">
                  <a16:creationId xmlns:a16="http://schemas.microsoft.com/office/drawing/2014/main" id="{5247A739-394A-0C64-363D-3E89369C6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1" name="Freeform 123">
              <a:extLst>
                <a:ext uri="{FF2B5EF4-FFF2-40B4-BE49-F238E27FC236}">
                  <a16:creationId xmlns:a16="http://schemas.microsoft.com/office/drawing/2014/main" id="{20876C43-93F7-BAF5-84FF-2A2B0AC7C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2" name="Freeform 124">
              <a:extLst>
                <a:ext uri="{FF2B5EF4-FFF2-40B4-BE49-F238E27FC236}">
                  <a16:creationId xmlns:a16="http://schemas.microsoft.com/office/drawing/2014/main" id="{70DE5E12-6BAB-3E3B-B5F3-4407B245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3" name="Freeform 125">
              <a:extLst>
                <a:ext uri="{FF2B5EF4-FFF2-40B4-BE49-F238E27FC236}">
                  <a16:creationId xmlns:a16="http://schemas.microsoft.com/office/drawing/2014/main" id="{36B8B77C-0191-9709-8763-CF51F476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4" name="Freeform 126">
              <a:extLst>
                <a:ext uri="{FF2B5EF4-FFF2-40B4-BE49-F238E27FC236}">
                  <a16:creationId xmlns:a16="http://schemas.microsoft.com/office/drawing/2014/main" id="{92B20A87-5B09-0949-050C-7DF442CD6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5" name="Freeform 127">
              <a:extLst>
                <a:ext uri="{FF2B5EF4-FFF2-40B4-BE49-F238E27FC236}">
                  <a16:creationId xmlns:a16="http://schemas.microsoft.com/office/drawing/2014/main" id="{6AFC0AA3-5311-E73A-6824-430D82A7F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6" name="Freeform 128">
              <a:extLst>
                <a:ext uri="{FF2B5EF4-FFF2-40B4-BE49-F238E27FC236}">
                  <a16:creationId xmlns:a16="http://schemas.microsoft.com/office/drawing/2014/main" id="{087ABF9B-EDD2-4B9B-A512-B1ADEB14A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7" name="Freeform 129">
              <a:extLst>
                <a:ext uri="{FF2B5EF4-FFF2-40B4-BE49-F238E27FC236}">
                  <a16:creationId xmlns:a16="http://schemas.microsoft.com/office/drawing/2014/main" id="{0DF96D40-481B-467C-E21B-F4B3367F9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8" name="Freeform 130">
              <a:extLst>
                <a:ext uri="{FF2B5EF4-FFF2-40B4-BE49-F238E27FC236}">
                  <a16:creationId xmlns:a16="http://schemas.microsoft.com/office/drawing/2014/main" id="{4E3609B6-711C-80A3-853E-A91231E33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59" name="Freeform 131">
              <a:extLst>
                <a:ext uri="{FF2B5EF4-FFF2-40B4-BE49-F238E27FC236}">
                  <a16:creationId xmlns:a16="http://schemas.microsoft.com/office/drawing/2014/main" id="{33E7AE17-6A28-4A8E-B3CA-238B913DD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0" name="Freeform 132">
              <a:extLst>
                <a:ext uri="{FF2B5EF4-FFF2-40B4-BE49-F238E27FC236}">
                  <a16:creationId xmlns:a16="http://schemas.microsoft.com/office/drawing/2014/main" id="{578CABEB-BC35-623E-9AB2-0F441F622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1" name="Freeform 133">
              <a:extLst>
                <a:ext uri="{FF2B5EF4-FFF2-40B4-BE49-F238E27FC236}">
                  <a16:creationId xmlns:a16="http://schemas.microsoft.com/office/drawing/2014/main" id="{EB336BF4-A0C6-E1F6-FC34-3CD92E72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2" name="Freeform 134">
              <a:extLst>
                <a:ext uri="{FF2B5EF4-FFF2-40B4-BE49-F238E27FC236}">
                  <a16:creationId xmlns:a16="http://schemas.microsoft.com/office/drawing/2014/main" id="{68303C05-1915-220B-5871-6A8D504EE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3" name="Freeform 135">
              <a:extLst>
                <a:ext uri="{FF2B5EF4-FFF2-40B4-BE49-F238E27FC236}">
                  <a16:creationId xmlns:a16="http://schemas.microsoft.com/office/drawing/2014/main" id="{F8D1393D-9B0B-63A0-6518-F47B3B8A8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4" name="Freeform 136">
              <a:extLst>
                <a:ext uri="{FF2B5EF4-FFF2-40B4-BE49-F238E27FC236}">
                  <a16:creationId xmlns:a16="http://schemas.microsoft.com/office/drawing/2014/main" id="{CC3CE806-7EF4-FB9D-8230-A334402F4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5" name="Freeform 137">
              <a:extLst>
                <a:ext uri="{FF2B5EF4-FFF2-40B4-BE49-F238E27FC236}">
                  <a16:creationId xmlns:a16="http://schemas.microsoft.com/office/drawing/2014/main" id="{A63C0508-CC2D-06DD-C163-02CECE850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6" name="Freeform 138">
              <a:extLst>
                <a:ext uri="{FF2B5EF4-FFF2-40B4-BE49-F238E27FC236}">
                  <a16:creationId xmlns:a16="http://schemas.microsoft.com/office/drawing/2014/main" id="{7BBA2A78-EC05-AE89-DA76-D63AC1D1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7" name="Freeform 139">
              <a:extLst>
                <a:ext uri="{FF2B5EF4-FFF2-40B4-BE49-F238E27FC236}">
                  <a16:creationId xmlns:a16="http://schemas.microsoft.com/office/drawing/2014/main" id="{5C03892C-B98F-5D18-952F-9801A068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8" name="Freeform 140">
              <a:extLst>
                <a:ext uri="{FF2B5EF4-FFF2-40B4-BE49-F238E27FC236}">
                  <a16:creationId xmlns:a16="http://schemas.microsoft.com/office/drawing/2014/main" id="{9A2ED313-9E36-16D7-E216-384439738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69" name="Freeform 141">
              <a:extLst>
                <a:ext uri="{FF2B5EF4-FFF2-40B4-BE49-F238E27FC236}">
                  <a16:creationId xmlns:a16="http://schemas.microsoft.com/office/drawing/2014/main" id="{F7051FC4-5DA3-F512-F4CC-5DF7BE263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70" name="Freeform 142">
              <a:extLst>
                <a:ext uri="{FF2B5EF4-FFF2-40B4-BE49-F238E27FC236}">
                  <a16:creationId xmlns:a16="http://schemas.microsoft.com/office/drawing/2014/main" id="{D724EEE5-D206-0D46-00E6-B9805290D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71" name="Freeform 143">
              <a:extLst>
                <a:ext uri="{FF2B5EF4-FFF2-40B4-BE49-F238E27FC236}">
                  <a16:creationId xmlns:a16="http://schemas.microsoft.com/office/drawing/2014/main" id="{5320E456-5187-06C2-6DB5-ED27DC8E2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72" name="Freeform 144">
              <a:extLst>
                <a:ext uri="{FF2B5EF4-FFF2-40B4-BE49-F238E27FC236}">
                  <a16:creationId xmlns:a16="http://schemas.microsoft.com/office/drawing/2014/main" id="{96F69F1B-52B9-0E69-3883-FBBF246FE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9" name="Group 5">
            <a:extLst>
              <a:ext uri="{FF2B5EF4-FFF2-40B4-BE49-F238E27FC236}">
                <a16:creationId xmlns:a16="http://schemas.microsoft.com/office/drawing/2014/main" id="{08733D34-D8CB-6541-CA2C-A1DABD321BF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38300" y="-114300"/>
            <a:ext cx="2133600" cy="2362200"/>
            <a:chOff x="2332" y="1554"/>
            <a:chExt cx="1105" cy="1218"/>
          </a:xfrm>
        </p:grpSpPr>
        <p:sp>
          <p:nvSpPr>
            <p:cNvPr id="25895" name="Freeform 6">
              <a:extLst>
                <a:ext uri="{FF2B5EF4-FFF2-40B4-BE49-F238E27FC236}">
                  <a16:creationId xmlns:a16="http://schemas.microsoft.com/office/drawing/2014/main" id="{D7E001FE-A86E-1186-CFA6-709D60F77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896" name="Freeform 7">
              <a:extLst>
                <a:ext uri="{FF2B5EF4-FFF2-40B4-BE49-F238E27FC236}">
                  <a16:creationId xmlns:a16="http://schemas.microsoft.com/office/drawing/2014/main" id="{CE0D020A-3999-183B-633B-7EDD548F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897" name="Freeform 8">
              <a:extLst>
                <a:ext uri="{FF2B5EF4-FFF2-40B4-BE49-F238E27FC236}">
                  <a16:creationId xmlns:a16="http://schemas.microsoft.com/office/drawing/2014/main" id="{DBB71E01-8B89-47D7-EC89-88B85143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898" name="Freeform 9">
              <a:extLst>
                <a:ext uri="{FF2B5EF4-FFF2-40B4-BE49-F238E27FC236}">
                  <a16:creationId xmlns:a16="http://schemas.microsoft.com/office/drawing/2014/main" id="{F669F3E1-9A70-6D2D-9C9F-71A7212FF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899" name="Freeform 10">
              <a:extLst>
                <a:ext uri="{FF2B5EF4-FFF2-40B4-BE49-F238E27FC236}">
                  <a16:creationId xmlns:a16="http://schemas.microsoft.com/office/drawing/2014/main" id="{B0290B2F-C957-5164-18C4-18A3B711B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0" name="Freeform 11">
              <a:extLst>
                <a:ext uri="{FF2B5EF4-FFF2-40B4-BE49-F238E27FC236}">
                  <a16:creationId xmlns:a16="http://schemas.microsoft.com/office/drawing/2014/main" id="{FFB37517-4D98-0C75-5EB6-CDB6FCF72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1" name="Freeform 12">
              <a:extLst>
                <a:ext uri="{FF2B5EF4-FFF2-40B4-BE49-F238E27FC236}">
                  <a16:creationId xmlns:a16="http://schemas.microsoft.com/office/drawing/2014/main" id="{7399BD27-F790-B28F-7021-535DD3487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2" name="Freeform 13">
              <a:extLst>
                <a:ext uri="{FF2B5EF4-FFF2-40B4-BE49-F238E27FC236}">
                  <a16:creationId xmlns:a16="http://schemas.microsoft.com/office/drawing/2014/main" id="{F610760A-CDFF-F044-7ABA-4C2C6F8E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3" name="Freeform 14">
              <a:extLst>
                <a:ext uri="{FF2B5EF4-FFF2-40B4-BE49-F238E27FC236}">
                  <a16:creationId xmlns:a16="http://schemas.microsoft.com/office/drawing/2014/main" id="{8E634133-C352-3F84-F0FB-4222ADF9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4" name="Freeform 15">
              <a:extLst>
                <a:ext uri="{FF2B5EF4-FFF2-40B4-BE49-F238E27FC236}">
                  <a16:creationId xmlns:a16="http://schemas.microsoft.com/office/drawing/2014/main" id="{474B3270-FBCB-552B-3423-883D0E2A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5" name="Freeform 16">
              <a:extLst>
                <a:ext uri="{FF2B5EF4-FFF2-40B4-BE49-F238E27FC236}">
                  <a16:creationId xmlns:a16="http://schemas.microsoft.com/office/drawing/2014/main" id="{823BEB3B-3D29-590A-EED6-8856D8194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6" name="Freeform 17">
              <a:extLst>
                <a:ext uri="{FF2B5EF4-FFF2-40B4-BE49-F238E27FC236}">
                  <a16:creationId xmlns:a16="http://schemas.microsoft.com/office/drawing/2014/main" id="{6BF2CAD4-B96F-8D21-FA25-FF9E237CD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7" name="Freeform 18">
              <a:extLst>
                <a:ext uri="{FF2B5EF4-FFF2-40B4-BE49-F238E27FC236}">
                  <a16:creationId xmlns:a16="http://schemas.microsoft.com/office/drawing/2014/main" id="{A94F1467-D953-59D5-04D2-64B12D87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8" name="Freeform 19">
              <a:extLst>
                <a:ext uri="{FF2B5EF4-FFF2-40B4-BE49-F238E27FC236}">
                  <a16:creationId xmlns:a16="http://schemas.microsoft.com/office/drawing/2014/main" id="{28555050-78A7-B30D-B40C-5AD169A8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09" name="Freeform 20">
              <a:extLst>
                <a:ext uri="{FF2B5EF4-FFF2-40B4-BE49-F238E27FC236}">
                  <a16:creationId xmlns:a16="http://schemas.microsoft.com/office/drawing/2014/main" id="{3D74902A-05F2-4602-8868-288521679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0" name="Freeform 21">
              <a:extLst>
                <a:ext uri="{FF2B5EF4-FFF2-40B4-BE49-F238E27FC236}">
                  <a16:creationId xmlns:a16="http://schemas.microsoft.com/office/drawing/2014/main" id="{769B34A2-BD6C-65F0-7D54-06449FCA9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1" name="Freeform 22">
              <a:extLst>
                <a:ext uri="{FF2B5EF4-FFF2-40B4-BE49-F238E27FC236}">
                  <a16:creationId xmlns:a16="http://schemas.microsoft.com/office/drawing/2014/main" id="{EF6EE57E-DF9B-66AA-E8DF-6E5C6F54E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2" name="Freeform 23">
              <a:extLst>
                <a:ext uri="{FF2B5EF4-FFF2-40B4-BE49-F238E27FC236}">
                  <a16:creationId xmlns:a16="http://schemas.microsoft.com/office/drawing/2014/main" id="{B55F427C-869A-275E-CF95-3CADC7720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3" name="Freeform 24">
              <a:extLst>
                <a:ext uri="{FF2B5EF4-FFF2-40B4-BE49-F238E27FC236}">
                  <a16:creationId xmlns:a16="http://schemas.microsoft.com/office/drawing/2014/main" id="{20978A5A-524D-5465-BF74-B68CFAC5C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4" name="Freeform 25">
              <a:extLst>
                <a:ext uri="{FF2B5EF4-FFF2-40B4-BE49-F238E27FC236}">
                  <a16:creationId xmlns:a16="http://schemas.microsoft.com/office/drawing/2014/main" id="{CBC15284-BFF0-6CB9-5F62-4BF3EF4E4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5" name="Freeform 26">
              <a:extLst>
                <a:ext uri="{FF2B5EF4-FFF2-40B4-BE49-F238E27FC236}">
                  <a16:creationId xmlns:a16="http://schemas.microsoft.com/office/drawing/2014/main" id="{9510EA4B-7C1A-0A25-BF7B-2F11E9535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6" name="Freeform 27">
              <a:extLst>
                <a:ext uri="{FF2B5EF4-FFF2-40B4-BE49-F238E27FC236}">
                  <a16:creationId xmlns:a16="http://schemas.microsoft.com/office/drawing/2014/main" id="{DDD83FC7-8797-2B56-BCB1-35AAB462C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7" name="Freeform 28">
              <a:extLst>
                <a:ext uri="{FF2B5EF4-FFF2-40B4-BE49-F238E27FC236}">
                  <a16:creationId xmlns:a16="http://schemas.microsoft.com/office/drawing/2014/main" id="{ECDA2004-E915-2156-6C6E-8D4DD058E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8" name="Freeform 29">
              <a:extLst>
                <a:ext uri="{FF2B5EF4-FFF2-40B4-BE49-F238E27FC236}">
                  <a16:creationId xmlns:a16="http://schemas.microsoft.com/office/drawing/2014/main" id="{04A153E4-147F-F6FD-A16D-EC2F7F21E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19" name="Freeform 30">
              <a:extLst>
                <a:ext uri="{FF2B5EF4-FFF2-40B4-BE49-F238E27FC236}">
                  <a16:creationId xmlns:a16="http://schemas.microsoft.com/office/drawing/2014/main" id="{530B896E-D250-5DEC-6AC6-068839C9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0" name="Freeform 31">
              <a:extLst>
                <a:ext uri="{FF2B5EF4-FFF2-40B4-BE49-F238E27FC236}">
                  <a16:creationId xmlns:a16="http://schemas.microsoft.com/office/drawing/2014/main" id="{5BDE3988-94C1-8D37-0816-EC38B5D2B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1" name="Freeform 32">
              <a:extLst>
                <a:ext uri="{FF2B5EF4-FFF2-40B4-BE49-F238E27FC236}">
                  <a16:creationId xmlns:a16="http://schemas.microsoft.com/office/drawing/2014/main" id="{D62F3D3A-8A3C-EC55-2A29-6C296B7E7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2" name="Freeform 33">
              <a:extLst>
                <a:ext uri="{FF2B5EF4-FFF2-40B4-BE49-F238E27FC236}">
                  <a16:creationId xmlns:a16="http://schemas.microsoft.com/office/drawing/2014/main" id="{4235AFCC-63DC-F98D-B81C-9C1C55ED2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3" name="Freeform 34">
              <a:extLst>
                <a:ext uri="{FF2B5EF4-FFF2-40B4-BE49-F238E27FC236}">
                  <a16:creationId xmlns:a16="http://schemas.microsoft.com/office/drawing/2014/main" id="{E7112DF8-EEBE-7577-8099-0B0C2040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4" name="Freeform 35">
              <a:extLst>
                <a:ext uri="{FF2B5EF4-FFF2-40B4-BE49-F238E27FC236}">
                  <a16:creationId xmlns:a16="http://schemas.microsoft.com/office/drawing/2014/main" id="{67211F3A-B052-FD8F-A096-54B788DDF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5" name="Freeform 36">
              <a:extLst>
                <a:ext uri="{FF2B5EF4-FFF2-40B4-BE49-F238E27FC236}">
                  <a16:creationId xmlns:a16="http://schemas.microsoft.com/office/drawing/2014/main" id="{7C4CBE3D-8220-0CDF-1D37-07C61C146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6" name="Freeform 37">
              <a:extLst>
                <a:ext uri="{FF2B5EF4-FFF2-40B4-BE49-F238E27FC236}">
                  <a16:creationId xmlns:a16="http://schemas.microsoft.com/office/drawing/2014/main" id="{8922DC47-177B-0968-5B7E-0CC8F8526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7" name="Freeform 38">
              <a:extLst>
                <a:ext uri="{FF2B5EF4-FFF2-40B4-BE49-F238E27FC236}">
                  <a16:creationId xmlns:a16="http://schemas.microsoft.com/office/drawing/2014/main" id="{28B4A5AA-AB7A-B12C-9B62-4899EC90B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8" name="Freeform 39">
              <a:extLst>
                <a:ext uri="{FF2B5EF4-FFF2-40B4-BE49-F238E27FC236}">
                  <a16:creationId xmlns:a16="http://schemas.microsoft.com/office/drawing/2014/main" id="{0E3DEA97-B0D4-E800-5CF0-FF1FE3280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29" name="Freeform 40">
              <a:extLst>
                <a:ext uri="{FF2B5EF4-FFF2-40B4-BE49-F238E27FC236}">
                  <a16:creationId xmlns:a16="http://schemas.microsoft.com/office/drawing/2014/main" id="{4DD490FD-2707-204B-88CF-3913A70AD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0" name="Freeform 41">
              <a:extLst>
                <a:ext uri="{FF2B5EF4-FFF2-40B4-BE49-F238E27FC236}">
                  <a16:creationId xmlns:a16="http://schemas.microsoft.com/office/drawing/2014/main" id="{E11C6403-072A-6089-AC81-E35B33615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1" name="Freeform 42">
              <a:extLst>
                <a:ext uri="{FF2B5EF4-FFF2-40B4-BE49-F238E27FC236}">
                  <a16:creationId xmlns:a16="http://schemas.microsoft.com/office/drawing/2014/main" id="{63EE08EF-AB95-86D6-CA41-DA3398CF5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2" name="Freeform 43">
              <a:extLst>
                <a:ext uri="{FF2B5EF4-FFF2-40B4-BE49-F238E27FC236}">
                  <a16:creationId xmlns:a16="http://schemas.microsoft.com/office/drawing/2014/main" id="{BC33BDCD-1E4F-EB72-3DC3-0B7997E5F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3" name="Freeform 44">
              <a:extLst>
                <a:ext uri="{FF2B5EF4-FFF2-40B4-BE49-F238E27FC236}">
                  <a16:creationId xmlns:a16="http://schemas.microsoft.com/office/drawing/2014/main" id="{C16CE281-EE87-6B05-1A41-D3EAA190B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4" name="Freeform 45">
              <a:extLst>
                <a:ext uri="{FF2B5EF4-FFF2-40B4-BE49-F238E27FC236}">
                  <a16:creationId xmlns:a16="http://schemas.microsoft.com/office/drawing/2014/main" id="{9BB0C8FE-30D4-DF00-24C1-0F7AD35D9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5" name="Freeform 46">
              <a:extLst>
                <a:ext uri="{FF2B5EF4-FFF2-40B4-BE49-F238E27FC236}">
                  <a16:creationId xmlns:a16="http://schemas.microsoft.com/office/drawing/2014/main" id="{DC1210B5-67F1-E5F7-7C9B-3E55C5E50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6" name="Freeform 47">
              <a:extLst>
                <a:ext uri="{FF2B5EF4-FFF2-40B4-BE49-F238E27FC236}">
                  <a16:creationId xmlns:a16="http://schemas.microsoft.com/office/drawing/2014/main" id="{6D968ED2-3F79-0B04-309B-62844B24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7" name="Freeform 48">
              <a:extLst>
                <a:ext uri="{FF2B5EF4-FFF2-40B4-BE49-F238E27FC236}">
                  <a16:creationId xmlns:a16="http://schemas.microsoft.com/office/drawing/2014/main" id="{ED93A1F2-B62F-1046-69DD-1CF492E88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8" name="Freeform 49">
              <a:extLst>
                <a:ext uri="{FF2B5EF4-FFF2-40B4-BE49-F238E27FC236}">
                  <a16:creationId xmlns:a16="http://schemas.microsoft.com/office/drawing/2014/main" id="{97831202-B4BE-001E-8071-3A29B6F85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39" name="Freeform 50">
              <a:extLst>
                <a:ext uri="{FF2B5EF4-FFF2-40B4-BE49-F238E27FC236}">
                  <a16:creationId xmlns:a16="http://schemas.microsoft.com/office/drawing/2014/main" id="{E8236C9A-9E39-442A-67B1-F482B9F6D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0" name="Freeform 51">
              <a:extLst>
                <a:ext uri="{FF2B5EF4-FFF2-40B4-BE49-F238E27FC236}">
                  <a16:creationId xmlns:a16="http://schemas.microsoft.com/office/drawing/2014/main" id="{CBC936E1-01EA-A875-7CFE-75393584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1" name="Freeform 52">
              <a:extLst>
                <a:ext uri="{FF2B5EF4-FFF2-40B4-BE49-F238E27FC236}">
                  <a16:creationId xmlns:a16="http://schemas.microsoft.com/office/drawing/2014/main" id="{F25BB010-0D13-D97E-D69C-C061D035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2" name="Freeform 53">
              <a:extLst>
                <a:ext uri="{FF2B5EF4-FFF2-40B4-BE49-F238E27FC236}">
                  <a16:creationId xmlns:a16="http://schemas.microsoft.com/office/drawing/2014/main" id="{A719A4CA-5FA5-4167-7EB7-00D9F444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3" name="Freeform 54">
              <a:extLst>
                <a:ext uri="{FF2B5EF4-FFF2-40B4-BE49-F238E27FC236}">
                  <a16:creationId xmlns:a16="http://schemas.microsoft.com/office/drawing/2014/main" id="{F4F55709-00F2-305D-81FA-8B542430A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4" name="Freeform 55">
              <a:extLst>
                <a:ext uri="{FF2B5EF4-FFF2-40B4-BE49-F238E27FC236}">
                  <a16:creationId xmlns:a16="http://schemas.microsoft.com/office/drawing/2014/main" id="{BD9C20EE-9B2E-3848-572F-B205D017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5" name="Freeform 56">
              <a:extLst>
                <a:ext uri="{FF2B5EF4-FFF2-40B4-BE49-F238E27FC236}">
                  <a16:creationId xmlns:a16="http://schemas.microsoft.com/office/drawing/2014/main" id="{141A4BC6-F32F-BEC2-E340-6F629EF23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6" name="Freeform 57">
              <a:extLst>
                <a:ext uri="{FF2B5EF4-FFF2-40B4-BE49-F238E27FC236}">
                  <a16:creationId xmlns:a16="http://schemas.microsoft.com/office/drawing/2014/main" id="{70A8BCF0-EDAD-B7C5-FE03-BD6DF8CA7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7" name="Freeform 58">
              <a:extLst>
                <a:ext uri="{FF2B5EF4-FFF2-40B4-BE49-F238E27FC236}">
                  <a16:creationId xmlns:a16="http://schemas.microsoft.com/office/drawing/2014/main" id="{16959775-9758-823B-AFC0-FB4F5BD2F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8" name="Freeform 59">
              <a:extLst>
                <a:ext uri="{FF2B5EF4-FFF2-40B4-BE49-F238E27FC236}">
                  <a16:creationId xmlns:a16="http://schemas.microsoft.com/office/drawing/2014/main" id="{3B828D22-180E-E634-0FE5-3D6CC8086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49" name="Freeform 60">
              <a:extLst>
                <a:ext uri="{FF2B5EF4-FFF2-40B4-BE49-F238E27FC236}">
                  <a16:creationId xmlns:a16="http://schemas.microsoft.com/office/drawing/2014/main" id="{65F6D7DC-CEE1-B104-8C84-827AC9EA6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0" name="Freeform 61">
              <a:extLst>
                <a:ext uri="{FF2B5EF4-FFF2-40B4-BE49-F238E27FC236}">
                  <a16:creationId xmlns:a16="http://schemas.microsoft.com/office/drawing/2014/main" id="{1268B704-9109-245C-164D-9A9DC1DC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1" name="Freeform 62">
              <a:extLst>
                <a:ext uri="{FF2B5EF4-FFF2-40B4-BE49-F238E27FC236}">
                  <a16:creationId xmlns:a16="http://schemas.microsoft.com/office/drawing/2014/main" id="{C110854A-B9FD-54E4-659D-36B8B8635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2" name="Freeform 63">
              <a:extLst>
                <a:ext uri="{FF2B5EF4-FFF2-40B4-BE49-F238E27FC236}">
                  <a16:creationId xmlns:a16="http://schemas.microsoft.com/office/drawing/2014/main" id="{5DA53A15-6225-8B94-0FA8-9BE5258EC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3" name="Freeform 64">
              <a:extLst>
                <a:ext uri="{FF2B5EF4-FFF2-40B4-BE49-F238E27FC236}">
                  <a16:creationId xmlns:a16="http://schemas.microsoft.com/office/drawing/2014/main" id="{0FE9E385-21DF-E659-4954-54EBBCF81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4" name="Freeform 65">
              <a:extLst>
                <a:ext uri="{FF2B5EF4-FFF2-40B4-BE49-F238E27FC236}">
                  <a16:creationId xmlns:a16="http://schemas.microsoft.com/office/drawing/2014/main" id="{D7573761-5845-A26A-2456-E336C11F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5" name="Freeform 66">
              <a:extLst>
                <a:ext uri="{FF2B5EF4-FFF2-40B4-BE49-F238E27FC236}">
                  <a16:creationId xmlns:a16="http://schemas.microsoft.com/office/drawing/2014/main" id="{F4CFEAB2-7F55-3601-5177-A085CFE0E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6" name="Freeform 67">
              <a:extLst>
                <a:ext uri="{FF2B5EF4-FFF2-40B4-BE49-F238E27FC236}">
                  <a16:creationId xmlns:a16="http://schemas.microsoft.com/office/drawing/2014/main" id="{CD63E08B-381B-1FA2-86C3-70920FC20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7" name="Freeform 68">
              <a:extLst>
                <a:ext uri="{FF2B5EF4-FFF2-40B4-BE49-F238E27FC236}">
                  <a16:creationId xmlns:a16="http://schemas.microsoft.com/office/drawing/2014/main" id="{5AD1C87C-F293-3A54-B1C4-215A88297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8" name="Freeform 69">
              <a:extLst>
                <a:ext uri="{FF2B5EF4-FFF2-40B4-BE49-F238E27FC236}">
                  <a16:creationId xmlns:a16="http://schemas.microsoft.com/office/drawing/2014/main" id="{C5C2EE8A-5D27-9D75-A430-84B8B72A1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59" name="Freeform 70">
              <a:extLst>
                <a:ext uri="{FF2B5EF4-FFF2-40B4-BE49-F238E27FC236}">
                  <a16:creationId xmlns:a16="http://schemas.microsoft.com/office/drawing/2014/main" id="{3AE49603-A7C3-3330-B144-03DD9EA6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0" name="Freeform 71">
              <a:extLst>
                <a:ext uri="{FF2B5EF4-FFF2-40B4-BE49-F238E27FC236}">
                  <a16:creationId xmlns:a16="http://schemas.microsoft.com/office/drawing/2014/main" id="{0F90CC5A-6F77-A0C2-C2B0-76AD99FC7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1" name="Freeform 72">
              <a:extLst>
                <a:ext uri="{FF2B5EF4-FFF2-40B4-BE49-F238E27FC236}">
                  <a16:creationId xmlns:a16="http://schemas.microsoft.com/office/drawing/2014/main" id="{B34EB503-BB67-7919-FA57-8E47500F8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2" name="Freeform 73">
              <a:extLst>
                <a:ext uri="{FF2B5EF4-FFF2-40B4-BE49-F238E27FC236}">
                  <a16:creationId xmlns:a16="http://schemas.microsoft.com/office/drawing/2014/main" id="{F6D828D9-A8CB-220C-45D2-6F391E8F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3" name="Freeform 74">
              <a:extLst>
                <a:ext uri="{FF2B5EF4-FFF2-40B4-BE49-F238E27FC236}">
                  <a16:creationId xmlns:a16="http://schemas.microsoft.com/office/drawing/2014/main" id="{FA5CDE52-0F2C-35BD-69B8-8E04D04CB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4" name="Freeform 75">
              <a:extLst>
                <a:ext uri="{FF2B5EF4-FFF2-40B4-BE49-F238E27FC236}">
                  <a16:creationId xmlns:a16="http://schemas.microsoft.com/office/drawing/2014/main" id="{D33EB194-97C7-5AEA-13C8-985CE3A2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5" name="Freeform 76">
              <a:extLst>
                <a:ext uri="{FF2B5EF4-FFF2-40B4-BE49-F238E27FC236}">
                  <a16:creationId xmlns:a16="http://schemas.microsoft.com/office/drawing/2014/main" id="{36B289D6-A525-288E-0E25-7FFD6562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6" name="Freeform 77">
              <a:extLst>
                <a:ext uri="{FF2B5EF4-FFF2-40B4-BE49-F238E27FC236}">
                  <a16:creationId xmlns:a16="http://schemas.microsoft.com/office/drawing/2014/main" id="{0DB3B47B-B4BB-B2AA-389D-B42C2DE73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7" name="Freeform 78">
              <a:extLst>
                <a:ext uri="{FF2B5EF4-FFF2-40B4-BE49-F238E27FC236}">
                  <a16:creationId xmlns:a16="http://schemas.microsoft.com/office/drawing/2014/main" id="{1919262D-9A2F-FBC7-6C94-FE4A46403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8" name="Freeform 79">
              <a:extLst>
                <a:ext uri="{FF2B5EF4-FFF2-40B4-BE49-F238E27FC236}">
                  <a16:creationId xmlns:a16="http://schemas.microsoft.com/office/drawing/2014/main" id="{6F32F966-F233-0371-88A7-3468D33AF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69" name="Freeform 80">
              <a:extLst>
                <a:ext uri="{FF2B5EF4-FFF2-40B4-BE49-F238E27FC236}">
                  <a16:creationId xmlns:a16="http://schemas.microsoft.com/office/drawing/2014/main" id="{9785C27C-0BAB-B068-08BB-162B2766C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0" name="Freeform 81">
              <a:extLst>
                <a:ext uri="{FF2B5EF4-FFF2-40B4-BE49-F238E27FC236}">
                  <a16:creationId xmlns:a16="http://schemas.microsoft.com/office/drawing/2014/main" id="{C74F6A13-8856-C137-E3A4-218067794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1" name="Freeform 82">
              <a:extLst>
                <a:ext uri="{FF2B5EF4-FFF2-40B4-BE49-F238E27FC236}">
                  <a16:creationId xmlns:a16="http://schemas.microsoft.com/office/drawing/2014/main" id="{B1CB6256-B871-3F1A-62F9-0E975BD11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2" name="Freeform 83">
              <a:extLst>
                <a:ext uri="{FF2B5EF4-FFF2-40B4-BE49-F238E27FC236}">
                  <a16:creationId xmlns:a16="http://schemas.microsoft.com/office/drawing/2014/main" id="{5D0E04DD-08A2-5BC5-4EDD-7F9CC7CC5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3" name="Freeform 84">
              <a:extLst>
                <a:ext uri="{FF2B5EF4-FFF2-40B4-BE49-F238E27FC236}">
                  <a16:creationId xmlns:a16="http://schemas.microsoft.com/office/drawing/2014/main" id="{4899F82C-AA81-EF7A-D471-9B4EBD9FE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4" name="Freeform 85">
              <a:extLst>
                <a:ext uri="{FF2B5EF4-FFF2-40B4-BE49-F238E27FC236}">
                  <a16:creationId xmlns:a16="http://schemas.microsoft.com/office/drawing/2014/main" id="{FD23BEC1-77CD-6DD7-444C-1E0641DDA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5" name="Freeform 86">
              <a:extLst>
                <a:ext uri="{FF2B5EF4-FFF2-40B4-BE49-F238E27FC236}">
                  <a16:creationId xmlns:a16="http://schemas.microsoft.com/office/drawing/2014/main" id="{9A93BD34-3AF6-EAC2-1AE6-E8231E54A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6" name="Freeform 87">
              <a:extLst>
                <a:ext uri="{FF2B5EF4-FFF2-40B4-BE49-F238E27FC236}">
                  <a16:creationId xmlns:a16="http://schemas.microsoft.com/office/drawing/2014/main" id="{A3888B29-4BFC-97EE-A5ED-B6B7563E3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7" name="Freeform 88">
              <a:extLst>
                <a:ext uri="{FF2B5EF4-FFF2-40B4-BE49-F238E27FC236}">
                  <a16:creationId xmlns:a16="http://schemas.microsoft.com/office/drawing/2014/main" id="{A3D0C39D-4EF1-7455-A0C3-D42A3F0AB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8" name="Freeform 89">
              <a:extLst>
                <a:ext uri="{FF2B5EF4-FFF2-40B4-BE49-F238E27FC236}">
                  <a16:creationId xmlns:a16="http://schemas.microsoft.com/office/drawing/2014/main" id="{5D16103C-76B2-0012-0F7F-F1F6998BA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79" name="Freeform 90">
              <a:extLst>
                <a:ext uri="{FF2B5EF4-FFF2-40B4-BE49-F238E27FC236}">
                  <a16:creationId xmlns:a16="http://schemas.microsoft.com/office/drawing/2014/main" id="{94134CA3-C58F-DA08-8874-EC8FFCC3B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0" name="Freeform 91">
              <a:extLst>
                <a:ext uri="{FF2B5EF4-FFF2-40B4-BE49-F238E27FC236}">
                  <a16:creationId xmlns:a16="http://schemas.microsoft.com/office/drawing/2014/main" id="{499AA528-0C06-10B0-32AA-835E5D10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1" name="Freeform 92">
              <a:extLst>
                <a:ext uri="{FF2B5EF4-FFF2-40B4-BE49-F238E27FC236}">
                  <a16:creationId xmlns:a16="http://schemas.microsoft.com/office/drawing/2014/main" id="{35A3C7DE-C2B1-789D-B6E4-A628F8EEC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2" name="Freeform 93">
              <a:extLst>
                <a:ext uri="{FF2B5EF4-FFF2-40B4-BE49-F238E27FC236}">
                  <a16:creationId xmlns:a16="http://schemas.microsoft.com/office/drawing/2014/main" id="{6B1CE6BF-1F2C-3E2F-4312-2305842B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3" name="Freeform 94">
              <a:extLst>
                <a:ext uri="{FF2B5EF4-FFF2-40B4-BE49-F238E27FC236}">
                  <a16:creationId xmlns:a16="http://schemas.microsoft.com/office/drawing/2014/main" id="{6CD617EC-FA51-FB7D-826A-DC786EBDE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4" name="Freeform 95">
              <a:extLst>
                <a:ext uri="{FF2B5EF4-FFF2-40B4-BE49-F238E27FC236}">
                  <a16:creationId xmlns:a16="http://schemas.microsoft.com/office/drawing/2014/main" id="{10C695AA-CF4A-BDE3-A707-76A7DCEC0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5" name="Freeform 96">
              <a:extLst>
                <a:ext uri="{FF2B5EF4-FFF2-40B4-BE49-F238E27FC236}">
                  <a16:creationId xmlns:a16="http://schemas.microsoft.com/office/drawing/2014/main" id="{8172CA90-0F44-4D21-0DE5-CB1740987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6" name="Freeform 97">
              <a:extLst>
                <a:ext uri="{FF2B5EF4-FFF2-40B4-BE49-F238E27FC236}">
                  <a16:creationId xmlns:a16="http://schemas.microsoft.com/office/drawing/2014/main" id="{121F2203-2CCC-B1E7-EA3D-9A6A2E3E3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7" name="Freeform 98">
              <a:extLst>
                <a:ext uri="{FF2B5EF4-FFF2-40B4-BE49-F238E27FC236}">
                  <a16:creationId xmlns:a16="http://schemas.microsoft.com/office/drawing/2014/main" id="{D53F0572-17C3-F19C-0220-07CE3B0E9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8" name="Freeform 99">
              <a:extLst>
                <a:ext uri="{FF2B5EF4-FFF2-40B4-BE49-F238E27FC236}">
                  <a16:creationId xmlns:a16="http://schemas.microsoft.com/office/drawing/2014/main" id="{7F6D4318-C22C-2AFE-D439-AA4878FF7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89" name="Freeform 100">
              <a:extLst>
                <a:ext uri="{FF2B5EF4-FFF2-40B4-BE49-F238E27FC236}">
                  <a16:creationId xmlns:a16="http://schemas.microsoft.com/office/drawing/2014/main" id="{23227B29-9F66-4783-6969-1686F6E6D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0" name="Freeform 101">
              <a:extLst>
                <a:ext uri="{FF2B5EF4-FFF2-40B4-BE49-F238E27FC236}">
                  <a16:creationId xmlns:a16="http://schemas.microsoft.com/office/drawing/2014/main" id="{73E8D797-D490-8ADF-DB37-EECC0C252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1" name="Freeform 102">
              <a:extLst>
                <a:ext uri="{FF2B5EF4-FFF2-40B4-BE49-F238E27FC236}">
                  <a16:creationId xmlns:a16="http://schemas.microsoft.com/office/drawing/2014/main" id="{0708F5AD-CB4B-FEA7-8539-F68B3D64B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2" name="Freeform 103">
              <a:extLst>
                <a:ext uri="{FF2B5EF4-FFF2-40B4-BE49-F238E27FC236}">
                  <a16:creationId xmlns:a16="http://schemas.microsoft.com/office/drawing/2014/main" id="{FE6BB4F3-E2C3-D334-80E0-85FF5B187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3" name="Freeform 104">
              <a:extLst>
                <a:ext uri="{FF2B5EF4-FFF2-40B4-BE49-F238E27FC236}">
                  <a16:creationId xmlns:a16="http://schemas.microsoft.com/office/drawing/2014/main" id="{AB126353-2CBD-5DF4-F644-BBC8BDC77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4" name="Freeform 105">
              <a:extLst>
                <a:ext uri="{FF2B5EF4-FFF2-40B4-BE49-F238E27FC236}">
                  <a16:creationId xmlns:a16="http://schemas.microsoft.com/office/drawing/2014/main" id="{C2F09E52-F6A0-8395-BE3F-AAA9EA3DC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5" name="Freeform 106">
              <a:extLst>
                <a:ext uri="{FF2B5EF4-FFF2-40B4-BE49-F238E27FC236}">
                  <a16:creationId xmlns:a16="http://schemas.microsoft.com/office/drawing/2014/main" id="{59A8AE2A-07C3-4AD2-04C2-E4747BDF0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6" name="Freeform 107">
              <a:extLst>
                <a:ext uri="{FF2B5EF4-FFF2-40B4-BE49-F238E27FC236}">
                  <a16:creationId xmlns:a16="http://schemas.microsoft.com/office/drawing/2014/main" id="{7B69D264-C1DC-3EB8-163C-B9BC5ADD6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7" name="Freeform 108">
              <a:extLst>
                <a:ext uri="{FF2B5EF4-FFF2-40B4-BE49-F238E27FC236}">
                  <a16:creationId xmlns:a16="http://schemas.microsoft.com/office/drawing/2014/main" id="{33733DFF-E1D9-4D6C-10CE-4722A98ED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8" name="Freeform 109">
              <a:extLst>
                <a:ext uri="{FF2B5EF4-FFF2-40B4-BE49-F238E27FC236}">
                  <a16:creationId xmlns:a16="http://schemas.microsoft.com/office/drawing/2014/main" id="{7179142C-27F3-093C-EFFE-E549A50B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5999" name="Freeform 110">
              <a:extLst>
                <a:ext uri="{FF2B5EF4-FFF2-40B4-BE49-F238E27FC236}">
                  <a16:creationId xmlns:a16="http://schemas.microsoft.com/office/drawing/2014/main" id="{BC326477-F55B-F41B-ECA3-A64810DD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0" name="Freeform 111">
              <a:extLst>
                <a:ext uri="{FF2B5EF4-FFF2-40B4-BE49-F238E27FC236}">
                  <a16:creationId xmlns:a16="http://schemas.microsoft.com/office/drawing/2014/main" id="{74B0B9C6-9B46-3300-C78A-75C3F3F27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1" name="Freeform 112">
              <a:extLst>
                <a:ext uri="{FF2B5EF4-FFF2-40B4-BE49-F238E27FC236}">
                  <a16:creationId xmlns:a16="http://schemas.microsoft.com/office/drawing/2014/main" id="{224D0C10-1AED-FEBA-0B76-AFCE3F3B8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2" name="Freeform 113">
              <a:extLst>
                <a:ext uri="{FF2B5EF4-FFF2-40B4-BE49-F238E27FC236}">
                  <a16:creationId xmlns:a16="http://schemas.microsoft.com/office/drawing/2014/main" id="{2FC9AA6E-177D-33FA-C85E-35DAFA64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3" name="Freeform 114">
              <a:extLst>
                <a:ext uri="{FF2B5EF4-FFF2-40B4-BE49-F238E27FC236}">
                  <a16:creationId xmlns:a16="http://schemas.microsoft.com/office/drawing/2014/main" id="{4A8265EF-4609-AB87-2BD5-C175E5E8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4" name="Freeform 115">
              <a:extLst>
                <a:ext uri="{FF2B5EF4-FFF2-40B4-BE49-F238E27FC236}">
                  <a16:creationId xmlns:a16="http://schemas.microsoft.com/office/drawing/2014/main" id="{42EED70C-78D7-2BA0-C76C-EFF145ACF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5" name="Freeform 116">
              <a:extLst>
                <a:ext uri="{FF2B5EF4-FFF2-40B4-BE49-F238E27FC236}">
                  <a16:creationId xmlns:a16="http://schemas.microsoft.com/office/drawing/2014/main" id="{BA24DEB2-CFBC-0F7B-0595-8FECC5B83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6" name="Freeform 117">
              <a:extLst>
                <a:ext uri="{FF2B5EF4-FFF2-40B4-BE49-F238E27FC236}">
                  <a16:creationId xmlns:a16="http://schemas.microsoft.com/office/drawing/2014/main" id="{CF25BE7B-595C-8D41-54EA-88D37C337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7" name="Freeform 118">
              <a:extLst>
                <a:ext uri="{FF2B5EF4-FFF2-40B4-BE49-F238E27FC236}">
                  <a16:creationId xmlns:a16="http://schemas.microsoft.com/office/drawing/2014/main" id="{FB888366-A2F6-7265-AAC7-A7E63DFBB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8" name="Freeform 119">
              <a:extLst>
                <a:ext uri="{FF2B5EF4-FFF2-40B4-BE49-F238E27FC236}">
                  <a16:creationId xmlns:a16="http://schemas.microsoft.com/office/drawing/2014/main" id="{83F6473D-9D51-5189-ECB4-14BC14224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09" name="Freeform 120">
              <a:extLst>
                <a:ext uri="{FF2B5EF4-FFF2-40B4-BE49-F238E27FC236}">
                  <a16:creationId xmlns:a16="http://schemas.microsoft.com/office/drawing/2014/main" id="{809430C1-6AAC-ADD4-22AB-3D663B85F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0" name="Freeform 121">
              <a:extLst>
                <a:ext uri="{FF2B5EF4-FFF2-40B4-BE49-F238E27FC236}">
                  <a16:creationId xmlns:a16="http://schemas.microsoft.com/office/drawing/2014/main" id="{0518B939-1B0D-A267-502B-E4577D8F1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1" name="Freeform 122">
              <a:extLst>
                <a:ext uri="{FF2B5EF4-FFF2-40B4-BE49-F238E27FC236}">
                  <a16:creationId xmlns:a16="http://schemas.microsoft.com/office/drawing/2014/main" id="{803DE2C9-8B7F-AD4E-E112-A066CDFBA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2" name="Freeform 123">
              <a:extLst>
                <a:ext uri="{FF2B5EF4-FFF2-40B4-BE49-F238E27FC236}">
                  <a16:creationId xmlns:a16="http://schemas.microsoft.com/office/drawing/2014/main" id="{628D8AEC-03F4-81B6-BAAE-5F425C6E5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3" name="Freeform 124">
              <a:extLst>
                <a:ext uri="{FF2B5EF4-FFF2-40B4-BE49-F238E27FC236}">
                  <a16:creationId xmlns:a16="http://schemas.microsoft.com/office/drawing/2014/main" id="{7C692013-024B-C47D-FE5E-C5C960E26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4" name="Freeform 125">
              <a:extLst>
                <a:ext uri="{FF2B5EF4-FFF2-40B4-BE49-F238E27FC236}">
                  <a16:creationId xmlns:a16="http://schemas.microsoft.com/office/drawing/2014/main" id="{D5C18A39-8AAC-97D7-5CD6-A6E1F98F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5" name="Freeform 126">
              <a:extLst>
                <a:ext uri="{FF2B5EF4-FFF2-40B4-BE49-F238E27FC236}">
                  <a16:creationId xmlns:a16="http://schemas.microsoft.com/office/drawing/2014/main" id="{C4B9A1B5-B755-0B19-C008-E48C8680C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6" name="Freeform 127">
              <a:extLst>
                <a:ext uri="{FF2B5EF4-FFF2-40B4-BE49-F238E27FC236}">
                  <a16:creationId xmlns:a16="http://schemas.microsoft.com/office/drawing/2014/main" id="{9915B109-0FA7-275C-3C5C-0BC460B3E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7" name="Freeform 128">
              <a:extLst>
                <a:ext uri="{FF2B5EF4-FFF2-40B4-BE49-F238E27FC236}">
                  <a16:creationId xmlns:a16="http://schemas.microsoft.com/office/drawing/2014/main" id="{75138B38-5C6F-2226-6D46-01F81B885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8" name="Freeform 129">
              <a:extLst>
                <a:ext uri="{FF2B5EF4-FFF2-40B4-BE49-F238E27FC236}">
                  <a16:creationId xmlns:a16="http://schemas.microsoft.com/office/drawing/2014/main" id="{EE398291-672F-D346-0689-99D2C1E8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19" name="Freeform 130">
              <a:extLst>
                <a:ext uri="{FF2B5EF4-FFF2-40B4-BE49-F238E27FC236}">
                  <a16:creationId xmlns:a16="http://schemas.microsoft.com/office/drawing/2014/main" id="{3E1B08D4-1F59-CC6E-EEBB-610F89DD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0" name="Freeform 131">
              <a:extLst>
                <a:ext uri="{FF2B5EF4-FFF2-40B4-BE49-F238E27FC236}">
                  <a16:creationId xmlns:a16="http://schemas.microsoft.com/office/drawing/2014/main" id="{C742B0BF-94AA-0F16-A053-8D6BBB25F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1" name="Freeform 132">
              <a:extLst>
                <a:ext uri="{FF2B5EF4-FFF2-40B4-BE49-F238E27FC236}">
                  <a16:creationId xmlns:a16="http://schemas.microsoft.com/office/drawing/2014/main" id="{3DD96219-D6E8-AB1A-4B18-4788237E3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2" name="Freeform 133">
              <a:extLst>
                <a:ext uri="{FF2B5EF4-FFF2-40B4-BE49-F238E27FC236}">
                  <a16:creationId xmlns:a16="http://schemas.microsoft.com/office/drawing/2014/main" id="{2D027CC7-4CE4-3654-1CF3-E0FDDFB17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3" name="Freeform 134">
              <a:extLst>
                <a:ext uri="{FF2B5EF4-FFF2-40B4-BE49-F238E27FC236}">
                  <a16:creationId xmlns:a16="http://schemas.microsoft.com/office/drawing/2014/main" id="{52E4BE9A-2EEF-E8AF-4DFD-0913E66BB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4" name="Freeform 135">
              <a:extLst>
                <a:ext uri="{FF2B5EF4-FFF2-40B4-BE49-F238E27FC236}">
                  <a16:creationId xmlns:a16="http://schemas.microsoft.com/office/drawing/2014/main" id="{6AF541E7-33C8-086B-104A-C24A691B7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5" name="Freeform 136">
              <a:extLst>
                <a:ext uri="{FF2B5EF4-FFF2-40B4-BE49-F238E27FC236}">
                  <a16:creationId xmlns:a16="http://schemas.microsoft.com/office/drawing/2014/main" id="{4422C250-68A1-B43D-5075-78657234D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6" name="Freeform 137">
              <a:extLst>
                <a:ext uri="{FF2B5EF4-FFF2-40B4-BE49-F238E27FC236}">
                  <a16:creationId xmlns:a16="http://schemas.microsoft.com/office/drawing/2014/main" id="{0F682085-6A30-8DA0-6F01-407C5AC50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7" name="Freeform 138">
              <a:extLst>
                <a:ext uri="{FF2B5EF4-FFF2-40B4-BE49-F238E27FC236}">
                  <a16:creationId xmlns:a16="http://schemas.microsoft.com/office/drawing/2014/main" id="{DBA5E21C-6A7A-BECB-217D-61D56428B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8" name="Freeform 139">
              <a:extLst>
                <a:ext uri="{FF2B5EF4-FFF2-40B4-BE49-F238E27FC236}">
                  <a16:creationId xmlns:a16="http://schemas.microsoft.com/office/drawing/2014/main" id="{07FE834D-AFED-DA5A-F7DC-7FC44FEDE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29" name="Freeform 140">
              <a:extLst>
                <a:ext uri="{FF2B5EF4-FFF2-40B4-BE49-F238E27FC236}">
                  <a16:creationId xmlns:a16="http://schemas.microsoft.com/office/drawing/2014/main" id="{3A45CBA5-D335-02FC-43AF-761F82CF2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30" name="Freeform 141">
              <a:extLst>
                <a:ext uri="{FF2B5EF4-FFF2-40B4-BE49-F238E27FC236}">
                  <a16:creationId xmlns:a16="http://schemas.microsoft.com/office/drawing/2014/main" id="{E1B3111E-5476-AEE2-B12B-081740FA0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31" name="Freeform 142">
              <a:extLst>
                <a:ext uri="{FF2B5EF4-FFF2-40B4-BE49-F238E27FC236}">
                  <a16:creationId xmlns:a16="http://schemas.microsoft.com/office/drawing/2014/main" id="{20399A44-99CB-FA6A-F906-DC10519E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32" name="Freeform 143">
              <a:extLst>
                <a:ext uri="{FF2B5EF4-FFF2-40B4-BE49-F238E27FC236}">
                  <a16:creationId xmlns:a16="http://schemas.microsoft.com/office/drawing/2014/main" id="{5A18D650-058D-5122-2E45-12F7D4503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6033" name="Freeform 144">
              <a:extLst>
                <a:ext uri="{FF2B5EF4-FFF2-40B4-BE49-F238E27FC236}">
                  <a16:creationId xmlns:a16="http://schemas.microsoft.com/office/drawing/2014/main" id="{8AA969B3-F32A-D7E2-6024-AB8B1CCBD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25610" name="Group 5">
            <a:extLst>
              <a:ext uri="{FF2B5EF4-FFF2-40B4-BE49-F238E27FC236}">
                <a16:creationId xmlns:a16="http://schemas.microsoft.com/office/drawing/2014/main" id="{604EBB6F-110C-777B-0DE5-9FF19DC4063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34400" y="-25400"/>
            <a:ext cx="2133600" cy="2082800"/>
            <a:chOff x="2332" y="1554"/>
            <a:chExt cx="1105" cy="1218"/>
          </a:xfrm>
        </p:grpSpPr>
        <p:sp>
          <p:nvSpPr>
            <p:cNvPr id="25756" name="Freeform 6">
              <a:extLst>
                <a:ext uri="{FF2B5EF4-FFF2-40B4-BE49-F238E27FC236}">
                  <a16:creationId xmlns:a16="http://schemas.microsoft.com/office/drawing/2014/main" id="{0B8AC6FC-03AD-C992-D2FA-DD6FA0321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57" name="Freeform 7">
              <a:extLst>
                <a:ext uri="{FF2B5EF4-FFF2-40B4-BE49-F238E27FC236}">
                  <a16:creationId xmlns:a16="http://schemas.microsoft.com/office/drawing/2014/main" id="{DA5C1A0C-F8A2-28A0-7296-E0E959D9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58" name="Freeform 8">
              <a:extLst>
                <a:ext uri="{FF2B5EF4-FFF2-40B4-BE49-F238E27FC236}">
                  <a16:creationId xmlns:a16="http://schemas.microsoft.com/office/drawing/2014/main" id="{D2DAB778-9494-F2AC-47ED-795177D0F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59" name="Freeform 9">
              <a:extLst>
                <a:ext uri="{FF2B5EF4-FFF2-40B4-BE49-F238E27FC236}">
                  <a16:creationId xmlns:a16="http://schemas.microsoft.com/office/drawing/2014/main" id="{D244157B-8745-6D63-0AE2-8B585904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0" name="Freeform 10">
              <a:extLst>
                <a:ext uri="{FF2B5EF4-FFF2-40B4-BE49-F238E27FC236}">
                  <a16:creationId xmlns:a16="http://schemas.microsoft.com/office/drawing/2014/main" id="{033E5067-DB95-754B-9A35-592C55987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1" name="Freeform 11">
              <a:extLst>
                <a:ext uri="{FF2B5EF4-FFF2-40B4-BE49-F238E27FC236}">
                  <a16:creationId xmlns:a16="http://schemas.microsoft.com/office/drawing/2014/main" id="{681E5294-B5C6-68C5-D60E-E23590D27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2" name="Freeform 12">
              <a:extLst>
                <a:ext uri="{FF2B5EF4-FFF2-40B4-BE49-F238E27FC236}">
                  <a16:creationId xmlns:a16="http://schemas.microsoft.com/office/drawing/2014/main" id="{FA94146B-71AC-67FE-A0ED-10D4312C4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3" name="Freeform 13">
              <a:extLst>
                <a:ext uri="{FF2B5EF4-FFF2-40B4-BE49-F238E27FC236}">
                  <a16:creationId xmlns:a16="http://schemas.microsoft.com/office/drawing/2014/main" id="{6E50F991-9131-074F-BA15-2BCC92035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4" name="Freeform 14">
              <a:extLst>
                <a:ext uri="{FF2B5EF4-FFF2-40B4-BE49-F238E27FC236}">
                  <a16:creationId xmlns:a16="http://schemas.microsoft.com/office/drawing/2014/main" id="{36CA8C00-206C-53A7-587E-2691B3F2B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5" name="Freeform 15">
              <a:extLst>
                <a:ext uri="{FF2B5EF4-FFF2-40B4-BE49-F238E27FC236}">
                  <a16:creationId xmlns:a16="http://schemas.microsoft.com/office/drawing/2014/main" id="{8333BEBA-AB16-D8B9-EF82-F8F8A639C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6" name="Freeform 16">
              <a:extLst>
                <a:ext uri="{FF2B5EF4-FFF2-40B4-BE49-F238E27FC236}">
                  <a16:creationId xmlns:a16="http://schemas.microsoft.com/office/drawing/2014/main" id="{5F395010-CD56-A65F-8FEB-E546F31AE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7" name="Freeform 17">
              <a:extLst>
                <a:ext uri="{FF2B5EF4-FFF2-40B4-BE49-F238E27FC236}">
                  <a16:creationId xmlns:a16="http://schemas.microsoft.com/office/drawing/2014/main" id="{128A54E7-8117-84AB-4CC0-4069B0244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8" name="Freeform 18">
              <a:extLst>
                <a:ext uri="{FF2B5EF4-FFF2-40B4-BE49-F238E27FC236}">
                  <a16:creationId xmlns:a16="http://schemas.microsoft.com/office/drawing/2014/main" id="{0C0D2361-47D2-60D9-3BED-84A312F17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69" name="Freeform 19">
              <a:extLst>
                <a:ext uri="{FF2B5EF4-FFF2-40B4-BE49-F238E27FC236}">
                  <a16:creationId xmlns:a16="http://schemas.microsoft.com/office/drawing/2014/main" id="{BC7BD596-234C-684B-409C-4EB7839E5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0" name="Freeform 20">
              <a:extLst>
                <a:ext uri="{FF2B5EF4-FFF2-40B4-BE49-F238E27FC236}">
                  <a16:creationId xmlns:a16="http://schemas.microsoft.com/office/drawing/2014/main" id="{26CE7962-3AE1-5575-062A-BBB710028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1" name="Freeform 21">
              <a:extLst>
                <a:ext uri="{FF2B5EF4-FFF2-40B4-BE49-F238E27FC236}">
                  <a16:creationId xmlns:a16="http://schemas.microsoft.com/office/drawing/2014/main" id="{0D6D372F-ECFB-4BEE-24F7-88F5E543F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2" name="Freeform 22">
              <a:extLst>
                <a:ext uri="{FF2B5EF4-FFF2-40B4-BE49-F238E27FC236}">
                  <a16:creationId xmlns:a16="http://schemas.microsoft.com/office/drawing/2014/main" id="{BD47BE0E-ABCE-C7D2-628B-8E3D54871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3" name="Freeform 23">
              <a:extLst>
                <a:ext uri="{FF2B5EF4-FFF2-40B4-BE49-F238E27FC236}">
                  <a16:creationId xmlns:a16="http://schemas.microsoft.com/office/drawing/2014/main" id="{8D690326-8E02-4AF6-43FA-1E7201DD8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4" name="Freeform 24">
              <a:extLst>
                <a:ext uri="{FF2B5EF4-FFF2-40B4-BE49-F238E27FC236}">
                  <a16:creationId xmlns:a16="http://schemas.microsoft.com/office/drawing/2014/main" id="{18454574-E665-A62B-074A-DB66C3E76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5" name="Freeform 25">
              <a:extLst>
                <a:ext uri="{FF2B5EF4-FFF2-40B4-BE49-F238E27FC236}">
                  <a16:creationId xmlns:a16="http://schemas.microsoft.com/office/drawing/2014/main" id="{05C6FFB9-58B8-B5F8-0EAD-1F2A642F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6" name="Freeform 26">
              <a:extLst>
                <a:ext uri="{FF2B5EF4-FFF2-40B4-BE49-F238E27FC236}">
                  <a16:creationId xmlns:a16="http://schemas.microsoft.com/office/drawing/2014/main" id="{F2C1850B-5B82-E8FF-FC98-9171108FC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7" name="Freeform 27">
              <a:extLst>
                <a:ext uri="{FF2B5EF4-FFF2-40B4-BE49-F238E27FC236}">
                  <a16:creationId xmlns:a16="http://schemas.microsoft.com/office/drawing/2014/main" id="{B508833F-4D32-8EC4-5A5F-061E6047C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8" name="Freeform 28">
              <a:extLst>
                <a:ext uri="{FF2B5EF4-FFF2-40B4-BE49-F238E27FC236}">
                  <a16:creationId xmlns:a16="http://schemas.microsoft.com/office/drawing/2014/main" id="{4D58495F-47A1-8E67-671C-71E5ABEF2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79" name="Freeform 29">
              <a:extLst>
                <a:ext uri="{FF2B5EF4-FFF2-40B4-BE49-F238E27FC236}">
                  <a16:creationId xmlns:a16="http://schemas.microsoft.com/office/drawing/2014/main" id="{C5DBCF1F-1F5B-F7CB-8006-E5EDD50A2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0" name="Freeform 30">
              <a:extLst>
                <a:ext uri="{FF2B5EF4-FFF2-40B4-BE49-F238E27FC236}">
                  <a16:creationId xmlns:a16="http://schemas.microsoft.com/office/drawing/2014/main" id="{8BFFEAC3-C9E9-ED04-AAC6-7DB4E61B8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1" name="Freeform 31">
              <a:extLst>
                <a:ext uri="{FF2B5EF4-FFF2-40B4-BE49-F238E27FC236}">
                  <a16:creationId xmlns:a16="http://schemas.microsoft.com/office/drawing/2014/main" id="{08B45D37-9305-BC96-28B7-A88C7D285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2" name="Freeform 32">
              <a:extLst>
                <a:ext uri="{FF2B5EF4-FFF2-40B4-BE49-F238E27FC236}">
                  <a16:creationId xmlns:a16="http://schemas.microsoft.com/office/drawing/2014/main" id="{25AF68DB-A0D9-6D47-3141-511F3AE6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3" name="Freeform 33">
              <a:extLst>
                <a:ext uri="{FF2B5EF4-FFF2-40B4-BE49-F238E27FC236}">
                  <a16:creationId xmlns:a16="http://schemas.microsoft.com/office/drawing/2014/main" id="{8B0BEE70-1B98-246B-206B-4BFA42D2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4" name="Freeform 34">
              <a:extLst>
                <a:ext uri="{FF2B5EF4-FFF2-40B4-BE49-F238E27FC236}">
                  <a16:creationId xmlns:a16="http://schemas.microsoft.com/office/drawing/2014/main" id="{97660E79-DC9D-AB32-4341-30897FF8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5" name="Freeform 35">
              <a:extLst>
                <a:ext uri="{FF2B5EF4-FFF2-40B4-BE49-F238E27FC236}">
                  <a16:creationId xmlns:a16="http://schemas.microsoft.com/office/drawing/2014/main" id="{136142AE-F874-1530-1C67-35C84D8EA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6" name="Freeform 36">
              <a:extLst>
                <a:ext uri="{FF2B5EF4-FFF2-40B4-BE49-F238E27FC236}">
                  <a16:creationId xmlns:a16="http://schemas.microsoft.com/office/drawing/2014/main" id="{8BB6B3A9-C10A-DC0E-4B7E-24DF9A8F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7" name="Freeform 37">
              <a:extLst>
                <a:ext uri="{FF2B5EF4-FFF2-40B4-BE49-F238E27FC236}">
                  <a16:creationId xmlns:a16="http://schemas.microsoft.com/office/drawing/2014/main" id="{089C737B-25E3-37A8-113B-78C28D3E1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8" name="Freeform 38">
              <a:extLst>
                <a:ext uri="{FF2B5EF4-FFF2-40B4-BE49-F238E27FC236}">
                  <a16:creationId xmlns:a16="http://schemas.microsoft.com/office/drawing/2014/main" id="{FD323BA3-2941-D752-8234-5FADC99A6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89" name="Freeform 39">
              <a:extLst>
                <a:ext uri="{FF2B5EF4-FFF2-40B4-BE49-F238E27FC236}">
                  <a16:creationId xmlns:a16="http://schemas.microsoft.com/office/drawing/2014/main" id="{B820CCA0-3EB6-7723-8929-17E39658F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0" name="Freeform 40">
              <a:extLst>
                <a:ext uri="{FF2B5EF4-FFF2-40B4-BE49-F238E27FC236}">
                  <a16:creationId xmlns:a16="http://schemas.microsoft.com/office/drawing/2014/main" id="{18D2DE74-52A5-70D4-F2DE-D52320A27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1" name="Freeform 41">
              <a:extLst>
                <a:ext uri="{FF2B5EF4-FFF2-40B4-BE49-F238E27FC236}">
                  <a16:creationId xmlns:a16="http://schemas.microsoft.com/office/drawing/2014/main" id="{AB19E36D-8E88-A853-9975-EE456A09D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2" name="Freeform 42">
              <a:extLst>
                <a:ext uri="{FF2B5EF4-FFF2-40B4-BE49-F238E27FC236}">
                  <a16:creationId xmlns:a16="http://schemas.microsoft.com/office/drawing/2014/main" id="{239840D4-318A-51A9-74DC-57F382694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3" name="Freeform 43">
              <a:extLst>
                <a:ext uri="{FF2B5EF4-FFF2-40B4-BE49-F238E27FC236}">
                  <a16:creationId xmlns:a16="http://schemas.microsoft.com/office/drawing/2014/main" id="{AFA6416D-14EB-BFF5-9CD2-2EC3AF064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4" name="Freeform 44">
              <a:extLst>
                <a:ext uri="{FF2B5EF4-FFF2-40B4-BE49-F238E27FC236}">
                  <a16:creationId xmlns:a16="http://schemas.microsoft.com/office/drawing/2014/main" id="{06F83CC3-985F-D458-706E-379FA8B6D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5" name="Freeform 45">
              <a:extLst>
                <a:ext uri="{FF2B5EF4-FFF2-40B4-BE49-F238E27FC236}">
                  <a16:creationId xmlns:a16="http://schemas.microsoft.com/office/drawing/2014/main" id="{1EA9FF3D-D8D6-B125-DD62-3BA8D4F5B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6" name="Freeform 46">
              <a:extLst>
                <a:ext uri="{FF2B5EF4-FFF2-40B4-BE49-F238E27FC236}">
                  <a16:creationId xmlns:a16="http://schemas.microsoft.com/office/drawing/2014/main" id="{CECAC101-1502-20A8-52C1-FD0EA0CC4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7" name="Freeform 47">
              <a:extLst>
                <a:ext uri="{FF2B5EF4-FFF2-40B4-BE49-F238E27FC236}">
                  <a16:creationId xmlns:a16="http://schemas.microsoft.com/office/drawing/2014/main" id="{4A7FF373-3AC0-AEDE-155E-F7FBF9C93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8" name="Freeform 48">
              <a:extLst>
                <a:ext uri="{FF2B5EF4-FFF2-40B4-BE49-F238E27FC236}">
                  <a16:creationId xmlns:a16="http://schemas.microsoft.com/office/drawing/2014/main" id="{502DF337-901F-9F8A-E9AC-772E54B9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799" name="Freeform 49">
              <a:extLst>
                <a:ext uri="{FF2B5EF4-FFF2-40B4-BE49-F238E27FC236}">
                  <a16:creationId xmlns:a16="http://schemas.microsoft.com/office/drawing/2014/main" id="{29499660-45BC-ED46-0BDB-BC88BE334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0" name="Freeform 50">
              <a:extLst>
                <a:ext uri="{FF2B5EF4-FFF2-40B4-BE49-F238E27FC236}">
                  <a16:creationId xmlns:a16="http://schemas.microsoft.com/office/drawing/2014/main" id="{A98387F9-F93A-AB9C-352E-0EEAFBE9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1" name="Freeform 51">
              <a:extLst>
                <a:ext uri="{FF2B5EF4-FFF2-40B4-BE49-F238E27FC236}">
                  <a16:creationId xmlns:a16="http://schemas.microsoft.com/office/drawing/2014/main" id="{FF819DA4-7F57-0562-826E-79F9796A7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2" name="Freeform 52">
              <a:extLst>
                <a:ext uri="{FF2B5EF4-FFF2-40B4-BE49-F238E27FC236}">
                  <a16:creationId xmlns:a16="http://schemas.microsoft.com/office/drawing/2014/main" id="{282744E4-AC9E-D902-FA45-0CF88D2E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3" name="Freeform 53">
              <a:extLst>
                <a:ext uri="{FF2B5EF4-FFF2-40B4-BE49-F238E27FC236}">
                  <a16:creationId xmlns:a16="http://schemas.microsoft.com/office/drawing/2014/main" id="{87E29534-4168-A459-D227-BB7200AF4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4" name="Freeform 54">
              <a:extLst>
                <a:ext uri="{FF2B5EF4-FFF2-40B4-BE49-F238E27FC236}">
                  <a16:creationId xmlns:a16="http://schemas.microsoft.com/office/drawing/2014/main" id="{F5361DD9-C26A-FDD5-BC7F-B12385AE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5" name="Freeform 55">
              <a:extLst>
                <a:ext uri="{FF2B5EF4-FFF2-40B4-BE49-F238E27FC236}">
                  <a16:creationId xmlns:a16="http://schemas.microsoft.com/office/drawing/2014/main" id="{1EB20144-3F14-C2B7-10F5-E9A35201B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6" name="Freeform 56">
              <a:extLst>
                <a:ext uri="{FF2B5EF4-FFF2-40B4-BE49-F238E27FC236}">
                  <a16:creationId xmlns:a16="http://schemas.microsoft.com/office/drawing/2014/main" id="{46D02673-AC3A-4674-47B9-699F49674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7" name="Freeform 57">
              <a:extLst>
                <a:ext uri="{FF2B5EF4-FFF2-40B4-BE49-F238E27FC236}">
                  <a16:creationId xmlns:a16="http://schemas.microsoft.com/office/drawing/2014/main" id="{9FA79C1A-24D1-56E1-F1B2-0C06FEEF0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8" name="Freeform 58">
              <a:extLst>
                <a:ext uri="{FF2B5EF4-FFF2-40B4-BE49-F238E27FC236}">
                  <a16:creationId xmlns:a16="http://schemas.microsoft.com/office/drawing/2014/main" id="{DD48B1C6-F51B-1EBB-76EC-036091567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09" name="Freeform 59">
              <a:extLst>
                <a:ext uri="{FF2B5EF4-FFF2-40B4-BE49-F238E27FC236}">
                  <a16:creationId xmlns:a16="http://schemas.microsoft.com/office/drawing/2014/main" id="{64BF6739-4023-3650-53B4-DA5BF6163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0" name="Freeform 60">
              <a:extLst>
                <a:ext uri="{FF2B5EF4-FFF2-40B4-BE49-F238E27FC236}">
                  <a16:creationId xmlns:a16="http://schemas.microsoft.com/office/drawing/2014/main" id="{12849ADA-51B3-910D-1A24-95286076F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1" name="Freeform 61">
              <a:extLst>
                <a:ext uri="{FF2B5EF4-FFF2-40B4-BE49-F238E27FC236}">
                  <a16:creationId xmlns:a16="http://schemas.microsoft.com/office/drawing/2014/main" id="{83B80C28-D666-2B06-DE80-6967DADB7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2" name="Freeform 62">
              <a:extLst>
                <a:ext uri="{FF2B5EF4-FFF2-40B4-BE49-F238E27FC236}">
                  <a16:creationId xmlns:a16="http://schemas.microsoft.com/office/drawing/2014/main" id="{459C55B6-85F3-74FD-C4E5-DCF51018F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3" name="Freeform 63">
              <a:extLst>
                <a:ext uri="{FF2B5EF4-FFF2-40B4-BE49-F238E27FC236}">
                  <a16:creationId xmlns:a16="http://schemas.microsoft.com/office/drawing/2014/main" id="{A94F1A22-0AB4-D41F-C2FE-751AEED9C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4" name="Freeform 64">
              <a:extLst>
                <a:ext uri="{FF2B5EF4-FFF2-40B4-BE49-F238E27FC236}">
                  <a16:creationId xmlns:a16="http://schemas.microsoft.com/office/drawing/2014/main" id="{B39318F0-69E8-7750-4A5C-3B2A81D70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5" name="Freeform 65">
              <a:extLst>
                <a:ext uri="{FF2B5EF4-FFF2-40B4-BE49-F238E27FC236}">
                  <a16:creationId xmlns:a16="http://schemas.microsoft.com/office/drawing/2014/main" id="{59B975C1-1185-9483-0592-2D97D3BE7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6" name="Freeform 66">
              <a:extLst>
                <a:ext uri="{FF2B5EF4-FFF2-40B4-BE49-F238E27FC236}">
                  <a16:creationId xmlns:a16="http://schemas.microsoft.com/office/drawing/2014/main" id="{A02AA82B-CAE9-1A7F-87B4-790915551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7" name="Freeform 67">
              <a:extLst>
                <a:ext uri="{FF2B5EF4-FFF2-40B4-BE49-F238E27FC236}">
                  <a16:creationId xmlns:a16="http://schemas.microsoft.com/office/drawing/2014/main" id="{5D9B8F51-9815-FA31-9192-1A227EBFF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8" name="Freeform 68">
              <a:extLst>
                <a:ext uri="{FF2B5EF4-FFF2-40B4-BE49-F238E27FC236}">
                  <a16:creationId xmlns:a16="http://schemas.microsoft.com/office/drawing/2014/main" id="{9900719F-6A52-CC6B-60ED-8E0E198C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19" name="Freeform 69">
              <a:extLst>
                <a:ext uri="{FF2B5EF4-FFF2-40B4-BE49-F238E27FC236}">
                  <a16:creationId xmlns:a16="http://schemas.microsoft.com/office/drawing/2014/main" id="{96511E7B-7D8A-DB77-03CE-D99366F0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0" name="Freeform 70">
              <a:extLst>
                <a:ext uri="{FF2B5EF4-FFF2-40B4-BE49-F238E27FC236}">
                  <a16:creationId xmlns:a16="http://schemas.microsoft.com/office/drawing/2014/main" id="{E916EA98-E904-22AD-0203-195532370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1" name="Freeform 71">
              <a:extLst>
                <a:ext uri="{FF2B5EF4-FFF2-40B4-BE49-F238E27FC236}">
                  <a16:creationId xmlns:a16="http://schemas.microsoft.com/office/drawing/2014/main" id="{1150CBE8-5245-9C58-8776-4DC4C9C9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2" name="Freeform 72">
              <a:extLst>
                <a:ext uri="{FF2B5EF4-FFF2-40B4-BE49-F238E27FC236}">
                  <a16:creationId xmlns:a16="http://schemas.microsoft.com/office/drawing/2014/main" id="{064681D3-82B6-A87B-4B74-032F2725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3" name="Freeform 73">
              <a:extLst>
                <a:ext uri="{FF2B5EF4-FFF2-40B4-BE49-F238E27FC236}">
                  <a16:creationId xmlns:a16="http://schemas.microsoft.com/office/drawing/2014/main" id="{759C9226-9D6B-A40E-F2D4-036DDE24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4" name="Freeform 74">
              <a:extLst>
                <a:ext uri="{FF2B5EF4-FFF2-40B4-BE49-F238E27FC236}">
                  <a16:creationId xmlns:a16="http://schemas.microsoft.com/office/drawing/2014/main" id="{312FCF8E-C4E1-AA9E-ECA2-FB5FECAC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5" name="Freeform 75">
              <a:extLst>
                <a:ext uri="{FF2B5EF4-FFF2-40B4-BE49-F238E27FC236}">
                  <a16:creationId xmlns:a16="http://schemas.microsoft.com/office/drawing/2014/main" id="{EDBABBF1-26F4-49A9-961C-54CB48CCC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6" name="Freeform 76">
              <a:extLst>
                <a:ext uri="{FF2B5EF4-FFF2-40B4-BE49-F238E27FC236}">
                  <a16:creationId xmlns:a16="http://schemas.microsoft.com/office/drawing/2014/main" id="{E0982837-738E-4384-500D-E3AB90457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7" name="Freeform 77">
              <a:extLst>
                <a:ext uri="{FF2B5EF4-FFF2-40B4-BE49-F238E27FC236}">
                  <a16:creationId xmlns:a16="http://schemas.microsoft.com/office/drawing/2014/main" id="{66C1AA10-6992-E605-135B-0C663730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8" name="Freeform 78">
              <a:extLst>
                <a:ext uri="{FF2B5EF4-FFF2-40B4-BE49-F238E27FC236}">
                  <a16:creationId xmlns:a16="http://schemas.microsoft.com/office/drawing/2014/main" id="{1FE615B2-5413-B03B-EDD8-B544C222D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29" name="Freeform 79">
              <a:extLst>
                <a:ext uri="{FF2B5EF4-FFF2-40B4-BE49-F238E27FC236}">
                  <a16:creationId xmlns:a16="http://schemas.microsoft.com/office/drawing/2014/main" id="{0B034DE4-68B8-956C-432B-F1E9BCF78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0" name="Freeform 80">
              <a:extLst>
                <a:ext uri="{FF2B5EF4-FFF2-40B4-BE49-F238E27FC236}">
                  <a16:creationId xmlns:a16="http://schemas.microsoft.com/office/drawing/2014/main" id="{C4B0B613-F100-37D7-806A-360188489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1" name="Freeform 81">
              <a:extLst>
                <a:ext uri="{FF2B5EF4-FFF2-40B4-BE49-F238E27FC236}">
                  <a16:creationId xmlns:a16="http://schemas.microsoft.com/office/drawing/2014/main" id="{7F32C84F-8B64-8BDF-0698-AF534EA8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2" name="Freeform 82">
              <a:extLst>
                <a:ext uri="{FF2B5EF4-FFF2-40B4-BE49-F238E27FC236}">
                  <a16:creationId xmlns:a16="http://schemas.microsoft.com/office/drawing/2014/main" id="{402C8DF5-38A5-9461-6CDB-43D774030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3" name="Freeform 83">
              <a:extLst>
                <a:ext uri="{FF2B5EF4-FFF2-40B4-BE49-F238E27FC236}">
                  <a16:creationId xmlns:a16="http://schemas.microsoft.com/office/drawing/2014/main" id="{6BA0E7F6-E38B-8B0E-4718-B22F6322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4" name="Freeform 84">
              <a:extLst>
                <a:ext uri="{FF2B5EF4-FFF2-40B4-BE49-F238E27FC236}">
                  <a16:creationId xmlns:a16="http://schemas.microsoft.com/office/drawing/2014/main" id="{1B01A4C2-EEAD-8DAF-7942-10F58E116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5" name="Freeform 85">
              <a:extLst>
                <a:ext uri="{FF2B5EF4-FFF2-40B4-BE49-F238E27FC236}">
                  <a16:creationId xmlns:a16="http://schemas.microsoft.com/office/drawing/2014/main" id="{34E98432-B741-B669-0AFE-3AE41E62D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6" name="Freeform 86">
              <a:extLst>
                <a:ext uri="{FF2B5EF4-FFF2-40B4-BE49-F238E27FC236}">
                  <a16:creationId xmlns:a16="http://schemas.microsoft.com/office/drawing/2014/main" id="{AE6AB96F-5B20-49DE-2EFF-72D8D8562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7" name="Freeform 87">
              <a:extLst>
                <a:ext uri="{FF2B5EF4-FFF2-40B4-BE49-F238E27FC236}">
                  <a16:creationId xmlns:a16="http://schemas.microsoft.com/office/drawing/2014/main" id="{D2C6A894-1334-5D3E-7D03-9B46CD1B2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8" name="Freeform 88">
              <a:extLst>
                <a:ext uri="{FF2B5EF4-FFF2-40B4-BE49-F238E27FC236}">
                  <a16:creationId xmlns:a16="http://schemas.microsoft.com/office/drawing/2014/main" id="{427E86EF-FDA7-8934-5FC8-27F2FA86F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39" name="Freeform 89">
              <a:extLst>
                <a:ext uri="{FF2B5EF4-FFF2-40B4-BE49-F238E27FC236}">
                  <a16:creationId xmlns:a16="http://schemas.microsoft.com/office/drawing/2014/main" id="{83312BA0-9342-5880-2F4B-ADA7A9A41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0" name="Freeform 90">
              <a:extLst>
                <a:ext uri="{FF2B5EF4-FFF2-40B4-BE49-F238E27FC236}">
                  <a16:creationId xmlns:a16="http://schemas.microsoft.com/office/drawing/2014/main" id="{632264C0-6604-6342-4583-9D9C22CEE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1" name="Freeform 91">
              <a:extLst>
                <a:ext uri="{FF2B5EF4-FFF2-40B4-BE49-F238E27FC236}">
                  <a16:creationId xmlns:a16="http://schemas.microsoft.com/office/drawing/2014/main" id="{34B9869D-9253-E64B-87B5-533119050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2" name="Freeform 92">
              <a:extLst>
                <a:ext uri="{FF2B5EF4-FFF2-40B4-BE49-F238E27FC236}">
                  <a16:creationId xmlns:a16="http://schemas.microsoft.com/office/drawing/2014/main" id="{FC01A98D-F043-6DFF-6DAE-47985480F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3" name="Freeform 93">
              <a:extLst>
                <a:ext uri="{FF2B5EF4-FFF2-40B4-BE49-F238E27FC236}">
                  <a16:creationId xmlns:a16="http://schemas.microsoft.com/office/drawing/2014/main" id="{5D68E97D-31A7-79E8-41D9-BDB082E96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4" name="Freeform 94">
              <a:extLst>
                <a:ext uri="{FF2B5EF4-FFF2-40B4-BE49-F238E27FC236}">
                  <a16:creationId xmlns:a16="http://schemas.microsoft.com/office/drawing/2014/main" id="{2D87909F-16FA-36B2-5483-CA758AB2E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5" name="Freeform 95">
              <a:extLst>
                <a:ext uri="{FF2B5EF4-FFF2-40B4-BE49-F238E27FC236}">
                  <a16:creationId xmlns:a16="http://schemas.microsoft.com/office/drawing/2014/main" id="{A656030B-D052-9470-7938-D8B40DCEF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6" name="Freeform 96">
              <a:extLst>
                <a:ext uri="{FF2B5EF4-FFF2-40B4-BE49-F238E27FC236}">
                  <a16:creationId xmlns:a16="http://schemas.microsoft.com/office/drawing/2014/main" id="{130BD295-5F4A-9BED-9851-8993981B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7" name="Freeform 97">
              <a:extLst>
                <a:ext uri="{FF2B5EF4-FFF2-40B4-BE49-F238E27FC236}">
                  <a16:creationId xmlns:a16="http://schemas.microsoft.com/office/drawing/2014/main" id="{0B9D0CB2-66F4-943D-37B4-EE05E0C2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8" name="Freeform 98">
              <a:extLst>
                <a:ext uri="{FF2B5EF4-FFF2-40B4-BE49-F238E27FC236}">
                  <a16:creationId xmlns:a16="http://schemas.microsoft.com/office/drawing/2014/main" id="{5D3DB6F3-5D45-18A4-D4AA-17B35A860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49" name="Freeform 99">
              <a:extLst>
                <a:ext uri="{FF2B5EF4-FFF2-40B4-BE49-F238E27FC236}">
                  <a16:creationId xmlns:a16="http://schemas.microsoft.com/office/drawing/2014/main" id="{46F1E694-5170-2488-F71D-034779863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0" name="Freeform 100">
              <a:extLst>
                <a:ext uri="{FF2B5EF4-FFF2-40B4-BE49-F238E27FC236}">
                  <a16:creationId xmlns:a16="http://schemas.microsoft.com/office/drawing/2014/main" id="{59317140-6571-E99D-6141-E6C2BA250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1" name="Freeform 101">
              <a:extLst>
                <a:ext uri="{FF2B5EF4-FFF2-40B4-BE49-F238E27FC236}">
                  <a16:creationId xmlns:a16="http://schemas.microsoft.com/office/drawing/2014/main" id="{0E0D3225-E8FB-5A3C-6493-71A0F2E62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2" name="Freeform 102">
              <a:extLst>
                <a:ext uri="{FF2B5EF4-FFF2-40B4-BE49-F238E27FC236}">
                  <a16:creationId xmlns:a16="http://schemas.microsoft.com/office/drawing/2014/main" id="{D008D470-C175-9CDF-F99F-C867E2FA0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3" name="Freeform 103">
              <a:extLst>
                <a:ext uri="{FF2B5EF4-FFF2-40B4-BE49-F238E27FC236}">
                  <a16:creationId xmlns:a16="http://schemas.microsoft.com/office/drawing/2014/main" id="{2B254C32-7FB1-E4CD-C4EB-AADA27901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4" name="Freeform 104">
              <a:extLst>
                <a:ext uri="{FF2B5EF4-FFF2-40B4-BE49-F238E27FC236}">
                  <a16:creationId xmlns:a16="http://schemas.microsoft.com/office/drawing/2014/main" id="{7EDAB7F9-BD44-5222-3640-DBF78AA5A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5" name="Freeform 105">
              <a:extLst>
                <a:ext uri="{FF2B5EF4-FFF2-40B4-BE49-F238E27FC236}">
                  <a16:creationId xmlns:a16="http://schemas.microsoft.com/office/drawing/2014/main" id="{06973C89-194E-CBEB-5E40-6CE796673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6" name="Freeform 106">
              <a:extLst>
                <a:ext uri="{FF2B5EF4-FFF2-40B4-BE49-F238E27FC236}">
                  <a16:creationId xmlns:a16="http://schemas.microsoft.com/office/drawing/2014/main" id="{E5D5E91A-210E-80F7-CC99-16947DC59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7" name="Freeform 107">
              <a:extLst>
                <a:ext uri="{FF2B5EF4-FFF2-40B4-BE49-F238E27FC236}">
                  <a16:creationId xmlns:a16="http://schemas.microsoft.com/office/drawing/2014/main" id="{29D55A98-330B-7FD5-DC3C-99581488E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8" name="Freeform 108">
              <a:extLst>
                <a:ext uri="{FF2B5EF4-FFF2-40B4-BE49-F238E27FC236}">
                  <a16:creationId xmlns:a16="http://schemas.microsoft.com/office/drawing/2014/main" id="{1B3563FA-4FF4-8C94-5A3B-BBF680F59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59" name="Freeform 109">
              <a:extLst>
                <a:ext uri="{FF2B5EF4-FFF2-40B4-BE49-F238E27FC236}">
                  <a16:creationId xmlns:a16="http://schemas.microsoft.com/office/drawing/2014/main" id="{0E40F9EA-F98B-1866-A2DF-7BE034DFB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0" name="Freeform 110">
              <a:extLst>
                <a:ext uri="{FF2B5EF4-FFF2-40B4-BE49-F238E27FC236}">
                  <a16:creationId xmlns:a16="http://schemas.microsoft.com/office/drawing/2014/main" id="{4FFA7D21-EE82-BD41-E330-87FC43416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1" name="Freeform 111">
              <a:extLst>
                <a:ext uri="{FF2B5EF4-FFF2-40B4-BE49-F238E27FC236}">
                  <a16:creationId xmlns:a16="http://schemas.microsoft.com/office/drawing/2014/main" id="{AD04678B-74F4-EB86-2490-0B13A879B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2" name="Freeform 112">
              <a:extLst>
                <a:ext uri="{FF2B5EF4-FFF2-40B4-BE49-F238E27FC236}">
                  <a16:creationId xmlns:a16="http://schemas.microsoft.com/office/drawing/2014/main" id="{4A5B1CDE-C48F-FF0F-14EB-17FA4E383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3" name="Freeform 113">
              <a:extLst>
                <a:ext uri="{FF2B5EF4-FFF2-40B4-BE49-F238E27FC236}">
                  <a16:creationId xmlns:a16="http://schemas.microsoft.com/office/drawing/2014/main" id="{D7FD7C26-CD75-E805-C30C-E0B6D8E0A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4" name="Freeform 114">
              <a:extLst>
                <a:ext uri="{FF2B5EF4-FFF2-40B4-BE49-F238E27FC236}">
                  <a16:creationId xmlns:a16="http://schemas.microsoft.com/office/drawing/2014/main" id="{3937558E-93C8-24BC-DDE0-9A19C27FC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5" name="Freeform 115">
              <a:extLst>
                <a:ext uri="{FF2B5EF4-FFF2-40B4-BE49-F238E27FC236}">
                  <a16:creationId xmlns:a16="http://schemas.microsoft.com/office/drawing/2014/main" id="{4274B07E-2774-CAE4-3D5D-6C99C9451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6" name="Freeform 116">
              <a:extLst>
                <a:ext uri="{FF2B5EF4-FFF2-40B4-BE49-F238E27FC236}">
                  <a16:creationId xmlns:a16="http://schemas.microsoft.com/office/drawing/2014/main" id="{45106CCF-0DF9-738A-7A08-97D00191E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7" name="Freeform 117">
              <a:extLst>
                <a:ext uri="{FF2B5EF4-FFF2-40B4-BE49-F238E27FC236}">
                  <a16:creationId xmlns:a16="http://schemas.microsoft.com/office/drawing/2014/main" id="{97D4496B-F594-132A-E73C-720ED8FEC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8" name="Freeform 118">
              <a:extLst>
                <a:ext uri="{FF2B5EF4-FFF2-40B4-BE49-F238E27FC236}">
                  <a16:creationId xmlns:a16="http://schemas.microsoft.com/office/drawing/2014/main" id="{B9D31BFA-45ED-3095-5081-1A2C9433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69" name="Freeform 119">
              <a:extLst>
                <a:ext uri="{FF2B5EF4-FFF2-40B4-BE49-F238E27FC236}">
                  <a16:creationId xmlns:a16="http://schemas.microsoft.com/office/drawing/2014/main" id="{319AE37E-85EE-B4FC-CCC7-05C3F38B0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0" name="Freeform 120">
              <a:extLst>
                <a:ext uri="{FF2B5EF4-FFF2-40B4-BE49-F238E27FC236}">
                  <a16:creationId xmlns:a16="http://schemas.microsoft.com/office/drawing/2014/main" id="{664201EB-58EA-2AF1-01EE-AE4F64BC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1" name="Freeform 121">
              <a:extLst>
                <a:ext uri="{FF2B5EF4-FFF2-40B4-BE49-F238E27FC236}">
                  <a16:creationId xmlns:a16="http://schemas.microsoft.com/office/drawing/2014/main" id="{5ACA07A8-4CA2-C021-4344-25272FDA5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2" name="Freeform 122">
              <a:extLst>
                <a:ext uri="{FF2B5EF4-FFF2-40B4-BE49-F238E27FC236}">
                  <a16:creationId xmlns:a16="http://schemas.microsoft.com/office/drawing/2014/main" id="{9CB8E428-424C-1756-593F-783A2D5F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3" name="Freeform 123">
              <a:extLst>
                <a:ext uri="{FF2B5EF4-FFF2-40B4-BE49-F238E27FC236}">
                  <a16:creationId xmlns:a16="http://schemas.microsoft.com/office/drawing/2014/main" id="{45467225-3231-064D-36BA-6EEA90F94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4" name="Freeform 124">
              <a:extLst>
                <a:ext uri="{FF2B5EF4-FFF2-40B4-BE49-F238E27FC236}">
                  <a16:creationId xmlns:a16="http://schemas.microsoft.com/office/drawing/2014/main" id="{C76629DB-7006-3976-A3A0-E7B734DA6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5" name="Freeform 125">
              <a:extLst>
                <a:ext uri="{FF2B5EF4-FFF2-40B4-BE49-F238E27FC236}">
                  <a16:creationId xmlns:a16="http://schemas.microsoft.com/office/drawing/2014/main" id="{F2636517-2D3C-B19B-6C02-B1A8BDBE1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6" name="Freeform 126">
              <a:extLst>
                <a:ext uri="{FF2B5EF4-FFF2-40B4-BE49-F238E27FC236}">
                  <a16:creationId xmlns:a16="http://schemas.microsoft.com/office/drawing/2014/main" id="{0840BA58-7D8B-C4E5-EE9A-362FD603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7" name="Freeform 127">
              <a:extLst>
                <a:ext uri="{FF2B5EF4-FFF2-40B4-BE49-F238E27FC236}">
                  <a16:creationId xmlns:a16="http://schemas.microsoft.com/office/drawing/2014/main" id="{4609E57B-C29E-89E4-DB21-FF447D1A3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8" name="Freeform 128">
              <a:extLst>
                <a:ext uri="{FF2B5EF4-FFF2-40B4-BE49-F238E27FC236}">
                  <a16:creationId xmlns:a16="http://schemas.microsoft.com/office/drawing/2014/main" id="{70729183-984C-0292-2018-27AA0DD4E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79" name="Freeform 129">
              <a:extLst>
                <a:ext uri="{FF2B5EF4-FFF2-40B4-BE49-F238E27FC236}">
                  <a16:creationId xmlns:a16="http://schemas.microsoft.com/office/drawing/2014/main" id="{577A095A-3F08-01D8-5A28-5B50A59EF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0" name="Freeform 130">
              <a:extLst>
                <a:ext uri="{FF2B5EF4-FFF2-40B4-BE49-F238E27FC236}">
                  <a16:creationId xmlns:a16="http://schemas.microsoft.com/office/drawing/2014/main" id="{3B83D523-186F-801B-7A56-00931D7B7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1" name="Freeform 131">
              <a:extLst>
                <a:ext uri="{FF2B5EF4-FFF2-40B4-BE49-F238E27FC236}">
                  <a16:creationId xmlns:a16="http://schemas.microsoft.com/office/drawing/2014/main" id="{3EF568E6-CE2C-1679-792C-DB831EEB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2" name="Freeform 132">
              <a:extLst>
                <a:ext uri="{FF2B5EF4-FFF2-40B4-BE49-F238E27FC236}">
                  <a16:creationId xmlns:a16="http://schemas.microsoft.com/office/drawing/2014/main" id="{82C07D3B-095D-90E7-F5A3-3B461F779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3" name="Freeform 133">
              <a:extLst>
                <a:ext uri="{FF2B5EF4-FFF2-40B4-BE49-F238E27FC236}">
                  <a16:creationId xmlns:a16="http://schemas.microsoft.com/office/drawing/2014/main" id="{01891E6E-2563-B5CB-3DD6-BFE86CC1A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4" name="Freeform 134">
              <a:extLst>
                <a:ext uri="{FF2B5EF4-FFF2-40B4-BE49-F238E27FC236}">
                  <a16:creationId xmlns:a16="http://schemas.microsoft.com/office/drawing/2014/main" id="{5790096D-C031-62C4-458C-D830F312D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5" name="Freeform 135">
              <a:extLst>
                <a:ext uri="{FF2B5EF4-FFF2-40B4-BE49-F238E27FC236}">
                  <a16:creationId xmlns:a16="http://schemas.microsoft.com/office/drawing/2014/main" id="{42F864EE-C93F-EBE0-B483-C94D5E2A5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6" name="Freeform 136">
              <a:extLst>
                <a:ext uri="{FF2B5EF4-FFF2-40B4-BE49-F238E27FC236}">
                  <a16:creationId xmlns:a16="http://schemas.microsoft.com/office/drawing/2014/main" id="{1A3307D8-308C-FE66-116B-80CFB711A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7" name="Freeform 137">
              <a:extLst>
                <a:ext uri="{FF2B5EF4-FFF2-40B4-BE49-F238E27FC236}">
                  <a16:creationId xmlns:a16="http://schemas.microsoft.com/office/drawing/2014/main" id="{BD912040-8040-85D7-4D6E-C763CFB5C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8" name="Freeform 138">
              <a:extLst>
                <a:ext uri="{FF2B5EF4-FFF2-40B4-BE49-F238E27FC236}">
                  <a16:creationId xmlns:a16="http://schemas.microsoft.com/office/drawing/2014/main" id="{A0F6E2F8-BCE5-B24E-C41E-A23A7EE62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89" name="Freeform 139">
              <a:extLst>
                <a:ext uri="{FF2B5EF4-FFF2-40B4-BE49-F238E27FC236}">
                  <a16:creationId xmlns:a16="http://schemas.microsoft.com/office/drawing/2014/main" id="{2654C35A-DC74-D5D6-2DF6-ECA86E39E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90" name="Freeform 140">
              <a:extLst>
                <a:ext uri="{FF2B5EF4-FFF2-40B4-BE49-F238E27FC236}">
                  <a16:creationId xmlns:a16="http://schemas.microsoft.com/office/drawing/2014/main" id="{396AF8F2-0084-8536-AB63-20080CFA1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91" name="Freeform 141">
              <a:extLst>
                <a:ext uri="{FF2B5EF4-FFF2-40B4-BE49-F238E27FC236}">
                  <a16:creationId xmlns:a16="http://schemas.microsoft.com/office/drawing/2014/main" id="{297B7E80-CF01-113B-6C61-997F10FAC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92" name="Freeform 142">
              <a:extLst>
                <a:ext uri="{FF2B5EF4-FFF2-40B4-BE49-F238E27FC236}">
                  <a16:creationId xmlns:a16="http://schemas.microsoft.com/office/drawing/2014/main" id="{42A3136F-6EEE-F7D2-52DE-32591A277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93" name="Freeform 143">
              <a:extLst>
                <a:ext uri="{FF2B5EF4-FFF2-40B4-BE49-F238E27FC236}">
                  <a16:creationId xmlns:a16="http://schemas.microsoft.com/office/drawing/2014/main" id="{E97E9CE6-D050-608B-7E5A-51174AD8D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25894" name="Freeform 144">
              <a:extLst>
                <a:ext uri="{FF2B5EF4-FFF2-40B4-BE49-F238E27FC236}">
                  <a16:creationId xmlns:a16="http://schemas.microsoft.com/office/drawing/2014/main" id="{7A89FD53-97A9-C9E9-4108-DE8339633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</p:grpSp>
      <p:grpSp>
        <p:nvGrpSpPr>
          <p:cNvPr id="25611" name="Group 5">
            <a:extLst>
              <a:ext uri="{FF2B5EF4-FFF2-40B4-BE49-F238E27FC236}">
                <a16:creationId xmlns:a16="http://schemas.microsoft.com/office/drawing/2014/main" id="{F8833DE3-EC19-0640-0F4F-32142925960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547100" y="4673600"/>
            <a:ext cx="2095500" cy="2273300"/>
            <a:chOff x="2332" y="1554"/>
            <a:chExt cx="1105" cy="1218"/>
          </a:xfrm>
        </p:grpSpPr>
        <p:sp>
          <p:nvSpPr>
            <p:cNvPr id="25617" name="Freeform 6">
              <a:extLst>
                <a:ext uri="{FF2B5EF4-FFF2-40B4-BE49-F238E27FC236}">
                  <a16:creationId xmlns:a16="http://schemas.microsoft.com/office/drawing/2014/main" id="{E9B31A98-838A-7712-271F-8AD467E17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18" name="Freeform 7">
              <a:extLst>
                <a:ext uri="{FF2B5EF4-FFF2-40B4-BE49-F238E27FC236}">
                  <a16:creationId xmlns:a16="http://schemas.microsoft.com/office/drawing/2014/main" id="{1CBFDC0F-3D2A-60F2-D81F-998A6126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19" name="Freeform 8">
              <a:extLst>
                <a:ext uri="{FF2B5EF4-FFF2-40B4-BE49-F238E27FC236}">
                  <a16:creationId xmlns:a16="http://schemas.microsoft.com/office/drawing/2014/main" id="{768080D9-4420-9E80-95ED-98979772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0" name="Freeform 9">
              <a:extLst>
                <a:ext uri="{FF2B5EF4-FFF2-40B4-BE49-F238E27FC236}">
                  <a16:creationId xmlns:a16="http://schemas.microsoft.com/office/drawing/2014/main" id="{BB34A756-6485-01F2-0A2F-3D0500673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1" name="Freeform 10">
              <a:extLst>
                <a:ext uri="{FF2B5EF4-FFF2-40B4-BE49-F238E27FC236}">
                  <a16:creationId xmlns:a16="http://schemas.microsoft.com/office/drawing/2014/main" id="{13E9144B-978F-435D-93E0-D81C4E71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2" name="Freeform 11">
              <a:extLst>
                <a:ext uri="{FF2B5EF4-FFF2-40B4-BE49-F238E27FC236}">
                  <a16:creationId xmlns:a16="http://schemas.microsoft.com/office/drawing/2014/main" id="{F5213D3B-E68C-2F99-4614-A1B04C283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3" name="Freeform 12">
              <a:extLst>
                <a:ext uri="{FF2B5EF4-FFF2-40B4-BE49-F238E27FC236}">
                  <a16:creationId xmlns:a16="http://schemas.microsoft.com/office/drawing/2014/main" id="{D705CA2D-7E1B-428A-49AB-96C165A1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4" name="Freeform 13">
              <a:extLst>
                <a:ext uri="{FF2B5EF4-FFF2-40B4-BE49-F238E27FC236}">
                  <a16:creationId xmlns:a16="http://schemas.microsoft.com/office/drawing/2014/main" id="{8AB470D6-F30D-33A9-627B-EADDA72D2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5" name="Freeform 14">
              <a:extLst>
                <a:ext uri="{FF2B5EF4-FFF2-40B4-BE49-F238E27FC236}">
                  <a16:creationId xmlns:a16="http://schemas.microsoft.com/office/drawing/2014/main" id="{D55316A1-4EC9-00B5-DD27-1E0C82CB9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6" name="Freeform 15">
              <a:extLst>
                <a:ext uri="{FF2B5EF4-FFF2-40B4-BE49-F238E27FC236}">
                  <a16:creationId xmlns:a16="http://schemas.microsoft.com/office/drawing/2014/main" id="{484EC53F-BE6B-71B7-DA09-86E73AC94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7" name="Freeform 16">
              <a:extLst>
                <a:ext uri="{FF2B5EF4-FFF2-40B4-BE49-F238E27FC236}">
                  <a16:creationId xmlns:a16="http://schemas.microsoft.com/office/drawing/2014/main" id="{F9FB306A-D7F3-2F6E-3FCE-221513CB5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8" name="Freeform 17">
              <a:extLst>
                <a:ext uri="{FF2B5EF4-FFF2-40B4-BE49-F238E27FC236}">
                  <a16:creationId xmlns:a16="http://schemas.microsoft.com/office/drawing/2014/main" id="{F2FF904F-B2EF-A18B-9C61-6C1A3272A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29" name="Freeform 18">
              <a:extLst>
                <a:ext uri="{FF2B5EF4-FFF2-40B4-BE49-F238E27FC236}">
                  <a16:creationId xmlns:a16="http://schemas.microsoft.com/office/drawing/2014/main" id="{67AD04E2-D3A3-4D4C-C51D-1048A7006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0" name="Freeform 19">
              <a:extLst>
                <a:ext uri="{FF2B5EF4-FFF2-40B4-BE49-F238E27FC236}">
                  <a16:creationId xmlns:a16="http://schemas.microsoft.com/office/drawing/2014/main" id="{6603FCC2-4AB0-E6D1-1976-1BE2ABA84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1" name="Freeform 20">
              <a:extLst>
                <a:ext uri="{FF2B5EF4-FFF2-40B4-BE49-F238E27FC236}">
                  <a16:creationId xmlns:a16="http://schemas.microsoft.com/office/drawing/2014/main" id="{EF3C4F2C-B309-6062-6E82-885747CE7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2" name="Freeform 21">
              <a:extLst>
                <a:ext uri="{FF2B5EF4-FFF2-40B4-BE49-F238E27FC236}">
                  <a16:creationId xmlns:a16="http://schemas.microsoft.com/office/drawing/2014/main" id="{8AC4E63F-C669-A1B9-992B-B4DAAD6DB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3" name="Freeform 22">
              <a:extLst>
                <a:ext uri="{FF2B5EF4-FFF2-40B4-BE49-F238E27FC236}">
                  <a16:creationId xmlns:a16="http://schemas.microsoft.com/office/drawing/2014/main" id="{15655049-A99C-6B0D-47AB-089CBCE22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4" name="Freeform 23">
              <a:extLst>
                <a:ext uri="{FF2B5EF4-FFF2-40B4-BE49-F238E27FC236}">
                  <a16:creationId xmlns:a16="http://schemas.microsoft.com/office/drawing/2014/main" id="{FC4ED5CE-C433-8A57-C6B2-CD31CFECD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5" name="Freeform 24">
              <a:extLst>
                <a:ext uri="{FF2B5EF4-FFF2-40B4-BE49-F238E27FC236}">
                  <a16:creationId xmlns:a16="http://schemas.microsoft.com/office/drawing/2014/main" id="{CBE5ADE4-5DB6-7FDD-B50B-9BE7EAC4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6" name="Freeform 25">
              <a:extLst>
                <a:ext uri="{FF2B5EF4-FFF2-40B4-BE49-F238E27FC236}">
                  <a16:creationId xmlns:a16="http://schemas.microsoft.com/office/drawing/2014/main" id="{A0ABDBC5-5C5C-FE0D-555C-A5537E7EB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7" name="Freeform 26">
              <a:extLst>
                <a:ext uri="{FF2B5EF4-FFF2-40B4-BE49-F238E27FC236}">
                  <a16:creationId xmlns:a16="http://schemas.microsoft.com/office/drawing/2014/main" id="{CE0E8559-26A1-E139-2307-CC3D40B58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8" name="Freeform 27">
              <a:extLst>
                <a:ext uri="{FF2B5EF4-FFF2-40B4-BE49-F238E27FC236}">
                  <a16:creationId xmlns:a16="http://schemas.microsoft.com/office/drawing/2014/main" id="{5FEFC752-C017-260C-C25C-395E01141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39" name="Freeform 28">
              <a:extLst>
                <a:ext uri="{FF2B5EF4-FFF2-40B4-BE49-F238E27FC236}">
                  <a16:creationId xmlns:a16="http://schemas.microsoft.com/office/drawing/2014/main" id="{E20AAF55-39E1-85E7-63F8-02CAE680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0" name="Freeform 29">
              <a:extLst>
                <a:ext uri="{FF2B5EF4-FFF2-40B4-BE49-F238E27FC236}">
                  <a16:creationId xmlns:a16="http://schemas.microsoft.com/office/drawing/2014/main" id="{81E96BA4-1422-24D6-010A-7C006DC5F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1" name="Freeform 30">
              <a:extLst>
                <a:ext uri="{FF2B5EF4-FFF2-40B4-BE49-F238E27FC236}">
                  <a16:creationId xmlns:a16="http://schemas.microsoft.com/office/drawing/2014/main" id="{9A8210F6-EEB1-8A7F-112F-CC0C4AFCF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2" name="Freeform 31">
              <a:extLst>
                <a:ext uri="{FF2B5EF4-FFF2-40B4-BE49-F238E27FC236}">
                  <a16:creationId xmlns:a16="http://schemas.microsoft.com/office/drawing/2014/main" id="{DF6AD43F-2B45-4D26-4A4F-FE2E55D37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3" name="Freeform 32">
              <a:extLst>
                <a:ext uri="{FF2B5EF4-FFF2-40B4-BE49-F238E27FC236}">
                  <a16:creationId xmlns:a16="http://schemas.microsoft.com/office/drawing/2014/main" id="{6DAB3F81-1C4C-2884-416F-A7906963B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4" name="Freeform 33">
              <a:extLst>
                <a:ext uri="{FF2B5EF4-FFF2-40B4-BE49-F238E27FC236}">
                  <a16:creationId xmlns:a16="http://schemas.microsoft.com/office/drawing/2014/main" id="{B8743340-79B9-194C-15D8-9C0FD06C8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5" name="Freeform 34">
              <a:extLst>
                <a:ext uri="{FF2B5EF4-FFF2-40B4-BE49-F238E27FC236}">
                  <a16:creationId xmlns:a16="http://schemas.microsoft.com/office/drawing/2014/main" id="{D9EC37E9-9415-42B1-BD22-DADA870FA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6" name="Freeform 35">
              <a:extLst>
                <a:ext uri="{FF2B5EF4-FFF2-40B4-BE49-F238E27FC236}">
                  <a16:creationId xmlns:a16="http://schemas.microsoft.com/office/drawing/2014/main" id="{10B00D6A-973F-F479-FC86-6903437C8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7" name="Freeform 36">
              <a:extLst>
                <a:ext uri="{FF2B5EF4-FFF2-40B4-BE49-F238E27FC236}">
                  <a16:creationId xmlns:a16="http://schemas.microsoft.com/office/drawing/2014/main" id="{0052BD49-9F4F-6671-43B2-8A6EEB19C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8" name="Freeform 37">
              <a:extLst>
                <a:ext uri="{FF2B5EF4-FFF2-40B4-BE49-F238E27FC236}">
                  <a16:creationId xmlns:a16="http://schemas.microsoft.com/office/drawing/2014/main" id="{12279DED-BFC6-F960-7DAE-5E363A948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49" name="Freeform 38">
              <a:extLst>
                <a:ext uri="{FF2B5EF4-FFF2-40B4-BE49-F238E27FC236}">
                  <a16:creationId xmlns:a16="http://schemas.microsoft.com/office/drawing/2014/main" id="{489BE7EA-403F-E9F5-7E75-3104AAA9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0" name="Freeform 39">
              <a:extLst>
                <a:ext uri="{FF2B5EF4-FFF2-40B4-BE49-F238E27FC236}">
                  <a16:creationId xmlns:a16="http://schemas.microsoft.com/office/drawing/2014/main" id="{C1450DEC-F3B6-27C3-A3C7-7ED019B4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1" name="Freeform 40">
              <a:extLst>
                <a:ext uri="{FF2B5EF4-FFF2-40B4-BE49-F238E27FC236}">
                  <a16:creationId xmlns:a16="http://schemas.microsoft.com/office/drawing/2014/main" id="{75806352-C24A-D73D-5036-E49AFA264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2" name="Freeform 41">
              <a:extLst>
                <a:ext uri="{FF2B5EF4-FFF2-40B4-BE49-F238E27FC236}">
                  <a16:creationId xmlns:a16="http://schemas.microsoft.com/office/drawing/2014/main" id="{BA4F63E6-C86F-7A5E-D10E-A854A86F0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3" name="Freeform 42">
              <a:extLst>
                <a:ext uri="{FF2B5EF4-FFF2-40B4-BE49-F238E27FC236}">
                  <a16:creationId xmlns:a16="http://schemas.microsoft.com/office/drawing/2014/main" id="{76AD39E3-7632-70DD-7486-55FBBBB2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4" name="Freeform 43">
              <a:extLst>
                <a:ext uri="{FF2B5EF4-FFF2-40B4-BE49-F238E27FC236}">
                  <a16:creationId xmlns:a16="http://schemas.microsoft.com/office/drawing/2014/main" id="{6C007A10-828E-F364-46F9-86D5895BB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5" name="Freeform 44">
              <a:extLst>
                <a:ext uri="{FF2B5EF4-FFF2-40B4-BE49-F238E27FC236}">
                  <a16:creationId xmlns:a16="http://schemas.microsoft.com/office/drawing/2014/main" id="{32B8DE74-4459-E1AC-037A-9D2EAFC03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6" name="Freeform 45">
              <a:extLst>
                <a:ext uri="{FF2B5EF4-FFF2-40B4-BE49-F238E27FC236}">
                  <a16:creationId xmlns:a16="http://schemas.microsoft.com/office/drawing/2014/main" id="{B327F2B1-99E2-C3EE-2C45-A79B6D7EA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7" name="Freeform 46">
              <a:extLst>
                <a:ext uri="{FF2B5EF4-FFF2-40B4-BE49-F238E27FC236}">
                  <a16:creationId xmlns:a16="http://schemas.microsoft.com/office/drawing/2014/main" id="{FF863ECE-212C-9F0C-3489-7AD70133C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8" name="Freeform 47">
              <a:extLst>
                <a:ext uri="{FF2B5EF4-FFF2-40B4-BE49-F238E27FC236}">
                  <a16:creationId xmlns:a16="http://schemas.microsoft.com/office/drawing/2014/main" id="{CB2B55FB-E89E-8F4B-C03C-B2EFDDFD3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59" name="Freeform 48">
              <a:extLst>
                <a:ext uri="{FF2B5EF4-FFF2-40B4-BE49-F238E27FC236}">
                  <a16:creationId xmlns:a16="http://schemas.microsoft.com/office/drawing/2014/main" id="{2086B329-5DC2-9892-6361-83F65260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0" name="Freeform 49">
              <a:extLst>
                <a:ext uri="{FF2B5EF4-FFF2-40B4-BE49-F238E27FC236}">
                  <a16:creationId xmlns:a16="http://schemas.microsoft.com/office/drawing/2014/main" id="{BD168493-1F4C-B2E7-81FD-93E68AD56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1" name="Freeform 50">
              <a:extLst>
                <a:ext uri="{FF2B5EF4-FFF2-40B4-BE49-F238E27FC236}">
                  <a16:creationId xmlns:a16="http://schemas.microsoft.com/office/drawing/2014/main" id="{DCE29486-DC9E-9AE1-F004-62C8A5364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2" name="Freeform 51">
              <a:extLst>
                <a:ext uri="{FF2B5EF4-FFF2-40B4-BE49-F238E27FC236}">
                  <a16:creationId xmlns:a16="http://schemas.microsoft.com/office/drawing/2014/main" id="{A051CE7D-576C-CE28-2822-CA7CBDB61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3" name="Freeform 52">
              <a:extLst>
                <a:ext uri="{FF2B5EF4-FFF2-40B4-BE49-F238E27FC236}">
                  <a16:creationId xmlns:a16="http://schemas.microsoft.com/office/drawing/2014/main" id="{F6BE318B-3CA7-BC2B-93E8-31792070E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4" name="Freeform 53">
              <a:extLst>
                <a:ext uri="{FF2B5EF4-FFF2-40B4-BE49-F238E27FC236}">
                  <a16:creationId xmlns:a16="http://schemas.microsoft.com/office/drawing/2014/main" id="{D8EAF113-5BE7-E96C-426E-F2F9B61A6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5" name="Freeform 54">
              <a:extLst>
                <a:ext uri="{FF2B5EF4-FFF2-40B4-BE49-F238E27FC236}">
                  <a16:creationId xmlns:a16="http://schemas.microsoft.com/office/drawing/2014/main" id="{D33181FD-0F48-BF7F-4EFA-D081EC333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6" name="Freeform 55">
              <a:extLst>
                <a:ext uri="{FF2B5EF4-FFF2-40B4-BE49-F238E27FC236}">
                  <a16:creationId xmlns:a16="http://schemas.microsoft.com/office/drawing/2014/main" id="{7652B958-8833-6656-F827-0C54CCAD2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7" name="Freeform 56">
              <a:extLst>
                <a:ext uri="{FF2B5EF4-FFF2-40B4-BE49-F238E27FC236}">
                  <a16:creationId xmlns:a16="http://schemas.microsoft.com/office/drawing/2014/main" id="{CFEF7A32-EE70-57AA-D190-4EE100BFC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8" name="Freeform 57">
              <a:extLst>
                <a:ext uri="{FF2B5EF4-FFF2-40B4-BE49-F238E27FC236}">
                  <a16:creationId xmlns:a16="http://schemas.microsoft.com/office/drawing/2014/main" id="{4DEE394E-671A-2C73-20C2-B5C0A2D1D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69" name="Freeform 58">
              <a:extLst>
                <a:ext uri="{FF2B5EF4-FFF2-40B4-BE49-F238E27FC236}">
                  <a16:creationId xmlns:a16="http://schemas.microsoft.com/office/drawing/2014/main" id="{91243A18-44CB-8190-2B8F-8CA5A4A1D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0" name="Freeform 59">
              <a:extLst>
                <a:ext uri="{FF2B5EF4-FFF2-40B4-BE49-F238E27FC236}">
                  <a16:creationId xmlns:a16="http://schemas.microsoft.com/office/drawing/2014/main" id="{7F467F2C-3F7D-FF6C-50A6-73DA4F9A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1" name="Freeform 60">
              <a:extLst>
                <a:ext uri="{FF2B5EF4-FFF2-40B4-BE49-F238E27FC236}">
                  <a16:creationId xmlns:a16="http://schemas.microsoft.com/office/drawing/2014/main" id="{1B456A31-A43A-656D-9811-0B757E213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2" name="Freeform 61">
              <a:extLst>
                <a:ext uri="{FF2B5EF4-FFF2-40B4-BE49-F238E27FC236}">
                  <a16:creationId xmlns:a16="http://schemas.microsoft.com/office/drawing/2014/main" id="{84555EF8-1105-A7E2-6F61-E04534FC9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3" name="Freeform 62">
              <a:extLst>
                <a:ext uri="{FF2B5EF4-FFF2-40B4-BE49-F238E27FC236}">
                  <a16:creationId xmlns:a16="http://schemas.microsoft.com/office/drawing/2014/main" id="{C580EDA2-EE35-6A12-4F3C-FB1C40B2A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4" name="Freeform 63">
              <a:extLst>
                <a:ext uri="{FF2B5EF4-FFF2-40B4-BE49-F238E27FC236}">
                  <a16:creationId xmlns:a16="http://schemas.microsoft.com/office/drawing/2014/main" id="{CF82D268-96F9-2958-E91C-78D25D4C1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5" name="Freeform 64">
              <a:extLst>
                <a:ext uri="{FF2B5EF4-FFF2-40B4-BE49-F238E27FC236}">
                  <a16:creationId xmlns:a16="http://schemas.microsoft.com/office/drawing/2014/main" id="{ED62A7A9-13AB-E292-9A22-377472489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6" name="Freeform 65">
              <a:extLst>
                <a:ext uri="{FF2B5EF4-FFF2-40B4-BE49-F238E27FC236}">
                  <a16:creationId xmlns:a16="http://schemas.microsoft.com/office/drawing/2014/main" id="{E268648A-E66C-62B2-40B3-E1BAC5F9A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7" name="Freeform 66">
              <a:extLst>
                <a:ext uri="{FF2B5EF4-FFF2-40B4-BE49-F238E27FC236}">
                  <a16:creationId xmlns:a16="http://schemas.microsoft.com/office/drawing/2014/main" id="{14E4378C-3770-B1A4-4722-38BB1CABC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8" name="Freeform 67">
              <a:extLst>
                <a:ext uri="{FF2B5EF4-FFF2-40B4-BE49-F238E27FC236}">
                  <a16:creationId xmlns:a16="http://schemas.microsoft.com/office/drawing/2014/main" id="{DE7B7B1F-ED28-80CE-2D32-E6F556902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79" name="Freeform 68">
              <a:extLst>
                <a:ext uri="{FF2B5EF4-FFF2-40B4-BE49-F238E27FC236}">
                  <a16:creationId xmlns:a16="http://schemas.microsoft.com/office/drawing/2014/main" id="{73C8EAAA-59A6-D8C1-E226-5521A51AF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0" name="Freeform 69">
              <a:extLst>
                <a:ext uri="{FF2B5EF4-FFF2-40B4-BE49-F238E27FC236}">
                  <a16:creationId xmlns:a16="http://schemas.microsoft.com/office/drawing/2014/main" id="{7D5D6EB3-DAA4-6DA2-51BC-4F2506B8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1" name="Freeform 70">
              <a:extLst>
                <a:ext uri="{FF2B5EF4-FFF2-40B4-BE49-F238E27FC236}">
                  <a16:creationId xmlns:a16="http://schemas.microsoft.com/office/drawing/2014/main" id="{5F0D69A2-1B11-22B3-AB63-0BB718BB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2" name="Freeform 71">
              <a:extLst>
                <a:ext uri="{FF2B5EF4-FFF2-40B4-BE49-F238E27FC236}">
                  <a16:creationId xmlns:a16="http://schemas.microsoft.com/office/drawing/2014/main" id="{88D93C9C-901B-D719-0A4B-83093E376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3" name="Freeform 72">
              <a:extLst>
                <a:ext uri="{FF2B5EF4-FFF2-40B4-BE49-F238E27FC236}">
                  <a16:creationId xmlns:a16="http://schemas.microsoft.com/office/drawing/2014/main" id="{D257B7AB-6A3A-5BD9-75AA-707EF5892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4" name="Freeform 73">
              <a:extLst>
                <a:ext uri="{FF2B5EF4-FFF2-40B4-BE49-F238E27FC236}">
                  <a16:creationId xmlns:a16="http://schemas.microsoft.com/office/drawing/2014/main" id="{302CEE70-CB31-587E-BA28-64C1D1671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5" name="Freeform 74">
              <a:extLst>
                <a:ext uri="{FF2B5EF4-FFF2-40B4-BE49-F238E27FC236}">
                  <a16:creationId xmlns:a16="http://schemas.microsoft.com/office/drawing/2014/main" id="{7D90395E-AE8A-9DA8-4B21-4DFDC68D6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6" name="Freeform 75">
              <a:extLst>
                <a:ext uri="{FF2B5EF4-FFF2-40B4-BE49-F238E27FC236}">
                  <a16:creationId xmlns:a16="http://schemas.microsoft.com/office/drawing/2014/main" id="{D1DCB3FC-913A-2169-849F-4B2D9A9D5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7" name="Freeform 76">
              <a:extLst>
                <a:ext uri="{FF2B5EF4-FFF2-40B4-BE49-F238E27FC236}">
                  <a16:creationId xmlns:a16="http://schemas.microsoft.com/office/drawing/2014/main" id="{F7A07265-A81D-71A5-B136-2468B6691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8" name="Freeform 77">
              <a:extLst>
                <a:ext uri="{FF2B5EF4-FFF2-40B4-BE49-F238E27FC236}">
                  <a16:creationId xmlns:a16="http://schemas.microsoft.com/office/drawing/2014/main" id="{4E67AAD7-C4BF-04A4-D281-F5AA3A7F0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89" name="Freeform 78">
              <a:extLst>
                <a:ext uri="{FF2B5EF4-FFF2-40B4-BE49-F238E27FC236}">
                  <a16:creationId xmlns:a16="http://schemas.microsoft.com/office/drawing/2014/main" id="{97DE675B-0AD5-B4C1-1DF3-00FBD4CC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0" name="Freeform 79">
              <a:extLst>
                <a:ext uri="{FF2B5EF4-FFF2-40B4-BE49-F238E27FC236}">
                  <a16:creationId xmlns:a16="http://schemas.microsoft.com/office/drawing/2014/main" id="{93CA2716-D015-40F1-257C-047B01EC6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1" name="Freeform 80">
              <a:extLst>
                <a:ext uri="{FF2B5EF4-FFF2-40B4-BE49-F238E27FC236}">
                  <a16:creationId xmlns:a16="http://schemas.microsoft.com/office/drawing/2014/main" id="{9522D21E-AD76-D677-C0CE-FF9D340EF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2" name="Freeform 81">
              <a:extLst>
                <a:ext uri="{FF2B5EF4-FFF2-40B4-BE49-F238E27FC236}">
                  <a16:creationId xmlns:a16="http://schemas.microsoft.com/office/drawing/2014/main" id="{15B99552-584B-386B-E25D-D2542669A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3" name="Freeform 82">
              <a:extLst>
                <a:ext uri="{FF2B5EF4-FFF2-40B4-BE49-F238E27FC236}">
                  <a16:creationId xmlns:a16="http://schemas.microsoft.com/office/drawing/2014/main" id="{0A845EFB-6BCC-4BFE-CDE2-08E585FA9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4" name="Freeform 83">
              <a:extLst>
                <a:ext uri="{FF2B5EF4-FFF2-40B4-BE49-F238E27FC236}">
                  <a16:creationId xmlns:a16="http://schemas.microsoft.com/office/drawing/2014/main" id="{914C8D13-F1DA-5CAC-1AF5-304841145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5" name="Freeform 84">
              <a:extLst>
                <a:ext uri="{FF2B5EF4-FFF2-40B4-BE49-F238E27FC236}">
                  <a16:creationId xmlns:a16="http://schemas.microsoft.com/office/drawing/2014/main" id="{AAB7E9C3-59B6-8776-D2FC-FCAFE90AF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6" name="Freeform 85">
              <a:extLst>
                <a:ext uri="{FF2B5EF4-FFF2-40B4-BE49-F238E27FC236}">
                  <a16:creationId xmlns:a16="http://schemas.microsoft.com/office/drawing/2014/main" id="{7917FDE7-7931-A89E-D7AD-0EAE44AF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7" name="Freeform 86">
              <a:extLst>
                <a:ext uri="{FF2B5EF4-FFF2-40B4-BE49-F238E27FC236}">
                  <a16:creationId xmlns:a16="http://schemas.microsoft.com/office/drawing/2014/main" id="{51BE1A23-D8C9-5227-B055-CECE426D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8" name="Freeform 87">
              <a:extLst>
                <a:ext uri="{FF2B5EF4-FFF2-40B4-BE49-F238E27FC236}">
                  <a16:creationId xmlns:a16="http://schemas.microsoft.com/office/drawing/2014/main" id="{9BF51329-71F0-E77B-87C3-A6CD731CF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699" name="Freeform 88">
              <a:extLst>
                <a:ext uri="{FF2B5EF4-FFF2-40B4-BE49-F238E27FC236}">
                  <a16:creationId xmlns:a16="http://schemas.microsoft.com/office/drawing/2014/main" id="{D474056B-7650-C77C-7922-96319697A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0" name="Freeform 89">
              <a:extLst>
                <a:ext uri="{FF2B5EF4-FFF2-40B4-BE49-F238E27FC236}">
                  <a16:creationId xmlns:a16="http://schemas.microsoft.com/office/drawing/2014/main" id="{44782790-3F2B-EB65-37EE-4D0E5644E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1" name="Freeform 90">
              <a:extLst>
                <a:ext uri="{FF2B5EF4-FFF2-40B4-BE49-F238E27FC236}">
                  <a16:creationId xmlns:a16="http://schemas.microsoft.com/office/drawing/2014/main" id="{548036E4-5A9D-7EAB-799A-5660CF38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2" name="Freeform 91">
              <a:extLst>
                <a:ext uri="{FF2B5EF4-FFF2-40B4-BE49-F238E27FC236}">
                  <a16:creationId xmlns:a16="http://schemas.microsoft.com/office/drawing/2014/main" id="{22E92A20-4F7B-F88E-3112-E0810CEE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3" name="Freeform 92">
              <a:extLst>
                <a:ext uri="{FF2B5EF4-FFF2-40B4-BE49-F238E27FC236}">
                  <a16:creationId xmlns:a16="http://schemas.microsoft.com/office/drawing/2014/main" id="{4278AA49-C79A-FF0A-6120-AB2695FEE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4" name="Freeform 93">
              <a:extLst>
                <a:ext uri="{FF2B5EF4-FFF2-40B4-BE49-F238E27FC236}">
                  <a16:creationId xmlns:a16="http://schemas.microsoft.com/office/drawing/2014/main" id="{59DD18C6-9BFA-1B63-7413-C443ADE84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5" name="Freeform 94">
              <a:extLst>
                <a:ext uri="{FF2B5EF4-FFF2-40B4-BE49-F238E27FC236}">
                  <a16:creationId xmlns:a16="http://schemas.microsoft.com/office/drawing/2014/main" id="{3C739F13-5949-0588-3A2F-8DDEE99D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6" name="Freeform 95">
              <a:extLst>
                <a:ext uri="{FF2B5EF4-FFF2-40B4-BE49-F238E27FC236}">
                  <a16:creationId xmlns:a16="http://schemas.microsoft.com/office/drawing/2014/main" id="{25A8555B-673F-8916-9C41-2D13219E1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7" name="Freeform 96">
              <a:extLst>
                <a:ext uri="{FF2B5EF4-FFF2-40B4-BE49-F238E27FC236}">
                  <a16:creationId xmlns:a16="http://schemas.microsoft.com/office/drawing/2014/main" id="{0ED289DF-A61D-D977-02D3-78AA1F6B4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8" name="Freeform 97">
              <a:extLst>
                <a:ext uri="{FF2B5EF4-FFF2-40B4-BE49-F238E27FC236}">
                  <a16:creationId xmlns:a16="http://schemas.microsoft.com/office/drawing/2014/main" id="{EDC3E5A4-2940-1E27-41E4-96F8BA05B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09" name="Freeform 98">
              <a:extLst>
                <a:ext uri="{FF2B5EF4-FFF2-40B4-BE49-F238E27FC236}">
                  <a16:creationId xmlns:a16="http://schemas.microsoft.com/office/drawing/2014/main" id="{A6723790-91C1-2A79-5E12-74C120E82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0" name="Freeform 99">
              <a:extLst>
                <a:ext uri="{FF2B5EF4-FFF2-40B4-BE49-F238E27FC236}">
                  <a16:creationId xmlns:a16="http://schemas.microsoft.com/office/drawing/2014/main" id="{7ED86D1D-FAD1-005C-F9F7-0D7A8F2C6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1" name="Freeform 100">
              <a:extLst>
                <a:ext uri="{FF2B5EF4-FFF2-40B4-BE49-F238E27FC236}">
                  <a16:creationId xmlns:a16="http://schemas.microsoft.com/office/drawing/2014/main" id="{872573BF-062D-FDD9-72E4-3B730F8FF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2" name="Freeform 101">
              <a:extLst>
                <a:ext uri="{FF2B5EF4-FFF2-40B4-BE49-F238E27FC236}">
                  <a16:creationId xmlns:a16="http://schemas.microsoft.com/office/drawing/2014/main" id="{1B2FED6E-587C-1196-4CEF-BEA4A99D0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3" name="Freeform 102">
              <a:extLst>
                <a:ext uri="{FF2B5EF4-FFF2-40B4-BE49-F238E27FC236}">
                  <a16:creationId xmlns:a16="http://schemas.microsoft.com/office/drawing/2014/main" id="{10B34AA8-4B1B-492F-E509-EEE64604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4" name="Freeform 103">
              <a:extLst>
                <a:ext uri="{FF2B5EF4-FFF2-40B4-BE49-F238E27FC236}">
                  <a16:creationId xmlns:a16="http://schemas.microsoft.com/office/drawing/2014/main" id="{9FD3D449-7D88-5B48-A86C-2CC0233B0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5" name="Freeform 104">
              <a:extLst>
                <a:ext uri="{FF2B5EF4-FFF2-40B4-BE49-F238E27FC236}">
                  <a16:creationId xmlns:a16="http://schemas.microsoft.com/office/drawing/2014/main" id="{D8DD9202-BDEC-45DD-E1AF-BAC7032DC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6" name="Freeform 105">
              <a:extLst>
                <a:ext uri="{FF2B5EF4-FFF2-40B4-BE49-F238E27FC236}">
                  <a16:creationId xmlns:a16="http://schemas.microsoft.com/office/drawing/2014/main" id="{F893ABCD-420C-B398-CA64-A0D984A94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7" name="Freeform 106">
              <a:extLst>
                <a:ext uri="{FF2B5EF4-FFF2-40B4-BE49-F238E27FC236}">
                  <a16:creationId xmlns:a16="http://schemas.microsoft.com/office/drawing/2014/main" id="{192458C6-984D-613B-16DA-BC277021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8" name="Freeform 107">
              <a:extLst>
                <a:ext uri="{FF2B5EF4-FFF2-40B4-BE49-F238E27FC236}">
                  <a16:creationId xmlns:a16="http://schemas.microsoft.com/office/drawing/2014/main" id="{468A36C7-D1C7-E577-BBD8-8B8ECCD27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19" name="Freeform 108">
              <a:extLst>
                <a:ext uri="{FF2B5EF4-FFF2-40B4-BE49-F238E27FC236}">
                  <a16:creationId xmlns:a16="http://schemas.microsoft.com/office/drawing/2014/main" id="{2EC10556-0F2D-64FB-92FC-51392104C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0" name="Freeform 109">
              <a:extLst>
                <a:ext uri="{FF2B5EF4-FFF2-40B4-BE49-F238E27FC236}">
                  <a16:creationId xmlns:a16="http://schemas.microsoft.com/office/drawing/2014/main" id="{1BCAB187-8E8F-A780-9A25-73DD92BC5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1" name="Freeform 110">
              <a:extLst>
                <a:ext uri="{FF2B5EF4-FFF2-40B4-BE49-F238E27FC236}">
                  <a16:creationId xmlns:a16="http://schemas.microsoft.com/office/drawing/2014/main" id="{0DA1BA4D-C125-F20D-2774-6FB44768D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2" name="Freeform 111">
              <a:extLst>
                <a:ext uri="{FF2B5EF4-FFF2-40B4-BE49-F238E27FC236}">
                  <a16:creationId xmlns:a16="http://schemas.microsoft.com/office/drawing/2014/main" id="{4D9E4334-7BE8-8101-60FF-02ABE9E98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3" name="Freeform 112">
              <a:extLst>
                <a:ext uri="{FF2B5EF4-FFF2-40B4-BE49-F238E27FC236}">
                  <a16:creationId xmlns:a16="http://schemas.microsoft.com/office/drawing/2014/main" id="{CD1C13DB-0E83-F177-B36E-BE8349F1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4" name="Freeform 113">
              <a:extLst>
                <a:ext uri="{FF2B5EF4-FFF2-40B4-BE49-F238E27FC236}">
                  <a16:creationId xmlns:a16="http://schemas.microsoft.com/office/drawing/2014/main" id="{246958D2-2B3A-DB42-2D92-9902666EE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5" name="Freeform 114">
              <a:extLst>
                <a:ext uri="{FF2B5EF4-FFF2-40B4-BE49-F238E27FC236}">
                  <a16:creationId xmlns:a16="http://schemas.microsoft.com/office/drawing/2014/main" id="{46CE4352-35B6-8D16-FB97-3AF2EBE4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6" name="Freeform 115">
              <a:extLst>
                <a:ext uri="{FF2B5EF4-FFF2-40B4-BE49-F238E27FC236}">
                  <a16:creationId xmlns:a16="http://schemas.microsoft.com/office/drawing/2014/main" id="{42BF34AD-04C2-AC07-F242-A0740C799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7" name="Freeform 116">
              <a:extLst>
                <a:ext uri="{FF2B5EF4-FFF2-40B4-BE49-F238E27FC236}">
                  <a16:creationId xmlns:a16="http://schemas.microsoft.com/office/drawing/2014/main" id="{43725FE2-D0AB-48F6-8A2B-45012ABBE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8" name="Freeform 117">
              <a:extLst>
                <a:ext uri="{FF2B5EF4-FFF2-40B4-BE49-F238E27FC236}">
                  <a16:creationId xmlns:a16="http://schemas.microsoft.com/office/drawing/2014/main" id="{099B23AF-5E04-6FAC-34A2-785CC280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29" name="Freeform 118">
              <a:extLst>
                <a:ext uri="{FF2B5EF4-FFF2-40B4-BE49-F238E27FC236}">
                  <a16:creationId xmlns:a16="http://schemas.microsoft.com/office/drawing/2014/main" id="{D12D1F6D-514B-6B2C-EA67-B07F0EA3C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0" name="Freeform 119">
              <a:extLst>
                <a:ext uri="{FF2B5EF4-FFF2-40B4-BE49-F238E27FC236}">
                  <a16:creationId xmlns:a16="http://schemas.microsoft.com/office/drawing/2014/main" id="{FD7E77F1-D4CB-3850-4A82-3B037F824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1" name="Freeform 120">
              <a:extLst>
                <a:ext uri="{FF2B5EF4-FFF2-40B4-BE49-F238E27FC236}">
                  <a16:creationId xmlns:a16="http://schemas.microsoft.com/office/drawing/2014/main" id="{13E1BB35-2176-A47D-D462-A462AD937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2" name="Freeform 121">
              <a:extLst>
                <a:ext uri="{FF2B5EF4-FFF2-40B4-BE49-F238E27FC236}">
                  <a16:creationId xmlns:a16="http://schemas.microsoft.com/office/drawing/2014/main" id="{8FC422CC-DAD1-33B5-DE96-42B5D86A5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3" name="Freeform 122">
              <a:extLst>
                <a:ext uri="{FF2B5EF4-FFF2-40B4-BE49-F238E27FC236}">
                  <a16:creationId xmlns:a16="http://schemas.microsoft.com/office/drawing/2014/main" id="{DE04B071-2529-9F8A-757A-4E62C6A58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4" name="Freeform 123">
              <a:extLst>
                <a:ext uri="{FF2B5EF4-FFF2-40B4-BE49-F238E27FC236}">
                  <a16:creationId xmlns:a16="http://schemas.microsoft.com/office/drawing/2014/main" id="{D7784913-F2D7-096F-7628-2F4C65EE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5" name="Freeform 124">
              <a:extLst>
                <a:ext uri="{FF2B5EF4-FFF2-40B4-BE49-F238E27FC236}">
                  <a16:creationId xmlns:a16="http://schemas.microsoft.com/office/drawing/2014/main" id="{0F96B615-6497-394A-CC9E-5C7530A02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6" name="Freeform 125">
              <a:extLst>
                <a:ext uri="{FF2B5EF4-FFF2-40B4-BE49-F238E27FC236}">
                  <a16:creationId xmlns:a16="http://schemas.microsoft.com/office/drawing/2014/main" id="{6F3E6C87-7DBC-267A-F6E6-C586483F2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7" name="Freeform 126">
              <a:extLst>
                <a:ext uri="{FF2B5EF4-FFF2-40B4-BE49-F238E27FC236}">
                  <a16:creationId xmlns:a16="http://schemas.microsoft.com/office/drawing/2014/main" id="{4CB067C5-890D-69B8-EE01-7E2032151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8" name="Freeform 127">
              <a:extLst>
                <a:ext uri="{FF2B5EF4-FFF2-40B4-BE49-F238E27FC236}">
                  <a16:creationId xmlns:a16="http://schemas.microsoft.com/office/drawing/2014/main" id="{DA9C465F-6C3C-4328-646A-E4F021636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39" name="Freeform 128">
              <a:extLst>
                <a:ext uri="{FF2B5EF4-FFF2-40B4-BE49-F238E27FC236}">
                  <a16:creationId xmlns:a16="http://schemas.microsoft.com/office/drawing/2014/main" id="{5C72668B-2B69-3DA9-9C61-F34E78A85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0" name="Freeform 129">
              <a:extLst>
                <a:ext uri="{FF2B5EF4-FFF2-40B4-BE49-F238E27FC236}">
                  <a16:creationId xmlns:a16="http://schemas.microsoft.com/office/drawing/2014/main" id="{FA013C70-9155-8657-9197-E3EB98DA9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1" name="Freeform 130">
              <a:extLst>
                <a:ext uri="{FF2B5EF4-FFF2-40B4-BE49-F238E27FC236}">
                  <a16:creationId xmlns:a16="http://schemas.microsoft.com/office/drawing/2014/main" id="{A83B4BEB-641D-A0C2-848F-7FBBB5B38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2" name="Freeform 131">
              <a:extLst>
                <a:ext uri="{FF2B5EF4-FFF2-40B4-BE49-F238E27FC236}">
                  <a16:creationId xmlns:a16="http://schemas.microsoft.com/office/drawing/2014/main" id="{95D2260D-0819-9E4F-93B1-A3733F6FB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3" name="Freeform 132">
              <a:extLst>
                <a:ext uri="{FF2B5EF4-FFF2-40B4-BE49-F238E27FC236}">
                  <a16:creationId xmlns:a16="http://schemas.microsoft.com/office/drawing/2014/main" id="{45698380-1B7D-DC03-1139-52C02F038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4" name="Freeform 133">
              <a:extLst>
                <a:ext uri="{FF2B5EF4-FFF2-40B4-BE49-F238E27FC236}">
                  <a16:creationId xmlns:a16="http://schemas.microsoft.com/office/drawing/2014/main" id="{67C8BED8-146A-659B-A1D6-F33CFD184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5" name="Freeform 134">
              <a:extLst>
                <a:ext uri="{FF2B5EF4-FFF2-40B4-BE49-F238E27FC236}">
                  <a16:creationId xmlns:a16="http://schemas.microsoft.com/office/drawing/2014/main" id="{3C1B748B-9455-0FD4-2212-75CB5CDB1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6" name="Freeform 135">
              <a:extLst>
                <a:ext uri="{FF2B5EF4-FFF2-40B4-BE49-F238E27FC236}">
                  <a16:creationId xmlns:a16="http://schemas.microsoft.com/office/drawing/2014/main" id="{8E947CD1-DFB5-90FF-1CFA-F729C056C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7" name="Freeform 136">
              <a:extLst>
                <a:ext uri="{FF2B5EF4-FFF2-40B4-BE49-F238E27FC236}">
                  <a16:creationId xmlns:a16="http://schemas.microsoft.com/office/drawing/2014/main" id="{C305D548-8851-8B19-BA2F-FC61AEC0B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8" name="Freeform 137">
              <a:extLst>
                <a:ext uri="{FF2B5EF4-FFF2-40B4-BE49-F238E27FC236}">
                  <a16:creationId xmlns:a16="http://schemas.microsoft.com/office/drawing/2014/main" id="{F3FB6FD5-D5AF-6980-6395-F42170160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49" name="Freeform 138">
              <a:extLst>
                <a:ext uri="{FF2B5EF4-FFF2-40B4-BE49-F238E27FC236}">
                  <a16:creationId xmlns:a16="http://schemas.microsoft.com/office/drawing/2014/main" id="{EEE1F0C4-6857-F910-6DFF-331B70501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50" name="Freeform 139">
              <a:extLst>
                <a:ext uri="{FF2B5EF4-FFF2-40B4-BE49-F238E27FC236}">
                  <a16:creationId xmlns:a16="http://schemas.microsoft.com/office/drawing/2014/main" id="{6C9CF707-0FD5-6E57-C1F3-EC8F94E7E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51" name="Freeform 140">
              <a:extLst>
                <a:ext uri="{FF2B5EF4-FFF2-40B4-BE49-F238E27FC236}">
                  <a16:creationId xmlns:a16="http://schemas.microsoft.com/office/drawing/2014/main" id="{FB25CF40-57AE-4BF8-D401-B6453F15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52" name="Freeform 141">
              <a:extLst>
                <a:ext uri="{FF2B5EF4-FFF2-40B4-BE49-F238E27FC236}">
                  <a16:creationId xmlns:a16="http://schemas.microsoft.com/office/drawing/2014/main" id="{C39EAB11-ABB9-EC0B-4C80-C50063516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53" name="Freeform 142">
              <a:extLst>
                <a:ext uri="{FF2B5EF4-FFF2-40B4-BE49-F238E27FC236}">
                  <a16:creationId xmlns:a16="http://schemas.microsoft.com/office/drawing/2014/main" id="{5DDEAA2C-BC1C-9AFC-654E-6BC004DC0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54" name="Freeform 143">
              <a:extLst>
                <a:ext uri="{FF2B5EF4-FFF2-40B4-BE49-F238E27FC236}">
                  <a16:creationId xmlns:a16="http://schemas.microsoft.com/office/drawing/2014/main" id="{24A12DE5-B295-B895-1BDE-228AD95C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5755" name="Freeform 144">
              <a:extLst>
                <a:ext uri="{FF2B5EF4-FFF2-40B4-BE49-F238E27FC236}">
                  <a16:creationId xmlns:a16="http://schemas.microsoft.com/office/drawing/2014/main" id="{E1470E32-E3F5-F657-552A-247009C48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</p:grpSp>
      <p:grpSp>
        <p:nvGrpSpPr>
          <p:cNvPr id="25612" name="Group 36">
            <a:extLst>
              <a:ext uri="{FF2B5EF4-FFF2-40B4-BE49-F238E27FC236}">
                <a16:creationId xmlns:a16="http://schemas.microsoft.com/office/drawing/2014/main" id="{616F60A6-6DA2-EA6A-9810-E986116912C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58738"/>
            <a:ext cx="9164638" cy="6916738"/>
            <a:chOff x="0" y="-24"/>
            <a:chExt cx="5773" cy="4357"/>
          </a:xfrm>
        </p:grpSpPr>
        <p:pic>
          <p:nvPicPr>
            <p:cNvPr id="25613" name="Picture 37" descr="N3">
              <a:extLst>
                <a:ext uri="{FF2B5EF4-FFF2-40B4-BE49-F238E27FC236}">
                  <a16:creationId xmlns:a16="http://schemas.microsoft.com/office/drawing/2014/main" id="{24D039D6-18D6-6177-4629-B86DC0599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38" descr="N3">
              <a:extLst>
                <a:ext uri="{FF2B5EF4-FFF2-40B4-BE49-F238E27FC236}">
                  <a16:creationId xmlns:a16="http://schemas.microsoft.com/office/drawing/2014/main" id="{0CCE2A3A-E7C0-AA04-6CE2-F148C9BEC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39" descr="N3">
              <a:extLst>
                <a:ext uri="{FF2B5EF4-FFF2-40B4-BE49-F238E27FC236}">
                  <a16:creationId xmlns:a16="http://schemas.microsoft.com/office/drawing/2014/main" id="{2A6E851F-5CB0-9027-93D2-26BAD741B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40" descr="N3">
              <a:extLst>
                <a:ext uri="{FF2B5EF4-FFF2-40B4-BE49-F238E27FC236}">
                  <a16:creationId xmlns:a16="http://schemas.microsoft.com/office/drawing/2014/main" id="{774D30B9-A0BD-A834-00F4-1721EF775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7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EBA6DB-B4E9-5127-38DB-CBAA26955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83" y="2223788"/>
            <a:ext cx="837053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9"/>
          <p:cNvSpPr txBox="1">
            <a:spLocks noGrp="1"/>
          </p:cNvSpPr>
          <p:nvPr>
            <p:ph type="ctrTitle"/>
          </p:nvPr>
        </p:nvSpPr>
        <p:spPr>
          <a:xfrm>
            <a:off x="2322545" y="2102444"/>
            <a:ext cx="7445231" cy="21534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1" name="Google Shape;1114;p39"/>
          <p:cNvSpPr txBox="1">
            <a:spLocks/>
          </p:cNvSpPr>
          <p:nvPr/>
        </p:nvSpPr>
        <p:spPr>
          <a:xfrm>
            <a:off x="2401758" y="214077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KHỞI ĐỘNG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65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  <p:bldP spid="3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1FCBDDF6-A37F-E0C3-4BA6-D97B13C95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78267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7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ED925-6817-8A3C-5F51-E7524967A9CD}"/>
              </a:ext>
            </a:extLst>
          </p:cNvPr>
          <p:cNvGrpSpPr/>
          <p:nvPr/>
        </p:nvGrpSpPr>
        <p:grpSpPr>
          <a:xfrm>
            <a:off x="1935630" y="1386299"/>
            <a:ext cx="8891276" cy="2540000"/>
            <a:chOff x="609600" y="1790700"/>
            <a:chExt cx="11214894" cy="3810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AC415F-649D-34C5-C2F8-B1DB414DC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790700"/>
              <a:ext cx="3810000" cy="3810000"/>
            </a:xfrm>
            <a:prstGeom prst="rect">
              <a:avLst/>
            </a:prstGeom>
          </p:spPr>
        </p:pic>
        <p:sp>
          <p:nvSpPr>
            <p:cNvPr id="17" name="Rounded Rectangular Callout 16">
              <a:extLst>
                <a:ext uri="{FF2B5EF4-FFF2-40B4-BE49-F238E27FC236}">
                  <a16:creationId xmlns:a16="http://schemas.microsoft.com/office/drawing/2014/main" id="{624DC86F-65FA-B6F3-BE14-B34BA86E4E6F}"/>
                </a:ext>
              </a:extLst>
            </p:cNvPr>
            <p:cNvSpPr/>
            <p:nvPr/>
          </p:nvSpPr>
          <p:spPr>
            <a:xfrm>
              <a:off x="4876800" y="2247899"/>
              <a:ext cx="6947694" cy="2992291"/>
            </a:xfrm>
            <a:prstGeom prst="wedgeRoundRectCallout">
              <a:avLst>
                <a:gd name="adj1" fmla="val -59374"/>
                <a:gd name="adj2" fmla="val -16553"/>
                <a:gd name="adj3" fmla="val 16667"/>
              </a:avLst>
            </a:prstGeom>
            <a:noFill/>
            <a:ln w="25400" cap="flat" cmpd="sng" algn="ctr">
              <a:solidFill>
                <a:srgbClr val="373737"/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9CE7D6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E4D8A1B3-CAE0-F985-F04F-177C48E5FAC8}"/>
              </a:ext>
            </a:extLst>
          </p:cNvPr>
          <p:cNvSpPr/>
          <p:nvPr/>
        </p:nvSpPr>
        <p:spPr>
          <a:xfrm>
            <a:off x="522962" y="4345532"/>
            <a:ext cx="5137624" cy="2032000"/>
          </a:xfrm>
          <a:prstGeom prst="wedgeRoundRectCallout">
            <a:avLst>
              <a:gd name="adj1" fmla="val 60331"/>
              <a:gd name="adj2" fmla="val -10995"/>
              <a:gd name="adj3" fmla="val 16667"/>
            </a:avLst>
          </a:prstGeom>
          <a:noFill/>
          <a:ln w="25400" cap="flat" cmpd="sng" algn="ctr">
            <a:solidFill>
              <a:srgbClr val="373737"/>
            </a:solidFill>
            <a:prstDash val="lgDash"/>
          </a:ln>
          <a:effectLst/>
        </p:spPr>
        <p:txBody>
          <a:bodyPr lIns="60960" tIns="30480" rIns="60960" bIns="30480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9CE7D6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16B5D4-4CAA-8333-B0C9-559565C65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68" y="4686717"/>
            <a:ext cx="1346429" cy="17364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E41920-4205-F159-F17A-C9A55BA00D36}"/>
              </a:ext>
            </a:extLst>
          </p:cNvPr>
          <p:cNvSpPr txBox="1"/>
          <p:nvPr/>
        </p:nvSpPr>
        <p:spPr>
          <a:xfrm>
            <a:off x="5318707" y="1875666"/>
            <a:ext cx="5477991" cy="1434303"/>
          </a:xfrm>
          <a:prstGeom prst="rect">
            <a:avLst/>
          </a:prstGeom>
          <a:noFill/>
        </p:spPr>
        <p:txBody>
          <a:bodyPr wrap="square" lIns="60960" tIns="30480" rIns="60960" bIns="3048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Đố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chủ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đề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I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chúng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17AD33-ABE4-A4E1-008D-E32D0E42D805}"/>
              </a:ext>
            </a:extLst>
          </p:cNvPr>
          <p:cNvSpPr txBox="1"/>
          <p:nvPr/>
        </p:nvSpPr>
        <p:spPr>
          <a:xfrm>
            <a:off x="796580" y="4527499"/>
            <a:ext cx="4590388" cy="1645066"/>
          </a:xfrm>
          <a:prstGeom prst="rect">
            <a:avLst/>
          </a:prstGeom>
          <a:noFill/>
        </p:spPr>
        <p:txBody>
          <a:bodyPr wrap="square" lIns="60960" tIns="30480" rIns="60960" bIns="3048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; so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tự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;…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FBA2DBB-AD1D-90C0-D055-81873C67EA59}"/>
              </a:ext>
            </a:extLst>
          </p:cNvPr>
          <p:cNvSpPr/>
          <p:nvPr/>
        </p:nvSpPr>
        <p:spPr>
          <a:xfrm rot="20654215">
            <a:off x="167496" y="2069310"/>
            <a:ext cx="2601123" cy="1593211"/>
          </a:xfrm>
          <a:prstGeom prst="cloud">
            <a:avLst/>
          </a:prstGeom>
          <a:solidFill>
            <a:srgbClr val="EC6982">
              <a:lumMod val="40000"/>
              <a:lumOff val="60000"/>
            </a:srgbClr>
          </a:solidFill>
          <a:ln w="25400" cap="flat" cmpd="sng" algn="ctr">
            <a:solidFill>
              <a:srgbClr val="EC6982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“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6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87DF-AF6B-17FB-C9E8-29A39419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AF6E-442E-6BD2-0404-36981CA9B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091" y="1844477"/>
            <a:ext cx="8305014" cy="1011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047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6C1F61-1E5C-0AF9-BCD0-624904F79189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6" name="TextBox 67">
              <a:extLst>
                <a:ext uri="{FF2B5EF4-FFF2-40B4-BE49-F238E27FC236}">
                  <a16:creationId xmlns:a16="http://schemas.microsoft.com/office/drawing/2014/main" id="{650B8457-7978-7D8F-A2AE-CD3A52046C89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7" name="Hình ảnh 24">
              <a:extLst>
                <a:ext uri="{FF2B5EF4-FFF2-40B4-BE49-F238E27FC236}">
                  <a16:creationId xmlns:a16="http://schemas.microsoft.com/office/drawing/2014/main" id="{10DE0BB3-08AF-B375-0EEA-A53F18EC0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8" name="TextBox 32">
            <a:extLst>
              <a:ext uri="{FF2B5EF4-FFF2-40B4-BE49-F238E27FC236}">
                <a16:creationId xmlns:a16="http://schemas.microsoft.com/office/drawing/2014/main" id="{E8B4FBDB-49EB-304A-2CA8-C298284870D6}"/>
              </a:ext>
            </a:extLst>
          </p:cNvPr>
          <p:cNvSpPr txBox="1"/>
          <p:nvPr/>
        </p:nvSpPr>
        <p:spPr>
          <a:xfrm>
            <a:off x="1314450" y="1896592"/>
            <a:ext cx="9860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kiến thức, kĩ năng đã học trong Chủ đề I về: Đọc, viết các số có nhiều chữ số.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</p:spTree>
    <p:extLst>
      <p:ext uri="{BB962C8B-B14F-4D97-AF65-F5344CB8AC3E}">
        <p14:creationId xmlns:p14="http://schemas.microsoft.com/office/powerpoint/2010/main" val="34400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9"/>
          <p:cNvSpPr txBox="1">
            <a:spLocks noGrp="1"/>
          </p:cNvSpPr>
          <p:nvPr>
            <p:ph type="ctrTitle"/>
          </p:nvPr>
        </p:nvSpPr>
        <p:spPr>
          <a:xfrm>
            <a:off x="2322545" y="2102444"/>
            <a:ext cx="7445231" cy="21534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1" name="Google Shape;1114;p39"/>
          <p:cNvSpPr txBox="1">
            <a:spLocks/>
          </p:cNvSpPr>
          <p:nvPr/>
        </p:nvSpPr>
        <p:spPr>
          <a:xfrm>
            <a:off x="2401758" y="2112195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LUYỆN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 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65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66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  <p:bldP spid="3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9B9CF-4D25-AFA6-66D0-BF5B194EA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8" y="623887"/>
            <a:ext cx="10625138" cy="829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E9B83-F046-F85F-0714-5BB4B094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49" y="1540216"/>
            <a:ext cx="8639175" cy="44605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831</Words>
  <Application>Microsoft Office PowerPoint</Application>
  <PresentationFormat>Widescreen</PresentationFormat>
  <Paragraphs>86</Paragraphs>
  <Slides>28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Bahiana</vt:lpstr>
      <vt:lpstr>Calibri</vt:lpstr>
      <vt:lpstr>Calibri Light</vt:lpstr>
      <vt:lpstr>Cambria</vt:lpstr>
      <vt:lpstr>Didact Gothic</vt:lpstr>
      <vt:lpstr>Tahoma</vt:lpstr>
      <vt:lpstr>Times New Roman</vt:lpstr>
      <vt:lpstr>UTM Avo</vt:lpstr>
      <vt:lpstr>Office Theme</vt:lpstr>
      <vt:lpstr>CHÀO MỪNG QUÝ THẦY CÔ VỀ DỰ GIỜ LỚP 4A</vt:lpstr>
      <vt:lpstr>PowerPoint Presentation</vt:lpstr>
      <vt:lpstr>KHỞI ĐỘNG</vt:lpstr>
      <vt:lpstr>PowerPoint Presentation</vt:lpstr>
      <vt:lpstr>PowerPoint Presentation</vt:lpstr>
      <vt:lpstr>Thứ Sáu ngày 25 tháng 10 năm 2024 Toán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085.Trương Thị Trinh</dc:creator>
  <cp:lastModifiedBy>085.Trương Thị Trinh</cp:lastModifiedBy>
  <cp:revision>11</cp:revision>
  <dcterms:created xsi:type="dcterms:W3CDTF">2024-10-23T05:13:50Z</dcterms:created>
  <dcterms:modified xsi:type="dcterms:W3CDTF">2024-10-27T12:36:40Z</dcterms:modified>
</cp:coreProperties>
</file>