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3" r:id="rId2"/>
  </p:sldMasterIdLst>
  <p:notesMasterIdLst>
    <p:notesMasterId r:id="rId18"/>
  </p:notesMasterIdLst>
  <p:sldIdLst>
    <p:sldId id="396" r:id="rId3"/>
    <p:sldId id="419" r:id="rId4"/>
    <p:sldId id="382" r:id="rId5"/>
    <p:sldId id="398" r:id="rId6"/>
    <p:sldId id="399" r:id="rId7"/>
    <p:sldId id="418" r:id="rId8"/>
    <p:sldId id="413" r:id="rId9"/>
    <p:sldId id="401" r:id="rId10"/>
    <p:sldId id="414" r:id="rId11"/>
    <p:sldId id="389" r:id="rId12"/>
    <p:sldId id="390" r:id="rId13"/>
    <p:sldId id="395" r:id="rId14"/>
    <p:sldId id="417" r:id="rId15"/>
    <p:sldId id="409" r:id="rId16"/>
    <p:sldId id="416" r:id="rId17"/>
  </p:sldIdLst>
  <p:sldSz cx="12192000" cy="6858000"/>
  <p:notesSz cx="6858000" cy="9144000"/>
  <p:custDataLst>
    <p:tags r:id="rId19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0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8CBAD"/>
    <a:srgbClr val="00FF00"/>
    <a:srgbClr val="006600"/>
    <a:srgbClr val="FFFFCC"/>
    <a:srgbClr val="51B416"/>
    <a:srgbClr val="FF66CC"/>
    <a:srgbClr val="E6B9B8"/>
    <a:srgbClr val="FFFFFF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9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ags" Target="tags/tag1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30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551141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660751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475874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443811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093357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85959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02430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4" name="Google Shape;64;p4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4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2" name="Google Shape;7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4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282104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612232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07962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939075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511871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21353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7944215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726769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4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4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4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16174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881595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6240027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130262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3702534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1375390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7463807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9874299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835040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322471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6050935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9207936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9630171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5037965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9409684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7247629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0435582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0307948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8178262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021960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1260642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5832308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812907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7873620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2020716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318457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6845729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0915363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986611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13781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8770687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4582659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6215815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284527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8585474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0344487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673816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0681228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5"/>
              <a:buFont typeface="Calibri"/>
              <a:buNone/>
              <a:defRPr sz="5335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 sz="2665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5"/>
              <a:buNone/>
              <a:defRPr sz="2135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9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9"/>
          <p:cNvSpPr txBox="1">
            <a:spLocks noGrp="1"/>
          </p:cNvSpPr>
          <p:nvPr>
            <p:ph type="body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0" name="Google Shape;120;p29"/>
          <p:cNvSpPr txBox="1">
            <a:spLocks noGrp="1"/>
          </p:cNvSpPr>
          <p:nvPr>
            <p:ph type="body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1" name="Google Shape;121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0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7" name="Google Shape;127;p30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28" name="Google Shape;128;p30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9" name="Google Shape;129;p30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30" name="Google Shape;130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5301176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2"/>
          <p:cNvSpPr txBox="1"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2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99427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Char char="•"/>
              <a:defRPr sz="4265"/>
            </a:lvl1pPr>
            <a:lvl2pPr marL="914400" lvl="1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–"/>
              <a:defRPr sz="3734"/>
            </a:lvl2pPr>
            <a:lvl3pPr marL="1371600" lvl="2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4pPr>
            <a:lvl5pPr marL="2286000" lvl="4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»"/>
              <a:defRPr sz="2665"/>
            </a:lvl5pPr>
            <a:lvl6pPr marL="2743200" lvl="5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6pPr>
            <a:lvl7pPr marL="3200400" lvl="6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7pPr>
            <a:lvl8pPr marL="3657600" lvl="7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8pPr>
            <a:lvl9pPr marL="4114800" lvl="8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9pPr>
          </a:lstStyle>
          <a:p>
            <a:endParaRPr/>
          </a:p>
        </p:txBody>
      </p:sp>
      <p:sp>
        <p:nvSpPr>
          <p:cNvPr id="141" name="Google Shape;141;p32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2" name="Google Shape;142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3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3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None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None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" name="Google Shape;148;p33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9" name="Google Shape;149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4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4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3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3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5"/>
          <p:cNvSpPr txBox="1">
            <a:spLocks noGrp="1"/>
          </p:cNvSpPr>
          <p:nvPr>
            <p:ph type="title"/>
          </p:nvPr>
        </p:nvSpPr>
        <p:spPr>
          <a:xfrm rot="5400000">
            <a:off x="8016874" y="1028701"/>
            <a:ext cx="4387851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5"/>
          <p:cNvSpPr txBox="1">
            <a:spLocks noGrp="1"/>
          </p:cNvSpPr>
          <p:nvPr>
            <p:ph type="body" idx="1"/>
          </p:nvPr>
        </p:nvSpPr>
        <p:spPr>
          <a:xfrm rot="5400000">
            <a:off x="2428874" y="-1612900"/>
            <a:ext cx="4387851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161868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961681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40734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4.xml"/><Relationship Id="rId18" Type="http://schemas.openxmlformats.org/officeDocument/2006/relationships/slideLayout" Target="../slideLayouts/slideLayout39.xml"/><Relationship Id="rId26" Type="http://schemas.openxmlformats.org/officeDocument/2006/relationships/slideLayout" Target="../slideLayouts/slideLayout47.xml"/><Relationship Id="rId39" Type="http://schemas.openxmlformats.org/officeDocument/2006/relationships/slideLayout" Target="../slideLayouts/slideLayout60.xml"/><Relationship Id="rId21" Type="http://schemas.openxmlformats.org/officeDocument/2006/relationships/slideLayout" Target="../slideLayouts/slideLayout42.xml"/><Relationship Id="rId34" Type="http://schemas.openxmlformats.org/officeDocument/2006/relationships/slideLayout" Target="../slideLayouts/slideLayout55.xml"/><Relationship Id="rId42" Type="http://schemas.openxmlformats.org/officeDocument/2006/relationships/slideLayout" Target="../slideLayouts/slideLayout63.xml"/><Relationship Id="rId47" Type="http://schemas.openxmlformats.org/officeDocument/2006/relationships/slideLayout" Target="../slideLayouts/slideLayout68.xml"/><Relationship Id="rId50" Type="http://schemas.openxmlformats.org/officeDocument/2006/relationships/slideLayout" Target="../slideLayouts/slideLayout71.xml"/><Relationship Id="rId55" Type="http://schemas.openxmlformats.org/officeDocument/2006/relationships/theme" Target="../theme/theme2.xml"/><Relationship Id="rId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3.xml"/><Relationship Id="rId16" Type="http://schemas.openxmlformats.org/officeDocument/2006/relationships/slideLayout" Target="../slideLayouts/slideLayout37.xml"/><Relationship Id="rId29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32.xml"/><Relationship Id="rId24" Type="http://schemas.openxmlformats.org/officeDocument/2006/relationships/slideLayout" Target="../slideLayouts/slideLayout45.xml"/><Relationship Id="rId32" Type="http://schemas.openxmlformats.org/officeDocument/2006/relationships/slideLayout" Target="../slideLayouts/slideLayout53.xml"/><Relationship Id="rId37" Type="http://schemas.openxmlformats.org/officeDocument/2006/relationships/slideLayout" Target="../slideLayouts/slideLayout58.xml"/><Relationship Id="rId40" Type="http://schemas.openxmlformats.org/officeDocument/2006/relationships/slideLayout" Target="../slideLayouts/slideLayout61.xml"/><Relationship Id="rId45" Type="http://schemas.openxmlformats.org/officeDocument/2006/relationships/slideLayout" Target="../slideLayouts/slideLayout66.xml"/><Relationship Id="rId53" Type="http://schemas.openxmlformats.org/officeDocument/2006/relationships/slideLayout" Target="../slideLayouts/slideLayout74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19" Type="http://schemas.openxmlformats.org/officeDocument/2006/relationships/slideLayout" Target="../slideLayouts/slideLayout40.xml"/><Relationship Id="rId31" Type="http://schemas.openxmlformats.org/officeDocument/2006/relationships/slideLayout" Target="../slideLayouts/slideLayout52.xml"/><Relationship Id="rId44" Type="http://schemas.openxmlformats.org/officeDocument/2006/relationships/slideLayout" Target="../slideLayouts/slideLayout65.xml"/><Relationship Id="rId52" Type="http://schemas.openxmlformats.org/officeDocument/2006/relationships/slideLayout" Target="../slideLayouts/slideLayout73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Relationship Id="rId22" Type="http://schemas.openxmlformats.org/officeDocument/2006/relationships/slideLayout" Target="../slideLayouts/slideLayout43.xml"/><Relationship Id="rId27" Type="http://schemas.openxmlformats.org/officeDocument/2006/relationships/slideLayout" Target="../slideLayouts/slideLayout48.xml"/><Relationship Id="rId30" Type="http://schemas.openxmlformats.org/officeDocument/2006/relationships/slideLayout" Target="../slideLayouts/slideLayout51.xml"/><Relationship Id="rId35" Type="http://schemas.openxmlformats.org/officeDocument/2006/relationships/slideLayout" Target="../slideLayouts/slideLayout56.xml"/><Relationship Id="rId43" Type="http://schemas.openxmlformats.org/officeDocument/2006/relationships/slideLayout" Target="../slideLayouts/slideLayout64.xml"/><Relationship Id="rId48" Type="http://schemas.openxmlformats.org/officeDocument/2006/relationships/slideLayout" Target="../slideLayouts/slideLayout69.xml"/><Relationship Id="rId8" Type="http://schemas.openxmlformats.org/officeDocument/2006/relationships/slideLayout" Target="../slideLayouts/slideLayout29.xml"/><Relationship Id="rId51" Type="http://schemas.openxmlformats.org/officeDocument/2006/relationships/slideLayout" Target="../slideLayouts/slideLayout72.xml"/><Relationship Id="rId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33.xml"/><Relationship Id="rId17" Type="http://schemas.openxmlformats.org/officeDocument/2006/relationships/slideLayout" Target="../slideLayouts/slideLayout38.xml"/><Relationship Id="rId25" Type="http://schemas.openxmlformats.org/officeDocument/2006/relationships/slideLayout" Target="../slideLayouts/slideLayout46.xml"/><Relationship Id="rId33" Type="http://schemas.openxmlformats.org/officeDocument/2006/relationships/slideLayout" Target="../slideLayouts/slideLayout54.xml"/><Relationship Id="rId38" Type="http://schemas.openxmlformats.org/officeDocument/2006/relationships/slideLayout" Target="../slideLayouts/slideLayout59.xml"/><Relationship Id="rId46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41.xml"/><Relationship Id="rId41" Type="http://schemas.openxmlformats.org/officeDocument/2006/relationships/slideLayout" Target="../slideLayouts/slideLayout62.xml"/><Relationship Id="rId54" Type="http://schemas.openxmlformats.org/officeDocument/2006/relationships/slideLayout" Target="../slideLayouts/slideLayout75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6.xml"/><Relationship Id="rId23" Type="http://schemas.openxmlformats.org/officeDocument/2006/relationships/slideLayout" Target="../slideLayouts/slideLayout44.xml"/><Relationship Id="rId28" Type="http://schemas.openxmlformats.org/officeDocument/2006/relationships/slideLayout" Target="../slideLayouts/slideLayout49.xml"/><Relationship Id="rId36" Type="http://schemas.openxmlformats.org/officeDocument/2006/relationships/slideLayout" Target="../slideLayouts/slideLayout57.xml"/><Relationship Id="rId49" Type="http://schemas.openxmlformats.org/officeDocument/2006/relationships/slideLayout" Target="../slideLayouts/slideLayout7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740" r:id="rId6"/>
    <p:sldLayoutId id="2147483739" r:id="rId7"/>
    <p:sldLayoutId id="2147483738" r:id="rId8"/>
    <p:sldLayoutId id="2147483737" r:id="rId9"/>
    <p:sldLayoutId id="2147483736" r:id="rId10"/>
    <p:sldLayoutId id="2147483735" r:id="rId11"/>
    <p:sldLayoutId id="2147483734" r:id="rId12"/>
    <p:sldLayoutId id="2147483733" r:id="rId13"/>
    <p:sldLayoutId id="2147483732" r:id="rId14"/>
    <p:sldLayoutId id="2147483731" r:id="rId15"/>
    <p:sldLayoutId id="2147483657" r:id="rId16"/>
    <p:sldLayoutId id="2147483658" r:id="rId17"/>
    <p:sldLayoutId id="2147483659" r:id="rId18"/>
    <p:sldLayoutId id="2147483660" r:id="rId19"/>
    <p:sldLayoutId id="2147483661" r:id="rId20"/>
    <p:sldLayoutId id="2147483751" r:id="rId2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  <p:sldLayoutId id="2147483749" r:id="rId2"/>
    <p:sldLayoutId id="2147483748" r:id="rId3"/>
    <p:sldLayoutId id="2147483747" r:id="rId4"/>
    <p:sldLayoutId id="2147483746" r:id="rId5"/>
    <p:sldLayoutId id="2147483745" r:id="rId6"/>
    <p:sldLayoutId id="2147483744" r:id="rId7"/>
    <p:sldLayoutId id="2147483743" r:id="rId8"/>
    <p:sldLayoutId id="2147483742" r:id="rId9"/>
    <p:sldLayoutId id="2147483741" r:id="rId10"/>
    <p:sldLayoutId id="2147483730" r:id="rId11"/>
    <p:sldLayoutId id="2147483729" r:id="rId12"/>
    <p:sldLayoutId id="2147483728" r:id="rId13"/>
    <p:sldLayoutId id="2147483727" r:id="rId14"/>
    <p:sldLayoutId id="2147483726" r:id="rId15"/>
    <p:sldLayoutId id="2147483725" r:id="rId16"/>
    <p:sldLayoutId id="2147483724" r:id="rId17"/>
    <p:sldLayoutId id="2147483723" r:id="rId18"/>
    <p:sldLayoutId id="2147483722" r:id="rId19"/>
    <p:sldLayoutId id="2147483721" r:id="rId20"/>
    <p:sldLayoutId id="2147483720" r:id="rId21"/>
    <p:sldLayoutId id="2147483719" r:id="rId22"/>
    <p:sldLayoutId id="2147483718" r:id="rId23"/>
    <p:sldLayoutId id="2147483717" r:id="rId24"/>
    <p:sldLayoutId id="2147483716" r:id="rId25"/>
    <p:sldLayoutId id="2147483715" r:id="rId26"/>
    <p:sldLayoutId id="2147483714" r:id="rId27"/>
    <p:sldLayoutId id="2147483713" r:id="rId28"/>
    <p:sldLayoutId id="2147483712" r:id="rId29"/>
    <p:sldLayoutId id="2147483711" r:id="rId30"/>
    <p:sldLayoutId id="2147483710" r:id="rId31"/>
    <p:sldLayoutId id="2147483709" r:id="rId32"/>
    <p:sldLayoutId id="2147483708" r:id="rId33"/>
    <p:sldLayoutId id="2147483707" r:id="rId34"/>
    <p:sldLayoutId id="2147483706" r:id="rId35"/>
    <p:sldLayoutId id="2147483705" r:id="rId36"/>
    <p:sldLayoutId id="2147483704" r:id="rId37"/>
    <p:sldLayoutId id="2147483703" r:id="rId38"/>
    <p:sldLayoutId id="2147483702" r:id="rId39"/>
    <p:sldLayoutId id="2147483701" r:id="rId40"/>
    <p:sldLayoutId id="2147483700" r:id="rId41"/>
    <p:sldLayoutId id="2147483699" r:id="rId42"/>
    <p:sldLayoutId id="2147483698" r:id="rId43"/>
    <p:sldLayoutId id="2147483697" r:id="rId44"/>
    <p:sldLayoutId id="2147483696" r:id="rId45"/>
    <p:sldLayoutId id="2147483667" r:id="rId46"/>
    <p:sldLayoutId id="2147483668" r:id="rId47"/>
    <p:sldLayoutId id="2147483669" r:id="rId48"/>
    <p:sldLayoutId id="2147483670" r:id="rId49"/>
    <p:sldLayoutId id="2147483671" r:id="rId50"/>
    <p:sldLayoutId id="2147483672" r:id="rId51"/>
    <p:sldLayoutId id="2147483673" r:id="rId52"/>
    <p:sldLayoutId id="2147483674" r:id="rId53"/>
    <p:sldLayoutId id="2147483752" r:id="rId5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7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5.xm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5.xm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microsoft.com/office/2007/relationships/hdphoto" Target="../media/hdphoto3.wdp"/><Relationship Id="rId3" Type="http://schemas.openxmlformats.org/officeDocument/2006/relationships/image" Target="../media/image2.gif"/><Relationship Id="rId7" Type="http://schemas.openxmlformats.org/officeDocument/2006/relationships/image" Target="../media/image10.png"/><Relationship Id="rId12" Type="http://schemas.openxmlformats.org/officeDocument/2006/relationships/image" Target="../media/image13.png"/><Relationship Id="rId17" Type="http://schemas.microsoft.com/office/2007/relationships/hdphoto" Target="../media/hdphoto5.wdp"/><Relationship Id="rId2" Type="http://schemas.openxmlformats.org/officeDocument/2006/relationships/image" Target="../media/image1.gif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.gif"/><Relationship Id="rId11" Type="http://schemas.microsoft.com/office/2007/relationships/hdphoto" Target="../media/hdphoto2.wdp"/><Relationship Id="rId5" Type="http://schemas.openxmlformats.org/officeDocument/2006/relationships/image" Target="../media/image4.gif"/><Relationship Id="rId15" Type="http://schemas.microsoft.com/office/2007/relationships/hdphoto" Target="../media/hdphoto4.wdp"/><Relationship Id="rId10" Type="http://schemas.openxmlformats.org/officeDocument/2006/relationships/image" Target="../media/image12.png"/><Relationship Id="rId4" Type="http://schemas.openxmlformats.org/officeDocument/2006/relationships/image" Target="../media/image3.gif"/><Relationship Id="rId9" Type="http://schemas.openxmlformats.org/officeDocument/2006/relationships/image" Target="../media/image11.png"/><Relationship Id="rId1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2.xml"/><Relationship Id="rId5" Type="http://schemas.microsoft.com/office/2007/relationships/hdphoto" Target="../media/hdphoto6.wdp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.gif"/><Relationship Id="rId7" Type="http://schemas.openxmlformats.org/officeDocument/2006/relationships/image" Target="../media/image11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5.xm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8" descr="x53122380[1]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079935" y="-1240579"/>
            <a:ext cx="762000" cy="3243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23" descr="2007091014183253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927129" y="-1250009"/>
            <a:ext cx="819150" cy="3319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8" descr="x53122380[1]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856808" y="-1088179"/>
            <a:ext cx="762000" cy="3243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25" descr="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947249" y="4495812"/>
            <a:ext cx="2611840" cy="273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26" descr="2007091014183253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3" y="1752600"/>
            <a:ext cx="608092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27" descr="2007091014183253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8827" y="2286000"/>
            <a:ext cx="608092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28" descr="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1656" y="4495812"/>
            <a:ext cx="2673071" cy="273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8" descr="x53122380[1]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471843" y="4855426"/>
            <a:ext cx="762000" cy="3243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48" descr="2007091014183253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686425" y="4725502"/>
            <a:ext cx="819150" cy="3445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8" descr="x53122380[1]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350065" y="5007826"/>
            <a:ext cx="762000" cy="3243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2" name="Picture 104" descr="12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34" y="-307430"/>
            <a:ext cx="1013487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3" name="Picture 104" descr="12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0739" y="0"/>
            <a:ext cx="1013487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4" name="Picture 24" descr="3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441119" y="3429000"/>
            <a:ext cx="1203516" cy="66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5" name="Picture 24" descr="3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39363" y="5334000"/>
            <a:ext cx="1203516" cy="66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6" name="Picture 24" descr="3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32618" y="3810000"/>
            <a:ext cx="1203516" cy="66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71" name="TextBox 9"/>
          <p:cNvSpPr txBox="1">
            <a:spLocks noChangeArrowheads="1"/>
          </p:cNvSpPr>
          <p:nvPr/>
        </p:nvSpPr>
        <p:spPr bwMode="auto">
          <a:xfrm>
            <a:off x="2346096" y="4343400"/>
            <a:ext cx="7030018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sz="2400" b="1" dirty="0">
                <a:solidFill>
                  <a:srgbClr val="C00000"/>
                </a:solidFill>
                <a:latin typeface="HP001 4 hàng" pitchFamily="34" charset="0"/>
                <a:cs typeface="Times New Roman" pitchFamily="18" charset="0"/>
              </a:rPr>
              <a:t>  </a:t>
            </a:r>
            <a:r>
              <a:rPr lang="en-US" sz="3200" b="1" dirty="0" err="1">
                <a:solidFill>
                  <a:srgbClr val="0070C0"/>
                </a:solidFill>
                <a:latin typeface="HP001 4 hàng" pitchFamily="34" charset="0"/>
                <a:cs typeface="Times New Roman" pitchFamily="18" charset="0"/>
              </a:rPr>
              <a:t>Giáo</a:t>
            </a:r>
            <a:r>
              <a:rPr lang="en-US" sz="3200" b="1" dirty="0">
                <a:solidFill>
                  <a:srgbClr val="0070C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HP001 4 hàng" pitchFamily="34" charset="0"/>
                <a:cs typeface="Times New Roman" pitchFamily="18" charset="0"/>
              </a:rPr>
              <a:t>viên</a:t>
            </a:r>
            <a:r>
              <a:rPr lang="en-US" sz="3200" b="1" dirty="0">
                <a:solidFill>
                  <a:srgbClr val="0070C0"/>
                </a:solidFill>
                <a:latin typeface="HP001 4 hàng" pitchFamily="34" charset="0"/>
                <a:cs typeface="Times New Roman" pitchFamily="18" charset="0"/>
              </a:rPr>
              <a:t>: </a:t>
            </a:r>
            <a:r>
              <a:rPr lang="en-US" sz="3200" b="1" dirty="0" err="1">
                <a:solidFill>
                  <a:srgbClr val="0070C0"/>
                </a:solidFill>
                <a:latin typeface="HP001 4 hàng" pitchFamily="34" charset="0"/>
                <a:cs typeface="Times New Roman" pitchFamily="18" charset="0"/>
              </a:rPr>
              <a:t>Nguyễn</a:t>
            </a:r>
            <a:r>
              <a:rPr lang="en-US" sz="3200" b="1" dirty="0">
                <a:solidFill>
                  <a:srgbClr val="0070C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HP001 4 hàng" pitchFamily="34" charset="0"/>
                <a:cs typeface="Times New Roman" pitchFamily="18" charset="0"/>
              </a:rPr>
              <a:t>Thị</a:t>
            </a:r>
            <a:r>
              <a:rPr lang="en-US" sz="3200" b="1" dirty="0">
                <a:solidFill>
                  <a:srgbClr val="0070C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HP001 4 hàng" pitchFamily="34" charset="0"/>
                <a:cs typeface="Times New Roman" pitchFamily="18" charset="0"/>
              </a:rPr>
              <a:t>Bích</a:t>
            </a:r>
            <a:r>
              <a:rPr lang="en-US" sz="3200" b="1" dirty="0" smtClean="0">
                <a:solidFill>
                  <a:srgbClr val="0070C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HP001 4 hàng" pitchFamily="34" charset="0"/>
                <a:cs typeface="Times New Roman" pitchFamily="18" charset="0"/>
              </a:rPr>
              <a:t>Thùy</a:t>
            </a:r>
            <a:endParaRPr lang="en-US" sz="3200" b="1" dirty="0">
              <a:solidFill>
                <a:srgbClr val="0070C0"/>
              </a:solidFill>
              <a:latin typeface="HP001 4 hàng" pitchFamily="34" charset="0"/>
              <a:cs typeface="Times New Roman" pitchFamily="18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en-US" sz="3200" b="1" dirty="0">
                <a:solidFill>
                  <a:srgbClr val="0070C0"/>
                </a:solidFill>
                <a:latin typeface="HP001 4 hàng" pitchFamily="34" charset="0"/>
                <a:cs typeface="Times New Roman" pitchFamily="18" charset="0"/>
              </a:rPr>
              <a:t>    </a:t>
            </a:r>
            <a:r>
              <a:rPr lang="en-US" sz="3200" b="1" dirty="0" err="1">
                <a:solidFill>
                  <a:srgbClr val="0070C0"/>
                </a:solidFill>
                <a:latin typeface="HP001 4 hàng" pitchFamily="34" charset="0"/>
                <a:cs typeface="Times New Roman" pitchFamily="18" charset="0"/>
              </a:rPr>
              <a:t>Lớp</a:t>
            </a:r>
            <a:r>
              <a:rPr lang="en-US" sz="3200" b="1" dirty="0">
                <a:solidFill>
                  <a:srgbClr val="0070C0"/>
                </a:solidFill>
                <a:latin typeface="HP001 4 hàng" pitchFamily="34" charset="0"/>
                <a:cs typeface="Times New Roman" pitchFamily="18" charset="0"/>
              </a:rPr>
              <a:t>: </a:t>
            </a:r>
            <a:r>
              <a:rPr lang="en-US" sz="3200" b="1" dirty="0" smtClean="0">
                <a:solidFill>
                  <a:srgbClr val="0070C0"/>
                </a:solidFill>
                <a:latin typeface="HP001 4 hàng" pitchFamily="34" charset="0"/>
                <a:cs typeface="Times New Roman" pitchFamily="18" charset="0"/>
              </a:rPr>
              <a:t>2A</a:t>
            </a:r>
            <a:endParaRPr lang="en-US" sz="2400" b="1" dirty="0">
              <a:solidFill>
                <a:srgbClr val="C00000"/>
              </a:solidFill>
              <a:latin typeface="HP001 4 hàng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912141" y="889345"/>
            <a:ext cx="10540259" cy="83099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endParaRPr lang="en-US" sz="2400" b="1" dirty="0">
              <a:ln w="11430"/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en-US" sz="2400" b="1" dirty="0">
                <a:ln w="11430"/>
                <a:latin typeface="Times New Roman" pitchFamily="18" charset="0"/>
                <a:cs typeface="Times New Roman" pitchFamily="18" charset="0"/>
              </a:rPr>
              <a:t>TRƯỜNG TIỂU HỌC ĐỐNG ĐA</a:t>
            </a:r>
            <a:endParaRPr lang="vi-VN" sz="2400" b="1" dirty="0">
              <a:ln w="11430"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17774" y="2371647"/>
            <a:ext cx="10840693" cy="1077218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1" algn="ctr">
              <a:defRPr/>
            </a:pPr>
            <a:r>
              <a:rPr lang="vi-VN" sz="3200" b="1" dirty="0">
                <a:ln w="11430"/>
                <a:solidFill>
                  <a:srgbClr val="FF0000"/>
                </a:solidFill>
                <a:latin typeface="+mj-lt"/>
                <a:cs typeface="Arial" charset="0"/>
              </a:rPr>
              <a:t>CHÀO MỪNG</a:t>
            </a:r>
            <a:r>
              <a:rPr lang="en-US" sz="3200" b="1" dirty="0">
                <a:ln w="11430"/>
                <a:solidFill>
                  <a:srgbClr val="FF0000"/>
                </a:solidFill>
                <a:latin typeface="+mj-lt"/>
                <a:cs typeface="Arial" charset="0"/>
              </a:rPr>
              <a:t> </a:t>
            </a:r>
            <a:r>
              <a:rPr lang="en-US" sz="3200" b="1" dirty="0">
                <a:ln w="1143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QUÝ THẦY CÔ ĐẾN DỰ GIỜ THĂM </a:t>
            </a:r>
            <a:r>
              <a:rPr lang="en-US" sz="3200" b="1" dirty="0" smtClean="0">
                <a:ln w="1143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LỚP </a:t>
            </a:r>
            <a:r>
              <a:rPr lang="en-US" sz="3200" b="1" dirty="0" err="1" smtClean="0">
                <a:ln w="1143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3200" b="1" dirty="0" smtClean="0">
                <a:ln w="1143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       </a:t>
            </a:r>
            <a:r>
              <a:rPr lang="en-US" sz="3200" b="1" dirty="0" err="1" smtClean="0">
                <a:ln w="1143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3200" b="1" dirty="0" smtClean="0">
                <a:ln w="1143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3200" b="1" dirty="0">
              <a:ln w="11430"/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41620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290;p7"/>
          <p:cNvSpPr txBox="1"/>
          <p:nvPr/>
        </p:nvSpPr>
        <p:spPr>
          <a:xfrm>
            <a:off x="2978338" y="2343824"/>
            <a:ext cx="8855721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LUYỆN TẬP THỰC HÀNH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045236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2811596-760F-40A4-ACC9-CA26D48B35E8}"/>
              </a:ext>
            </a:extLst>
          </p:cNvPr>
          <p:cNvSpPr/>
          <p:nvPr/>
        </p:nvSpPr>
        <p:spPr>
          <a:xfrm>
            <a:off x="3014682" y="2664068"/>
            <a:ext cx="6316599" cy="1169533"/>
          </a:xfrm>
          <a:prstGeom prst="roundRect">
            <a:avLst>
              <a:gd name="adj" fmla="val 11404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7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thuyền</a:t>
            </a:r>
            <a:endParaRPr 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Mai: 5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thuyền</a:t>
            </a:r>
            <a:endParaRPr 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thuyền</a:t>
            </a:r>
            <a:endParaRPr 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192B290-4045-4630-92AC-8C3F8EB04E98}"/>
              </a:ext>
            </a:extLst>
          </p:cNvPr>
          <p:cNvSpPr txBox="1"/>
          <p:nvPr/>
        </p:nvSpPr>
        <p:spPr>
          <a:xfrm>
            <a:off x="4231673" y="3836207"/>
            <a:ext cx="3304391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600" b="1" u="sng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6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u="sng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CEF93AD-A7FB-44D9-A9E5-6D9D1C66FF4B}"/>
              </a:ext>
            </a:extLst>
          </p:cNvPr>
          <p:cNvSpPr txBox="1"/>
          <p:nvPr/>
        </p:nvSpPr>
        <p:spPr>
          <a:xfrm>
            <a:off x="5883868" y="4857898"/>
            <a:ext cx="2541855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        (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6B499DC-E911-4005-8568-0612B951823B}"/>
              </a:ext>
            </a:extLst>
          </p:cNvPr>
          <p:cNvSpPr txBox="1"/>
          <p:nvPr/>
        </p:nvSpPr>
        <p:spPr>
          <a:xfrm>
            <a:off x="4814286" y="5562300"/>
            <a:ext cx="5048806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600" b="1" u="sng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2600" b="1" u="sng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u="sng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thuyền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endParaRPr lang="en-US" sz="2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BBF1A05-7857-4B13-A889-93F547F2E4A8}"/>
              </a:ext>
            </a:extLst>
          </p:cNvPr>
          <p:cNvGrpSpPr/>
          <p:nvPr/>
        </p:nvGrpSpPr>
        <p:grpSpPr>
          <a:xfrm>
            <a:off x="1153409" y="423999"/>
            <a:ext cx="10109848" cy="1151078"/>
            <a:chOff x="-2289596" y="125793"/>
            <a:chExt cx="10050234" cy="1151078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A741D734-4E1C-4315-AC7C-E0E885A6794F}"/>
                </a:ext>
              </a:extLst>
            </p:cNvPr>
            <p:cNvSpPr/>
            <p:nvPr/>
          </p:nvSpPr>
          <p:spPr>
            <a:xfrm>
              <a:off x="-2289596" y="125793"/>
              <a:ext cx="10050234" cy="1151078"/>
            </a:xfrm>
            <a:prstGeom prst="roundRect">
              <a:avLst>
                <a:gd name="adj" fmla="val 49773"/>
              </a:avLst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</a:t>
              </a:r>
              <a:r>
                <a:rPr lang="en-US" sz="2800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endPara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3377098-46BA-4732-A93C-1C8C3F06A8C3}"/>
                </a:ext>
              </a:extLst>
            </p:cNvPr>
            <p:cNvSpPr/>
            <p:nvPr/>
          </p:nvSpPr>
          <p:spPr>
            <a:xfrm>
              <a:off x="-2289596" y="419978"/>
              <a:ext cx="548871" cy="562708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solidFill>
                    <a:srgbClr val="C00000"/>
                  </a:solidFill>
                  <a:latin typeface="UTM Avo" panose="02040603050506020204" pitchFamily="18" charset="0"/>
                </a:rPr>
                <a:t>1</a:t>
              </a:r>
              <a:endParaRPr lang="en-US" sz="2400" b="1" dirty="0">
                <a:solidFill>
                  <a:srgbClr val="C00000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565345BD-8EF1-4813-8492-0EA66AA9EC11}"/>
              </a:ext>
            </a:extLst>
          </p:cNvPr>
          <p:cNvSpPr txBox="1"/>
          <p:nvPr/>
        </p:nvSpPr>
        <p:spPr>
          <a:xfrm>
            <a:off x="1650752" y="590795"/>
            <a:ext cx="937482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thuyền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Mai 5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thuyền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A18C55D-6C28-424F-A315-B65263C007CA}"/>
              </a:ext>
            </a:extLst>
          </p:cNvPr>
          <p:cNvSpPr txBox="1"/>
          <p:nvPr/>
        </p:nvSpPr>
        <p:spPr>
          <a:xfrm>
            <a:off x="2313413" y="4317288"/>
            <a:ext cx="7485341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thuyền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A5B3AA0-C1DC-4631-855C-2AF481990028}"/>
              </a:ext>
            </a:extLst>
          </p:cNvPr>
          <p:cNvSpPr/>
          <p:nvPr/>
        </p:nvSpPr>
        <p:spPr>
          <a:xfrm>
            <a:off x="4047906" y="4857898"/>
            <a:ext cx="544839" cy="532183"/>
          </a:xfrm>
          <a:prstGeom prst="round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E2C3BD03-CAB9-4191-BF75-1127E2521465}"/>
              </a:ext>
            </a:extLst>
          </p:cNvPr>
          <p:cNvSpPr/>
          <p:nvPr/>
        </p:nvSpPr>
        <p:spPr>
          <a:xfrm>
            <a:off x="5282860" y="4857898"/>
            <a:ext cx="544839" cy="532183"/>
          </a:xfrm>
          <a:prstGeom prst="round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F2F97206-F4AF-44FF-864E-EEEAC800A262}"/>
              </a:ext>
            </a:extLst>
          </p:cNvPr>
          <p:cNvSpPr/>
          <p:nvPr/>
        </p:nvSpPr>
        <p:spPr>
          <a:xfrm>
            <a:off x="6288393" y="4866325"/>
            <a:ext cx="544839" cy="532183"/>
          </a:xfrm>
          <a:prstGeom prst="round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DFE6FF97-E369-487E-938C-293987DE90B5}"/>
              </a:ext>
            </a:extLst>
          </p:cNvPr>
          <p:cNvSpPr/>
          <p:nvPr/>
        </p:nvSpPr>
        <p:spPr>
          <a:xfrm>
            <a:off x="4692036" y="4874714"/>
            <a:ext cx="467633" cy="475627"/>
          </a:xfrm>
          <a:prstGeom prst="ellips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3F6570DF-7D4D-4FC1-9848-8324D80F6A9E}"/>
              </a:ext>
            </a:extLst>
          </p:cNvPr>
          <p:cNvSpPr/>
          <p:nvPr/>
        </p:nvSpPr>
        <p:spPr>
          <a:xfrm>
            <a:off x="6305171" y="5504415"/>
            <a:ext cx="544839" cy="532183"/>
          </a:xfrm>
          <a:prstGeom prst="round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DA7F9F93-B18C-4FD1-B33A-A8330A412D90}"/>
              </a:ext>
            </a:extLst>
          </p:cNvPr>
          <p:cNvSpPr/>
          <p:nvPr/>
        </p:nvSpPr>
        <p:spPr>
          <a:xfrm>
            <a:off x="4697528" y="4875203"/>
            <a:ext cx="467633" cy="475627"/>
          </a:xfrm>
          <a:prstGeom prst="ellipse">
            <a:avLst/>
          </a:prstGeom>
          <a:solidFill>
            <a:srgbClr val="F8CBAD"/>
          </a:solidFill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20AE0B2-5AB7-4FAA-AE1E-B6D257FEB23A}"/>
              </a:ext>
            </a:extLst>
          </p:cNvPr>
          <p:cNvGrpSpPr/>
          <p:nvPr/>
        </p:nvGrpSpPr>
        <p:grpSpPr>
          <a:xfrm>
            <a:off x="4016415" y="4850917"/>
            <a:ext cx="805389" cy="541769"/>
            <a:chOff x="6096000" y="4386583"/>
            <a:chExt cx="777451" cy="541769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01D5FBA1-7604-4197-AA5B-C1EFC2E50B28}"/>
                </a:ext>
              </a:extLst>
            </p:cNvPr>
            <p:cNvSpPr/>
            <p:nvPr/>
          </p:nvSpPr>
          <p:spPr>
            <a:xfrm>
              <a:off x="6096000" y="4396169"/>
              <a:ext cx="544839" cy="532183"/>
            </a:xfrm>
            <a:prstGeom prst="roundRect">
              <a:avLst/>
            </a:prstGeom>
            <a:solidFill>
              <a:srgbClr val="00FF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E7DFF31-388B-4879-9E2B-215D2861B243}"/>
                </a:ext>
              </a:extLst>
            </p:cNvPr>
            <p:cNvSpPr txBox="1"/>
            <p:nvPr/>
          </p:nvSpPr>
          <p:spPr>
            <a:xfrm>
              <a:off x="6195757" y="4386583"/>
              <a:ext cx="6776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/>
                <a:t>7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6738C55D-6262-4875-B644-1703B9F26CE5}"/>
              </a:ext>
            </a:extLst>
          </p:cNvPr>
          <p:cNvGrpSpPr/>
          <p:nvPr/>
        </p:nvGrpSpPr>
        <p:grpSpPr>
          <a:xfrm>
            <a:off x="5284823" y="4852769"/>
            <a:ext cx="617811" cy="541538"/>
            <a:chOff x="6096000" y="4386814"/>
            <a:chExt cx="617811" cy="541538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C2FC6E13-F34D-4EDF-BECC-CA2F267B3659}"/>
                </a:ext>
              </a:extLst>
            </p:cNvPr>
            <p:cNvSpPr/>
            <p:nvPr/>
          </p:nvSpPr>
          <p:spPr>
            <a:xfrm>
              <a:off x="6096000" y="4396169"/>
              <a:ext cx="544839" cy="532183"/>
            </a:xfrm>
            <a:prstGeom prst="roundRect">
              <a:avLst/>
            </a:prstGeom>
            <a:solidFill>
              <a:srgbClr val="00FF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0919C7D9-286A-469E-AF95-C3709F6B5566}"/>
                </a:ext>
              </a:extLst>
            </p:cNvPr>
            <p:cNvSpPr txBox="1"/>
            <p:nvPr/>
          </p:nvSpPr>
          <p:spPr>
            <a:xfrm>
              <a:off x="6168972" y="4386814"/>
              <a:ext cx="54483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/>
                <a:t>5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C3F045A6-5CA7-44D0-9DE7-A387AD608D44}"/>
              </a:ext>
            </a:extLst>
          </p:cNvPr>
          <p:cNvGrpSpPr/>
          <p:nvPr/>
        </p:nvGrpSpPr>
        <p:grpSpPr>
          <a:xfrm>
            <a:off x="6261759" y="4861647"/>
            <a:ext cx="677694" cy="541538"/>
            <a:chOff x="6062436" y="4386814"/>
            <a:chExt cx="677694" cy="541538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D1B97003-3DF6-4AC8-92BC-6E23BEF9D300}"/>
                </a:ext>
              </a:extLst>
            </p:cNvPr>
            <p:cNvSpPr/>
            <p:nvPr/>
          </p:nvSpPr>
          <p:spPr>
            <a:xfrm>
              <a:off x="6096000" y="4396169"/>
              <a:ext cx="544839" cy="532183"/>
            </a:xfrm>
            <a:prstGeom prst="roundRect">
              <a:avLst/>
            </a:prstGeom>
            <a:solidFill>
              <a:srgbClr val="00FF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4DC369DE-7A61-4B2A-AF78-342CFF5DEAA2}"/>
                </a:ext>
              </a:extLst>
            </p:cNvPr>
            <p:cNvSpPr txBox="1"/>
            <p:nvPr/>
          </p:nvSpPr>
          <p:spPr>
            <a:xfrm>
              <a:off x="6062436" y="4386814"/>
              <a:ext cx="6776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/>
                <a:t>12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86384B6E-C6A2-470D-AC57-AA6E5ACC0F38}"/>
              </a:ext>
            </a:extLst>
          </p:cNvPr>
          <p:cNvGrpSpPr/>
          <p:nvPr/>
        </p:nvGrpSpPr>
        <p:grpSpPr>
          <a:xfrm>
            <a:off x="6279515" y="5505409"/>
            <a:ext cx="677694" cy="541538"/>
            <a:chOff x="6062436" y="4386814"/>
            <a:chExt cx="677694" cy="541538"/>
          </a:xfrm>
        </p:grpSpPr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D5311EBA-982E-4B4C-8174-5279AD824DFA}"/>
                </a:ext>
              </a:extLst>
            </p:cNvPr>
            <p:cNvSpPr/>
            <p:nvPr/>
          </p:nvSpPr>
          <p:spPr>
            <a:xfrm>
              <a:off x="6096000" y="4396169"/>
              <a:ext cx="544839" cy="532183"/>
            </a:xfrm>
            <a:prstGeom prst="roundRect">
              <a:avLst/>
            </a:prstGeom>
            <a:solidFill>
              <a:srgbClr val="00FF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F223326C-C089-432D-B5D3-B996DCFBC219}"/>
                </a:ext>
              </a:extLst>
            </p:cNvPr>
            <p:cNvSpPr txBox="1"/>
            <p:nvPr/>
          </p:nvSpPr>
          <p:spPr>
            <a:xfrm>
              <a:off x="6062436" y="4386814"/>
              <a:ext cx="6776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/>
                <a:t>12</a:t>
              </a:r>
            </a:p>
          </p:txBody>
        </p:sp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id="{612E84C0-9323-4830-8E71-A41A6ACF02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262226" y="2914851"/>
            <a:ext cx="2047233" cy="3649340"/>
          </a:xfrm>
          <a:prstGeom prst="rect">
            <a:avLst/>
          </a:prstGeom>
        </p:spPr>
      </p:pic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181BB0B0-8D3B-48D9-856B-D0171DF69013}"/>
              </a:ext>
            </a:extLst>
          </p:cNvPr>
          <p:cNvSpPr/>
          <p:nvPr/>
        </p:nvSpPr>
        <p:spPr>
          <a:xfrm>
            <a:off x="4690607" y="3459988"/>
            <a:ext cx="469062" cy="329498"/>
          </a:xfrm>
          <a:prstGeom prst="round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2751308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/>
      <p:bldP spid="16" grpId="0"/>
      <p:bldP spid="17" grpId="0"/>
      <p:bldP spid="21" grpId="0"/>
      <p:bldP spid="2" grpId="0" animBg="1"/>
      <p:bldP spid="28" grpId="0" animBg="1"/>
      <p:bldP spid="29" grpId="0" animBg="1"/>
      <p:bldP spid="3" grpId="0" animBg="1"/>
      <p:bldP spid="30" grpId="0" animBg="1"/>
      <p:bldP spid="32" grpId="0" animBg="1"/>
      <p:bldP spid="4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2811596-760F-40A4-ACC9-CA26D48B35E8}"/>
              </a:ext>
            </a:extLst>
          </p:cNvPr>
          <p:cNvSpPr/>
          <p:nvPr/>
        </p:nvSpPr>
        <p:spPr>
          <a:xfrm>
            <a:off x="3014682" y="1982284"/>
            <a:ext cx="5411041" cy="1446716"/>
          </a:xfrm>
          <a:prstGeom prst="roundRect">
            <a:avLst>
              <a:gd name="adj" fmla="val 11404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Dây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cm</a:t>
            </a:r>
          </a:p>
          <a:p>
            <a:pPr>
              <a:spcAft>
                <a:spcPts val="600"/>
              </a:spcAft>
            </a:pP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Dây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đỏ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dây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cm</a:t>
            </a:r>
          </a:p>
          <a:p>
            <a:pPr>
              <a:spcAft>
                <a:spcPts val="600"/>
              </a:spcAft>
            </a:pP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Dây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đỏ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cm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192B290-4045-4630-92AC-8C3F8EB04E98}"/>
              </a:ext>
            </a:extLst>
          </p:cNvPr>
          <p:cNvSpPr txBox="1"/>
          <p:nvPr/>
        </p:nvSpPr>
        <p:spPr>
          <a:xfrm>
            <a:off x="4231673" y="3836207"/>
            <a:ext cx="3304391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600" b="1" u="sng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6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u="sng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CEF93AD-A7FB-44D9-A9E5-6D9D1C66FF4B}"/>
              </a:ext>
            </a:extLst>
          </p:cNvPr>
          <p:cNvSpPr txBox="1"/>
          <p:nvPr/>
        </p:nvSpPr>
        <p:spPr>
          <a:xfrm>
            <a:off x="5883868" y="4857898"/>
            <a:ext cx="2541855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        (cm)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6B499DC-E911-4005-8568-0612B951823B}"/>
              </a:ext>
            </a:extLst>
          </p:cNvPr>
          <p:cNvSpPr txBox="1"/>
          <p:nvPr/>
        </p:nvSpPr>
        <p:spPr>
          <a:xfrm>
            <a:off x="4888990" y="5563859"/>
            <a:ext cx="3725462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u="sng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26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u="sng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cm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BBF1A05-7857-4B13-A889-93F547F2E4A8}"/>
              </a:ext>
            </a:extLst>
          </p:cNvPr>
          <p:cNvGrpSpPr/>
          <p:nvPr/>
        </p:nvGrpSpPr>
        <p:grpSpPr>
          <a:xfrm>
            <a:off x="793775" y="442267"/>
            <a:ext cx="10729782" cy="1151078"/>
            <a:chOff x="-2289596" y="125793"/>
            <a:chExt cx="10050234" cy="1151078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A741D734-4E1C-4315-AC7C-E0E885A6794F}"/>
                </a:ext>
              </a:extLst>
            </p:cNvPr>
            <p:cNvSpPr/>
            <p:nvPr/>
          </p:nvSpPr>
          <p:spPr>
            <a:xfrm>
              <a:off x="-2289596" y="125793"/>
              <a:ext cx="10050234" cy="1151078"/>
            </a:xfrm>
            <a:prstGeom prst="roundRect">
              <a:avLst>
                <a:gd name="adj" fmla="val 49773"/>
              </a:avLst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endPara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3377098-46BA-4732-A93C-1C8C3F06A8C3}"/>
                </a:ext>
              </a:extLst>
            </p:cNvPr>
            <p:cNvSpPr/>
            <p:nvPr/>
          </p:nvSpPr>
          <p:spPr>
            <a:xfrm>
              <a:off x="-2289596" y="419978"/>
              <a:ext cx="548871" cy="562708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2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565345BD-8EF1-4813-8492-0EA66AA9EC11}"/>
              </a:ext>
            </a:extLst>
          </p:cNvPr>
          <p:cNvSpPr txBox="1"/>
          <p:nvPr/>
        </p:nvSpPr>
        <p:spPr>
          <a:xfrm>
            <a:off x="1381071" y="569122"/>
            <a:ext cx="998198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Sợi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dây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lụa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35 cm,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sợi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dây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lụa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đỏ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sợi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dây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lụa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 cm.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sợi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dây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lụa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đỏ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xăng-ti-mét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A18C55D-6C28-424F-A315-B65263C007CA}"/>
              </a:ext>
            </a:extLst>
          </p:cNvPr>
          <p:cNvSpPr txBox="1"/>
          <p:nvPr/>
        </p:nvSpPr>
        <p:spPr>
          <a:xfrm>
            <a:off x="2313413" y="4317288"/>
            <a:ext cx="748534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Sợi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dây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lụa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đỏ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xăng-ti-mét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A5B3AA0-C1DC-4631-855C-2AF481990028}"/>
              </a:ext>
            </a:extLst>
          </p:cNvPr>
          <p:cNvSpPr/>
          <p:nvPr/>
        </p:nvSpPr>
        <p:spPr>
          <a:xfrm>
            <a:off x="4047906" y="4857898"/>
            <a:ext cx="544839" cy="532183"/>
          </a:xfrm>
          <a:prstGeom prst="round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E2C3BD03-CAB9-4191-BF75-1127E2521465}"/>
              </a:ext>
            </a:extLst>
          </p:cNvPr>
          <p:cNvSpPr/>
          <p:nvPr/>
        </p:nvSpPr>
        <p:spPr>
          <a:xfrm>
            <a:off x="5282860" y="4857898"/>
            <a:ext cx="544839" cy="532183"/>
          </a:xfrm>
          <a:prstGeom prst="round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F2F97206-F4AF-44FF-864E-EEEAC800A262}"/>
              </a:ext>
            </a:extLst>
          </p:cNvPr>
          <p:cNvSpPr/>
          <p:nvPr/>
        </p:nvSpPr>
        <p:spPr>
          <a:xfrm>
            <a:off x="6288393" y="4866325"/>
            <a:ext cx="544839" cy="532183"/>
          </a:xfrm>
          <a:prstGeom prst="round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DFE6FF97-E369-487E-938C-293987DE90B5}"/>
              </a:ext>
            </a:extLst>
          </p:cNvPr>
          <p:cNvSpPr/>
          <p:nvPr/>
        </p:nvSpPr>
        <p:spPr>
          <a:xfrm>
            <a:off x="4692036" y="4874714"/>
            <a:ext cx="467633" cy="475627"/>
          </a:xfrm>
          <a:prstGeom prst="ellips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3F6570DF-7D4D-4FC1-9848-8324D80F6A9E}"/>
              </a:ext>
            </a:extLst>
          </p:cNvPr>
          <p:cNvSpPr/>
          <p:nvPr/>
        </p:nvSpPr>
        <p:spPr>
          <a:xfrm>
            <a:off x="6305171" y="5504415"/>
            <a:ext cx="544839" cy="532183"/>
          </a:xfrm>
          <a:prstGeom prst="round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DA7F9F93-B18C-4FD1-B33A-A8330A412D90}"/>
              </a:ext>
            </a:extLst>
          </p:cNvPr>
          <p:cNvSpPr/>
          <p:nvPr/>
        </p:nvSpPr>
        <p:spPr>
          <a:xfrm>
            <a:off x="4697528" y="4875203"/>
            <a:ext cx="467633" cy="475627"/>
          </a:xfrm>
          <a:prstGeom prst="ellipse">
            <a:avLst/>
          </a:prstGeom>
          <a:solidFill>
            <a:srgbClr val="F8CBAD"/>
          </a:solidFill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20AE0B2-5AB7-4FAA-AE1E-B6D257FEB23A}"/>
              </a:ext>
            </a:extLst>
          </p:cNvPr>
          <p:cNvGrpSpPr/>
          <p:nvPr/>
        </p:nvGrpSpPr>
        <p:grpSpPr>
          <a:xfrm>
            <a:off x="3999922" y="4860503"/>
            <a:ext cx="677694" cy="532183"/>
            <a:chOff x="6051569" y="4396169"/>
            <a:chExt cx="677694" cy="532183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01D5FBA1-7604-4197-AA5B-C1EFC2E50B28}"/>
                </a:ext>
              </a:extLst>
            </p:cNvPr>
            <p:cNvSpPr/>
            <p:nvPr/>
          </p:nvSpPr>
          <p:spPr>
            <a:xfrm>
              <a:off x="6096000" y="4396169"/>
              <a:ext cx="544839" cy="532183"/>
            </a:xfrm>
            <a:prstGeom prst="roundRect">
              <a:avLst/>
            </a:prstGeom>
            <a:solidFill>
              <a:srgbClr val="00FF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E7DFF31-388B-4879-9E2B-215D2861B243}"/>
                </a:ext>
              </a:extLst>
            </p:cNvPr>
            <p:cNvSpPr txBox="1"/>
            <p:nvPr/>
          </p:nvSpPr>
          <p:spPr>
            <a:xfrm>
              <a:off x="6051569" y="4396169"/>
              <a:ext cx="6776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/>
                <a:t>35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6738C55D-6262-4875-B644-1703B9F26CE5}"/>
              </a:ext>
            </a:extLst>
          </p:cNvPr>
          <p:cNvGrpSpPr/>
          <p:nvPr/>
        </p:nvGrpSpPr>
        <p:grpSpPr>
          <a:xfrm>
            <a:off x="5284823" y="4861838"/>
            <a:ext cx="637291" cy="532469"/>
            <a:chOff x="6096000" y="4395883"/>
            <a:chExt cx="637291" cy="532469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C2FC6E13-F34D-4EDF-BECC-CA2F267B3659}"/>
                </a:ext>
              </a:extLst>
            </p:cNvPr>
            <p:cNvSpPr/>
            <p:nvPr/>
          </p:nvSpPr>
          <p:spPr>
            <a:xfrm>
              <a:off x="6096000" y="4396169"/>
              <a:ext cx="544839" cy="532183"/>
            </a:xfrm>
            <a:prstGeom prst="roundRect">
              <a:avLst/>
            </a:prstGeom>
            <a:solidFill>
              <a:srgbClr val="00FF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0919C7D9-286A-469E-AF95-C3709F6B5566}"/>
                </a:ext>
              </a:extLst>
            </p:cNvPr>
            <p:cNvSpPr txBox="1"/>
            <p:nvPr/>
          </p:nvSpPr>
          <p:spPr>
            <a:xfrm>
              <a:off x="6111369" y="4395883"/>
              <a:ext cx="62192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/>
                <a:t>20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C3F045A6-5CA7-44D0-9DE7-A387AD608D44}"/>
              </a:ext>
            </a:extLst>
          </p:cNvPr>
          <p:cNvGrpSpPr/>
          <p:nvPr/>
        </p:nvGrpSpPr>
        <p:grpSpPr>
          <a:xfrm>
            <a:off x="6261759" y="4861647"/>
            <a:ext cx="677694" cy="541538"/>
            <a:chOff x="6062436" y="4386814"/>
            <a:chExt cx="677694" cy="541538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D1B97003-3DF6-4AC8-92BC-6E23BEF9D300}"/>
                </a:ext>
              </a:extLst>
            </p:cNvPr>
            <p:cNvSpPr/>
            <p:nvPr/>
          </p:nvSpPr>
          <p:spPr>
            <a:xfrm>
              <a:off x="6096000" y="4396169"/>
              <a:ext cx="544839" cy="532183"/>
            </a:xfrm>
            <a:prstGeom prst="roundRect">
              <a:avLst/>
            </a:prstGeom>
            <a:solidFill>
              <a:srgbClr val="00FF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4DC369DE-7A61-4B2A-AF78-342CFF5DEAA2}"/>
                </a:ext>
              </a:extLst>
            </p:cNvPr>
            <p:cNvSpPr txBox="1"/>
            <p:nvPr/>
          </p:nvSpPr>
          <p:spPr>
            <a:xfrm>
              <a:off x="6062436" y="4386814"/>
              <a:ext cx="6776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/>
                <a:t>55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86384B6E-C6A2-470D-AC57-AA6E5ACC0F38}"/>
              </a:ext>
            </a:extLst>
          </p:cNvPr>
          <p:cNvGrpSpPr/>
          <p:nvPr/>
        </p:nvGrpSpPr>
        <p:grpSpPr>
          <a:xfrm>
            <a:off x="6288393" y="5514764"/>
            <a:ext cx="677694" cy="540499"/>
            <a:chOff x="6071314" y="4396169"/>
            <a:chExt cx="677694" cy="540499"/>
          </a:xfrm>
        </p:grpSpPr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D5311EBA-982E-4B4C-8174-5279AD824DFA}"/>
                </a:ext>
              </a:extLst>
            </p:cNvPr>
            <p:cNvSpPr/>
            <p:nvPr/>
          </p:nvSpPr>
          <p:spPr>
            <a:xfrm>
              <a:off x="6096000" y="4396169"/>
              <a:ext cx="544839" cy="532183"/>
            </a:xfrm>
            <a:prstGeom prst="roundRect">
              <a:avLst/>
            </a:prstGeom>
            <a:solidFill>
              <a:srgbClr val="00FF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F223326C-C089-432D-B5D3-B996DCFBC219}"/>
                </a:ext>
              </a:extLst>
            </p:cNvPr>
            <p:cNvSpPr txBox="1"/>
            <p:nvPr/>
          </p:nvSpPr>
          <p:spPr>
            <a:xfrm>
              <a:off x="6071314" y="4413448"/>
              <a:ext cx="6776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/>
                <a:t>55</a:t>
              </a:r>
            </a:p>
          </p:txBody>
        </p:sp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id="{612E84C0-9323-4830-8E71-A41A6ACF02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262226" y="2914851"/>
            <a:ext cx="2047233" cy="3649340"/>
          </a:xfrm>
          <a:prstGeom prst="rect">
            <a:avLst/>
          </a:prstGeom>
        </p:spPr>
      </p:pic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181BB0B0-8D3B-48D9-856B-D0171DF69013}"/>
              </a:ext>
            </a:extLst>
          </p:cNvPr>
          <p:cNvSpPr/>
          <p:nvPr/>
        </p:nvSpPr>
        <p:spPr>
          <a:xfrm>
            <a:off x="4888733" y="2913426"/>
            <a:ext cx="469062" cy="454827"/>
          </a:xfrm>
          <a:prstGeom prst="round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167E176B-98A9-4624-A472-E8847D95434C}"/>
              </a:ext>
            </a:extLst>
          </p:cNvPr>
          <p:cNvSpPr/>
          <p:nvPr/>
        </p:nvSpPr>
        <p:spPr>
          <a:xfrm>
            <a:off x="5414806" y="2027582"/>
            <a:ext cx="469062" cy="454827"/>
          </a:xfrm>
          <a:prstGeom prst="round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5BFC638B-0E73-41B0-A7EF-4283A63803AF}"/>
              </a:ext>
            </a:extLst>
          </p:cNvPr>
          <p:cNvSpPr/>
          <p:nvPr/>
        </p:nvSpPr>
        <p:spPr>
          <a:xfrm>
            <a:off x="6997315" y="2454184"/>
            <a:ext cx="469062" cy="454827"/>
          </a:xfrm>
          <a:prstGeom prst="round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8B6D6896-0F31-46D7-AF71-3EBCBFB31C60}"/>
              </a:ext>
            </a:extLst>
          </p:cNvPr>
          <p:cNvGrpSpPr/>
          <p:nvPr/>
        </p:nvGrpSpPr>
        <p:grpSpPr>
          <a:xfrm>
            <a:off x="5413977" y="2037489"/>
            <a:ext cx="654726" cy="465091"/>
            <a:chOff x="6083105" y="4396172"/>
            <a:chExt cx="591744" cy="420352"/>
          </a:xfrm>
        </p:grpSpPr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9ED46277-2CFB-4EB9-8BB0-594376AF4FE2}"/>
                </a:ext>
              </a:extLst>
            </p:cNvPr>
            <p:cNvSpPr/>
            <p:nvPr/>
          </p:nvSpPr>
          <p:spPr>
            <a:xfrm>
              <a:off x="6095997" y="4396172"/>
              <a:ext cx="410583" cy="388879"/>
            </a:xfrm>
            <a:prstGeom prst="roundRect">
              <a:avLst/>
            </a:prstGeom>
            <a:solidFill>
              <a:srgbClr val="00FF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C2FF43E3-A12C-45D8-9891-18A1E2DFEB61}"/>
                </a:ext>
              </a:extLst>
            </p:cNvPr>
            <p:cNvSpPr txBox="1"/>
            <p:nvPr/>
          </p:nvSpPr>
          <p:spPr>
            <a:xfrm>
              <a:off x="6083105" y="4399268"/>
              <a:ext cx="591744" cy="4172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35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184642AB-6812-4FAE-BE31-1ED100716916}"/>
              </a:ext>
            </a:extLst>
          </p:cNvPr>
          <p:cNvGrpSpPr/>
          <p:nvPr/>
        </p:nvGrpSpPr>
        <p:grpSpPr>
          <a:xfrm>
            <a:off x="7001114" y="2463365"/>
            <a:ext cx="654726" cy="461665"/>
            <a:chOff x="6086823" y="4393052"/>
            <a:chExt cx="591744" cy="417256"/>
          </a:xfrm>
        </p:grpSpPr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id="{38200447-E425-420F-9FC2-94E380E7BD8C}"/>
                </a:ext>
              </a:extLst>
            </p:cNvPr>
            <p:cNvSpPr/>
            <p:nvPr/>
          </p:nvSpPr>
          <p:spPr>
            <a:xfrm>
              <a:off x="6095997" y="4396172"/>
              <a:ext cx="410583" cy="388879"/>
            </a:xfrm>
            <a:prstGeom prst="roundRect">
              <a:avLst/>
            </a:prstGeom>
            <a:solidFill>
              <a:srgbClr val="00FF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394FAFEA-354E-4F31-936C-78040E411F58}"/>
                </a:ext>
              </a:extLst>
            </p:cNvPr>
            <p:cNvSpPr txBox="1"/>
            <p:nvPr/>
          </p:nvSpPr>
          <p:spPr>
            <a:xfrm>
              <a:off x="6086823" y="4393052"/>
              <a:ext cx="591744" cy="4172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20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308081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/>
      <p:bldP spid="16" grpId="0"/>
      <p:bldP spid="17" grpId="0"/>
      <p:bldP spid="21" grpId="0"/>
      <p:bldP spid="2" grpId="0" animBg="1"/>
      <p:bldP spid="28" grpId="0" animBg="1"/>
      <p:bldP spid="29" grpId="0" animBg="1"/>
      <p:bldP spid="3" grpId="0" animBg="1"/>
      <p:bldP spid="30" grpId="0" animBg="1"/>
      <p:bldP spid="32" grpId="0" animBg="1"/>
      <p:bldP spid="41" grpId="0" animBg="1"/>
      <p:bldP spid="40" grpId="0" animBg="1"/>
      <p:bldP spid="4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5138" y="876300"/>
            <a:ext cx="6245226" cy="624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00325" flipH="1">
            <a:off x="4053035" y="163814"/>
            <a:ext cx="6376988" cy="573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Shape 233"/>
          <p:cNvSpPr>
            <a:spLocks noChangeArrowheads="1"/>
          </p:cNvSpPr>
          <p:nvPr/>
        </p:nvSpPr>
        <p:spPr bwMode="auto">
          <a:xfrm>
            <a:off x="4493342" y="2409009"/>
            <a:ext cx="7030064" cy="1022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defTabSz="412750" eaLnBrk="1">
              <a:lnSpc>
                <a:spcPct val="150000"/>
              </a:lnSpc>
            </a:pPr>
            <a:r>
              <a:rPr lang="en-US" sz="4800" dirty="0" err="1" smtClean="0">
                <a:solidFill>
                  <a:srgbClr val="FF0000"/>
                </a:solidFill>
                <a:latin typeface="UTM Avo"/>
                <a:ea typeface="仓耳玄三M W05"/>
                <a:cs typeface="Lato Regular"/>
                <a:sym typeface="Lato Regular"/>
              </a:rPr>
              <a:t>Vận</a:t>
            </a:r>
            <a:r>
              <a:rPr lang="en-US" sz="4800" dirty="0" smtClean="0">
                <a:solidFill>
                  <a:srgbClr val="FF0000"/>
                </a:solidFill>
                <a:latin typeface="UTM Avo"/>
                <a:ea typeface="仓耳玄三M W05"/>
                <a:cs typeface="Lato Regular"/>
                <a:sym typeface="Lato Regular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UTM Avo"/>
                <a:ea typeface="仓耳玄三M W05"/>
                <a:cs typeface="Lato Regular"/>
                <a:sym typeface="Lato Regular"/>
              </a:rPr>
              <a:t>dụng</a:t>
            </a:r>
            <a:r>
              <a:rPr lang="en-US" sz="4800" dirty="0" smtClean="0">
                <a:solidFill>
                  <a:srgbClr val="FF0000"/>
                </a:solidFill>
                <a:latin typeface="UTM Avo"/>
                <a:ea typeface="仓耳玄三M W05"/>
                <a:cs typeface="Lato Regular"/>
                <a:sym typeface="Lato Regular"/>
              </a:rPr>
              <a:t>, </a:t>
            </a:r>
            <a:r>
              <a:rPr lang="en-US" sz="4800" dirty="0" err="1" smtClean="0">
                <a:solidFill>
                  <a:srgbClr val="FF0000"/>
                </a:solidFill>
                <a:latin typeface="UTM Avo"/>
                <a:ea typeface="仓耳玄三M W05"/>
                <a:cs typeface="Lato Regular"/>
                <a:sym typeface="Lato Regular"/>
              </a:rPr>
              <a:t>trải</a:t>
            </a:r>
            <a:r>
              <a:rPr lang="en-US" sz="4800" dirty="0" smtClean="0">
                <a:solidFill>
                  <a:srgbClr val="FF0000"/>
                </a:solidFill>
                <a:latin typeface="UTM Avo"/>
                <a:ea typeface="仓耳玄三M W05"/>
                <a:cs typeface="Lato Regular"/>
                <a:sym typeface="Lato Regular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UTM Avo"/>
                <a:ea typeface="仓耳玄三M W05"/>
                <a:cs typeface="Lato Regular"/>
                <a:sym typeface="Lato Regular"/>
              </a:rPr>
              <a:t>nghiệm</a:t>
            </a:r>
            <a:endParaRPr lang="en-US" sz="4800" dirty="0">
              <a:solidFill>
                <a:srgbClr val="FF0000"/>
              </a:solidFill>
              <a:latin typeface="UTM Avo"/>
              <a:ea typeface="仓耳玄三M W05"/>
              <a:cs typeface="Lato Regular"/>
              <a:sym typeface="Lato Regular"/>
            </a:endParaRPr>
          </a:p>
        </p:txBody>
      </p:sp>
      <p:grpSp>
        <p:nvGrpSpPr>
          <p:cNvPr id="3" name="Group 1261"/>
          <p:cNvGrpSpPr>
            <a:grpSpLocks/>
          </p:cNvGrpSpPr>
          <p:nvPr/>
        </p:nvGrpSpPr>
        <p:grpSpPr bwMode="auto">
          <a:xfrm>
            <a:off x="5945188" y="1544638"/>
            <a:ext cx="466725" cy="422275"/>
            <a:chOff x="0" y="0"/>
            <a:chExt cx="935237" cy="845748"/>
          </a:xfrm>
        </p:grpSpPr>
        <p:sp>
          <p:nvSpPr>
            <p:cNvPr id="7" name="Shape 1259">
              <a:extLst/>
            </p:cNvPr>
            <p:cNvSpPr/>
            <p:nvPr/>
          </p:nvSpPr>
          <p:spPr>
            <a:xfrm>
              <a:off x="0" y="0"/>
              <a:ext cx="935237" cy="845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lIns="22860" tIns="22860" rIns="22860" bIns="22860" anchor="ctr"/>
            <a:lstStyle/>
            <a:p>
              <a:pPr defTabSz="228600" eaLnBrk="1" fontAlgn="auto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" name="Shape 1260">
              <a:extLst/>
            </p:cNvPr>
            <p:cNvSpPr/>
            <p:nvPr/>
          </p:nvSpPr>
          <p:spPr>
            <a:xfrm>
              <a:off x="114519" y="120821"/>
              <a:ext cx="617129" cy="534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lIns="22860" tIns="22860" rIns="22860" bIns="22860" anchor="ctr"/>
            <a:lstStyle/>
            <a:p>
              <a:pPr defTabSz="228600" eaLnBrk="1" fontAlgn="auto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" name="Group 1261"/>
          <p:cNvGrpSpPr>
            <a:grpSpLocks/>
          </p:cNvGrpSpPr>
          <p:nvPr/>
        </p:nvGrpSpPr>
        <p:grpSpPr bwMode="auto">
          <a:xfrm>
            <a:off x="8093075" y="4318000"/>
            <a:ext cx="468313" cy="422275"/>
            <a:chOff x="0" y="0"/>
            <a:chExt cx="935237" cy="845748"/>
          </a:xfrm>
        </p:grpSpPr>
        <p:sp>
          <p:nvSpPr>
            <p:cNvPr id="10" name="Shape 1259">
              <a:extLst/>
            </p:cNvPr>
            <p:cNvSpPr/>
            <p:nvPr/>
          </p:nvSpPr>
          <p:spPr>
            <a:xfrm>
              <a:off x="0" y="0"/>
              <a:ext cx="935237" cy="845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lIns="22860" tIns="22860" rIns="22860" bIns="22860" anchor="ctr"/>
            <a:lstStyle/>
            <a:p>
              <a:pPr defTabSz="228600" eaLnBrk="1" fontAlgn="auto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Shape 1260">
              <a:extLst/>
            </p:cNvPr>
            <p:cNvSpPr/>
            <p:nvPr/>
          </p:nvSpPr>
          <p:spPr>
            <a:xfrm>
              <a:off x="114130" y="120821"/>
              <a:ext cx="618208" cy="534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lIns="22860" tIns="22860" rIns="22860" bIns="22860" anchor="ctr"/>
            <a:lstStyle/>
            <a:p>
              <a:pPr defTabSz="228600" eaLnBrk="1" fontAlgn="auto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83194742"/>
      </p:ext>
    </p:extLst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8" descr="x53122380[1]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079935" y="-1240579"/>
            <a:ext cx="762000" cy="3243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23" descr="2007091014183253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927129" y="-1250009"/>
            <a:ext cx="819150" cy="3319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8" descr="x53122380[1]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856808" y="-1088179"/>
            <a:ext cx="762000" cy="3243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25" descr="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947249" y="4495812"/>
            <a:ext cx="2611840" cy="273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26" descr="2007091014183253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3" y="1752600"/>
            <a:ext cx="608092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27" descr="2007091014183253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8827" y="2286000"/>
            <a:ext cx="608092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28" descr="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1656" y="4495812"/>
            <a:ext cx="2673071" cy="273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8" descr="x53122380[1]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471843" y="4855426"/>
            <a:ext cx="762000" cy="3243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48" descr="2007091014183253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686425" y="4725502"/>
            <a:ext cx="819150" cy="3445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8" descr="x53122380[1]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350065" y="5007826"/>
            <a:ext cx="762000" cy="3243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2" name="Picture 104" descr="12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34" y="-307430"/>
            <a:ext cx="1013487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3" name="Picture 104" descr="12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0739" y="0"/>
            <a:ext cx="1013487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5" name="Picture 24" descr="3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39363" y="5334000"/>
            <a:ext cx="1203516" cy="66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itle 4"/>
          <p:cNvSpPr txBox="1">
            <a:spLocks/>
          </p:cNvSpPr>
          <p:nvPr/>
        </p:nvSpPr>
        <p:spPr>
          <a:xfrm>
            <a:off x="952624" y="2339429"/>
            <a:ext cx="10565527" cy="73429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/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iếp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iết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</a:t>
            </a:r>
            <a:endParaRPr 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itle 4"/>
          <p:cNvSpPr txBox="1">
            <a:spLocks/>
          </p:cNvSpPr>
          <p:nvPr/>
        </p:nvSpPr>
        <p:spPr>
          <a:xfrm>
            <a:off x="1681454" y="876301"/>
            <a:ext cx="9076592" cy="1520302"/>
          </a:xfrm>
          <a:prstGeom prst="rect">
            <a:avLst/>
          </a:prstGeom>
          <a:noFill/>
          <a:ln w="9525">
            <a:noFill/>
          </a:ln>
        </p:spPr>
        <p:txBody>
          <a:bodyPr anchor="ctr" anchorCtr="0">
            <a:norm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/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25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itle 4"/>
          <p:cNvSpPr txBox="1">
            <a:spLocks/>
          </p:cNvSpPr>
          <p:nvPr/>
        </p:nvSpPr>
        <p:spPr>
          <a:xfrm>
            <a:off x="3042879" y="1766471"/>
            <a:ext cx="4953409" cy="572979"/>
          </a:xfrm>
          <a:prstGeom prst="rect">
            <a:avLst/>
          </a:prstGeom>
          <a:noFill/>
          <a:ln w="9525">
            <a:noFill/>
          </a:ln>
        </p:spPr>
        <p:txBody>
          <a:bodyPr anchor="ctr" anchorCtr="0">
            <a:norm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/>
            <a:r>
              <a:rPr lang="en-GB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Môn:</a:t>
            </a:r>
            <a:r>
              <a:rPr lang="en-GB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en-GB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GB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9637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8" descr="x53122380[1]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079935" y="-1240579"/>
            <a:ext cx="762000" cy="3243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23" descr="2007091014183253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927129" y="-1250009"/>
            <a:ext cx="819150" cy="3319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8" descr="x53122380[1]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856808" y="-1088179"/>
            <a:ext cx="762000" cy="3243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25" descr="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947249" y="4495812"/>
            <a:ext cx="2611840" cy="273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26" descr="2007091014183253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3" y="1752600"/>
            <a:ext cx="608092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27" descr="2007091014183253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8827" y="2286000"/>
            <a:ext cx="608092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28" descr="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1656" y="4495812"/>
            <a:ext cx="2673071" cy="273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8" descr="x53122380[1]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471843" y="4855426"/>
            <a:ext cx="762000" cy="3243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48" descr="2007091014183253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686425" y="4725502"/>
            <a:ext cx="819150" cy="3445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8" descr="x53122380[1]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350065" y="5007826"/>
            <a:ext cx="762000" cy="3243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2" name="Picture 104" descr="12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34" y="-307430"/>
            <a:ext cx="1013487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3" name="Picture 104" descr="12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0739" y="0"/>
            <a:ext cx="1013487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4" name="Picture 24" descr="3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441119" y="3429000"/>
            <a:ext cx="1203516" cy="66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5" name="Picture 24" descr="3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39363" y="5334000"/>
            <a:ext cx="1203516" cy="66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6" name="Picture 24" descr="3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32618" y="3810000"/>
            <a:ext cx="1203516" cy="66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5">
            <a:extLst>
              <a:ext uri="{FF2B5EF4-FFF2-40B4-BE49-F238E27FC236}">
                <a16:creationId xmlns:a16="http://schemas.microsoft.com/office/drawing/2014/main" id="{77903A68-535C-BF40-0FCC-ED864D4B7642}"/>
              </a:ext>
            </a:extLst>
          </p:cNvPr>
          <p:cNvSpPr txBox="1"/>
          <p:nvPr/>
        </p:nvSpPr>
        <p:spPr>
          <a:xfrm>
            <a:off x="1342541" y="864666"/>
            <a:ext cx="9111452" cy="25545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endParaRPr lang="en-US" altLang="en-US" sz="4000" b="1" i="1" dirty="0" smtClean="0">
              <a:solidFill>
                <a:srgbClr val="FF0000"/>
              </a:solidFill>
              <a:latin typeface="Bahnschrift SemiBold" panose="020B0502040204020203" pitchFamily="34" charset="0"/>
              <a:cs typeface="Times New Roman" panose="02020603050405020304" pitchFamily="18" charset="0"/>
            </a:endParaRPr>
          </a:p>
          <a:p>
            <a:pPr algn="ctr">
              <a:spcBef>
                <a:spcPct val="50000"/>
              </a:spcBef>
            </a:pPr>
            <a:r>
              <a:rPr lang="en-US" altLang="en-US" sz="4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altLang="en-US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altLang="en-US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altLang="en-US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en-US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altLang="en-US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altLang="en-US" sz="40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4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50000"/>
              </a:spcBef>
            </a:pPr>
            <a:endParaRPr lang="en-US" altLang="en-US" sz="4000" b="1" dirty="0">
              <a:solidFill>
                <a:srgbClr val="CC66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8846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5138" y="876300"/>
            <a:ext cx="6245226" cy="624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00325" flipH="1">
            <a:off x="4053035" y="163814"/>
            <a:ext cx="6376988" cy="573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Shape 233"/>
          <p:cNvSpPr>
            <a:spLocks noChangeArrowheads="1"/>
          </p:cNvSpPr>
          <p:nvPr/>
        </p:nvSpPr>
        <p:spPr bwMode="auto">
          <a:xfrm>
            <a:off x="5266592" y="2340561"/>
            <a:ext cx="5398477" cy="1159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defTabSz="412750" eaLnBrk="1">
              <a:lnSpc>
                <a:spcPct val="150000"/>
              </a:lnSpc>
            </a:pPr>
            <a:r>
              <a:rPr lang="en-US" sz="4800" dirty="0" err="1" smtClean="0">
                <a:solidFill>
                  <a:srgbClr val="FF0000"/>
                </a:solidFill>
                <a:latin typeface="UTM Avo"/>
                <a:ea typeface="仓耳玄三M W05"/>
                <a:cs typeface="Lato Regular"/>
                <a:sym typeface="Lato Regular"/>
              </a:rPr>
              <a:t>Khởi</a:t>
            </a:r>
            <a:r>
              <a:rPr lang="en-US" sz="4800" dirty="0" smtClean="0">
                <a:solidFill>
                  <a:srgbClr val="FF0000"/>
                </a:solidFill>
                <a:latin typeface="UTM Avo"/>
                <a:ea typeface="仓耳玄三M W05"/>
                <a:cs typeface="Lato Regular"/>
                <a:sym typeface="Lato Regular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UTM Avo"/>
                <a:ea typeface="仓耳玄三M W05"/>
                <a:cs typeface="Lato Regular"/>
                <a:sym typeface="Lato Regular"/>
              </a:rPr>
              <a:t>động</a:t>
            </a:r>
            <a:endParaRPr lang="en-US" sz="4800" dirty="0">
              <a:solidFill>
                <a:srgbClr val="FF0000"/>
              </a:solidFill>
              <a:latin typeface="UTM Avo"/>
              <a:ea typeface="仓耳玄三M W05"/>
              <a:cs typeface="Lato Regular"/>
              <a:sym typeface="Lato Regular"/>
            </a:endParaRPr>
          </a:p>
        </p:txBody>
      </p:sp>
      <p:grpSp>
        <p:nvGrpSpPr>
          <p:cNvPr id="3" name="Group 1261"/>
          <p:cNvGrpSpPr>
            <a:grpSpLocks/>
          </p:cNvGrpSpPr>
          <p:nvPr/>
        </p:nvGrpSpPr>
        <p:grpSpPr bwMode="auto">
          <a:xfrm>
            <a:off x="5945188" y="1544638"/>
            <a:ext cx="466725" cy="422275"/>
            <a:chOff x="0" y="0"/>
            <a:chExt cx="935237" cy="845748"/>
          </a:xfrm>
        </p:grpSpPr>
        <p:sp>
          <p:nvSpPr>
            <p:cNvPr id="7" name="Shape 1259">
              <a:extLst/>
            </p:cNvPr>
            <p:cNvSpPr/>
            <p:nvPr/>
          </p:nvSpPr>
          <p:spPr>
            <a:xfrm>
              <a:off x="0" y="0"/>
              <a:ext cx="935237" cy="845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lIns="22860" tIns="22860" rIns="22860" bIns="22860" anchor="ctr"/>
            <a:lstStyle/>
            <a:p>
              <a:pPr defTabSz="228600" eaLnBrk="1" fontAlgn="auto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" name="Shape 1260">
              <a:extLst/>
            </p:cNvPr>
            <p:cNvSpPr/>
            <p:nvPr/>
          </p:nvSpPr>
          <p:spPr>
            <a:xfrm>
              <a:off x="114519" y="120821"/>
              <a:ext cx="617129" cy="534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lIns="22860" tIns="22860" rIns="22860" bIns="22860" anchor="ctr"/>
            <a:lstStyle/>
            <a:p>
              <a:pPr defTabSz="228600" eaLnBrk="1" fontAlgn="auto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" name="Group 1261"/>
          <p:cNvGrpSpPr>
            <a:grpSpLocks/>
          </p:cNvGrpSpPr>
          <p:nvPr/>
        </p:nvGrpSpPr>
        <p:grpSpPr bwMode="auto">
          <a:xfrm>
            <a:off x="8093075" y="4318000"/>
            <a:ext cx="468313" cy="422275"/>
            <a:chOff x="0" y="0"/>
            <a:chExt cx="935237" cy="845748"/>
          </a:xfrm>
        </p:grpSpPr>
        <p:sp>
          <p:nvSpPr>
            <p:cNvPr id="10" name="Shape 1259">
              <a:extLst/>
            </p:cNvPr>
            <p:cNvSpPr/>
            <p:nvPr/>
          </p:nvSpPr>
          <p:spPr>
            <a:xfrm>
              <a:off x="0" y="0"/>
              <a:ext cx="935237" cy="845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lIns="22860" tIns="22860" rIns="22860" bIns="22860" anchor="ctr"/>
            <a:lstStyle/>
            <a:p>
              <a:pPr defTabSz="228600" eaLnBrk="1" fontAlgn="auto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Shape 1260">
              <a:extLst/>
            </p:cNvPr>
            <p:cNvSpPr/>
            <p:nvPr/>
          </p:nvSpPr>
          <p:spPr>
            <a:xfrm>
              <a:off x="114130" y="120821"/>
              <a:ext cx="618208" cy="534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lIns="22860" tIns="22860" rIns="22860" bIns="22860" anchor="ctr"/>
            <a:lstStyle/>
            <a:p>
              <a:pPr defTabSz="228600" eaLnBrk="1" fontAlgn="auto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78706742"/>
      </p:ext>
    </p:extLst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DA67E4F-60EE-4F90-8D21-E47521A44E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0942"/>
          <a:stretch/>
        </p:blipFill>
        <p:spPr>
          <a:xfrm>
            <a:off x="2943288" y="3033656"/>
            <a:ext cx="5552387" cy="3279113"/>
          </a:xfrm>
          <a:prstGeom prst="rect">
            <a:avLst/>
          </a:prstGeom>
        </p:spPr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B998C57B-77EE-44FB-8536-C6ECF44674F1}"/>
              </a:ext>
            </a:extLst>
          </p:cNvPr>
          <p:cNvSpPr/>
          <p:nvPr/>
        </p:nvSpPr>
        <p:spPr>
          <a:xfrm>
            <a:off x="1882588" y="5443369"/>
            <a:ext cx="8606118" cy="1414631"/>
          </a:xfrm>
          <a:custGeom>
            <a:avLst/>
            <a:gdLst>
              <a:gd name="connsiteX0" fmla="*/ 3647335 w 7294671"/>
              <a:gd name="connsiteY0" fmla="*/ 0 h 1061597"/>
              <a:gd name="connsiteX1" fmla="*/ 7267927 w 7294671"/>
              <a:gd name="connsiteY1" fmla="*/ 1019468 h 1061597"/>
              <a:gd name="connsiteX2" fmla="*/ 7294671 w 7294671"/>
              <a:gd name="connsiteY2" fmla="*/ 1061597 h 1061597"/>
              <a:gd name="connsiteX3" fmla="*/ 0 w 7294671"/>
              <a:gd name="connsiteY3" fmla="*/ 1061597 h 1061597"/>
              <a:gd name="connsiteX4" fmla="*/ 26743 w 7294671"/>
              <a:gd name="connsiteY4" fmla="*/ 1019468 h 1061597"/>
              <a:gd name="connsiteX5" fmla="*/ 3647335 w 7294671"/>
              <a:gd name="connsiteY5" fmla="*/ 0 h 1061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294671" h="1061597">
                <a:moveTo>
                  <a:pt x="3647335" y="0"/>
                </a:moveTo>
                <a:cubicBezTo>
                  <a:pt x="5389339" y="0"/>
                  <a:pt x="6853047" y="433205"/>
                  <a:pt x="7267927" y="1019468"/>
                </a:cubicBezTo>
                <a:lnTo>
                  <a:pt x="7294671" y="1061597"/>
                </a:lnTo>
                <a:lnTo>
                  <a:pt x="0" y="1061597"/>
                </a:lnTo>
                <a:lnTo>
                  <a:pt x="26743" y="1019468"/>
                </a:lnTo>
                <a:cubicBezTo>
                  <a:pt x="441623" y="433205"/>
                  <a:pt x="1905332" y="0"/>
                  <a:pt x="3647335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7253FE64-806C-4D65-B01D-5A63181CADD6}"/>
              </a:ext>
            </a:extLst>
          </p:cNvPr>
          <p:cNvSpPr/>
          <p:nvPr/>
        </p:nvSpPr>
        <p:spPr>
          <a:xfrm>
            <a:off x="376518" y="1479175"/>
            <a:ext cx="3496235" cy="1855696"/>
          </a:xfrm>
          <a:prstGeom prst="wedgeRoundRectCallout">
            <a:avLst>
              <a:gd name="adj1" fmla="val 48675"/>
              <a:gd name="adj2" fmla="val 70427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Tớ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chấm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chấm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tớ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chấm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Speech Bubble: Rectangle with Corners Rounded 22">
            <a:extLst>
              <a:ext uri="{FF2B5EF4-FFF2-40B4-BE49-F238E27FC236}">
                <a16:creationId xmlns:a16="http://schemas.microsoft.com/office/drawing/2014/main" id="{876EAEBD-AE5D-4B2E-8084-B49BFDC9F2EC}"/>
              </a:ext>
            </a:extLst>
          </p:cNvPr>
          <p:cNvSpPr/>
          <p:nvPr/>
        </p:nvSpPr>
        <p:spPr>
          <a:xfrm>
            <a:off x="7519595" y="1296295"/>
            <a:ext cx="2282587" cy="1855696"/>
          </a:xfrm>
          <a:prstGeom prst="wedgeRoundRectCallout">
            <a:avLst>
              <a:gd name="adj1" fmla="val -38216"/>
              <a:gd name="adj2" fmla="val 70427"/>
              <a:gd name="adj3" fmla="val 16667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200"/>
              </a:spcAft>
            </a:pPr>
            <a: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24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Tớ</a:t>
            </a:r>
            <a:r>
              <a:rPr lang="en-US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 </a:t>
            </a:r>
            <a:r>
              <a:rPr lang="en-US" sz="2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chấm</a:t>
            </a:r>
            <a: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6F808B8-99DA-4FA0-B6E6-B2C3943AD713}"/>
              </a:ext>
            </a:extLst>
          </p:cNvPr>
          <p:cNvSpPr/>
          <p:nvPr/>
        </p:nvSpPr>
        <p:spPr>
          <a:xfrm>
            <a:off x="3392340" y="243873"/>
            <a:ext cx="5268548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TRÒ CHƠI ĐỐ BẠN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01B5BDE6-77F1-470D-810B-A56E6C67C950}"/>
              </a:ext>
            </a:extLst>
          </p:cNvPr>
          <p:cNvSpPr/>
          <p:nvPr/>
        </p:nvSpPr>
        <p:spPr>
          <a:xfrm>
            <a:off x="3829721" y="5784924"/>
            <a:ext cx="365760" cy="3657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E979F61-950C-43D2-9F9F-1C0C35BC48FC}"/>
              </a:ext>
            </a:extLst>
          </p:cNvPr>
          <p:cNvSpPr/>
          <p:nvPr/>
        </p:nvSpPr>
        <p:spPr>
          <a:xfrm>
            <a:off x="4343126" y="5784924"/>
            <a:ext cx="365760" cy="3657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A2341D6-07E6-4B33-822A-578A9763665F}"/>
              </a:ext>
            </a:extLst>
          </p:cNvPr>
          <p:cNvSpPr/>
          <p:nvPr/>
        </p:nvSpPr>
        <p:spPr>
          <a:xfrm>
            <a:off x="4835016" y="5795682"/>
            <a:ext cx="365760" cy="3657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3037D7A-0A47-43FD-BCAB-0D149F0B2D60}"/>
              </a:ext>
            </a:extLst>
          </p:cNvPr>
          <p:cNvSpPr/>
          <p:nvPr/>
        </p:nvSpPr>
        <p:spPr>
          <a:xfrm>
            <a:off x="3829721" y="6237826"/>
            <a:ext cx="365760" cy="3657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8D03297-B650-4342-827B-928978FB1695}"/>
              </a:ext>
            </a:extLst>
          </p:cNvPr>
          <p:cNvSpPr/>
          <p:nvPr/>
        </p:nvSpPr>
        <p:spPr>
          <a:xfrm>
            <a:off x="4343126" y="6237826"/>
            <a:ext cx="365760" cy="3657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C0737BC-FF6D-49A2-894F-D0255443BFB3}"/>
              </a:ext>
            </a:extLst>
          </p:cNvPr>
          <p:cNvSpPr/>
          <p:nvPr/>
        </p:nvSpPr>
        <p:spPr>
          <a:xfrm>
            <a:off x="4835016" y="6248584"/>
            <a:ext cx="365760" cy="3657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D5F6745-E983-4822-B2E1-6B6B75CA71D7}"/>
              </a:ext>
            </a:extLst>
          </p:cNvPr>
          <p:cNvSpPr/>
          <p:nvPr/>
        </p:nvSpPr>
        <p:spPr>
          <a:xfrm>
            <a:off x="5840311" y="5795682"/>
            <a:ext cx="365760" cy="36576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08363CA-B64E-4893-B84D-9C2C4D561E6F}"/>
              </a:ext>
            </a:extLst>
          </p:cNvPr>
          <p:cNvSpPr/>
          <p:nvPr/>
        </p:nvSpPr>
        <p:spPr>
          <a:xfrm>
            <a:off x="6353716" y="5795682"/>
            <a:ext cx="365760" cy="36576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8AA0180-1999-4104-AFEF-32C5D229B6E6}"/>
              </a:ext>
            </a:extLst>
          </p:cNvPr>
          <p:cNvSpPr/>
          <p:nvPr/>
        </p:nvSpPr>
        <p:spPr>
          <a:xfrm>
            <a:off x="6845606" y="5806440"/>
            <a:ext cx="365760" cy="36576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E18252F-74D1-4C3D-A95A-E4C82F01804A}"/>
              </a:ext>
            </a:extLst>
          </p:cNvPr>
          <p:cNvSpPr/>
          <p:nvPr/>
        </p:nvSpPr>
        <p:spPr>
          <a:xfrm>
            <a:off x="5840311" y="6248584"/>
            <a:ext cx="365760" cy="36576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1AE162BF-5F8C-4813-8392-3B2E2D438E45}"/>
              </a:ext>
            </a:extLst>
          </p:cNvPr>
          <p:cNvSpPr/>
          <p:nvPr/>
        </p:nvSpPr>
        <p:spPr>
          <a:xfrm>
            <a:off x="6353716" y="6248584"/>
            <a:ext cx="365760" cy="36576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BCAE021C-A083-4D49-8D63-74333A98BDE5}"/>
              </a:ext>
            </a:extLst>
          </p:cNvPr>
          <p:cNvSpPr/>
          <p:nvPr/>
        </p:nvSpPr>
        <p:spPr>
          <a:xfrm>
            <a:off x="6845606" y="6259342"/>
            <a:ext cx="365760" cy="36576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7FA0F1C1-5758-4184-8BDA-8596C47E0377}"/>
              </a:ext>
            </a:extLst>
          </p:cNvPr>
          <p:cNvSpPr/>
          <p:nvPr/>
        </p:nvSpPr>
        <p:spPr>
          <a:xfrm>
            <a:off x="7337495" y="5819887"/>
            <a:ext cx="365760" cy="36576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D1D7A325-C86F-4354-9733-BBCE448B1562}"/>
              </a:ext>
            </a:extLst>
          </p:cNvPr>
          <p:cNvSpPr/>
          <p:nvPr/>
        </p:nvSpPr>
        <p:spPr>
          <a:xfrm>
            <a:off x="7337495" y="6272789"/>
            <a:ext cx="365760" cy="36576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033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2" grpId="0" animBg="1"/>
      <p:bldP spid="23" grpId="0" animBg="1"/>
      <p:bldP spid="2" grpId="0"/>
      <p:bldP spid="3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9" grpId="0" animBg="1"/>
      <p:bldP spid="24" grpId="0" animBg="1"/>
      <p:bldP spid="25" grpId="0" animBg="1"/>
      <p:bldP spid="29" grpId="0" animBg="1"/>
      <p:bldP spid="3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8" descr="x53122380[1]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079935" y="-1240579"/>
            <a:ext cx="762000" cy="3243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23" descr="2007091014183253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927129" y="-1250009"/>
            <a:ext cx="819150" cy="3319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8" descr="x53122380[1]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856808" y="-1088179"/>
            <a:ext cx="762000" cy="3243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25" descr="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947249" y="4495812"/>
            <a:ext cx="2611840" cy="273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26" descr="2007091014183253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3" y="1752600"/>
            <a:ext cx="608092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27" descr="2007091014183253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8827" y="2286000"/>
            <a:ext cx="608092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28" descr="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1656" y="4495812"/>
            <a:ext cx="2673071" cy="273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8" descr="x53122380[1]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471843" y="4855426"/>
            <a:ext cx="762000" cy="3243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48" descr="2007091014183253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686425" y="4725502"/>
            <a:ext cx="819150" cy="3445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8" descr="x53122380[1]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350065" y="5007826"/>
            <a:ext cx="762000" cy="3243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2" name="Picture 104" descr="12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34" y="-307430"/>
            <a:ext cx="1013487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3" name="Picture 104" descr="12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0739" y="0"/>
            <a:ext cx="1013487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5" name="Picture 24" descr="3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39363" y="5334000"/>
            <a:ext cx="1203516" cy="66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itle 4"/>
          <p:cNvSpPr txBox="1">
            <a:spLocks/>
          </p:cNvSpPr>
          <p:nvPr/>
        </p:nvSpPr>
        <p:spPr>
          <a:xfrm>
            <a:off x="401216" y="2520517"/>
            <a:ext cx="11066228" cy="572979"/>
          </a:xfrm>
          <a:prstGeom prst="rect">
            <a:avLst/>
          </a:prstGeom>
          <a:noFill/>
          <a:ln w="9525">
            <a:noFill/>
          </a:ln>
        </p:spPr>
        <p:txBody>
          <a:bodyPr anchor="ctr" anchorCtr="0"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iếp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iết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itle 4"/>
          <p:cNvSpPr txBox="1">
            <a:spLocks/>
          </p:cNvSpPr>
          <p:nvPr/>
        </p:nvSpPr>
        <p:spPr>
          <a:xfrm>
            <a:off x="1681454" y="567810"/>
            <a:ext cx="9076592" cy="182879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>
            <a:norm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/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25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itle 4"/>
          <p:cNvSpPr txBox="1">
            <a:spLocks/>
          </p:cNvSpPr>
          <p:nvPr/>
        </p:nvSpPr>
        <p:spPr>
          <a:xfrm>
            <a:off x="3042879" y="1766471"/>
            <a:ext cx="4953409" cy="572979"/>
          </a:xfrm>
          <a:prstGeom prst="rect">
            <a:avLst/>
          </a:prstGeom>
          <a:noFill/>
          <a:ln w="9525">
            <a:noFill/>
          </a:ln>
        </p:spPr>
        <p:txBody>
          <a:bodyPr anchor="ctr" anchorCtr="0">
            <a:norm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/>
            <a:r>
              <a:rPr lang="en-GB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Môn:             </a:t>
            </a:r>
            <a:r>
              <a:rPr lang="en-GB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GB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23837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8" descr="x53122380[1]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115407" y="-1240578"/>
            <a:ext cx="762000" cy="3243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23" descr="2007091014183253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927129" y="-1250009"/>
            <a:ext cx="819150" cy="3319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8" descr="x53122380[1]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856808" y="-1088179"/>
            <a:ext cx="762000" cy="3243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25" descr="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947249" y="4495812"/>
            <a:ext cx="2611840" cy="273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26" descr="2007091014183253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3" y="1752600"/>
            <a:ext cx="608092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27" descr="2007091014183253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8827" y="2286000"/>
            <a:ext cx="608092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28" descr="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1656" y="4495812"/>
            <a:ext cx="2673071" cy="273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8" descr="x53122380[1]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471843" y="4855426"/>
            <a:ext cx="762000" cy="3243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48" descr="2007091014183253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686425" y="4725502"/>
            <a:ext cx="819150" cy="3445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8" descr="x53122380[1]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350065" y="5007826"/>
            <a:ext cx="762000" cy="3243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2" name="Picture 104" descr="12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34" y="-307430"/>
            <a:ext cx="1013487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3" name="Picture 104" descr="12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0739" y="0"/>
            <a:ext cx="1013487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5" name="Picture 24" descr="3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39363" y="5334000"/>
            <a:ext cx="1203516" cy="66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itle 4"/>
          <p:cNvSpPr txBox="1">
            <a:spLocks/>
          </p:cNvSpPr>
          <p:nvPr/>
        </p:nvSpPr>
        <p:spPr>
          <a:xfrm>
            <a:off x="1681454" y="567810"/>
            <a:ext cx="9076592" cy="182879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>
            <a:norm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/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DAF6FB5-011A-403B-B8BA-1BEEF04B7341}"/>
              </a:ext>
            </a:extLst>
          </p:cNvPr>
          <p:cNvGrpSpPr/>
          <p:nvPr/>
        </p:nvGrpSpPr>
        <p:grpSpPr>
          <a:xfrm>
            <a:off x="212338" y="591126"/>
            <a:ext cx="3644619" cy="1685531"/>
            <a:chOff x="116020" y="477547"/>
            <a:chExt cx="3644619" cy="1685531"/>
          </a:xfrm>
        </p:grpSpPr>
        <p:sp>
          <p:nvSpPr>
            <p:cNvPr id="20" name="Speech Bubble: Oval 42">
              <a:extLst>
                <a:ext uri="{FF2B5EF4-FFF2-40B4-BE49-F238E27FC236}">
                  <a16:creationId xmlns:a16="http://schemas.microsoft.com/office/drawing/2014/main" id="{F2F90074-5ABF-46B4-8423-FF15835807C6}"/>
                </a:ext>
              </a:extLst>
            </p:cNvPr>
            <p:cNvSpPr/>
            <p:nvPr/>
          </p:nvSpPr>
          <p:spPr>
            <a:xfrm>
              <a:off x="116020" y="477547"/>
              <a:ext cx="3644619" cy="1685531"/>
            </a:xfrm>
            <a:prstGeom prst="wedgeEllipseCallout">
              <a:avLst>
                <a:gd name="adj1" fmla="val 3371"/>
                <a:gd name="adj2" fmla="val 66968"/>
              </a:avLst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52B15DC-8E8E-4922-8E05-7CE7CE5071BF}"/>
                </a:ext>
              </a:extLst>
            </p:cNvPr>
            <p:cNvSpPr txBox="1"/>
            <p:nvPr/>
          </p:nvSpPr>
          <p:spPr>
            <a:xfrm>
              <a:off x="375006" y="619109"/>
              <a:ext cx="2974412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2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so </a:t>
              </a:r>
              <a:r>
                <a:rPr lang="en-US" sz="24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sánh</a:t>
              </a:r>
              <a:r>
                <a:rPr lang="en-US" sz="2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24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bông</a:t>
              </a:r>
              <a:r>
                <a:rPr lang="en-US" sz="24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hoa</a:t>
              </a:r>
              <a:r>
                <a:rPr lang="en-US" sz="2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2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Hai </a:t>
              </a:r>
              <a:r>
                <a:rPr lang="en-US" sz="24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2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endPara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DC68D7EE-6DA0-4A99-BB04-59D73B1743E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902" b="98039" l="3401" r="89796">
                        <a14:foregroundMark x1="62585" y1="4902" x2="62585" y2="4902"/>
                        <a14:foregroundMark x1="8844" y1="39706" x2="8844" y2="39706"/>
                        <a14:foregroundMark x1="43537" y1="77206" x2="43537" y2="77206"/>
                        <a14:foregroundMark x1="91156" y1="46569" x2="91156" y2="46569"/>
                        <a14:foregroundMark x1="51701" y1="74265" x2="51701" y2="74265"/>
                        <a14:foregroundMark x1="44218" y1="67402" x2="44218" y2="98529"/>
                        <a14:foregroundMark x1="4082" y1="38725" x2="4082" y2="38725"/>
                        <a14:foregroundMark x1="8844" y1="35049" x2="3401" y2="47794"/>
                        <a14:foregroundMark x1="3401" y1="47794" x2="3401" y2="47794"/>
                      </a14:backgroundRemoval>
                    </a14:imgEffect>
                  </a14:imgLayer>
                </a14:imgProps>
              </a:ext>
            </a:extLst>
          </a:blip>
          <a:srcRect b="2610"/>
          <a:stretch/>
        </p:blipFill>
        <p:spPr>
          <a:xfrm>
            <a:off x="1376827" y="2490269"/>
            <a:ext cx="1400000" cy="3784317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13C9F9D2-D211-492E-98A8-F9132F0CCBBA}"/>
              </a:ext>
            </a:extLst>
          </p:cNvPr>
          <p:cNvGrpSpPr/>
          <p:nvPr/>
        </p:nvGrpSpPr>
        <p:grpSpPr>
          <a:xfrm>
            <a:off x="3736152" y="440449"/>
            <a:ext cx="5378824" cy="2876190"/>
            <a:chOff x="3227294" y="644434"/>
            <a:chExt cx="5378824" cy="2876190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0F6270A2-44C0-4604-A247-C2218ACCFD48}"/>
                </a:ext>
              </a:extLst>
            </p:cNvPr>
            <p:cNvGrpSpPr/>
            <p:nvPr/>
          </p:nvGrpSpPr>
          <p:grpSpPr>
            <a:xfrm>
              <a:off x="3227294" y="644434"/>
              <a:ext cx="5378824" cy="2876190"/>
              <a:chOff x="3259567" y="871368"/>
              <a:chExt cx="5378824" cy="2876190"/>
            </a:xfrm>
          </p:grpSpPr>
          <p:sp>
            <p:nvSpPr>
              <p:cNvPr id="50" name="Rectangle: Rounded Corners 11">
                <a:extLst>
                  <a:ext uri="{FF2B5EF4-FFF2-40B4-BE49-F238E27FC236}">
                    <a16:creationId xmlns:a16="http://schemas.microsoft.com/office/drawing/2014/main" id="{A1769EB2-976B-4304-9B8D-B59648E0CAAB}"/>
                  </a:ext>
                </a:extLst>
              </p:cNvPr>
              <p:cNvSpPr/>
              <p:nvPr/>
            </p:nvSpPr>
            <p:spPr>
              <a:xfrm>
                <a:off x="3259567" y="871368"/>
                <a:ext cx="5378824" cy="2876190"/>
              </a:xfrm>
              <a:prstGeom prst="roundRect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3D24AF92-2A43-4CBA-B208-EA635320CC5E}"/>
                  </a:ext>
                </a:extLst>
              </p:cNvPr>
              <p:cNvSpPr/>
              <p:nvPr/>
            </p:nvSpPr>
            <p:spPr>
              <a:xfrm>
                <a:off x="4558827" y="1009443"/>
                <a:ext cx="2799163" cy="52322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2800" b="1" cap="none" spc="0" dirty="0">
                    <a:ln w="13462">
                      <a:solidFill>
                        <a:schemeClr val="bg1"/>
                      </a:solidFill>
                      <a:prstDash val="solid"/>
                    </a:ln>
                    <a:solidFill>
                      <a:srgbClr val="FF0000"/>
                    </a:solidFill>
                    <a:effectLst>
                      <a:outerShdw dist="38100" dir="2700000" algn="bl" rotWithShape="0">
                        <a:schemeClr val="accent5"/>
                      </a:outerShdw>
                    </a:effectLst>
                  </a:rPr>
                  <a:t>BẢNG THI ĐUA</a:t>
                </a:r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C14E077F-677B-4CC9-990F-CA0D098BE4E0}"/>
                  </a:ext>
                </a:extLst>
              </p:cNvPr>
              <p:cNvSpPr txBox="1"/>
              <p:nvPr/>
            </p:nvSpPr>
            <p:spPr>
              <a:xfrm>
                <a:off x="3428943" y="1627751"/>
                <a:ext cx="1291687" cy="2031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1200"/>
                  </a:spcAft>
                </a:pPr>
                <a:r>
                  <a:rPr lang="en-US" sz="2400" dirty="0" err="1">
                    <a:solidFill>
                      <a:srgbClr val="002060"/>
                    </a:solidFill>
                  </a:rPr>
                  <a:t>Tổ</a:t>
                </a:r>
                <a:r>
                  <a:rPr lang="en-US" sz="2400" dirty="0">
                    <a:solidFill>
                      <a:srgbClr val="002060"/>
                    </a:solidFill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</a:rPr>
                  <a:t>Một</a:t>
                </a:r>
                <a:r>
                  <a:rPr lang="en-US" sz="2400" dirty="0">
                    <a:solidFill>
                      <a:srgbClr val="002060"/>
                    </a:solidFill>
                  </a:rPr>
                  <a:t>:</a:t>
                </a:r>
              </a:p>
              <a:p>
                <a:pPr>
                  <a:spcAft>
                    <a:spcPts val="1200"/>
                  </a:spcAft>
                </a:pPr>
                <a:r>
                  <a:rPr lang="en-US" sz="2400" dirty="0" err="1">
                    <a:solidFill>
                      <a:srgbClr val="002060"/>
                    </a:solidFill>
                  </a:rPr>
                  <a:t>Tổ</a:t>
                </a:r>
                <a:r>
                  <a:rPr lang="en-US" sz="2400" dirty="0">
                    <a:solidFill>
                      <a:srgbClr val="002060"/>
                    </a:solidFill>
                  </a:rPr>
                  <a:t> Hai:</a:t>
                </a:r>
              </a:p>
              <a:p>
                <a:pPr>
                  <a:spcAft>
                    <a:spcPts val="1200"/>
                  </a:spcAft>
                </a:pPr>
                <a:r>
                  <a:rPr lang="en-US" sz="2400" dirty="0" err="1">
                    <a:solidFill>
                      <a:srgbClr val="002060"/>
                    </a:solidFill>
                  </a:rPr>
                  <a:t>Tổ</a:t>
                </a:r>
                <a:r>
                  <a:rPr lang="en-US" sz="2400" dirty="0">
                    <a:solidFill>
                      <a:srgbClr val="002060"/>
                    </a:solidFill>
                  </a:rPr>
                  <a:t> Ba:</a:t>
                </a:r>
              </a:p>
              <a:p>
                <a:pPr>
                  <a:spcAft>
                    <a:spcPts val="1200"/>
                  </a:spcAft>
                </a:pPr>
                <a:r>
                  <a:rPr lang="en-US" sz="2400" dirty="0" err="1">
                    <a:solidFill>
                      <a:srgbClr val="002060"/>
                    </a:solidFill>
                  </a:rPr>
                  <a:t>Tổ</a:t>
                </a:r>
                <a:r>
                  <a:rPr lang="en-US" sz="2400" dirty="0">
                    <a:solidFill>
                      <a:srgbClr val="002060"/>
                    </a:solidFill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</a:rPr>
                  <a:t>Bốn</a:t>
                </a:r>
                <a:r>
                  <a:rPr lang="en-US" sz="2400" dirty="0">
                    <a:solidFill>
                      <a:srgbClr val="002060"/>
                    </a:solidFill>
                  </a:rPr>
                  <a:t>:</a:t>
                </a:r>
              </a:p>
            </p:txBody>
          </p:sp>
        </p:grp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13E858EF-9FF1-4DD2-AB77-6519EFA0109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642936" y="1439062"/>
              <a:ext cx="408808" cy="384995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0490F042-DAA0-454A-AACF-12D4CD1D839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113599" y="1439062"/>
              <a:ext cx="408808" cy="384995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82C77D4A-B845-42C5-9487-8460A9831FC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588295" y="1439062"/>
              <a:ext cx="408808" cy="384995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53690D22-E94C-4145-A193-65B2B4A586A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058958" y="1439062"/>
              <a:ext cx="408808" cy="384995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3FFEBAF8-C338-4E4B-BEA6-2F2335AAD71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503773" y="1439062"/>
              <a:ext cx="408808" cy="384995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914970E4-57D3-46B2-BD0C-824DE5893A1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974436" y="1460578"/>
              <a:ext cx="408808" cy="384995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8AE18CB6-177C-44A0-B056-4BDB4FE4432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623208" y="1967979"/>
              <a:ext cx="408808" cy="384995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5402D3AE-1DDE-47FF-85FB-00A7ED5B65C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093871" y="1967979"/>
              <a:ext cx="408808" cy="384995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6890DA62-884F-4655-B10C-0A27057B1E4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568567" y="1967979"/>
              <a:ext cx="408808" cy="384995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9E3A80D9-D25D-4E2D-BBBE-3C57C605266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039230" y="1967979"/>
              <a:ext cx="408808" cy="384995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5549396A-BE1C-40D8-A996-75703F748C2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484045" y="1967979"/>
              <a:ext cx="408808" cy="384995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ED835CCE-C2F9-4422-8E35-ADDC27F8B75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642936" y="2512721"/>
              <a:ext cx="408808" cy="384995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93EFDB5E-F345-4C9A-89DF-291FB3BD6D6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113599" y="2512721"/>
              <a:ext cx="408808" cy="384995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82325004-3EB7-4FA9-8DF7-0B1A19B67AF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588295" y="2512721"/>
              <a:ext cx="408808" cy="384995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A7F2EACF-B20E-4634-A01B-1CA38F65B81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058958" y="2512721"/>
              <a:ext cx="408808" cy="384995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9A7A1E43-6F48-4DDE-9713-0F6E43945A2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503773" y="2512721"/>
              <a:ext cx="408808" cy="384995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41F44001-DA72-40B7-B8B7-6AADBACDFB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974436" y="2512721"/>
              <a:ext cx="408808" cy="384995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6B17169B-24D9-4A4A-B6FD-F21F68AC0C1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678943" y="2977003"/>
              <a:ext cx="408808" cy="384995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68D68E89-3437-4037-9940-2A2CDB4E6D5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149606" y="2977003"/>
              <a:ext cx="408808" cy="384995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49B24EB0-8105-471C-B006-8CB375C488E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624302" y="2977003"/>
              <a:ext cx="408808" cy="384995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A4D2586D-213F-4E1F-8627-73F60592725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094965" y="2977003"/>
              <a:ext cx="408808" cy="384995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6AEA9301-FE41-4CEA-94DC-18B5A5561CB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509319" y="2512721"/>
              <a:ext cx="408808" cy="384995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184B9EC2-6ABF-4419-B6C4-66F8FDA8CB0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979982" y="2512721"/>
              <a:ext cx="408808" cy="384995"/>
            </a:xfrm>
            <a:prstGeom prst="rect">
              <a:avLst/>
            </a:prstGeom>
          </p:spPr>
        </p:pic>
      </p:grpSp>
      <p:pic>
        <p:nvPicPr>
          <p:cNvPr id="53" name="Picture 52">
            <a:extLst>
              <a:ext uri="{FF2B5EF4-FFF2-40B4-BE49-F238E27FC236}">
                <a16:creationId xmlns:a16="http://schemas.microsoft.com/office/drawing/2014/main" id="{3BB047E1-9B51-4078-998F-DD5241F3203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878" b="99281" l="6369" r="91720">
                        <a14:foregroundMark x1="59873" y1="11871" x2="59873" y2="11871"/>
                        <a14:foregroundMark x1="45860" y1="12950" x2="45860" y2="42446"/>
                        <a14:foregroundMark x1="38217" y1="16906" x2="57325" y2="16906"/>
                        <a14:foregroundMark x1="25478" y1="8633" x2="25478" y2="8633"/>
                        <a14:foregroundMark x1="72611" y1="30216" x2="72611" y2="30216"/>
                        <a14:foregroundMark x1="58599" y1="3237" x2="58599" y2="3237"/>
                        <a14:foregroundMark x1="52229" y1="34532" x2="51592" y2="85971"/>
                        <a14:foregroundMark x1="45860" y1="77698" x2="45223" y2="93165"/>
                        <a14:foregroundMark x1="55414" y1="88129" x2="55414" y2="88129"/>
                        <a14:foregroundMark x1="56688" y1="79856" x2="69427" y2="95683"/>
                        <a14:foregroundMark x1="38217" y1="99281" x2="38217" y2="99281"/>
                        <a14:foregroundMark x1="91720" y1="83813" x2="91720" y2="83813"/>
                        <a14:foregroundMark x1="38854" y1="38129" x2="30573" y2="59353"/>
                        <a14:foregroundMark x1="30573" y1="59353" x2="29936" y2="59353"/>
                        <a14:foregroundMark x1="38854" y1="39568" x2="29936" y2="58633"/>
                        <a14:foregroundMark x1="31847" y1="47842" x2="31847" y2="47842"/>
                        <a14:foregroundMark x1="31847" y1="43165" x2="31847" y2="43165"/>
                        <a14:foregroundMark x1="33121" y1="46403" x2="33121" y2="46403"/>
                        <a14:foregroundMark x1="37580" y1="42806" x2="43949" y2="41367"/>
                        <a14:foregroundMark x1="33121" y1="45324" x2="33121" y2="45324"/>
                        <a14:foregroundMark x1="62420" y1="44604" x2="71338" y2="58273"/>
                        <a14:foregroundMark x1="56688" y1="40288" x2="71338" y2="57554"/>
                        <a14:foregroundMark x1="63057" y1="43885" x2="73248" y2="546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02695" y="3401552"/>
            <a:ext cx="1495238" cy="2647619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FCB35931-E84E-4C5B-A581-5B19E00AB5A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250" b="98264" l="1266" r="93671">
                        <a14:foregroundMark x1="31013" y1="6250" x2="31013" y2="6250"/>
                        <a14:foregroundMark x1="41139" y1="34375" x2="38608" y2="98611"/>
                        <a14:foregroundMark x1="27215" y1="44097" x2="27215" y2="92708"/>
                        <a14:foregroundMark x1="57595" y1="46181" x2="57595" y2="46181"/>
                        <a14:foregroundMark x1="42405" y1="37500" x2="65823" y2="60764"/>
                        <a14:foregroundMark x1="28481" y1="43403" x2="25949" y2="78819"/>
                        <a14:foregroundMark x1="22152" y1="46181" x2="22152" y2="46181"/>
                        <a14:foregroundMark x1="17089" y1="46181" x2="17089" y2="67708"/>
                        <a14:foregroundMark x1="18987" y1="43056" x2="20253" y2="43056"/>
                        <a14:foregroundMark x1="24051" y1="43056" x2="7595" y2="56597"/>
                        <a14:foregroundMark x1="93671" y1="40972" x2="93671" y2="40972"/>
                        <a14:foregroundMark x1="47468" y1="55903" x2="47468" y2="79167"/>
                        <a14:foregroundMark x1="39241" y1="15625" x2="39241" y2="41319"/>
                        <a14:foregroundMark x1="12658" y1="10764" x2="11737" y2="20864"/>
                        <a14:foregroundMark x1="11392" y1="19792" x2="11392" y2="19792"/>
                        <a14:foregroundMark x1="9494" y1="17708" x2="9494" y2="17708"/>
                        <a14:foregroundMark x1="9494" y1="13889" x2="9494" y2="13889"/>
                        <a14:foregroundMark x1="22152" y1="38194" x2="3165" y2="49653"/>
                        <a14:foregroundMark x1="11392" y1="43403" x2="1266" y2="51389"/>
                        <a14:backgroundMark x1="62025" y1="7292" x2="99367" y2="7292"/>
                        <a14:backgroundMark x1="73418" y1="45833" x2="72152" y2="46528"/>
                        <a14:backgroundMark x1="1899" y1="21875" x2="1899" y2="21875"/>
                        <a14:backgroundMark x1="82278" y1="25000" x2="82278" y2="31250"/>
                        <a14:backgroundMark x1="1266" y1="6944" x2="12658" y2="7986"/>
                        <a14:backgroundMark x1="1899" y1="25347" x2="9494" y2="2604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16801" y="3266402"/>
            <a:ext cx="1504762" cy="2742857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4A6F2670-E955-4652-9F6A-E4C7F8DFB1B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282" b="99648" l="5469" r="89844">
                        <a14:foregroundMark x1="49219" y1="9155" x2="49219" y2="9155"/>
                        <a14:foregroundMark x1="46875" y1="5282" x2="46875" y2="5282"/>
                        <a14:foregroundMark x1="60938" y1="42958" x2="59375" y2="91197"/>
                        <a14:foregroundMark x1="53125" y1="39437" x2="50000" y2="83099"/>
                        <a14:foregroundMark x1="42188" y1="47887" x2="42188" y2="80282"/>
                        <a14:foregroundMark x1="32813" y1="73944" x2="32813" y2="96479"/>
                        <a14:foregroundMark x1="75000" y1="51408" x2="75000" y2="51408"/>
                        <a14:foregroundMark x1="68750" y1="99648" x2="68750" y2="99648"/>
                        <a14:foregroundMark x1="5469" y1="92254" x2="5469" y2="92254"/>
                        <a14:foregroundMark x1="73438" y1="97183" x2="61719" y2="97183"/>
                        <a14:foregroundMark x1="64063" y1="43662" x2="71094" y2="73944"/>
                        <a14:foregroundMark x1="71094" y1="45775" x2="72656" y2="63732"/>
                        <a14:foregroundMark x1="40625" y1="42958" x2="38281" y2="73592"/>
                        <a14:foregroundMark x1="39063" y1="47183" x2="35938" y2="68310"/>
                        <a14:foregroundMark x1="39844" y1="21831" x2="42188" y2="40141"/>
                        <a14:foregroundMark x1="50000" y1="10563" x2="58594" y2="37676"/>
                        <a14:foregroundMark x1="34375" y1="42254" x2="18750" y2="66549"/>
                        <a14:foregroundMark x1="72656" y1="41549" x2="73438" y2="69014"/>
                        <a14:backgroundMark x1="2344" y1="7042" x2="28906" y2="73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70273" y="3401552"/>
            <a:ext cx="1219048" cy="2704762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B43B4587-E55E-4E2C-929D-72ECB04A180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623" b="99338" l="9548" r="94975">
                        <a14:foregroundMark x1="92965" y1="23179" x2="92965" y2="23179"/>
                        <a14:foregroundMark x1="68342" y1="6623" x2="68342" y2="6623"/>
                        <a14:foregroundMark x1="10050" y1="46026" x2="14070" y2="54967"/>
                        <a14:foregroundMark x1="48241" y1="95364" x2="48241" y2="95364"/>
                        <a14:foregroundMark x1="94975" y1="66556" x2="94975" y2="66556"/>
                        <a14:foregroundMark x1="94472" y1="53311" x2="94472" y2="53311"/>
                        <a14:foregroundMark x1="49749" y1="99338" x2="49749" y2="99338"/>
                        <a14:foregroundMark x1="68844" y1="99338" x2="68844" y2="99338"/>
                        <a14:foregroundMark x1="62814" y1="32119" x2="62814" y2="32119"/>
                        <a14:foregroundMark x1="62814" y1="32119" x2="62814" y2="3940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63280" y="3330239"/>
            <a:ext cx="1895238" cy="2876190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grpSp>
        <p:nvGrpSpPr>
          <p:cNvPr id="57" name="Group 56">
            <a:extLst>
              <a:ext uri="{FF2B5EF4-FFF2-40B4-BE49-F238E27FC236}">
                <a16:creationId xmlns:a16="http://schemas.microsoft.com/office/drawing/2014/main" id="{B53DE08A-582B-4A0B-A6A2-D65FF080DC14}"/>
              </a:ext>
            </a:extLst>
          </p:cNvPr>
          <p:cNvGrpSpPr/>
          <p:nvPr/>
        </p:nvGrpSpPr>
        <p:grpSpPr>
          <a:xfrm>
            <a:off x="8731065" y="839329"/>
            <a:ext cx="3644619" cy="1896377"/>
            <a:chOff x="116020" y="477547"/>
            <a:chExt cx="3644619" cy="1685531"/>
          </a:xfrm>
        </p:grpSpPr>
        <p:sp>
          <p:nvSpPr>
            <p:cNvPr id="58" name="Speech Bubble: Oval 47">
              <a:extLst>
                <a:ext uri="{FF2B5EF4-FFF2-40B4-BE49-F238E27FC236}">
                  <a16:creationId xmlns:a16="http://schemas.microsoft.com/office/drawing/2014/main" id="{0ADD3474-BD2D-4CC1-B865-843D6C3AE1EC}"/>
                </a:ext>
              </a:extLst>
            </p:cNvPr>
            <p:cNvSpPr/>
            <p:nvPr/>
          </p:nvSpPr>
          <p:spPr>
            <a:xfrm>
              <a:off x="116020" y="477547"/>
              <a:ext cx="3644619" cy="1685531"/>
            </a:xfrm>
            <a:prstGeom prst="wedgeEllipseCallout">
              <a:avLst>
                <a:gd name="adj1" fmla="val -13749"/>
                <a:gd name="adj2" fmla="val 83562"/>
              </a:avLst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06049627-2D21-43B2-9A51-3222A503712D}"/>
                </a:ext>
              </a:extLst>
            </p:cNvPr>
            <p:cNvSpPr txBox="1"/>
            <p:nvPr/>
          </p:nvSpPr>
          <p:spPr>
            <a:xfrm>
              <a:off x="313457" y="685361"/>
              <a:ext cx="3163943" cy="9300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bông</a:t>
              </a:r>
              <a:r>
                <a:rPr lang="en-US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hoa</a:t>
              </a:r>
              <a:r>
                <a:rPr lang="en-US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2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Tổ</a:t>
              </a:r>
              <a:r>
                <a:rPr lang="en-US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20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nhiều</a:t>
              </a:r>
              <a:r>
                <a:rPr lang="en-US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hơn</a:t>
              </a:r>
              <a:r>
                <a:rPr lang="en-US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bông</a:t>
              </a:r>
              <a:r>
                <a:rPr lang="en-US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hoa</a:t>
              </a:r>
              <a:r>
                <a:rPr lang="en-US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Tổ</a:t>
              </a:r>
              <a:r>
                <a:rPr lang="en-US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Hai</a:t>
              </a:r>
              <a:r>
                <a:rPr lang="en-US" sz="22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0512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5138" y="876300"/>
            <a:ext cx="6245226" cy="624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00325" flipH="1">
            <a:off x="3872981" y="-130117"/>
            <a:ext cx="7049224" cy="6338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Shape 233"/>
          <p:cNvSpPr>
            <a:spLocks noChangeArrowheads="1"/>
          </p:cNvSpPr>
          <p:nvPr/>
        </p:nvSpPr>
        <p:spPr bwMode="auto">
          <a:xfrm>
            <a:off x="4493342" y="2449469"/>
            <a:ext cx="7030064" cy="941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defTabSz="412750" eaLnBrk="1">
              <a:lnSpc>
                <a:spcPct val="150000"/>
              </a:lnSpc>
            </a:pPr>
            <a:r>
              <a:rPr lang="en-US" sz="4400" dirty="0" err="1" smtClean="0">
                <a:solidFill>
                  <a:srgbClr val="FF0000"/>
                </a:solidFill>
                <a:latin typeface="UTM Avo"/>
                <a:ea typeface="仓耳玄三M W05"/>
                <a:cs typeface="Lato Regular"/>
                <a:sym typeface="Lato Regular"/>
              </a:rPr>
              <a:t>Khám</a:t>
            </a:r>
            <a:r>
              <a:rPr lang="en-US" sz="4400" dirty="0" smtClean="0">
                <a:solidFill>
                  <a:srgbClr val="FF0000"/>
                </a:solidFill>
                <a:latin typeface="UTM Avo"/>
                <a:ea typeface="仓耳玄三M W05"/>
                <a:cs typeface="Lato Regular"/>
                <a:sym typeface="Lato Regular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UTM Avo"/>
                <a:ea typeface="仓耳玄三M W05"/>
                <a:cs typeface="Lato Regular"/>
                <a:sym typeface="Lato Regular"/>
              </a:rPr>
              <a:t>phá</a:t>
            </a:r>
            <a:r>
              <a:rPr lang="en-US" sz="4400" dirty="0" smtClean="0">
                <a:solidFill>
                  <a:srgbClr val="FF0000"/>
                </a:solidFill>
                <a:latin typeface="UTM Avo"/>
                <a:ea typeface="仓耳玄三M W05"/>
                <a:cs typeface="Lato Regular"/>
                <a:sym typeface="Lato Regular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UTM Avo"/>
                <a:ea typeface="仓耳玄三M W05"/>
                <a:cs typeface="Lato Regular"/>
                <a:sym typeface="Lato Regular"/>
              </a:rPr>
              <a:t>kiến</a:t>
            </a:r>
            <a:r>
              <a:rPr lang="en-US" sz="4400" dirty="0" smtClean="0">
                <a:solidFill>
                  <a:srgbClr val="FF0000"/>
                </a:solidFill>
                <a:latin typeface="UTM Avo"/>
                <a:ea typeface="仓耳玄三M W05"/>
                <a:cs typeface="Lato Regular"/>
                <a:sym typeface="Lato Regular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UTM Avo"/>
                <a:ea typeface="仓耳玄三M W05"/>
                <a:cs typeface="Lato Regular"/>
                <a:sym typeface="Lato Regular"/>
              </a:rPr>
              <a:t>thức</a:t>
            </a:r>
            <a:r>
              <a:rPr lang="en-US" sz="4400" dirty="0" smtClean="0">
                <a:solidFill>
                  <a:srgbClr val="FF0000"/>
                </a:solidFill>
                <a:latin typeface="UTM Avo"/>
                <a:ea typeface="仓耳玄三M W05"/>
                <a:cs typeface="Lato Regular"/>
                <a:sym typeface="Lato Regular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UTM Avo"/>
                <a:ea typeface="仓耳玄三M W05"/>
                <a:cs typeface="Lato Regular"/>
                <a:sym typeface="Lato Regular"/>
              </a:rPr>
              <a:t>mới</a:t>
            </a:r>
            <a:endParaRPr lang="en-US" sz="4400" dirty="0">
              <a:solidFill>
                <a:srgbClr val="FF0000"/>
              </a:solidFill>
              <a:latin typeface="UTM Avo"/>
              <a:ea typeface="仓耳玄三M W05"/>
              <a:cs typeface="Lato Regular"/>
              <a:sym typeface="Lato Regular"/>
            </a:endParaRPr>
          </a:p>
        </p:txBody>
      </p:sp>
      <p:grpSp>
        <p:nvGrpSpPr>
          <p:cNvPr id="3" name="Group 1261"/>
          <p:cNvGrpSpPr>
            <a:grpSpLocks/>
          </p:cNvGrpSpPr>
          <p:nvPr/>
        </p:nvGrpSpPr>
        <p:grpSpPr bwMode="auto">
          <a:xfrm>
            <a:off x="5945188" y="1544638"/>
            <a:ext cx="466725" cy="422275"/>
            <a:chOff x="0" y="0"/>
            <a:chExt cx="935237" cy="845748"/>
          </a:xfrm>
        </p:grpSpPr>
        <p:sp>
          <p:nvSpPr>
            <p:cNvPr id="7" name="Shape 1259">
              <a:extLst/>
            </p:cNvPr>
            <p:cNvSpPr/>
            <p:nvPr/>
          </p:nvSpPr>
          <p:spPr>
            <a:xfrm>
              <a:off x="0" y="0"/>
              <a:ext cx="935237" cy="845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lIns="22860" tIns="22860" rIns="22860" bIns="22860" anchor="ctr"/>
            <a:lstStyle/>
            <a:p>
              <a:pPr defTabSz="228600" eaLnBrk="1" fontAlgn="auto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" name="Shape 1260">
              <a:extLst/>
            </p:cNvPr>
            <p:cNvSpPr/>
            <p:nvPr/>
          </p:nvSpPr>
          <p:spPr>
            <a:xfrm>
              <a:off x="114519" y="120821"/>
              <a:ext cx="617129" cy="534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lIns="22860" tIns="22860" rIns="22860" bIns="22860" anchor="ctr"/>
            <a:lstStyle/>
            <a:p>
              <a:pPr defTabSz="228600" eaLnBrk="1" fontAlgn="auto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" name="Group 1261"/>
          <p:cNvGrpSpPr>
            <a:grpSpLocks/>
          </p:cNvGrpSpPr>
          <p:nvPr/>
        </p:nvGrpSpPr>
        <p:grpSpPr bwMode="auto">
          <a:xfrm>
            <a:off x="8093075" y="4318000"/>
            <a:ext cx="468313" cy="422275"/>
            <a:chOff x="0" y="0"/>
            <a:chExt cx="935237" cy="845748"/>
          </a:xfrm>
        </p:grpSpPr>
        <p:sp>
          <p:nvSpPr>
            <p:cNvPr id="10" name="Shape 1259">
              <a:extLst/>
            </p:cNvPr>
            <p:cNvSpPr/>
            <p:nvPr/>
          </p:nvSpPr>
          <p:spPr>
            <a:xfrm>
              <a:off x="0" y="0"/>
              <a:ext cx="935237" cy="845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lIns="22860" tIns="22860" rIns="22860" bIns="22860" anchor="ctr"/>
            <a:lstStyle/>
            <a:p>
              <a:pPr defTabSz="228600" eaLnBrk="1" fontAlgn="auto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Shape 1260">
              <a:extLst/>
            </p:cNvPr>
            <p:cNvSpPr/>
            <p:nvPr/>
          </p:nvSpPr>
          <p:spPr>
            <a:xfrm>
              <a:off x="114130" y="120821"/>
              <a:ext cx="618208" cy="534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lIns="22860" tIns="22860" rIns="22860" bIns="22860" anchor="ctr"/>
            <a:lstStyle/>
            <a:p>
              <a:pPr defTabSz="228600" eaLnBrk="1" fontAlgn="auto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95776618"/>
      </p:ext>
    </p:extLst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EB78914-2CB2-4BDE-A67D-1DF6737658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3451" r="53839" b="2943"/>
          <a:stretch/>
        </p:blipFill>
        <p:spPr>
          <a:xfrm>
            <a:off x="4458117" y="3092973"/>
            <a:ext cx="1869677" cy="37650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C2A02F2-9794-44F8-ACCD-2405706EDF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703" t="4988" b="-3634"/>
          <a:stretch/>
        </p:blipFill>
        <p:spPr>
          <a:xfrm>
            <a:off x="6327794" y="3541429"/>
            <a:ext cx="2069053" cy="3384257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AA004387-DCA5-489E-90B6-F79B03980B2C}"/>
              </a:ext>
            </a:extLst>
          </p:cNvPr>
          <p:cNvGrpSpPr/>
          <p:nvPr/>
        </p:nvGrpSpPr>
        <p:grpSpPr>
          <a:xfrm>
            <a:off x="911390" y="3092973"/>
            <a:ext cx="3372568" cy="1532373"/>
            <a:chOff x="34720" y="3164776"/>
            <a:chExt cx="5000894" cy="1084086"/>
          </a:xfrm>
        </p:grpSpPr>
        <p:sp>
          <p:nvSpPr>
            <p:cNvPr id="8" name="Speech Bubble: Rectangle with Corners Rounded 7">
              <a:extLst>
                <a:ext uri="{FF2B5EF4-FFF2-40B4-BE49-F238E27FC236}">
                  <a16:creationId xmlns:a16="http://schemas.microsoft.com/office/drawing/2014/main" id="{96EDFB5F-DCD2-4245-B5B1-2F0B5D8209C7}"/>
                </a:ext>
              </a:extLst>
            </p:cNvPr>
            <p:cNvSpPr/>
            <p:nvPr/>
          </p:nvSpPr>
          <p:spPr>
            <a:xfrm>
              <a:off x="170165" y="3164776"/>
              <a:ext cx="4784829" cy="1084086"/>
            </a:xfrm>
            <a:prstGeom prst="wedgeRoundRectCallout">
              <a:avLst>
                <a:gd name="adj1" fmla="val 56756"/>
                <a:gd name="adj2" fmla="val -9981"/>
                <a:gd name="adj3" fmla="val 16667"/>
              </a:avLst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7BF00CD-9F02-4D1E-B54D-32D4311AC066}"/>
                </a:ext>
              </a:extLst>
            </p:cNvPr>
            <p:cNvSpPr txBox="1"/>
            <p:nvPr/>
          </p:nvSpPr>
          <p:spPr>
            <a:xfrm>
              <a:off x="34720" y="3251869"/>
              <a:ext cx="5000894" cy="8491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Khi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toán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về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nhiều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hơn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ta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hiện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phép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gì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0FA310A-D374-48D6-8B2A-AFCDF44E5CA4}"/>
              </a:ext>
            </a:extLst>
          </p:cNvPr>
          <p:cNvGrpSpPr/>
          <p:nvPr/>
        </p:nvGrpSpPr>
        <p:grpSpPr>
          <a:xfrm>
            <a:off x="8396847" y="2828835"/>
            <a:ext cx="2759038" cy="1200329"/>
            <a:chOff x="438804" y="3270326"/>
            <a:chExt cx="3672897" cy="849180"/>
          </a:xfrm>
        </p:grpSpPr>
        <p:sp>
          <p:nvSpPr>
            <p:cNvPr id="26" name="Speech Bubble: Rectangle with Corners Rounded 25">
              <a:extLst>
                <a:ext uri="{FF2B5EF4-FFF2-40B4-BE49-F238E27FC236}">
                  <a16:creationId xmlns:a16="http://schemas.microsoft.com/office/drawing/2014/main" id="{8C5E391E-B547-4095-BB9B-709C810744C8}"/>
                </a:ext>
              </a:extLst>
            </p:cNvPr>
            <p:cNvSpPr/>
            <p:nvPr/>
          </p:nvSpPr>
          <p:spPr>
            <a:xfrm>
              <a:off x="523796" y="3270326"/>
              <a:ext cx="3502913" cy="849180"/>
            </a:xfrm>
            <a:prstGeom prst="wedgeRoundRectCallout">
              <a:avLst>
                <a:gd name="adj1" fmla="val -41063"/>
                <a:gd name="adj2" fmla="val 75540"/>
                <a:gd name="adj3" fmla="val 16667"/>
              </a:avLst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B81DA50-21D8-452F-B8C5-B425EF77194E}"/>
                </a:ext>
              </a:extLst>
            </p:cNvPr>
            <p:cNvSpPr txBox="1"/>
            <p:nvPr/>
          </p:nvSpPr>
          <p:spPr>
            <a:xfrm>
              <a:off x="438804" y="3364461"/>
              <a:ext cx="3672897" cy="5878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hiện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phép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cộng</a:t>
              </a:r>
              <a:endPara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385F926-900D-48D9-A897-CBCCDE038EF5}"/>
              </a:ext>
            </a:extLst>
          </p:cNvPr>
          <p:cNvGrpSpPr/>
          <p:nvPr/>
        </p:nvGrpSpPr>
        <p:grpSpPr>
          <a:xfrm>
            <a:off x="2925582" y="290308"/>
            <a:ext cx="6081204" cy="1065606"/>
            <a:chOff x="2628278" y="91559"/>
            <a:chExt cx="6348306" cy="1065606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EA72DB79-E78C-4FB6-9597-9B1A72AE04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4688" b="38125" l="12344" r="84531">
                          <a14:foregroundMark x1="18750" y1="27813" x2="18750" y2="27813"/>
                          <a14:foregroundMark x1="14844" y1="33125" x2="14844" y2="33125"/>
                          <a14:foregroundMark x1="80469" y1="28281" x2="80469" y2="28281"/>
                          <a14:foregroundMark x1="81406" y1="19219" x2="81406" y2="19219"/>
                          <a14:foregroundMark x1="23438" y1="36094" x2="23438" y2="36094"/>
                          <a14:foregroundMark x1="22188" y1="35781" x2="33594" y2="35469"/>
                          <a14:foregroundMark x1="33594" y1="35469" x2="77500" y2="35469"/>
                          <a14:foregroundMark x1="77500" y1="35469" x2="83750" y2="25625"/>
                          <a14:foregroundMark x1="83750" y1="25625" x2="82031" y2="15156"/>
                          <a14:foregroundMark x1="82031" y1="15156" x2="22188" y2="14688"/>
                          <a14:foregroundMark x1="18255" y1="17899" x2="17344" y2="20781"/>
                          <a14:foregroundMark x1="13594" y1="33281" x2="21094" y2="29844"/>
                          <a14:foregroundMark x1="21094" y1="29844" x2="17969" y2="33125"/>
                          <a14:foregroundMark x1="22656" y1="30000" x2="22656" y2="30000"/>
                          <a14:foregroundMark x1="18906" y1="35156" x2="18906" y2="35156"/>
                          <a14:foregroundMark x1="16094" y1="35938" x2="16094" y2="35938"/>
                          <a14:foregroundMark x1="18438" y1="35469" x2="18438" y2="35469"/>
                          <a14:foregroundMark x1="18438" y1="37188" x2="18438" y2="37188"/>
                          <a14:foregroundMark x1="12969" y1="36719" x2="12969" y2="36719"/>
                          <a14:foregroundMark x1="15000" y1="37188" x2="15000" y2="37188"/>
                          <a14:foregroundMark x1="14063" y1="35938" x2="14063" y2="35938"/>
                          <a14:foregroundMark x1="13281" y1="36719" x2="13281" y2="36719"/>
                          <a14:foregroundMark x1="12344" y1="33906" x2="12344" y2="33906"/>
                          <a14:foregroundMark x1="17031" y1="19375" x2="17031" y2="33125"/>
                          <a14:foregroundMark x1="20000" y1="34844" x2="35781" y2="34688"/>
                          <a14:foregroundMark x1="35781" y1="34688" x2="78438" y2="34688"/>
                          <a14:foregroundMark x1="79844" y1="17969" x2="65156" y2="17969"/>
                          <a14:foregroundMark x1="20156" y1="17188" x2="81406" y2="17188"/>
                          <a14:foregroundMark x1="36406" y1="14688" x2="83906" y2="16406"/>
                          <a14:foregroundMark x1="83906" y1="16406" x2="83906" y2="16875"/>
                          <a14:foregroundMark x1="38125" y1="14219" x2="84375" y2="15625"/>
                          <a14:foregroundMark x1="84375" y1="15625" x2="84531" y2="15781"/>
                          <a14:backgroundMark x1="19219" y1="15781" x2="19219" y2="15781"/>
                          <a14:backgroundMark x1="19219" y1="15781" x2="19219" y2="15781"/>
                          <a14:backgroundMark x1="18906" y1="15781" x2="18906" y2="15781"/>
                          <a14:backgroundMark x1="18750" y1="16406" x2="18750" y2="16406"/>
                          <a14:backgroundMark x1="19375" y1="14688" x2="18906" y2="15625"/>
                          <a14:backgroundMark x1="18906" y1="15937" x2="18594" y2="15937"/>
                          <a14:backgroundMark x1="17969" y1="16875" x2="18906" y2="16875"/>
                        </a14:backgroundRemoval>
                      </a14:imgEffect>
                    </a14:imgLayer>
                  </a14:imgProps>
                </a:ext>
              </a:extLst>
            </a:blip>
            <a:srcRect l="11579" t="12587" r="13430" b="58764"/>
            <a:stretch/>
          </p:blipFill>
          <p:spPr>
            <a:xfrm>
              <a:off x="2628278" y="91559"/>
              <a:ext cx="6348306" cy="1065606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D0C9979-A302-48D8-9F17-07DEDCBB473D}"/>
                </a:ext>
              </a:extLst>
            </p:cNvPr>
            <p:cNvSpPr txBox="1"/>
            <p:nvPr/>
          </p:nvSpPr>
          <p:spPr>
            <a:xfrm>
              <a:off x="3197973" y="287584"/>
              <a:ext cx="5244427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Cookies" panose="02040603050506020204" pitchFamily="18" charset="0"/>
                  <a:cs typeface="Arial" panose="020B0604020202020204" pitchFamily="34" charset="0"/>
                </a:rPr>
                <a:t>BÀI TOÁN VỀ NHIỀU HƠN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543157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8" descr="x53122380[1]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079935" y="-1240579"/>
            <a:ext cx="762000" cy="3243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23" descr="2007091014183253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927129" y="-1250009"/>
            <a:ext cx="819150" cy="3319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8" descr="x53122380[1]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856808" y="-1088179"/>
            <a:ext cx="762000" cy="3243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25" descr="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947249" y="4495812"/>
            <a:ext cx="2611840" cy="273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26" descr="2007091014183253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3" y="1752600"/>
            <a:ext cx="608092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27" descr="2007091014183253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8827" y="2286000"/>
            <a:ext cx="608092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28" descr="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1656" y="4495812"/>
            <a:ext cx="2673071" cy="273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8" descr="x53122380[1]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471843" y="4855426"/>
            <a:ext cx="762000" cy="3243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48" descr="2007091014183253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686425" y="4725502"/>
            <a:ext cx="819150" cy="3445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8" descr="x53122380[1]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350065" y="5007826"/>
            <a:ext cx="762000" cy="3243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2" name="Picture 104" descr="12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34" y="-307430"/>
            <a:ext cx="1013487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3" name="Picture 104" descr="12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0739" y="0"/>
            <a:ext cx="1013487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5" name="Picture 24" descr="3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39363" y="5334000"/>
            <a:ext cx="1203516" cy="66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itle 4"/>
          <p:cNvSpPr txBox="1">
            <a:spLocks/>
          </p:cNvSpPr>
          <p:nvPr/>
        </p:nvSpPr>
        <p:spPr>
          <a:xfrm>
            <a:off x="1681454" y="567810"/>
            <a:ext cx="9076592" cy="182879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>
            <a:norm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/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5110291"/>
              </p:ext>
            </p:extLst>
          </p:nvPr>
        </p:nvGraphicFramePr>
        <p:xfrm>
          <a:off x="1129921" y="719666"/>
          <a:ext cx="9830817" cy="1249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830817">
                  <a:extLst>
                    <a:ext uri="{9D8B030D-6E8A-4147-A177-3AD203B41FA5}">
                      <a16:colId xmlns:a16="http://schemas.microsoft.com/office/drawing/2014/main" val="31719331"/>
                    </a:ext>
                  </a:extLst>
                </a:gridCol>
              </a:tblGrid>
              <a:tr h="103292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</a:t>
                      </a:r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Sáu</a:t>
                      </a:r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ngày</a:t>
                      </a:r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25 </a:t>
                      </a:r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tháng</a:t>
                      </a:r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10 </a:t>
                      </a:r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năm</a:t>
                      </a:r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2024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b="1" u="none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   </a:t>
                      </a:r>
                      <a:r>
                        <a:rPr lang="en-GB" sz="2400" b="1" u="non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Môn:             </a:t>
                      </a:r>
                      <a:r>
                        <a:rPr lang="en-GB" sz="2400" b="1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Toán</a:t>
                      </a:r>
                      <a:r>
                        <a:rPr lang="en-GB" sz="2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endParaRPr lang="en-US" sz="2400" b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800" b="1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8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toán</a:t>
                      </a:r>
                      <a:r>
                        <a:rPr lang="en-US" sz="28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liên</a:t>
                      </a:r>
                      <a:r>
                        <a:rPr lang="en-US" sz="28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8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28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phép</a:t>
                      </a:r>
                      <a:r>
                        <a:rPr lang="en-US" sz="28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cộng</a:t>
                      </a:r>
                      <a:r>
                        <a:rPr lang="en-US" sz="28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1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phép</a:t>
                      </a:r>
                      <a:r>
                        <a:rPr lang="en-US" sz="28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trừ</a:t>
                      </a:r>
                      <a:r>
                        <a:rPr lang="en-US" sz="28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800" b="1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tiếp</a:t>
                      </a:r>
                      <a:r>
                        <a:rPr lang="en-US" sz="28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US" sz="28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( </a:t>
                      </a:r>
                      <a:r>
                        <a:rPr lang="en-US" sz="2800" b="1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tiết</a:t>
                      </a:r>
                      <a:r>
                        <a:rPr lang="en-US" sz="2800" b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1)</a:t>
                      </a:r>
                      <a:endParaRPr lang="en-US" sz="2800" b="1" dirty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003567"/>
                  </a:ext>
                </a:extLst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8842393"/>
              </p:ext>
            </p:extLst>
          </p:nvPr>
        </p:nvGraphicFramePr>
        <p:xfrm>
          <a:off x="1299283" y="2002052"/>
          <a:ext cx="9560103" cy="944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60103">
                  <a:extLst>
                    <a:ext uri="{9D8B030D-6E8A-4147-A177-3AD203B41FA5}">
                      <a16:colId xmlns:a16="http://schemas.microsoft.com/office/drawing/2014/main" val="2067043727"/>
                    </a:ext>
                  </a:extLst>
                </a:gridCol>
              </a:tblGrid>
              <a:tr h="60410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800" b="1" dirty="0" err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8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toán</a:t>
                      </a:r>
                      <a:r>
                        <a:rPr lang="en-US" sz="28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1: </a:t>
                      </a:r>
                      <a:r>
                        <a:rPr lang="en-US" sz="2800" b="1" dirty="0" err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Tổ</a:t>
                      </a:r>
                      <a:r>
                        <a:rPr lang="en-US" sz="28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8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6 </a:t>
                      </a:r>
                      <a:r>
                        <a:rPr lang="en-US" sz="2800" b="1" dirty="0" err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bông</a:t>
                      </a:r>
                      <a:r>
                        <a:rPr lang="en-US" sz="28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hoa</a:t>
                      </a:r>
                      <a:r>
                        <a:rPr lang="en-US" sz="28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1" dirty="0" err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tổ</a:t>
                      </a:r>
                      <a:r>
                        <a:rPr lang="en-US" sz="28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Ba </a:t>
                      </a:r>
                      <a:r>
                        <a:rPr lang="en-US" sz="2800" b="1" dirty="0" err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28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hơn</a:t>
                      </a:r>
                      <a:r>
                        <a:rPr lang="en-US" sz="28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tổ</a:t>
                      </a:r>
                      <a:r>
                        <a:rPr lang="en-US" sz="28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8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 </a:t>
                      </a:r>
                      <a:r>
                        <a:rPr lang="en-US" sz="2800" b="1" dirty="0" err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bông</a:t>
                      </a:r>
                      <a:r>
                        <a:rPr lang="en-US" sz="28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hoa</a:t>
                      </a:r>
                      <a:r>
                        <a:rPr lang="en-US" sz="28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2800" b="1" dirty="0" err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Hỏi</a:t>
                      </a:r>
                      <a:r>
                        <a:rPr lang="en-US" sz="28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tổ</a:t>
                      </a:r>
                      <a:r>
                        <a:rPr lang="en-US" sz="28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Ba </a:t>
                      </a:r>
                      <a:r>
                        <a:rPr lang="en-US" sz="2800" b="1" dirty="0" err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mấy</a:t>
                      </a:r>
                      <a:r>
                        <a:rPr lang="en-US" sz="28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bông</a:t>
                      </a:r>
                      <a:r>
                        <a:rPr lang="en-US" sz="28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hoa</a:t>
                      </a:r>
                      <a:r>
                        <a:rPr lang="en-US" sz="28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4076978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1415562" y="2882164"/>
            <a:ext cx="14946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ột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0955155-EE75-447D-AEC0-AAEAF534645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05352" y="2901270"/>
            <a:ext cx="555583" cy="52322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0955155-EE75-447D-AEC0-AAEAF534645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26013" y="2882164"/>
            <a:ext cx="555583" cy="52322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0955155-EE75-447D-AEC0-AAEAF534645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17925" y="2884905"/>
            <a:ext cx="555583" cy="52322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0955155-EE75-447D-AEC0-AAEAF534645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84905" y="2910294"/>
            <a:ext cx="555583" cy="52322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0955155-EE75-447D-AEC0-AAEAF534645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08441" y="2910294"/>
            <a:ext cx="555583" cy="523220"/>
          </a:xfrm>
          <a:prstGeom prst="rect">
            <a:avLst/>
          </a:prstGeom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1004663"/>
              </p:ext>
            </p:extLst>
          </p:nvPr>
        </p:nvGraphicFramePr>
        <p:xfrm>
          <a:off x="1415562" y="3579186"/>
          <a:ext cx="1274884" cy="5698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4884">
                  <a:extLst>
                    <a:ext uri="{9D8B030D-6E8A-4147-A177-3AD203B41FA5}">
                      <a16:colId xmlns:a16="http://schemas.microsoft.com/office/drawing/2014/main" val="2104180550"/>
                    </a:ext>
                  </a:extLst>
                </a:gridCol>
              </a:tblGrid>
              <a:tr h="56981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800" b="1" dirty="0" err="1" smtClean="0">
                          <a:solidFill>
                            <a:srgbClr val="0000FF"/>
                          </a:solidFill>
                        </a:rPr>
                        <a:t>Tổ</a:t>
                      </a:r>
                      <a:r>
                        <a:rPr lang="en-US" sz="2800" b="1" dirty="0" smtClean="0">
                          <a:solidFill>
                            <a:srgbClr val="0000FF"/>
                          </a:solidFill>
                        </a:rPr>
                        <a:t> Ba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6462045"/>
                  </a:ext>
                </a:extLst>
              </a:tr>
            </a:tbl>
          </a:graphicData>
        </a:graphic>
      </p:graphicFrame>
      <p:pic>
        <p:nvPicPr>
          <p:cNvPr id="28" name="Picture 27">
            <a:extLst>
              <a:ext uri="{FF2B5EF4-FFF2-40B4-BE49-F238E27FC236}">
                <a16:creationId xmlns:a16="http://schemas.microsoft.com/office/drawing/2014/main" id="{10955155-EE75-447D-AEC0-AAEAF534645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74915" y="2901269"/>
            <a:ext cx="555583" cy="523220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6D78857C-E4E8-465B-9A02-340DC6AD4734}"/>
              </a:ext>
            </a:extLst>
          </p:cNvPr>
          <p:cNvSpPr/>
          <p:nvPr/>
        </p:nvSpPr>
        <p:spPr>
          <a:xfrm>
            <a:off x="2905352" y="3525007"/>
            <a:ext cx="3625145" cy="62398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BF20ACBA-70D6-4058-9604-E805A6A8FD33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bright="70000" contrast="-70000"/>
            <a:extLst/>
          </a:blip>
          <a:stretch>
            <a:fillRect/>
          </a:stretch>
        </p:blipFill>
        <p:spPr>
          <a:xfrm>
            <a:off x="2927250" y="3594871"/>
            <a:ext cx="555583" cy="52322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F20ACBA-70D6-4058-9604-E805A6A8FD33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bright="70000" contrast="-70000"/>
            <a:extLst/>
          </a:blip>
          <a:stretch>
            <a:fillRect/>
          </a:stretch>
        </p:blipFill>
        <p:spPr>
          <a:xfrm>
            <a:off x="3529322" y="3610289"/>
            <a:ext cx="555583" cy="52322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BF20ACBA-70D6-4058-9604-E805A6A8FD33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bright="70000" contrast="-70000"/>
            <a:extLst/>
          </a:blip>
          <a:stretch>
            <a:fillRect/>
          </a:stretch>
        </p:blipFill>
        <p:spPr>
          <a:xfrm>
            <a:off x="4108223" y="3575391"/>
            <a:ext cx="555583" cy="52322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BF20ACBA-70D6-4058-9604-E805A6A8FD33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bright="70000" contrast="-70000"/>
            <a:extLst/>
          </a:blip>
          <a:stretch>
            <a:fillRect/>
          </a:stretch>
        </p:blipFill>
        <p:spPr>
          <a:xfrm>
            <a:off x="4717960" y="3568223"/>
            <a:ext cx="555583" cy="52322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BF20ACBA-70D6-4058-9604-E805A6A8FD33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bright="70000" contrast="-70000"/>
            <a:extLst/>
          </a:blip>
          <a:stretch>
            <a:fillRect/>
          </a:stretch>
        </p:blipFill>
        <p:spPr>
          <a:xfrm>
            <a:off x="5326013" y="3572889"/>
            <a:ext cx="555583" cy="52322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BF20ACBA-70D6-4058-9604-E805A6A8FD33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bright="70000" contrast="-70000"/>
            <a:extLst/>
          </a:blip>
          <a:stretch>
            <a:fillRect/>
          </a:stretch>
        </p:blipFill>
        <p:spPr>
          <a:xfrm>
            <a:off x="5974914" y="3558101"/>
            <a:ext cx="555583" cy="52322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9124DE48-1788-43B0-850F-8C2B373BE7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97709" y="3610289"/>
            <a:ext cx="555583" cy="52322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9124DE48-1788-43B0-850F-8C2B373BE7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23815" y="3592087"/>
            <a:ext cx="555583" cy="523220"/>
          </a:xfrm>
          <a:prstGeom prst="rect">
            <a:avLst/>
          </a:prstGeom>
        </p:spPr>
      </p:pic>
      <p:sp>
        <p:nvSpPr>
          <p:cNvPr id="40" name="Rectangle: Rounded Corners 26">
            <a:extLst>
              <a:ext uri="{FF2B5EF4-FFF2-40B4-BE49-F238E27FC236}">
                <a16:creationId xmlns:a16="http://schemas.microsoft.com/office/drawing/2014/main" id="{2351EC06-ECDE-43CB-986F-98F9096C09A6}"/>
              </a:ext>
            </a:extLst>
          </p:cNvPr>
          <p:cNvSpPr/>
          <p:nvPr/>
        </p:nvSpPr>
        <p:spPr>
          <a:xfrm>
            <a:off x="1269535" y="4464906"/>
            <a:ext cx="5157642" cy="1505069"/>
          </a:xfrm>
          <a:prstGeom prst="roundRect">
            <a:avLst>
              <a:gd name="adj" fmla="val 11404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200"/>
              </a:spcAft>
            </a:pP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6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bông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endParaRPr lang="en-US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</a:pP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2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bông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endParaRPr lang="en-US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</a:pP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bông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endParaRPr lang="en-US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Rectangle: Rounded Corners 27">
            <a:extLst>
              <a:ext uri="{FF2B5EF4-FFF2-40B4-BE49-F238E27FC236}">
                <a16:creationId xmlns:a16="http://schemas.microsoft.com/office/drawing/2014/main" id="{0BC11AC0-E25D-4ECA-94D4-FD0BCCCE41D9}"/>
              </a:ext>
            </a:extLst>
          </p:cNvPr>
          <p:cNvSpPr/>
          <p:nvPr/>
        </p:nvSpPr>
        <p:spPr>
          <a:xfrm>
            <a:off x="2531350" y="5506192"/>
            <a:ext cx="339737" cy="345247"/>
          </a:xfrm>
          <a:prstGeom prst="round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3" name="Rectangle: Rounded Corners 1">
            <a:extLst>
              <a:ext uri="{FF2B5EF4-FFF2-40B4-BE49-F238E27FC236}">
                <a16:creationId xmlns:a16="http://schemas.microsoft.com/office/drawing/2014/main" id="{D37EBECA-8251-40AF-A1F6-3479A0814A6F}"/>
              </a:ext>
            </a:extLst>
          </p:cNvPr>
          <p:cNvSpPr/>
          <p:nvPr/>
        </p:nvSpPr>
        <p:spPr>
          <a:xfrm>
            <a:off x="6666080" y="4148996"/>
            <a:ext cx="4799425" cy="2176124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6CA1640-6FCF-44F6-A3C1-5DA1A9B6B812}"/>
              </a:ext>
            </a:extLst>
          </p:cNvPr>
          <p:cNvSpPr txBox="1"/>
          <p:nvPr/>
        </p:nvSpPr>
        <p:spPr>
          <a:xfrm>
            <a:off x="7512215" y="4133509"/>
            <a:ext cx="330439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A7C7AE5-DE42-4DC0-8304-1D05186907D8}"/>
              </a:ext>
            </a:extLst>
          </p:cNvPr>
          <p:cNvSpPr txBox="1"/>
          <p:nvPr/>
        </p:nvSpPr>
        <p:spPr>
          <a:xfrm>
            <a:off x="6876803" y="4472282"/>
            <a:ext cx="47902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bông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E25C8ED-D087-47E1-AFB7-2038E0CBF256}"/>
              </a:ext>
            </a:extLst>
          </p:cNvPr>
          <p:cNvSpPr txBox="1"/>
          <p:nvPr/>
        </p:nvSpPr>
        <p:spPr>
          <a:xfrm>
            <a:off x="7425260" y="4887561"/>
            <a:ext cx="353547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+ 2 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8 (</a:t>
            </a:r>
            <a:r>
              <a:rPr lang="en-US" sz="2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bông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E910576-1C0D-48CD-BBAE-E9009465B6CD}"/>
              </a:ext>
            </a:extLst>
          </p:cNvPr>
          <p:cNvSpPr txBox="1"/>
          <p:nvPr/>
        </p:nvSpPr>
        <p:spPr>
          <a:xfrm>
            <a:off x="7804141" y="5389774"/>
            <a:ext cx="32920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8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bông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endParaRPr 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84148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10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10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10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40" grpId="0" animBg="1"/>
      <p:bldP spid="42" grpId="0" animBg="1"/>
      <p:bldP spid="4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y2meta.com-Nhạc&amp;động tác khởi động tiết học, tạo hứng thú cho học sinh-(1080p50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6-Point Star 3"/>
          <p:cNvSpPr/>
          <p:nvPr/>
        </p:nvSpPr>
        <p:spPr>
          <a:xfrm>
            <a:off x="5240216" y="1"/>
            <a:ext cx="2329962" cy="1099038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490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392180571"/>
</p:tagLst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3509</TotalTime>
  <Words>505</Words>
  <Application>Microsoft Office PowerPoint</Application>
  <PresentationFormat>Widescreen</PresentationFormat>
  <Paragraphs>92</Paragraphs>
  <Slides>15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6" baseType="lpstr">
      <vt:lpstr>Arial</vt:lpstr>
      <vt:lpstr>Bahnschrift SemiBold</vt:lpstr>
      <vt:lpstr>Calibri</vt:lpstr>
      <vt:lpstr>HP001 4 hàng</vt:lpstr>
      <vt:lpstr>Lato Regular</vt:lpstr>
      <vt:lpstr>Times New Roman</vt:lpstr>
      <vt:lpstr>UTM Avo</vt:lpstr>
      <vt:lpstr>UTM Cookies</vt:lpstr>
      <vt:lpstr>仓耳玄三M W05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bicht</cp:lastModifiedBy>
  <cp:revision>548</cp:revision>
  <dcterms:created xsi:type="dcterms:W3CDTF">2021-02-20T02:56:00Z</dcterms:created>
  <dcterms:modified xsi:type="dcterms:W3CDTF">2024-10-25T00:28:33Z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