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5" r:id="rId2"/>
    <p:sldId id="317" r:id="rId3"/>
    <p:sldId id="528" r:id="rId4"/>
    <p:sldId id="309" r:id="rId5"/>
    <p:sldId id="536" r:id="rId6"/>
    <p:sldId id="537" r:id="rId7"/>
    <p:sldId id="539" r:id="rId8"/>
    <p:sldId id="541" r:id="rId9"/>
    <p:sldId id="542" r:id="rId10"/>
    <p:sldId id="524" r:id="rId11"/>
    <p:sldId id="543" r:id="rId12"/>
    <p:sldId id="333" r:id="rId13"/>
    <p:sldId id="519" r:id="rId14"/>
    <p:sldId id="544" r:id="rId15"/>
    <p:sldId id="269" r:id="rId16"/>
    <p:sldId id="545" r:id="rId17"/>
    <p:sldId id="275" r:id="rId18"/>
  </p:sldIdLst>
  <p:sldSz cx="12192000" cy="6858000"/>
  <p:notesSz cx="6858000" cy="9144000"/>
  <p:embeddedFontLst>
    <p:embeddedFont>
      <p:font typeface="HP001 4 hàng" panose="020B0604020202020204" charset="0"/>
      <p:regular r:id="rId20"/>
      <p:bold r:id="rId21"/>
    </p:embeddedFont>
    <p:embeddedFont>
      <p:font typeface="HP001 5 hàng" panose="020B0604020202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F7707"/>
    <a:srgbClr val="FFFF99"/>
    <a:srgbClr val="FF8119"/>
    <a:srgbClr val="29AE9D"/>
    <a:srgbClr val="61B900"/>
    <a:srgbClr val="FFEBC4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" y="5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17AFE8-5F0D-4BE8-9E46-73A90ECAE6F9}"/>
              </a:ext>
            </a:extLst>
          </p:cNvPr>
          <p:cNvSpPr/>
          <p:nvPr userDrawn="1"/>
        </p:nvSpPr>
        <p:spPr bwMode="auto">
          <a:xfrm>
            <a:off x="11155680" y="136525"/>
            <a:ext cx="1175658" cy="1248138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758646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0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8471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3407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6210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64F625B-CF03-445C-A5F2-DBADAF397E63}"/>
              </a:ext>
            </a:extLst>
          </p:cNvPr>
          <p:cNvSpPr/>
          <p:nvPr userDrawn="1"/>
        </p:nvSpPr>
        <p:spPr bwMode="auto">
          <a:xfrm>
            <a:off x="10769030" y="266338"/>
            <a:ext cx="1175658" cy="1248138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319602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6446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7465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61254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49" r:id="rId9"/>
    <p:sldLayoutId id="2147483650" r:id="rId10"/>
    <p:sldLayoutId id="2147483652" r:id="rId11"/>
    <p:sldLayoutId id="2147483668" r:id="rId12"/>
  </p:sldLayoutIdLst>
  <p:transition spd="slow">
    <p:fade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9327" y="142875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503" y="3473782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Box 9"/>
          <p:cNvSpPr txBox="1">
            <a:spLocks noChangeArrowheads="1"/>
          </p:cNvSpPr>
          <p:nvPr/>
        </p:nvSpPr>
        <p:spPr bwMode="auto">
          <a:xfrm>
            <a:off x="3006257" y="4008395"/>
            <a:ext cx="719297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Môn: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Toán</a:t>
            </a:r>
            <a:endParaRPr lang="en-US" sz="2400" b="1" dirty="0">
              <a:solidFill>
                <a:srgbClr val="0070C0"/>
              </a:solidFill>
              <a:latin typeface="HP001 4 hàng" pitchFamily="34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1A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Ngọc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Xuân</a:t>
            </a:r>
          </a:p>
          <a:p>
            <a:pPr eaLnBrk="1" hangingPunct="1">
              <a:lnSpc>
                <a:spcPct val="150000"/>
              </a:lnSpc>
            </a:pPr>
            <a:endParaRPr lang="en-US" sz="24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2141" y="889345"/>
            <a:ext cx="1054025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ỦY BAN NHÂN DÂN THÀNH PHỐ  QUY NHƠN</a:t>
            </a:r>
          </a:p>
          <a:p>
            <a:pPr algn="ctr"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TRƯỜNG TIỂU HỌC ĐỐNG ĐA</a:t>
            </a:r>
            <a:endParaRPr lang="vi-VN" sz="2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804" y="2362205"/>
            <a:ext cx="1084069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>
              <a:defRPr/>
            </a:pPr>
            <a:r>
              <a:rPr lang="vi-VN" sz="3600" b="1" dirty="0">
                <a:ln w="11430"/>
                <a:solidFill>
                  <a:srgbClr val="FF0000"/>
                </a:solidFill>
                <a:latin typeface="+mj-lt"/>
                <a:cs typeface="Arial" charset="0"/>
              </a:rPr>
              <a:t>CHÀO MỪNG</a:t>
            </a:r>
            <a:r>
              <a:rPr lang="en-US" sz="3600" b="1" dirty="0">
                <a:ln w="11430"/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US" sz="36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 ĐẾN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186800087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Nhạc khởi động cho HS tiểu học- Tiếng đàn ta lư">
            <a:hlinkClick r:id="" action="ppaction://media"/>
            <a:extLst>
              <a:ext uri="{FF2B5EF4-FFF2-40B4-BE49-F238E27FC236}">
                <a16:creationId xmlns:a16="http://schemas.microsoft.com/office/drawing/2014/main" id="{C6564E3F-A0AB-D244-7B81-4AF5A0A4B4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110.7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46" y="-93133"/>
            <a:ext cx="12167654" cy="69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2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10498227" y="0"/>
            <a:ext cx="1914915" cy="1286658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3B559620-F193-1BEA-BAF0-9E8F5CB40BD8}"/>
              </a:ext>
            </a:extLst>
          </p:cNvPr>
          <p:cNvSpPr txBox="1">
            <a:spLocks/>
          </p:cNvSpPr>
          <p:nvPr/>
        </p:nvSpPr>
        <p:spPr>
          <a:xfrm>
            <a:off x="2952829" y="1530791"/>
            <a:ext cx="6735698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27 -4; 63 – 40 (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BA8D280-CC5E-EA14-785E-E1BA4015435F}"/>
              </a:ext>
            </a:extLst>
          </p:cNvPr>
          <p:cNvSpPr txBox="1">
            <a:spLocks/>
          </p:cNvSpPr>
          <p:nvPr/>
        </p:nvSpPr>
        <p:spPr>
          <a:xfrm>
            <a:off x="4762357" y="987238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28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B8778654-91B5-5FB0-1ED5-CBBA205DCB7E}"/>
              </a:ext>
            </a:extLst>
          </p:cNvPr>
          <p:cNvSpPr txBox="1">
            <a:spLocks/>
          </p:cNvSpPr>
          <p:nvPr/>
        </p:nvSpPr>
        <p:spPr>
          <a:xfrm>
            <a:off x="1524000" y="533399"/>
            <a:ext cx="9372600" cy="52317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11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04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2024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BE5EC68-F5F6-48E4-932E-EC4C4A79A7B5}"/>
              </a:ext>
            </a:extLst>
          </p:cNvPr>
          <p:cNvGrpSpPr/>
          <p:nvPr/>
        </p:nvGrpSpPr>
        <p:grpSpPr>
          <a:xfrm>
            <a:off x="565324" y="2103770"/>
            <a:ext cx="1103609" cy="937052"/>
            <a:chOff x="878590" y="604864"/>
            <a:chExt cx="1357515" cy="1100380"/>
          </a:xfrm>
        </p:grpSpPr>
        <p:sp>
          <p:nvSpPr>
            <p:cNvPr id="11" name="Sun 5">
              <a:extLst>
                <a:ext uri="{FF2B5EF4-FFF2-40B4-BE49-F238E27FC236}">
                  <a16:creationId xmlns:a16="http://schemas.microsoft.com/office/drawing/2014/main" id="{93C95935-8F4F-4AFE-B31E-3D561E24FC41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039B5ECD-1EBC-4F4B-8CE2-2FDF334ADA90}"/>
                </a:ext>
              </a:extLst>
            </p:cNvPr>
            <p:cNvSpPr/>
            <p:nvPr/>
          </p:nvSpPr>
          <p:spPr>
            <a:xfrm>
              <a:off x="878590" y="824194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5442D71B-60CA-4122-854A-732FE74E8879}"/>
              </a:ext>
            </a:extLst>
          </p:cNvPr>
          <p:cNvSpPr/>
          <p:nvPr/>
        </p:nvSpPr>
        <p:spPr>
          <a:xfrm>
            <a:off x="1422400" y="2264979"/>
            <a:ext cx="947884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36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Trang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85A6593E-FA4C-45B9-8867-94596022BFFC}"/>
              </a:ext>
            </a:extLst>
          </p:cNvPr>
          <p:cNvSpPr/>
          <p:nvPr/>
        </p:nvSpPr>
        <p:spPr>
          <a:xfrm>
            <a:off x="1422400" y="2906739"/>
            <a:ext cx="982648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Trang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8">
            <a:extLst>
              <a:ext uri="{FF2B5EF4-FFF2-40B4-BE49-F238E27FC236}">
                <a16:creationId xmlns:a16="http://schemas.microsoft.com/office/drawing/2014/main" id="{6A64237A-DFA2-449F-9530-2B58503CF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514" y="3654288"/>
            <a:ext cx="4570843" cy="2973787"/>
          </a:xfrm>
          <a:prstGeom prst="rect">
            <a:avLst/>
          </a:prstGeom>
        </p:spPr>
      </p:pic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7B62EC6-E775-424F-AFD0-25CA1EAE0313}"/>
              </a:ext>
            </a:extLst>
          </p:cNvPr>
          <p:cNvSpPr/>
          <p:nvPr/>
        </p:nvSpPr>
        <p:spPr>
          <a:xfrm>
            <a:off x="5195810" y="3548499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7" name="Nhóm 11">
            <a:extLst>
              <a:ext uri="{FF2B5EF4-FFF2-40B4-BE49-F238E27FC236}">
                <a16:creationId xmlns:a16="http://schemas.microsoft.com/office/drawing/2014/main" id="{7F8D9A27-61D1-4CDA-95B0-82A1588E8F43}"/>
              </a:ext>
            </a:extLst>
          </p:cNvPr>
          <p:cNvGrpSpPr/>
          <p:nvPr/>
        </p:nvGrpSpPr>
        <p:grpSpPr>
          <a:xfrm>
            <a:off x="5352152" y="4480035"/>
            <a:ext cx="3818519" cy="637309"/>
            <a:chOff x="3380578" y="2633163"/>
            <a:chExt cx="3818519" cy="637309"/>
          </a:xfrm>
        </p:grpSpPr>
        <p:sp>
          <p:nvSpPr>
            <p:cNvPr id="18" name="Hình chữ nhật: Góc Tròn 12">
              <a:extLst>
                <a:ext uri="{FF2B5EF4-FFF2-40B4-BE49-F238E27FC236}">
                  <a16:creationId xmlns:a16="http://schemas.microsoft.com/office/drawing/2014/main" id="{0C77B95D-1EA6-4CD4-9AD9-8CCBC0AE8F54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Hình chữ nhật: Góc Tròn 13">
              <a:extLst>
                <a:ext uri="{FF2B5EF4-FFF2-40B4-BE49-F238E27FC236}">
                  <a16:creationId xmlns:a16="http://schemas.microsoft.com/office/drawing/2014/main" id="{D3919960-7B60-4092-81BE-510658E306E2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Hình chữ nhật: Góc Tròn 14">
              <a:extLst>
                <a:ext uri="{FF2B5EF4-FFF2-40B4-BE49-F238E27FC236}">
                  <a16:creationId xmlns:a16="http://schemas.microsoft.com/office/drawing/2014/main" id="{85A44D3B-5043-4D31-90B3-652BECE25F1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Hình Bầu dục 15">
              <a:extLst>
                <a:ext uri="{FF2B5EF4-FFF2-40B4-BE49-F238E27FC236}">
                  <a16:creationId xmlns:a16="http://schemas.microsoft.com/office/drawing/2014/main" id="{829341A4-113B-404B-BB5D-1053C6F7BA28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1C385A4E-AC73-4BFA-901C-89E88D57ECE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6FB13017-4CBF-460C-A814-FC339073CEA1}"/>
              </a:ext>
            </a:extLst>
          </p:cNvPr>
          <p:cNvSpPr/>
          <p:nvPr/>
        </p:nvSpPr>
        <p:spPr>
          <a:xfrm>
            <a:off x="5213852" y="5336384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26" name="Nhóm 20">
            <a:extLst>
              <a:ext uri="{FF2B5EF4-FFF2-40B4-BE49-F238E27FC236}">
                <a16:creationId xmlns:a16="http://schemas.microsoft.com/office/drawing/2014/main" id="{420369DA-AEE0-47A4-9CAD-C9258F46B2F1}"/>
              </a:ext>
            </a:extLst>
          </p:cNvPr>
          <p:cNvGrpSpPr/>
          <p:nvPr/>
        </p:nvGrpSpPr>
        <p:grpSpPr>
          <a:xfrm>
            <a:off x="5195810" y="5852988"/>
            <a:ext cx="6091843" cy="668667"/>
            <a:chOff x="6009791" y="5019478"/>
            <a:chExt cx="5605510" cy="668667"/>
          </a:xfrm>
        </p:grpSpPr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5D051364-C4A9-4CE2-A509-4D4D83E516A0}"/>
                </a:ext>
              </a:extLst>
            </p:cNvPr>
            <p:cNvSpPr/>
            <p:nvPr/>
          </p:nvSpPr>
          <p:spPr>
            <a:xfrm>
              <a:off x="6009791" y="5073783"/>
              <a:ext cx="5605510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Trang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tờ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màu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Hình chữ nhật: Góc Tròn 19">
              <a:extLst>
                <a:ext uri="{FF2B5EF4-FFF2-40B4-BE49-F238E27FC236}">
                  <a16:creationId xmlns:a16="http://schemas.microsoft.com/office/drawing/2014/main" id="{CB59AB25-52BA-4790-A092-1056FEBDC0E3}"/>
                </a:ext>
              </a:extLst>
            </p:cNvPr>
            <p:cNvSpPr/>
            <p:nvPr/>
          </p:nvSpPr>
          <p:spPr>
            <a:xfrm>
              <a:off x="8267448" y="5019478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34C3098-C436-47AD-AF37-717FB8449CF8}"/>
              </a:ext>
            </a:extLst>
          </p:cNvPr>
          <p:cNvSpPr/>
          <p:nvPr/>
        </p:nvSpPr>
        <p:spPr>
          <a:xfrm>
            <a:off x="5363677" y="447261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B4A760B8-BD76-4BC9-A138-33D3E8BF7D79}"/>
              </a:ext>
            </a:extLst>
          </p:cNvPr>
          <p:cNvSpPr/>
          <p:nvPr/>
        </p:nvSpPr>
        <p:spPr>
          <a:xfrm>
            <a:off x="5432785" y="448003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15740766-328F-494D-B469-816975E9FBEB}"/>
              </a:ext>
            </a:extLst>
          </p:cNvPr>
          <p:cNvSpPr/>
          <p:nvPr/>
        </p:nvSpPr>
        <p:spPr>
          <a:xfrm>
            <a:off x="6347075" y="451205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0050494B-2B33-44FC-B7B5-E5828728646C}"/>
              </a:ext>
            </a:extLst>
          </p:cNvPr>
          <p:cNvSpPr/>
          <p:nvPr/>
        </p:nvSpPr>
        <p:spPr>
          <a:xfrm>
            <a:off x="7181391" y="45013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1F97A2EF-EE63-42FD-8771-6AD6E76A0408}"/>
              </a:ext>
            </a:extLst>
          </p:cNvPr>
          <p:cNvSpPr/>
          <p:nvPr/>
        </p:nvSpPr>
        <p:spPr>
          <a:xfrm>
            <a:off x="8642629" y="449330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8B4F55F7-2BE1-46E7-809F-68075AE7D26E}"/>
              </a:ext>
            </a:extLst>
          </p:cNvPr>
          <p:cNvSpPr/>
          <p:nvPr/>
        </p:nvSpPr>
        <p:spPr>
          <a:xfrm>
            <a:off x="6375141" y="44456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09B11DCB-0339-49F1-B763-27EED5CC05B6}"/>
              </a:ext>
            </a:extLst>
          </p:cNvPr>
          <p:cNvSpPr/>
          <p:nvPr/>
        </p:nvSpPr>
        <p:spPr>
          <a:xfrm>
            <a:off x="7163003" y="446686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CAF9EDEA-397E-43EC-B1DD-BF969EC30DC6}"/>
              </a:ext>
            </a:extLst>
          </p:cNvPr>
          <p:cNvSpPr/>
          <p:nvPr/>
        </p:nvSpPr>
        <p:spPr>
          <a:xfrm>
            <a:off x="8537131" y="44969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5A8CD3D7-53D8-41B3-8C37-355CB55CB12E}"/>
              </a:ext>
            </a:extLst>
          </p:cNvPr>
          <p:cNvSpPr/>
          <p:nvPr/>
        </p:nvSpPr>
        <p:spPr>
          <a:xfrm>
            <a:off x="7678983" y="592304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89014A4F-BE9C-4492-B3D5-23CA2AFC516E}"/>
              </a:ext>
            </a:extLst>
          </p:cNvPr>
          <p:cNvSpPr/>
          <p:nvPr/>
        </p:nvSpPr>
        <p:spPr>
          <a:xfrm>
            <a:off x="7651129" y="589109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2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5" grpId="0"/>
      <p:bldP spid="29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/>
      <p:bldP spid="36" grpId="0"/>
      <p:bldP spid="37" grpId="0"/>
      <p:bldP spid="37" grpId="1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09B871D-9FE1-4E7E-6F67-56E02C11D74B}"/>
              </a:ext>
            </a:extLst>
          </p:cNvPr>
          <p:cNvSpPr/>
          <p:nvPr/>
        </p:nvSpPr>
        <p:spPr>
          <a:xfrm>
            <a:off x="4163527" y="1145598"/>
            <a:ext cx="6695090" cy="3042787"/>
          </a:xfrm>
          <a:prstGeom prst="cloudCallout">
            <a:avLst>
              <a:gd name="adj1" fmla="val -58803"/>
              <a:gd name="adj2" fmla="val 4723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GB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08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3548639" y="1711866"/>
            <a:ext cx="589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54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– 60 = ?</a:t>
            </a:r>
            <a:endParaRPr lang="es-ES" sz="5400" b="1" kern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21 CuadroTexto">
            <a:extLst>
              <a:ext uri="{FF2B5EF4-FFF2-40B4-BE49-F238E27FC236}">
                <a16:creationId xmlns:a16="http://schemas.microsoft.com/office/drawing/2014/main" id="{5E045506-F95D-3FD8-83F8-F7A20023913D}"/>
              </a:ext>
            </a:extLst>
          </p:cNvPr>
          <p:cNvSpPr txBox="1"/>
          <p:nvPr/>
        </p:nvSpPr>
        <p:spPr>
          <a:xfrm>
            <a:off x="1321905" y="330526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>
                <a:solidFill>
                  <a:srgbClr val="008000"/>
                </a:solidFill>
                <a:latin typeface="+mj-lt"/>
              </a:rPr>
              <a:t>A. 20</a:t>
            </a:r>
            <a:endParaRPr lang="es-ES" sz="36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" name="21 CuadroTexto">
            <a:extLst>
              <a:ext uri="{FF2B5EF4-FFF2-40B4-BE49-F238E27FC236}">
                <a16:creationId xmlns:a16="http://schemas.microsoft.com/office/drawing/2014/main" id="{735D631C-D476-5D7C-D31A-DB7ED175FEE8}"/>
              </a:ext>
            </a:extLst>
          </p:cNvPr>
          <p:cNvSpPr txBox="1"/>
          <p:nvPr/>
        </p:nvSpPr>
        <p:spPr>
          <a:xfrm>
            <a:off x="3607905" y="3292577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>
                <a:solidFill>
                  <a:srgbClr val="008000"/>
                </a:solidFill>
                <a:latin typeface="+mj-lt"/>
              </a:rPr>
              <a:t>B. 27</a:t>
            </a:r>
            <a:endParaRPr lang="es-ES" sz="36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5" name="21 CuadroTexto">
            <a:extLst>
              <a:ext uri="{FF2B5EF4-FFF2-40B4-BE49-F238E27FC236}">
                <a16:creationId xmlns:a16="http://schemas.microsoft.com/office/drawing/2014/main" id="{386CED14-8E7E-E98F-8528-B21B324DAB26}"/>
              </a:ext>
            </a:extLst>
          </p:cNvPr>
          <p:cNvSpPr txBox="1"/>
          <p:nvPr/>
        </p:nvSpPr>
        <p:spPr>
          <a:xfrm>
            <a:off x="5893905" y="327489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>
                <a:solidFill>
                  <a:srgbClr val="008000"/>
                </a:solidFill>
                <a:latin typeface="+mj-lt"/>
              </a:rPr>
              <a:t>C. 30</a:t>
            </a:r>
            <a:endParaRPr lang="es-ES" sz="36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8" name="21 CuadroTexto">
            <a:extLst>
              <a:ext uri="{FF2B5EF4-FFF2-40B4-BE49-F238E27FC236}">
                <a16:creationId xmlns:a16="http://schemas.microsoft.com/office/drawing/2014/main" id="{D6AFF5D8-6916-3FE4-7ED0-D155FFF14495}"/>
              </a:ext>
            </a:extLst>
          </p:cNvPr>
          <p:cNvSpPr txBox="1"/>
          <p:nvPr/>
        </p:nvSpPr>
        <p:spPr>
          <a:xfrm>
            <a:off x="8179905" y="329257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>
                <a:solidFill>
                  <a:srgbClr val="008000"/>
                </a:solidFill>
                <a:latin typeface="+mj-lt"/>
              </a:rPr>
              <a:t>D. 37</a:t>
            </a:r>
            <a:endParaRPr lang="es-ES" sz="36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9" name="21 CuadroTexto">
            <a:extLst>
              <a:ext uri="{FF2B5EF4-FFF2-40B4-BE49-F238E27FC236}">
                <a16:creationId xmlns:a16="http://schemas.microsoft.com/office/drawing/2014/main" id="{62000361-916D-4354-082A-822743EEBD1D}"/>
              </a:ext>
            </a:extLst>
          </p:cNvPr>
          <p:cNvSpPr txBox="1"/>
          <p:nvPr/>
        </p:nvSpPr>
        <p:spPr>
          <a:xfrm>
            <a:off x="3607905" y="329257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3600" b="1" dirty="0">
                <a:solidFill>
                  <a:srgbClr val="FF0000"/>
                </a:solidFill>
                <a:latin typeface="+mj-lt"/>
              </a:rPr>
              <a:t>B. 27</a:t>
            </a:r>
            <a:endParaRPr lang="es-E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E01E2-A317-62EC-0A96-97FC834BF416}"/>
              </a:ext>
            </a:extLst>
          </p:cNvPr>
          <p:cNvSpPr txBox="1"/>
          <p:nvPr/>
        </p:nvSpPr>
        <p:spPr>
          <a:xfrm>
            <a:off x="770790" y="942425"/>
            <a:ext cx="7556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>
                <a:cs typeface="Times New Roman" panose="02020603050405020304" pitchFamily="18" charset="0"/>
              </a:rPr>
              <a:t>Chọn</a:t>
            </a:r>
            <a:r>
              <a:rPr lang="en-GB" sz="4400" b="1" dirty="0"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cs typeface="Times New Roman" panose="02020603050405020304" pitchFamily="18" charset="0"/>
              </a:rPr>
              <a:t>đáp</a:t>
            </a:r>
            <a:r>
              <a:rPr lang="en-GB" sz="4400" b="1" dirty="0"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cs typeface="Times New Roman" panose="02020603050405020304" pitchFamily="18" charset="0"/>
              </a:rPr>
              <a:t>án</a:t>
            </a:r>
            <a:r>
              <a:rPr lang="en-GB" sz="4400" b="1" dirty="0"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cs typeface="Times New Roman" panose="02020603050405020304" pitchFamily="18" charset="0"/>
              </a:rPr>
              <a:t>đúng</a:t>
            </a:r>
            <a:r>
              <a:rPr lang="en-GB" sz="4400" b="1" dirty="0"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15" name="TIẾNG CHUÔNG">
            <a:hlinkClick r:id="" action="ppaction://media"/>
            <a:extLst>
              <a:ext uri="{FF2B5EF4-FFF2-40B4-BE49-F238E27FC236}">
                <a16:creationId xmlns:a16="http://schemas.microsoft.com/office/drawing/2014/main" id="{299C8372-A5F3-7233-FF64-A3CB6BA88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8839" y="0"/>
            <a:ext cx="1963161" cy="15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09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A46C57-6702-96C3-8AE9-C9B537931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4725"/>
            <a:ext cx="10256975" cy="5774563"/>
          </a:xfrm>
          <a:prstGeom prst="rect">
            <a:avLst/>
          </a:prstGeom>
        </p:spPr>
      </p:pic>
      <p:sp>
        <p:nvSpPr>
          <p:cNvPr id="11" name="21 CuadroTexto">
            <a:extLst>
              <a:ext uri="{FF2B5EF4-FFF2-40B4-BE49-F238E27FC236}">
                <a16:creationId xmlns:a16="http://schemas.microsoft.com/office/drawing/2014/main" id="{D195A444-F6B9-A348-2BFF-47AF8240F93C}"/>
              </a:ext>
            </a:extLst>
          </p:cNvPr>
          <p:cNvSpPr txBox="1"/>
          <p:nvPr/>
        </p:nvSpPr>
        <p:spPr>
          <a:xfrm>
            <a:off x="7316304" y="5445389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</a:rPr>
              <a:t>B</a:t>
            </a:r>
            <a:endParaRPr lang="es-E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" name="TIẾNG CHUÔNG">
            <a:hlinkClick r:id="" action="ppaction://media"/>
            <a:extLst>
              <a:ext uri="{FF2B5EF4-FFF2-40B4-BE49-F238E27FC236}">
                <a16:creationId xmlns:a16="http://schemas.microsoft.com/office/drawing/2014/main" id="{F72CA915-565C-B711-4F42-4456F2B5C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2371" y="0"/>
            <a:ext cx="1963161" cy="15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88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474456" y="821853"/>
            <a:ext cx="7556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err="1">
                <a:cs typeface="Times New Roman" panose="02020603050405020304" pitchFamily="18" charset="0"/>
              </a:rPr>
              <a:t>Cách</a:t>
            </a:r>
            <a:r>
              <a:rPr lang="en-GB" sz="4400" dirty="0"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cs typeface="Times New Roman" panose="02020603050405020304" pitchFamily="18" charset="0"/>
              </a:rPr>
              <a:t>đặt</a:t>
            </a:r>
            <a:r>
              <a:rPr lang="en-GB" sz="4400" dirty="0"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cs typeface="Times New Roman" panose="02020603050405020304" pitchFamily="18" charset="0"/>
              </a:rPr>
              <a:t>tính</a:t>
            </a:r>
            <a:r>
              <a:rPr lang="en-GB" sz="4400" dirty="0"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cs typeface="Times New Roman" panose="02020603050405020304" pitchFamily="18" charset="0"/>
              </a:rPr>
              <a:t>nào</a:t>
            </a:r>
            <a:r>
              <a:rPr lang="en-GB" sz="4400" dirty="0"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cs typeface="Times New Roman" panose="02020603050405020304" pitchFamily="18" charset="0"/>
              </a:rPr>
              <a:t>đúng</a:t>
            </a:r>
            <a:r>
              <a:rPr lang="en-GB" sz="4400" dirty="0"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F1CF91-F749-6EE2-BA58-65DE470D2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22" t="25186" r="41066" b="29006"/>
          <a:stretch/>
        </p:blipFill>
        <p:spPr>
          <a:xfrm>
            <a:off x="6096000" y="1750595"/>
            <a:ext cx="3640665" cy="489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54C27-352C-244C-A89C-110EA5D5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5" t="26005" r="69533" b="28187"/>
          <a:stretch/>
        </p:blipFill>
        <p:spPr>
          <a:xfrm>
            <a:off x="871134" y="1750592"/>
            <a:ext cx="3873672" cy="4893053"/>
          </a:xfrm>
          <a:prstGeom prst="rect">
            <a:avLst/>
          </a:prstGeom>
        </p:spPr>
      </p:pic>
      <p:sp>
        <p:nvSpPr>
          <p:cNvPr id="8" name="21 CuadroTexto">
            <a:extLst>
              <a:ext uri="{FF2B5EF4-FFF2-40B4-BE49-F238E27FC236}">
                <a16:creationId xmlns:a16="http://schemas.microsoft.com/office/drawing/2014/main" id="{CEA37D48-C8EC-0B12-0310-522044C5B108}"/>
              </a:ext>
            </a:extLst>
          </p:cNvPr>
          <p:cNvSpPr txBox="1"/>
          <p:nvPr/>
        </p:nvSpPr>
        <p:spPr>
          <a:xfrm>
            <a:off x="365170" y="3540389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4400" b="1" dirty="0">
                <a:solidFill>
                  <a:srgbClr val="FF0000"/>
                </a:solidFill>
                <a:latin typeface="+mj-lt"/>
              </a:rPr>
              <a:t>A</a:t>
            </a:r>
            <a:endParaRPr lang="es-E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TIẾNG CHUÔNG">
            <a:hlinkClick r:id="" action="ppaction://media"/>
            <a:extLst>
              <a:ext uri="{FF2B5EF4-FFF2-40B4-BE49-F238E27FC236}">
                <a16:creationId xmlns:a16="http://schemas.microsoft.com/office/drawing/2014/main" id="{91C0E0AE-564E-E938-20BE-F0D883D2E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78" y="49461"/>
            <a:ext cx="1963161" cy="15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72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1188300" y="2571010"/>
            <a:ext cx="10565527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27 -4; 63 – 40 (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4878500" y="1766471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40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89A1148-EC83-0B7A-1C5E-156770B6808C}"/>
              </a:ext>
            </a:extLst>
          </p:cNvPr>
          <p:cNvSpPr txBox="1">
            <a:spLocks/>
          </p:cNvSpPr>
          <p:nvPr/>
        </p:nvSpPr>
        <p:spPr>
          <a:xfrm>
            <a:off x="1524000" y="533399"/>
            <a:ext cx="9144000" cy="16061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11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04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78837171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79238" y="582215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981969" y="2810404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1135" y="1849503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  <p:pic>
        <p:nvPicPr>
          <p:cNvPr id="2" name="y2mate.com - Con chim non remix  Nhạc thiếu nhi vui nhộn Vbox Kids_480p">
            <a:hlinkClick r:id="" action="ppaction://media"/>
            <a:extLst>
              <a:ext uri="{FF2B5EF4-FFF2-40B4-BE49-F238E27FC236}">
                <a16:creationId xmlns:a16="http://schemas.microsoft.com/office/drawing/2014/main" id="{5D86FFB4-AB48-2A8B-9CCE-75EF582C8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2544" y="6571182"/>
            <a:ext cx="11965592" cy="3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2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1524000" y="533399"/>
            <a:ext cx="9144000" cy="16061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>
                <a:latin typeface="HP001 5 hàng" pitchFamily="34" charset="0"/>
                <a:cs typeface="Arial" panose="020B0604020202020204" pitchFamily="34" charset="0"/>
              </a:rPr>
              <a:t> Sáu, </a:t>
            </a:r>
            <a:r>
              <a:rPr lang="en-US" b="1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>
                <a:latin typeface="HP001 5 hàng" pitchFamily="34" charset="0"/>
                <a:cs typeface="Arial" panose="020B0604020202020204" pitchFamily="34" charset="0"/>
              </a:rPr>
              <a:t> 15 </a:t>
            </a:r>
            <a:r>
              <a:rPr lang="en-US" b="1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>
                <a:latin typeface="HP001 5 hàng" pitchFamily="34" charset="0"/>
                <a:cs typeface="Arial" panose="020B0604020202020204" pitchFamily="34" charset="0"/>
              </a:rPr>
              <a:t> 12 </a:t>
            </a:r>
            <a:r>
              <a:rPr lang="en-US" b="1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>
                <a:latin typeface="HP001 5 hàng" pitchFamily="34" charset="0"/>
                <a:cs typeface="Arial" panose="020B0604020202020204" pitchFamily="34" charset="0"/>
              </a:rPr>
              <a:t> 2023</a:t>
            </a:r>
            <a:endParaRPr lang="en-US" b="1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4878500" y="1766471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40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pic>
        <p:nvPicPr>
          <p:cNvPr id="2" name="Tập đếm - Nhạc thiếu nhi">
            <a:hlinkClick r:id="" action="ppaction://media"/>
            <a:extLst>
              <a:ext uri="{FF2B5EF4-FFF2-40B4-BE49-F238E27FC236}">
                <a16:creationId xmlns:a16="http://schemas.microsoft.com/office/drawing/2014/main" id="{FA6CC568-86C0-1BF5-C5F6-169BB5DDA2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42" end="128763.856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81" y="-1"/>
            <a:ext cx="12176919" cy="70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72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/>
          <p:nvPr/>
        </p:nvSpPr>
        <p:spPr>
          <a:xfrm>
            <a:off x="3949700" y="888207"/>
            <a:ext cx="4835525" cy="1129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7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altLang="en-US" sz="27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7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7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27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2700" b="1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spcBef>
                <a:spcPct val="50000"/>
              </a:spcBef>
            </a:pPr>
            <a:endParaRPr lang="en-US" altLang="en-US" sz="2700" b="1" dirty="0">
              <a:solidFill>
                <a:srgbClr val="CC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9" name="Picture 4" descr="HÃ¬nh áº£nh cÃ³ liÃ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89" y="1314450"/>
            <a:ext cx="5118100" cy="4686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4"/>
          <p:cNvGrpSpPr/>
          <p:nvPr/>
        </p:nvGrpSpPr>
        <p:grpSpPr>
          <a:xfrm>
            <a:off x="1857375" y="1869231"/>
            <a:ext cx="1517651" cy="1017984"/>
            <a:chOff x="961620" y="1474103"/>
            <a:chExt cx="1400626" cy="1357183"/>
          </a:xfrm>
        </p:grpSpPr>
        <p:pic>
          <p:nvPicPr>
            <p:cNvPr id="412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961620" y="1474103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440704" y="174520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 dirty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4050" b="1" kern="1200" cap="none" spc="0" normalizeH="0" baseline="0" noProof="0" dirty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78626" y="1535311"/>
            <a:ext cx="3316287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56 - 3 =</a:t>
            </a:r>
            <a:endParaRPr lang="vi-VN" alt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2" name="Picture 10" descr="HÃ¬nh áº£nh cÃ³ liÃªn quan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4114" y="5429250"/>
            <a:ext cx="7616825" cy="6929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849916" y="1511952"/>
            <a:ext cx="10668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53</a:t>
            </a:r>
          </a:p>
        </p:txBody>
      </p:sp>
      <p:grpSp>
        <p:nvGrpSpPr>
          <p:cNvPr id="4" name="Group 31"/>
          <p:cNvGrpSpPr/>
          <p:nvPr/>
        </p:nvGrpSpPr>
        <p:grpSpPr>
          <a:xfrm>
            <a:off x="3754439" y="1749029"/>
            <a:ext cx="1516063" cy="1017984"/>
            <a:chOff x="1190174" y="1185469"/>
            <a:chExt cx="1400626" cy="1357183"/>
          </a:xfrm>
        </p:grpSpPr>
        <p:pic>
          <p:nvPicPr>
            <p:cNvPr id="4127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1751891" y="1515638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462713" y="2238574"/>
            <a:ext cx="3316287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28 - 6 =</a:t>
            </a:r>
            <a:endParaRPr lang="vi-VN" alt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39664" y="2234422"/>
            <a:ext cx="10668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grpSp>
        <p:nvGrpSpPr>
          <p:cNvPr id="5" name="Group 36"/>
          <p:cNvGrpSpPr/>
          <p:nvPr/>
        </p:nvGrpSpPr>
        <p:grpSpPr>
          <a:xfrm>
            <a:off x="4264821" y="3031450"/>
            <a:ext cx="1516063" cy="1017985"/>
            <a:chOff x="856519" y="1258643"/>
            <a:chExt cx="1400626" cy="1357183"/>
          </a:xfrm>
        </p:grpSpPr>
        <p:pic>
          <p:nvPicPr>
            <p:cNvPr id="4125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856519" y="1258643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418236" y="1588811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 dirty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4050" b="1" kern="1200" cap="none" spc="0" normalizeH="0" baseline="0" noProof="0" dirty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730999" y="2975652"/>
            <a:ext cx="31750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69 - 9  =</a:t>
            </a:r>
            <a:endParaRPr lang="vi-VN" alt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24782" y="3003863"/>
            <a:ext cx="1068388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GB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</a:t>
            </a:r>
            <a:endParaRPr lang="en-US" altLang="vi-VN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41"/>
          <p:cNvGrpSpPr/>
          <p:nvPr/>
        </p:nvGrpSpPr>
        <p:grpSpPr>
          <a:xfrm>
            <a:off x="1677989" y="3148607"/>
            <a:ext cx="1516063" cy="1017985"/>
            <a:chOff x="110739" y="1694211"/>
            <a:chExt cx="1400626" cy="1357183"/>
          </a:xfrm>
        </p:grpSpPr>
        <p:pic>
          <p:nvPicPr>
            <p:cNvPr id="4123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0739" y="1694211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672455" y="2024379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 dirty="0">
                  <a:solidFill>
                    <a:schemeClr val="accent3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4050" b="1" kern="1200" cap="none" spc="0" normalizeH="0" baseline="0" noProof="0" dirty="0">
                <a:solidFill>
                  <a:schemeClr val="accent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697131" y="3661156"/>
            <a:ext cx="3254375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63 - 40 = </a:t>
            </a:r>
            <a:endParaRPr lang="vi-VN" alt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064293" y="3668844"/>
            <a:ext cx="99675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8266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9259 L 0.19688 0.4240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23 -0.13889 L 0.2724 0.4277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-0.36643 L 0.39167 0.2280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32569 L 0.30885 0.2335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" grpId="0"/>
      <p:bldP spid="6" grpId="1"/>
      <p:bldP spid="35" grpId="0"/>
      <p:bldP spid="35" grpId="1"/>
      <p:bldP spid="36" grpId="0"/>
      <p:bldP spid="36" grpId="1"/>
      <p:bldP spid="40" grpId="0"/>
      <p:bldP spid="40" grpId="1"/>
      <p:bldP spid="41" grpId="0"/>
      <p:bldP spid="41" grpId="1"/>
      <p:bldP spid="45" grpId="0"/>
      <p:bldP spid="45" grpId="1"/>
      <p:bldP spid="46" grpId="0"/>
      <p:bldP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1188300" y="2571010"/>
            <a:ext cx="10565527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27 - 4; 63 – 40 (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4878500" y="1766471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40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89A1148-EC83-0B7A-1C5E-156770B6808C}"/>
              </a:ext>
            </a:extLst>
          </p:cNvPr>
          <p:cNvSpPr txBox="1">
            <a:spLocks/>
          </p:cNvSpPr>
          <p:nvPr/>
        </p:nvSpPr>
        <p:spPr>
          <a:xfrm>
            <a:off x="1524000" y="533399"/>
            <a:ext cx="9144000" cy="16061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11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04 </a:t>
            </a:r>
            <a:r>
              <a:rPr lang="en-US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dirty="0">
                <a:latin typeface="HP001 5 hàng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409077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10277085" y="19527"/>
            <a:ext cx="1914915" cy="1286658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A4AED6F9-0B10-BC95-B547-677BD95CC6D4}"/>
              </a:ext>
            </a:extLst>
          </p:cNvPr>
          <p:cNvSpPr txBox="1">
            <a:spLocks/>
          </p:cNvSpPr>
          <p:nvPr/>
        </p:nvSpPr>
        <p:spPr>
          <a:xfrm>
            <a:off x="2944042" y="1536635"/>
            <a:ext cx="6735698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27 -4; 63 – 40 (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4B0A74-809D-F988-CAD6-B2A95A6E8AE0}"/>
              </a:ext>
            </a:extLst>
          </p:cNvPr>
          <p:cNvSpPr txBox="1">
            <a:spLocks/>
          </p:cNvSpPr>
          <p:nvPr/>
        </p:nvSpPr>
        <p:spPr>
          <a:xfrm>
            <a:off x="4762357" y="987238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28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3478BE6-8A11-5A3C-1B98-47866936C9A5}"/>
              </a:ext>
            </a:extLst>
          </p:cNvPr>
          <p:cNvSpPr txBox="1">
            <a:spLocks/>
          </p:cNvSpPr>
          <p:nvPr/>
        </p:nvSpPr>
        <p:spPr>
          <a:xfrm>
            <a:off x="1524000" y="533399"/>
            <a:ext cx="9372600" cy="52317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11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04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5E2EF5-A769-EBAD-721B-924DED816EBE}"/>
              </a:ext>
            </a:extLst>
          </p:cNvPr>
          <p:cNvGrpSpPr/>
          <p:nvPr/>
        </p:nvGrpSpPr>
        <p:grpSpPr>
          <a:xfrm>
            <a:off x="248043" y="2018079"/>
            <a:ext cx="1155546" cy="937052"/>
            <a:chOff x="693886" y="604864"/>
            <a:chExt cx="1421401" cy="1100380"/>
          </a:xfrm>
        </p:grpSpPr>
        <p:sp>
          <p:nvSpPr>
            <p:cNvPr id="11" name="Sun 10">
              <a:extLst>
                <a:ext uri="{FF2B5EF4-FFF2-40B4-BE49-F238E27FC236}">
                  <a16:creationId xmlns:a16="http://schemas.microsoft.com/office/drawing/2014/main" id="{F2579371-34F7-37E3-D039-534FE7377824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7A936E52-C258-A7DD-F81F-D21275E750AF}"/>
                </a:ext>
              </a:extLst>
            </p:cNvPr>
            <p:cNvSpPr/>
            <p:nvPr/>
          </p:nvSpPr>
          <p:spPr>
            <a:xfrm>
              <a:off x="693886" y="83135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5C12C8E-C54F-C50B-05B8-307A2F424439}"/>
              </a:ext>
            </a:extLst>
          </p:cNvPr>
          <p:cNvSpPr/>
          <p:nvPr/>
        </p:nvSpPr>
        <p:spPr>
          <a:xfrm>
            <a:off x="1403590" y="2147031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4" name="Hình chữ nhật: Góc Tròn 39">
            <a:extLst>
              <a:ext uri="{FF2B5EF4-FFF2-40B4-BE49-F238E27FC236}">
                <a16:creationId xmlns:a16="http://schemas.microsoft.com/office/drawing/2014/main" id="{9EC9A3B9-8DA6-FF96-CD80-3409319AC320}"/>
              </a:ext>
            </a:extLst>
          </p:cNvPr>
          <p:cNvSpPr/>
          <p:nvPr/>
        </p:nvSpPr>
        <p:spPr>
          <a:xfrm rot="16200000">
            <a:off x="5411378" y="-671860"/>
            <a:ext cx="2404845" cy="9581604"/>
          </a:xfrm>
          <a:prstGeom prst="roundRect">
            <a:avLst/>
          </a:prstGeom>
          <a:noFill/>
          <a:ln w="28575">
            <a:solidFill>
              <a:srgbClr val="E83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ABC1FF3F-DBE7-CB4D-C38C-B506BCA4A8A0}"/>
              </a:ext>
            </a:extLst>
          </p:cNvPr>
          <p:cNvSpPr/>
          <p:nvPr/>
        </p:nvSpPr>
        <p:spPr>
          <a:xfrm>
            <a:off x="1987790" y="3055739"/>
            <a:ext cx="137116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6" name="Nhóm 42">
            <a:extLst>
              <a:ext uri="{FF2B5EF4-FFF2-40B4-BE49-F238E27FC236}">
                <a16:creationId xmlns:a16="http://schemas.microsoft.com/office/drawing/2014/main" id="{4781B636-2121-3BAE-C6BF-57371A656C22}"/>
              </a:ext>
            </a:extLst>
          </p:cNvPr>
          <p:cNvGrpSpPr/>
          <p:nvPr/>
        </p:nvGrpSpPr>
        <p:grpSpPr>
          <a:xfrm>
            <a:off x="3057391" y="3101780"/>
            <a:ext cx="1492848" cy="1244656"/>
            <a:chOff x="6756210" y="2549868"/>
            <a:chExt cx="1492848" cy="124465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21DE23-976B-D5B6-E5BE-9769F5F67BC7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63</a:t>
              </a: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4BA765C4-2C9B-8064-B32C-E5B434B8CA5D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40</a:t>
              </a: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DDA29B28-2CCC-C0F4-CB65-85F7F5091062}"/>
                </a:ext>
              </a:extLst>
            </p:cNvPr>
            <p:cNvSpPr txBox="1"/>
            <p:nvPr/>
          </p:nvSpPr>
          <p:spPr>
            <a:xfrm>
              <a:off x="6756210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0" name="Đường nối Thẳng 46">
              <a:extLst>
                <a:ext uri="{FF2B5EF4-FFF2-40B4-BE49-F238E27FC236}">
                  <a16:creationId xmlns:a16="http://schemas.microsoft.com/office/drawing/2014/main" id="{C1B42DFF-F347-5712-204E-4B27DEDC73C0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80F6DED7-00CE-D087-C64C-83A54A909223}"/>
              </a:ext>
            </a:extLst>
          </p:cNvPr>
          <p:cNvSpPr txBox="1"/>
          <p:nvPr/>
        </p:nvSpPr>
        <p:spPr>
          <a:xfrm>
            <a:off x="3820937" y="3138484"/>
            <a:ext cx="654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*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trừ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1DFB843-622C-0A43-DDDC-4F1A26B4EA70}"/>
              </a:ext>
            </a:extLst>
          </p:cNvPr>
          <p:cNvSpPr txBox="1"/>
          <p:nvPr/>
        </p:nvSpPr>
        <p:spPr>
          <a:xfrm>
            <a:off x="4589670" y="3759614"/>
            <a:ext cx="508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 *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trừ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B561E50D-302F-6447-7783-A0AA90BB3A10}"/>
              </a:ext>
            </a:extLst>
          </p:cNvPr>
          <p:cNvSpPr/>
          <p:nvPr/>
        </p:nvSpPr>
        <p:spPr>
          <a:xfrm>
            <a:off x="5724258" y="4618883"/>
            <a:ext cx="3393974" cy="523220"/>
          </a:xfrm>
          <a:prstGeom prst="roundRect">
            <a:avLst/>
          </a:prstGeom>
          <a:solidFill>
            <a:srgbClr val="FACCC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SimSun" pitchFamily="2" charset="-122"/>
              </a:rPr>
              <a:t>Vậy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SimSun" pitchFamily="2" charset="-122"/>
              </a:rPr>
              <a:t> </a:t>
            </a:r>
            <a:r>
              <a:rPr lang="en-US" sz="3600" b="1" dirty="0">
                <a:solidFill>
                  <a:schemeClr val="tx1"/>
                </a:solidFill>
                <a:ea typeface="SimSun" pitchFamily="2" charset="-122"/>
              </a:rPr>
              <a:t>63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SimSun" pitchFamily="2" charset="-122"/>
              </a:rPr>
              <a:t>- 40 = 23 </a:t>
            </a: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D53FC1F3-A234-77B8-4E2C-3503B6EFD2BF}"/>
              </a:ext>
            </a:extLst>
          </p:cNvPr>
          <p:cNvSpPr txBox="1"/>
          <p:nvPr/>
        </p:nvSpPr>
        <p:spPr>
          <a:xfrm>
            <a:off x="3391797" y="4297671"/>
            <a:ext cx="10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015BCD12-7637-13C5-F496-F1F2F48B0316}"/>
              </a:ext>
            </a:extLst>
          </p:cNvPr>
          <p:cNvSpPr txBox="1"/>
          <p:nvPr/>
        </p:nvSpPr>
        <p:spPr>
          <a:xfrm>
            <a:off x="3594599" y="4295718"/>
            <a:ext cx="10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1" grpId="0"/>
      <p:bldP spid="22" grpId="0"/>
      <p:bldP spid="23" grpId="0" animBg="1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289826" y="2109614"/>
            <a:ext cx="1155546" cy="937052"/>
            <a:chOff x="693886" y="604864"/>
            <a:chExt cx="1421401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693886" y="83135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471324" y="2236551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10348196" y="-12931"/>
            <a:ext cx="1914915" cy="1286658"/>
          </a:xfrm>
          <a:prstGeom prst="rect">
            <a:avLst/>
          </a:prstGeom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27C774AD-0BDA-47A8-A238-B6E16ACF49B1}"/>
              </a:ext>
            </a:extLst>
          </p:cNvPr>
          <p:cNvGrpSpPr/>
          <p:nvPr/>
        </p:nvGrpSpPr>
        <p:grpSpPr>
          <a:xfrm>
            <a:off x="853774" y="3245959"/>
            <a:ext cx="1589833" cy="1244656"/>
            <a:chOff x="6659225" y="2549868"/>
            <a:chExt cx="1589833" cy="1244656"/>
          </a:xfrm>
        </p:grpSpPr>
        <p:sp>
          <p:nvSpPr>
            <p:cNvPr id="54" name="TextBox 16">
              <a:extLst>
                <a:ext uri="{FF2B5EF4-FFF2-40B4-BE49-F238E27FC236}">
                  <a16:creationId xmlns:a16="http://schemas.microsoft.com/office/drawing/2014/main" id="{9377CAA7-B4BE-4BC9-9AA2-945A7A0EF5F3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48</a:t>
              </a:r>
            </a:p>
          </p:txBody>
        </p:sp>
        <p:sp>
          <p:nvSpPr>
            <p:cNvPr id="55" name="TextBox 16">
              <a:extLst>
                <a:ext uri="{FF2B5EF4-FFF2-40B4-BE49-F238E27FC236}">
                  <a16:creationId xmlns:a16="http://schemas.microsoft.com/office/drawing/2014/main" id="{5826F0F5-AA77-49CB-9847-860AFFD97164}"/>
                </a:ext>
              </a:extLst>
            </p:cNvPr>
            <p:cNvSpPr txBox="1"/>
            <p:nvPr/>
          </p:nvSpPr>
          <p:spPr>
            <a:xfrm>
              <a:off x="7167613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101657C9-372C-4334-B87D-4B82AA2572ED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57" name="Đường nối Thẳng 56">
              <a:extLst>
                <a:ext uri="{FF2B5EF4-FFF2-40B4-BE49-F238E27FC236}">
                  <a16:creationId xmlns:a16="http://schemas.microsoft.com/office/drawing/2014/main" id="{838629E4-59B5-4F60-A839-667ABBCBEA17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4B5295CB-024A-48E4-8B14-4B8015B287D5}"/>
              </a:ext>
            </a:extLst>
          </p:cNvPr>
          <p:cNvGrpSpPr/>
          <p:nvPr/>
        </p:nvGrpSpPr>
        <p:grpSpPr>
          <a:xfrm>
            <a:off x="2673243" y="3212193"/>
            <a:ext cx="1589833" cy="1227135"/>
            <a:chOff x="6659225" y="2549868"/>
            <a:chExt cx="1589833" cy="1227135"/>
          </a:xfrm>
        </p:grpSpPr>
        <p:sp>
          <p:nvSpPr>
            <p:cNvPr id="59" name="TextBox 16">
              <a:extLst>
                <a:ext uri="{FF2B5EF4-FFF2-40B4-BE49-F238E27FC236}">
                  <a16:creationId xmlns:a16="http://schemas.microsoft.com/office/drawing/2014/main" id="{F632211A-72D8-446D-B145-A2ADFB5D2B37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36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6BBACD1C-C7EB-4844-B437-89237BB0BA2C}"/>
                </a:ext>
              </a:extLst>
            </p:cNvPr>
            <p:cNvSpPr txBox="1"/>
            <p:nvPr/>
          </p:nvSpPr>
          <p:spPr>
            <a:xfrm>
              <a:off x="7183680" y="3130672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61" name="TextBox 16">
              <a:extLst>
                <a:ext uri="{FF2B5EF4-FFF2-40B4-BE49-F238E27FC236}">
                  <a16:creationId xmlns:a16="http://schemas.microsoft.com/office/drawing/2014/main" id="{1199CFE7-BB32-42EE-91FF-5C3EEA43F74D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62" name="Đường nối Thẳng 61">
              <a:extLst>
                <a:ext uri="{FF2B5EF4-FFF2-40B4-BE49-F238E27FC236}">
                  <a16:creationId xmlns:a16="http://schemas.microsoft.com/office/drawing/2014/main" id="{7F097E4B-F539-4BE6-B2BF-473C02AF18B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CB9ADE51-CF55-49F7-8CE8-AC0C04D59B91}"/>
              </a:ext>
            </a:extLst>
          </p:cNvPr>
          <p:cNvGrpSpPr/>
          <p:nvPr/>
        </p:nvGrpSpPr>
        <p:grpSpPr>
          <a:xfrm>
            <a:off x="4549189" y="3247899"/>
            <a:ext cx="1589833" cy="1244656"/>
            <a:chOff x="6659225" y="2549868"/>
            <a:chExt cx="1589833" cy="1244656"/>
          </a:xfrm>
        </p:grpSpPr>
        <p:sp>
          <p:nvSpPr>
            <p:cNvPr id="64" name="TextBox 16">
              <a:extLst>
                <a:ext uri="{FF2B5EF4-FFF2-40B4-BE49-F238E27FC236}">
                  <a16:creationId xmlns:a16="http://schemas.microsoft.com/office/drawing/2014/main" id="{27F758EE-B641-4E74-BE5A-5547AAE59FD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75</a:t>
              </a:r>
            </a:p>
          </p:txBody>
        </p:sp>
        <p:sp>
          <p:nvSpPr>
            <p:cNvPr id="65" name="TextBox 16">
              <a:extLst>
                <a:ext uri="{FF2B5EF4-FFF2-40B4-BE49-F238E27FC236}">
                  <a16:creationId xmlns:a16="http://schemas.microsoft.com/office/drawing/2014/main" id="{D6B5095B-4190-40E3-9127-D2D925DB95F7}"/>
                </a:ext>
              </a:extLst>
            </p:cNvPr>
            <p:cNvSpPr txBox="1"/>
            <p:nvPr/>
          </p:nvSpPr>
          <p:spPr>
            <a:xfrm>
              <a:off x="7169803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66" name="TextBox 16">
              <a:extLst>
                <a:ext uri="{FF2B5EF4-FFF2-40B4-BE49-F238E27FC236}">
                  <a16:creationId xmlns:a16="http://schemas.microsoft.com/office/drawing/2014/main" id="{241B8433-9F6E-42F2-83B4-B5B6409097C3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67" name="Đường nối Thẳng 66">
              <a:extLst>
                <a:ext uri="{FF2B5EF4-FFF2-40B4-BE49-F238E27FC236}">
                  <a16:creationId xmlns:a16="http://schemas.microsoft.com/office/drawing/2014/main" id="{8013D315-806A-4A15-8C59-E5E029DD51B7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ABC868EB-D99C-43CC-90D0-070AB0A3A36D}"/>
              </a:ext>
            </a:extLst>
          </p:cNvPr>
          <p:cNvGrpSpPr/>
          <p:nvPr/>
        </p:nvGrpSpPr>
        <p:grpSpPr>
          <a:xfrm>
            <a:off x="6486884" y="3212193"/>
            <a:ext cx="1589833" cy="1244656"/>
            <a:chOff x="6659225" y="2549868"/>
            <a:chExt cx="1589833" cy="1244656"/>
          </a:xfrm>
        </p:grpSpPr>
        <p:sp>
          <p:nvSpPr>
            <p:cNvPr id="69" name="TextBox 16">
              <a:extLst>
                <a:ext uri="{FF2B5EF4-FFF2-40B4-BE49-F238E27FC236}">
                  <a16:creationId xmlns:a16="http://schemas.microsoft.com/office/drawing/2014/main" id="{C2E94C4C-3792-4EF3-ADA8-ADF57877BA28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86</a:t>
              </a:r>
            </a:p>
          </p:txBody>
        </p:sp>
        <p:sp>
          <p:nvSpPr>
            <p:cNvPr id="70" name="TextBox 16">
              <a:extLst>
                <a:ext uri="{FF2B5EF4-FFF2-40B4-BE49-F238E27FC236}">
                  <a16:creationId xmlns:a16="http://schemas.microsoft.com/office/drawing/2014/main" id="{F7DC9967-366A-451D-9E42-2BEC679079B3}"/>
                </a:ext>
              </a:extLst>
            </p:cNvPr>
            <p:cNvSpPr txBox="1"/>
            <p:nvPr/>
          </p:nvSpPr>
          <p:spPr>
            <a:xfrm>
              <a:off x="7183655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71" name="TextBox 16">
              <a:extLst>
                <a:ext uri="{FF2B5EF4-FFF2-40B4-BE49-F238E27FC236}">
                  <a16:creationId xmlns:a16="http://schemas.microsoft.com/office/drawing/2014/main" id="{421C2DAB-C235-4A64-B7BA-98E6919CDD8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72" name="Đường nối Thẳng 71">
              <a:extLst>
                <a:ext uri="{FF2B5EF4-FFF2-40B4-BE49-F238E27FC236}">
                  <a16:creationId xmlns:a16="http://schemas.microsoft.com/office/drawing/2014/main" id="{6C78F415-8F58-40C0-A037-DED90ECB99DD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16">
            <a:extLst>
              <a:ext uri="{FF2B5EF4-FFF2-40B4-BE49-F238E27FC236}">
                <a16:creationId xmlns:a16="http://schemas.microsoft.com/office/drawing/2014/main" id="{63425287-CA82-42C4-A0F4-3A451575C9F4}"/>
              </a:ext>
            </a:extLst>
          </p:cNvPr>
          <p:cNvSpPr txBox="1"/>
          <p:nvPr/>
        </p:nvSpPr>
        <p:spPr>
          <a:xfrm>
            <a:off x="1370067" y="4422559"/>
            <a:ext cx="10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18</a:t>
            </a:r>
          </a:p>
        </p:txBody>
      </p:sp>
      <p:sp>
        <p:nvSpPr>
          <p:cNvPr id="74" name="TextBox 16">
            <a:extLst>
              <a:ext uri="{FF2B5EF4-FFF2-40B4-BE49-F238E27FC236}">
                <a16:creationId xmlns:a16="http://schemas.microsoft.com/office/drawing/2014/main" id="{5B904892-4012-4215-AA52-D60BE029D8B8}"/>
              </a:ext>
            </a:extLst>
          </p:cNvPr>
          <p:cNvSpPr txBox="1"/>
          <p:nvPr/>
        </p:nvSpPr>
        <p:spPr>
          <a:xfrm>
            <a:off x="3181810" y="4422559"/>
            <a:ext cx="10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26</a:t>
            </a:r>
          </a:p>
        </p:txBody>
      </p:sp>
      <p:sp>
        <p:nvSpPr>
          <p:cNvPr id="75" name="TextBox 16">
            <a:extLst>
              <a:ext uri="{FF2B5EF4-FFF2-40B4-BE49-F238E27FC236}">
                <a16:creationId xmlns:a16="http://schemas.microsoft.com/office/drawing/2014/main" id="{27AFB8AE-7D24-4DBA-9051-B63BE7343D81}"/>
              </a:ext>
            </a:extLst>
          </p:cNvPr>
          <p:cNvSpPr txBox="1"/>
          <p:nvPr/>
        </p:nvSpPr>
        <p:spPr>
          <a:xfrm>
            <a:off x="5078889" y="4369444"/>
            <a:ext cx="10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45</a:t>
            </a:r>
          </a:p>
        </p:txBody>
      </p:sp>
      <p:sp>
        <p:nvSpPr>
          <p:cNvPr id="76" name="TextBox 16">
            <a:extLst>
              <a:ext uri="{FF2B5EF4-FFF2-40B4-BE49-F238E27FC236}">
                <a16:creationId xmlns:a16="http://schemas.microsoft.com/office/drawing/2014/main" id="{5249F92F-E8C3-4296-8043-E4D639D41B05}"/>
              </a:ext>
            </a:extLst>
          </p:cNvPr>
          <p:cNvSpPr txBox="1"/>
          <p:nvPr/>
        </p:nvSpPr>
        <p:spPr>
          <a:xfrm>
            <a:off x="7012047" y="4423980"/>
            <a:ext cx="10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66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3E948393-88CC-CB6D-B117-FC37EE74F294}"/>
              </a:ext>
            </a:extLst>
          </p:cNvPr>
          <p:cNvSpPr txBox="1">
            <a:spLocks/>
          </p:cNvSpPr>
          <p:nvPr/>
        </p:nvSpPr>
        <p:spPr>
          <a:xfrm>
            <a:off x="2944042" y="1536635"/>
            <a:ext cx="6735698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27 -4; 63 – 40 (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57B64C4D-B9B9-EB5D-95EF-3A33EAA969F7}"/>
              </a:ext>
            </a:extLst>
          </p:cNvPr>
          <p:cNvSpPr txBox="1">
            <a:spLocks/>
          </p:cNvSpPr>
          <p:nvPr/>
        </p:nvSpPr>
        <p:spPr>
          <a:xfrm>
            <a:off x="4762357" y="987238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28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E6C0E16-3AF1-20D2-77C3-08588C250CB4}"/>
              </a:ext>
            </a:extLst>
          </p:cNvPr>
          <p:cNvSpPr txBox="1">
            <a:spLocks/>
          </p:cNvSpPr>
          <p:nvPr/>
        </p:nvSpPr>
        <p:spPr>
          <a:xfrm>
            <a:off x="1524000" y="533399"/>
            <a:ext cx="9372600" cy="52317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11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04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2024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A16D9B-3728-1D2D-3D08-CBCAD6AAB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220" y="2117949"/>
            <a:ext cx="3107953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30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824915" y="2415869"/>
            <a:ext cx="1103609" cy="937052"/>
            <a:chOff x="757772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757772" y="83869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28524" y="2544821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10498227" y="0"/>
            <a:ext cx="1914915" cy="128665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B6D59CE-736F-4E46-B68B-86FA0A87B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5628"/>
          <a:stretch/>
        </p:blipFill>
        <p:spPr>
          <a:xfrm>
            <a:off x="715546" y="3326311"/>
            <a:ext cx="10181054" cy="2244756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3B559620-F193-1BEA-BAF0-9E8F5CB40BD8}"/>
              </a:ext>
            </a:extLst>
          </p:cNvPr>
          <p:cNvSpPr txBox="1">
            <a:spLocks/>
          </p:cNvSpPr>
          <p:nvPr/>
        </p:nvSpPr>
        <p:spPr>
          <a:xfrm>
            <a:off x="2944042" y="1536635"/>
            <a:ext cx="6735698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27 -4; 63 – 40 (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BA8D280-CC5E-EA14-785E-E1BA4015435F}"/>
              </a:ext>
            </a:extLst>
          </p:cNvPr>
          <p:cNvSpPr txBox="1">
            <a:spLocks/>
          </p:cNvSpPr>
          <p:nvPr/>
        </p:nvSpPr>
        <p:spPr>
          <a:xfrm>
            <a:off x="4762357" y="987238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28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B8778654-91B5-5FB0-1ED5-CBBA205DCB7E}"/>
              </a:ext>
            </a:extLst>
          </p:cNvPr>
          <p:cNvSpPr txBox="1">
            <a:spLocks/>
          </p:cNvSpPr>
          <p:nvPr/>
        </p:nvSpPr>
        <p:spPr>
          <a:xfrm>
            <a:off x="1524000" y="533399"/>
            <a:ext cx="9372600" cy="52317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11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04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202845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39">
            <a:extLst>
              <a:ext uri="{FF2B5EF4-FFF2-40B4-BE49-F238E27FC236}">
                <a16:creationId xmlns:a16="http://schemas.microsoft.com/office/drawing/2014/main" id="{E693C215-4ADF-64BF-FCF1-61D7B196E67A}"/>
              </a:ext>
            </a:extLst>
          </p:cNvPr>
          <p:cNvGrpSpPr/>
          <p:nvPr/>
        </p:nvGrpSpPr>
        <p:grpSpPr>
          <a:xfrm>
            <a:off x="4667019" y="3750760"/>
            <a:ext cx="1539149" cy="1297864"/>
            <a:chOff x="7259859" y="2316406"/>
            <a:chExt cx="1539149" cy="1297864"/>
          </a:xfrm>
        </p:grpSpPr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E162AEFD-C40A-1025-94F7-E585508D01D4}"/>
                </a:ext>
              </a:extLst>
            </p:cNvPr>
            <p:cNvSpPr txBox="1"/>
            <p:nvPr/>
          </p:nvSpPr>
          <p:spPr>
            <a:xfrm>
              <a:off x="7734338" y="231640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56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0D5B26A6-2428-8BE5-F3E6-6156D79AC1A0}"/>
                </a:ext>
              </a:extLst>
            </p:cNvPr>
            <p:cNvSpPr txBox="1"/>
            <p:nvPr/>
          </p:nvSpPr>
          <p:spPr>
            <a:xfrm>
              <a:off x="7723895" y="294885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4C455954-A0B1-FF6A-692B-2900FB823251}"/>
                </a:ext>
              </a:extLst>
            </p:cNvPr>
            <p:cNvSpPr txBox="1"/>
            <p:nvPr/>
          </p:nvSpPr>
          <p:spPr>
            <a:xfrm>
              <a:off x="7259859" y="260690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5" name="Đường nối Thẳng 43">
              <a:extLst>
                <a:ext uri="{FF2B5EF4-FFF2-40B4-BE49-F238E27FC236}">
                  <a16:creationId xmlns:a16="http://schemas.microsoft.com/office/drawing/2014/main" id="{CDE805BF-37CD-11E5-A1B4-DE20CE8F1A27}"/>
                </a:ext>
              </a:extLst>
            </p:cNvPr>
            <p:cNvCxnSpPr>
              <a:cxnSpLocks/>
            </p:cNvCxnSpPr>
            <p:nvPr/>
          </p:nvCxnSpPr>
          <p:spPr>
            <a:xfrm>
              <a:off x="7792194" y="3614270"/>
              <a:ext cx="844513" cy="0"/>
            </a:xfrm>
            <a:prstGeom prst="line">
              <a:avLst/>
            </a:prstGeom>
            <a:ln w="28575">
              <a:solidFill>
                <a:srgbClr val="FFFBF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Nhóm 44">
            <a:extLst>
              <a:ext uri="{FF2B5EF4-FFF2-40B4-BE49-F238E27FC236}">
                <a16:creationId xmlns:a16="http://schemas.microsoft.com/office/drawing/2014/main" id="{88958285-B355-F3DA-5EE4-6249A05674C7}"/>
              </a:ext>
            </a:extLst>
          </p:cNvPr>
          <p:cNvGrpSpPr/>
          <p:nvPr/>
        </p:nvGrpSpPr>
        <p:grpSpPr>
          <a:xfrm>
            <a:off x="7197356" y="3647640"/>
            <a:ext cx="1608224" cy="1178989"/>
            <a:chOff x="6659225" y="2598014"/>
            <a:chExt cx="1608224" cy="1178989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3F4B8E6D-7927-32D6-4E4B-86DE30F165FE}"/>
                </a:ext>
              </a:extLst>
            </p:cNvPr>
            <p:cNvSpPr txBox="1"/>
            <p:nvPr/>
          </p:nvSpPr>
          <p:spPr>
            <a:xfrm>
              <a:off x="7183680" y="3130672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8D310D6A-EF8A-2E12-B7F0-636614BC78FC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0" name="Đường nối Thẳng 48">
              <a:extLst>
                <a:ext uri="{FF2B5EF4-FFF2-40B4-BE49-F238E27FC236}">
                  <a16:creationId xmlns:a16="http://schemas.microsoft.com/office/drawing/2014/main" id="{29767FA9-5080-ABB4-378C-CD52DD0F222F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CDEE68-549F-B4D9-16F6-423C5427F767}"/>
                </a:ext>
              </a:extLst>
            </p:cNvPr>
            <p:cNvSpPr txBox="1"/>
            <p:nvPr/>
          </p:nvSpPr>
          <p:spPr>
            <a:xfrm>
              <a:off x="7202779" y="2598014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27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113715" y="2465646"/>
            <a:ext cx="1103609" cy="937052"/>
            <a:chOff x="757772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757772" y="83869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217324" y="259459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10498227" y="0"/>
            <a:ext cx="1914915" cy="128665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B6D59CE-736F-4E46-B68B-86FA0A87B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55" t="27147" r="50140" b="24697"/>
          <a:stretch/>
        </p:blipFill>
        <p:spPr>
          <a:xfrm>
            <a:off x="3691294" y="2237741"/>
            <a:ext cx="5860982" cy="1320032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3B559620-F193-1BEA-BAF0-9E8F5CB40BD8}"/>
              </a:ext>
            </a:extLst>
          </p:cNvPr>
          <p:cNvSpPr txBox="1">
            <a:spLocks/>
          </p:cNvSpPr>
          <p:nvPr/>
        </p:nvSpPr>
        <p:spPr>
          <a:xfrm>
            <a:off x="2944042" y="1536635"/>
            <a:ext cx="6735698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27 -4; 63 – 40 (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BA8D280-CC5E-EA14-785E-E1BA4015435F}"/>
              </a:ext>
            </a:extLst>
          </p:cNvPr>
          <p:cNvSpPr txBox="1">
            <a:spLocks/>
          </p:cNvSpPr>
          <p:nvPr/>
        </p:nvSpPr>
        <p:spPr>
          <a:xfrm>
            <a:off x="4762357" y="987238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28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B8778654-91B5-5FB0-1ED5-CBBA205DCB7E}"/>
              </a:ext>
            </a:extLst>
          </p:cNvPr>
          <p:cNvSpPr txBox="1">
            <a:spLocks/>
          </p:cNvSpPr>
          <p:nvPr/>
        </p:nvSpPr>
        <p:spPr>
          <a:xfrm>
            <a:off x="1524000" y="533399"/>
            <a:ext cx="9372600" cy="52317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11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04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1C5D54C9-CE62-5B3E-1331-2F15C6932392}"/>
              </a:ext>
            </a:extLst>
          </p:cNvPr>
          <p:cNvSpPr txBox="1"/>
          <p:nvPr/>
        </p:nvSpPr>
        <p:spPr>
          <a:xfrm>
            <a:off x="7740910" y="4725458"/>
            <a:ext cx="10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17</a:t>
            </a:r>
          </a:p>
        </p:txBody>
      </p:sp>
      <p:cxnSp>
        <p:nvCxnSpPr>
          <p:cNvPr id="40" name="Đường nối Thẳng 43">
            <a:extLst>
              <a:ext uri="{FF2B5EF4-FFF2-40B4-BE49-F238E27FC236}">
                <a16:creationId xmlns:a16="http://schemas.microsoft.com/office/drawing/2014/main" id="{5B16BDC8-9CB2-0B97-92C7-774F3563A6F1}"/>
              </a:ext>
            </a:extLst>
          </p:cNvPr>
          <p:cNvCxnSpPr>
            <a:cxnSpLocks/>
          </p:cNvCxnSpPr>
          <p:nvPr/>
        </p:nvCxnSpPr>
        <p:spPr>
          <a:xfrm>
            <a:off x="8732948" y="5649082"/>
            <a:ext cx="844513" cy="0"/>
          </a:xfrm>
          <a:prstGeom prst="line">
            <a:avLst/>
          </a:prstGeom>
          <a:ln w="28575">
            <a:solidFill>
              <a:srgbClr val="FFFB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Nhóm 44">
            <a:extLst>
              <a:ext uri="{FF2B5EF4-FFF2-40B4-BE49-F238E27FC236}">
                <a16:creationId xmlns:a16="http://schemas.microsoft.com/office/drawing/2014/main" id="{277BCEDA-EB2A-82D7-FDEC-287611FF1CC1}"/>
              </a:ext>
            </a:extLst>
          </p:cNvPr>
          <p:cNvGrpSpPr/>
          <p:nvPr/>
        </p:nvGrpSpPr>
        <p:grpSpPr>
          <a:xfrm>
            <a:off x="4263518" y="3729360"/>
            <a:ext cx="1608224" cy="1178989"/>
            <a:chOff x="6659225" y="2598014"/>
            <a:chExt cx="1608224" cy="1178989"/>
          </a:xfrm>
        </p:grpSpPr>
        <p:sp>
          <p:nvSpPr>
            <p:cNvPr id="52" name="TextBox 16">
              <a:extLst>
                <a:ext uri="{FF2B5EF4-FFF2-40B4-BE49-F238E27FC236}">
                  <a16:creationId xmlns:a16="http://schemas.microsoft.com/office/drawing/2014/main" id="{60CAE6AE-5C99-62F0-65EC-26F725CBF9FD}"/>
                </a:ext>
              </a:extLst>
            </p:cNvPr>
            <p:cNvSpPr txBox="1"/>
            <p:nvPr/>
          </p:nvSpPr>
          <p:spPr>
            <a:xfrm>
              <a:off x="7183680" y="3130672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AE9CEDA3-F944-2FE8-4878-B5C77E340EDB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54" name="Đường nối Thẳng 48">
              <a:extLst>
                <a:ext uri="{FF2B5EF4-FFF2-40B4-BE49-F238E27FC236}">
                  <a16:creationId xmlns:a16="http://schemas.microsoft.com/office/drawing/2014/main" id="{DB73CC5F-9223-754B-1196-CBD83635CD7E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5ABAC1C-DA58-6A27-D462-CCF33A642ECE}"/>
                </a:ext>
              </a:extLst>
            </p:cNvPr>
            <p:cNvSpPr txBox="1"/>
            <p:nvPr/>
          </p:nvSpPr>
          <p:spPr>
            <a:xfrm>
              <a:off x="7202779" y="2598014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56</a:t>
              </a:r>
            </a:p>
          </p:txBody>
        </p:sp>
      </p:grpSp>
      <p:sp>
        <p:nvSpPr>
          <p:cNvPr id="56" name="TextBox 16">
            <a:extLst>
              <a:ext uri="{FF2B5EF4-FFF2-40B4-BE49-F238E27FC236}">
                <a16:creationId xmlns:a16="http://schemas.microsoft.com/office/drawing/2014/main" id="{8B39AF6C-12F9-4C92-1183-2F604B741406}"/>
              </a:ext>
            </a:extLst>
          </p:cNvPr>
          <p:cNvSpPr txBox="1"/>
          <p:nvPr/>
        </p:nvSpPr>
        <p:spPr>
          <a:xfrm>
            <a:off x="4807072" y="4807178"/>
            <a:ext cx="10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36</a:t>
            </a:r>
          </a:p>
        </p:txBody>
      </p:sp>
      <p:cxnSp>
        <p:nvCxnSpPr>
          <p:cNvPr id="57" name="Đường nối Thẳng 43">
            <a:extLst>
              <a:ext uri="{FF2B5EF4-FFF2-40B4-BE49-F238E27FC236}">
                <a16:creationId xmlns:a16="http://schemas.microsoft.com/office/drawing/2014/main" id="{3C61DD2A-E610-AE27-AFC6-76E73C126E6C}"/>
              </a:ext>
            </a:extLst>
          </p:cNvPr>
          <p:cNvCxnSpPr>
            <a:cxnSpLocks/>
          </p:cNvCxnSpPr>
          <p:nvPr/>
        </p:nvCxnSpPr>
        <p:spPr>
          <a:xfrm>
            <a:off x="5799110" y="5730802"/>
            <a:ext cx="844513" cy="0"/>
          </a:xfrm>
          <a:prstGeom prst="line">
            <a:avLst/>
          </a:prstGeom>
          <a:ln w="28575">
            <a:solidFill>
              <a:srgbClr val="FFFB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5C972188-0D0D-930A-C59F-E086EE6A6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186" y="2180142"/>
            <a:ext cx="2281099" cy="150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61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824915" y="2415869"/>
            <a:ext cx="1103609" cy="937052"/>
            <a:chOff x="757772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757772" y="83869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28524" y="2544821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10498227" y="0"/>
            <a:ext cx="1914915" cy="1286658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3B559620-F193-1BEA-BAF0-9E8F5CB40BD8}"/>
              </a:ext>
            </a:extLst>
          </p:cNvPr>
          <p:cNvSpPr txBox="1">
            <a:spLocks/>
          </p:cNvSpPr>
          <p:nvPr/>
        </p:nvSpPr>
        <p:spPr>
          <a:xfrm>
            <a:off x="2944042" y="1536635"/>
            <a:ext cx="6735698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27 -4; 63 – 40 (</a:t>
            </a:r>
            <a:r>
              <a:rPr lang="en-US" sz="2800" b="1" dirty="0" err="1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BA8D280-CC5E-EA14-785E-E1BA4015435F}"/>
              </a:ext>
            </a:extLst>
          </p:cNvPr>
          <p:cNvSpPr txBox="1">
            <a:spLocks/>
          </p:cNvSpPr>
          <p:nvPr/>
        </p:nvSpPr>
        <p:spPr>
          <a:xfrm>
            <a:off x="4762357" y="987238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u="sng" dirty="0" err="1"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2800" b="1" u="sng" dirty="0"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B8778654-91B5-5FB0-1ED5-CBBA205DCB7E}"/>
              </a:ext>
            </a:extLst>
          </p:cNvPr>
          <p:cNvSpPr txBox="1">
            <a:spLocks/>
          </p:cNvSpPr>
          <p:nvPr/>
        </p:nvSpPr>
        <p:spPr>
          <a:xfrm>
            <a:off x="1524000" y="533399"/>
            <a:ext cx="9372600" cy="52317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11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04 </a:t>
            </a:r>
            <a:r>
              <a:rPr lang="en-US" sz="2400" b="1" dirty="0" err="1"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HP001 5 hàng" pitchFamily="34" charset="0"/>
                <a:cs typeface="Arial" panose="020B0604020202020204" pitchFamily="34" charset="0"/>
              </a:rPr>
              <a:t> 2024</a:t>
            </a:r>
          </a:p>
        </p:txBody>
      </p: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8F759E39-2F8E-49D2-989F-EBE8C8CB427F}"/>
              </a:ext>
            </a:extLst>
          </p:cNvPr>
          <p:cNvGrpSpPr/>
          <p:nvPr/>
        </p:nvGrpSpPr>
        <p:grpSpPr>
          <a:xfrm>
            <a:off x="4607629" y="4258745"/>
            <a:ext cx="1589833" cy="1244656"/>
            <a:chOff x="6659225" y="2549868"/>
            <a:chExt cx="1589833" cy="1244656"/>
          </a:xfrm>
        </p:grpSpPr>
        <p:sp>
          <p:nvSpPr>
            <p:cNvPr id="51" name="TextBox 16">
              <a:extLst>
                <a:ext uri="{FF2B5EF4-FFF2-40B4-BE49-F238E27FC236}">
                  <a16:creationId xmlns:a16="http://schemas.microsoft.com/office/drawing/2014/main" id="{B1E587E5-548E-4633-986B-676A4D2345BB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91</a:t>
              </a:r>
            </a:p>
          </p:txBody>
        </p:sp>
        <p:sp>
          <p:nvSpPr>
            <p:cNvPr id="52" name="TextBox 16">
              <a:extLst>
                <a:ext uri="{FF2B5EF4-FFF2-40B4-BE49-F238E27FC236}">
                  <a16:creationId xmlns:a16="http://schemas.microsoft.com/office/drawing/2014/main" id="{829F8D48-2ADA-4EAC-A2D7-23AF2BBE81D1}"/>
                </a:ext>
              </a:extLst>
            </p:cNvPr>
            <p:cNvSpPr txBox="1"/>
            <p:nvPr/>
          </p:nvSpPr>
          <p:spPr>
            <a:xfrm>
              <a:off x="7169803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04986F95-B99E-421D-8ED4-63F504613C91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0A730880-EBF3-4896-B99D-E757CE6ED2B9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FD856139-FEA3-4D0F-A905-D77CD0AB4A48}"/>
              </a:ext>
            </a:extLst>
          </p:cNvPr>
          <p:cNvGrpSpPr/>
          <p:nvPr/>
        </p:nvGrpSpPr>
        <p:grpSpPr>
          <a:xfrm>
            <a:off x="7433012" y="4233049"/>
            <a:ext cx="1589833" cy="1244656"/>
            <a:chOff x="6659225" y="2549868"/>
            <a:chExt cx="1589833" cy="1244656"/>
          </a:xfrm>
        </p:grpSpPr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13A34094-B490-4560-83E2-E0F0DAEBC6A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88</a:t>
              </a:r>
            </a:p>
          </p:txBody>
        </p:sp>
        <p:sp>
          <p:nvSpPr>
            <p:cNvPr id="57" name="TextBox 16">
              <a:extLst>
                <a:ext uri="{FF2B5EF4-FFF2-40B4-BE49-F238E27FC236}">
                  <a16:creationId xmlns:a16="http://schemas.microsoft.com/office/drawing/2014/main" id="{11ADE3AF-98C5-44D3-9012-11EC5C441197}"/>
                </a:ext>
              </a:extLst>
            </p:cNvPr>
            <p:cNvSpPr txBox="1"/>
            <p:nvPr/>
          </p:nvSpPr>
          <p:spPr>
            <a:xfrm>
              <a:off x="7183655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70</a:t>
              </a:r>
            </a:p>
          </p:txBody>
        </p:sp>
        <p:sp>
          <p:nvSpPr>
            <p:cNvPr id="58" name="TextBox 16">
              <a:extLst>
                <a:ext uri="{FF2B5EF4-FFF2-40B4-BE49-F238E27FC236}">
                  <a16:creationId xmlns:a16="http://schemas.microsoft.com/office/drawing/2014/main" id="{29DE1CCE-91F8-4A07-AC64-1363188DC7B3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59" name="Đường nối Thẳng 58">
              <a:extLst>
                <a:ext uri="{FF2B5EF4-FFF2-40B4-BE49-F238E27FC236}">
                  <a16:creationId xmlns:a16="http://schemas.microsoft.com/office/drawing/2014/main" id="{FE1A1DA1-46A2-45C1-9441-40765EBCAF9F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16">
            <a:extLst>
              <a:ext uri="{FF2B5EF4-FFF2-40B4-BE49-F238E27FC236}">
                <a16:creationId xmlns:a16="http://schemas.microsoft.com/office/drawing/2014/main" id="{2A52C1C7-460C-4D60-A5E0-FEB7F95DE35C}"/>
              </a:ext>
            </a:extLst>
          </p:cNvPr>
          <p:cNvSpPr txBox="1"/>
          <p:nvPr/>
        </p:nvSpPr>
        <p:spPr>
          <a:xfrm>
            <a:off x="5118207" y="5365553"/>
            <a:ext cx="10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41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2B7402A7-2CB0-4A8C-BD2D-5DDD344F3A65}"/>
              </a:ext>
            </a:extLst>
          </p:cNvPr>
          <p:cNvSpPr txBox="1"/>
          <p:nvPr/>
        </p:nvSpPr>
        <p:spPr>
          <a:xfrm>
            <a:off x="7957442" y="5354290"/>
            <a:ext cx="106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18</a:t>
            </a:r>
          </a:p>
        </p:txBody>
      </p:sp>
      <p:pic>
        <p:nvPicPr>
          <p:cNvPr id="23" name="Hình ảnh 3">
            <a:extLst>
              <a:ext uri="{FF2B5EF4-FFF2-40B4-BE49-F238E27FC236}">
                <a16:creationId xmlns:a16="http://schemas.microsoft.com/office/drawing/2014/main" id="{DB6D59CE-736F-4E46-B68B-86FA0A87B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62" t="25628" r="941" b="12068"/>
          <a:stretch/>
        </p:blipFill>
        <p:spPr>
          <a:xfrm>
            <a:off x="4588932" y="2287795"/>
            <a:ext cx="4978401" cy="18668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DC1BB0-20BA-DAEE-F92B-DA3ACF300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050" y="2467192"/>
            <a:ext cx="2281099" cy="150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3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12949</TotalTime>
  <Words>459</Words>
  <Application>Microsoft Office PowerPoint</Application>
  <PresentationFormat>Widescreen</PresentationFormat>
  <Paragraphs>131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Times New Roman</vt:lpstr>
      <vt:lpstr>SimSun</vt:lpstr>
      <vt:lpstr>HP001 5 hàng</vt:lpstr>
      <vt:lpstr>Calibri</vt:lpstr>
      <vt:lpstr>HP001 4 hàng</vt:lpstr>
      <vt:lpstr>Arial</vt:lpstr>
      <vt:lpstr>UTM Avo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107</cp:revision>
  <dcterms:created xsi:type="dcterms:W3CDTF">2021-11-01T08:16:00Z</dcterms:created>
  <dcterms:modified xsi:type="dcterms:W3CDTF">2024-04-11T01:07:35Z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114A61979FDB423F99834CB7B2CF44D1</vt:lpwstr>
  </property>
  <property fmtid="{D5CDD505-2E9C-101B-9397-08002B2CF9AE}" pid="3" name="KSOProductBuildVer">
    <vt:lpwstr>1033-11.2.0.10351</vt:lpwstr>
  </property>
</Properties>
</file>