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305" r:id="rId2"/>
    <p:sldId id="317" r:id="rId3"/>
    <p:sldId id="307" r:id="rId4"/>
    <p:sldId id="318" r:id="rId5"/>
    <p:sldId id="309" r:id="rId6"/>
    <p:sldId id="514" r:id="rId7"/>
    <p:sldId id="525" r:id="rId8"/>
    <p:sldId id="515" r:id="rId9"/>
    <p:sldId id="524" r:id="rId10"/>
    <p:sldId id="523" r:id="rId11"/>
    <p:sldId id="516" r:id="rId12"/>
    <p:sldId id="527" r:id="rId13"/>
    <p:sldId id="526" r:id="rId14"/>
    <p:sldId id="333" r:id="rId15"/>
    <p:sldId id="519" r:id="rId16"/>
    <p:sldId id="268" r:id="rId17"/>
    <p:sldId id="269" r:id="rId18"/>
    <p:sldId id="520" r:id="rId19"/>
    <p:sldId id="521" r:id="rId20"/>
    <p:sldId id="314" r:id="rId21"/>
    <p:sldId id="275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HP001 4 hàng" panose="020B0604020202020204" charset="0"/>
      <p:regular r:id="rId28"/>
      <p:bold r:id="rId29"/>
    </p:embeddedFont>
    <p:embeddedFont>
      <p:font typeface="HP001 5 hàng" panose="020B060402020202020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FF99"/>
    <a:srgbClr val="FF8119"/>
    <a:srgbClr val="29AE9D"/>
    <a:srgbClr val="61B900"/>
    <a:srgbClr val="FFEBC4"/>
    <a:srgbClr val="FFAF6C"/>
    <a:srgbClr val="FFFFFF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7" autoAdjust="0"/>
    <p:restoredTop sz="94660"/>
  </p:normalViewPr>
  <p:slideViewPr>
    <p:cSldViewPr snapToGrid="0">
      <p:cViewPr varScale="1">
        <p:scale>
          <a:sx n="89" d="100"/>
          <a:sy n="89" d="100"/>
        </p:scale>
        <p:origin x="130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85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617AFE8-5F0D-4BE8-9E46-73A90ECAE6F9}"/>
              </a:ext>
            </a:extLst>
          </p:cNvPr>
          <p:cNvSpPr/>
          <p:nvPr userDrawn="1"/>
        </p:nvSpPr>
        <p:spPr bwMode="auto">
          <a:xfrm>
            <a:off x="11155680" y="136525"/>
            <a:ext cx="1175658" cy="1248138"/>
          </a:xfrm>
          <a:prstGeom prst="ellipse">
            <a:avLst/>
          </a:prstGeom>
          <a:solidFill>
            <a:srgbClr val="29AE9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758646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pitchFamily="18" charset="0"/>
              </a:rPr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800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8471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3407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6210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64F625B-CF03-445C-A5F2-DBADAF397E63}"/>
              </a:ext>
            </a:extLst>
          </p:cNvPr>
          <p:cNvSpPr/>
          <p:nvPr userDrawn="1"/>
        </p:nvSpPr>
        <p:spPr bwMode="auto">
          <a:xfrm>
            <a:off x="10769030" y="266338"/>
            <a:ext cx="1175658" cy="1248138"/>
          </a:xfrm>
          <a:prstGeom prst="ellipse">
            <a:avLst/>
          </a:prstGeom>
          <a:solidFill>
            <a:srgbClr val="29AE9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6319602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0120978-7883-4BF6-87CC-AD0B93883DA2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6446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47465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761254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49" r:id="rId9"/>
    <p:sldLayoutId id="2147483650" r:id="rId10"/>
    <p:sldLayoutId id="2147483652" r:id="rId11"/>
    <p:sldLayoutId id="2147483668" r:id="rId12"/>
  </p:sldLayoutIdLst>
  <p:transition spd="slow">
    <p:fade/>
  </p:transition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79935" y="-1240579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3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27129" y="-1250009"/>
            <a:ext cx="819150" cy="331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56808" y="-1088179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5" descr="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7249" y="4495812"/>
            <a:ext cx="261184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6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3" y="1752600"/>
            <a:ext cx="60809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7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827" y="2286000"/>
            <a:ext cx="608092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8" descr="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56" y="4495812"/>
            <a:ext cx="2673071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71843" y="4855426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8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86425" y="4725502"/>
            <a:ext cx="819150" cy="344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50065" y="5007826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04" descr="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34" y="-307430"/>
            <a:ext cx="10134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04" descr="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739" y="0"/>
            <a:ext cx="10134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24" descr="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41119" y="3429000"/>
            <a:ext cx="1203516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24" descr="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9363" y="5334000"/>
            <a:ext cx="1203516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24" descr="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32618" y="3810000"/>
            <a:ext cx="1203516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1" name="TextBox 9"/>
          <p:cNvSpPr txBox="1">
            <a:spLocks noChangeArrowheads="1"/>
          </p:cNvSpPr>
          <p:nvPr/>
        </p:nvSpPr>
        <p:spPr bwMode="auto">
          <a:xfrm>
            <a:off x="3159670" y="4343400"/>
            <a:ext cx="719297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Thị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Ngọc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 Xuân</a:t>
            </a:r>
          </a:p>
          <a:p>
            <a:pPr eaLnBrk="1" hangingPunct="1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   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: 1A</a:t>
            </a:r>
            <a:endParaRPr lang="en-US" sz="2400" b="1" dirty="0">
              <a:solidFill>
                <a:srgbClr val="C00000"/>
              </a:solidFill>
              <a:latin typeface="HP001 4 hàng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12141" y="889345"/>
            <a:ext cx="10540259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PHÒNG GIÁO DỤC VÀ ĐÀO TẠO </a:t>
            </a:r>
            <a:r>
              <a:rPr lang="en-US" sz="2400" b="1">
                <a:ln w="11430"/>
                <a:latin typeface="Times New Roman" pitchFamily="18" charset="0"/>
                <a:cs typeface="Times New Roman" pitchFamily="18" charset="0"/>
              </a:rPr>
              <a:t>TP QUY NHƠN</a:t>
            </a:r>
            <a:endParaRPr lang="en-US" sz="24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TRƯỜNG TIỂU </a:t>
            </a:r>
            <a:r>
              <a:rPr lang="en-US" sz="2400" b="1">
                <a:ln w="11430"/>
                <a:latin typeface="Times New Roman" pitchFamily="18" charset="0"/>
                <a:cs typeface="Times New Roman" pitchFamily="18" charset="0"/>
              </a:rPr>
              <a:t>HỌC ĐỐNG ĐA</a:t>
            </a:r>
            <a:endParaRPr lang="vi-VN" sz="24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5804" y="2362205"/>
            <a:ext cx="10840693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1" algn="ctr">
              <a:defRPr/>
            </a:pPr>
            <a:r>
              <a:rPr lang="vi-VN" sz="3600" b="1" dirty="0">
                <a:ln w="11430"/>
                <a:solidFill>
                  <a:srgbClr val="FF0000"/>
                </a:solidFill>
                <a:latin typeface="+mj-lt"/>
                <a:cs typeface="Arial" charset="0"/>
              </a:rPr>
              <a:t>CHÀO MỪNG</a:t>
            </a:r>
            <a:r>
              <a:rPr lang="en-US" sz="3600" b="1" dirty="0">
                <a:ln w="11430"/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en-US" sz="3600" b="1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 THẦY CÔ ĐẾN DỰ GIỜ THĂM LỚP</a:t>
            </a:r>
          </a:p>
        </p:txBody>
      </p:sp>
    </p:spTree>
    <p:extLst>
      <p:ext uri="{BB962C8B-B14F-4D97-AF65-F5344CB8AC3E}">
        <p14:creationId xmlns:p14="http://schemas.microsoft.com/office/powerpoint/2010/main" val="186800087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>
            <a:extLst>
              <a:ext uri="{FF2B5EF4-FFF2-40B4-BE49-F238E27FC236}">
                <a16:creationId xmlns:a16="http://schemas.microsoft.com/office/drawing/2014/main" id="{CA90EC36-92C6-48CA-80EF-E5F0F8CFA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6018" y="770240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) Số</a:t>
            </a:r>
            <a:r>
              <a:rPr kumimoji="0" lang="en-US" altLang="en-US" sz="2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ADA1D433-B442-4785-AD91-E15136C4F5A7}"/>
              </a:ext>
            </a:extLst>
          </p:cNvPr>
          <p:cNvSpPr/>
          <p:nvPr/>
        </p:nvSpPr>
        <p:spPr>
          <a:xfrm>
            <a:off x="654049" y="816638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8A9A459-46AA-4903-BB57-36E983654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868" y="1410346"/>
            <a:ext cx="9415220" cy="5229601"/>
          </a:xfrm>
          <a:prstGeom prst="rect">
            <a:avLst/>
          </a:prstGeom>
        </p:spPr>
      </p:pic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FBE52821-7B99-4674-B9B2-8B8F1EA104CA}"/>
              </a:ext>
            </a:extLst>
          </p:cNvPr>
          <p:cNvSpPr/>
          <p:nvPr/>
        </p:nvSpPr>
        <p:spPr>
          <a:xfrm>
            <a:off x="3021222" y="583303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9" name="图片 7" descr="572005ec0a0c4">
            <a:extLst>
              <a:ext uri="{FF2B5EF4-FFF2-40B4-BE49-F238E27FC236}">
                <a16:creationId xmlns:a16="http://schemas.microsoft.com/office/drawing/2014/main" id="{CA62AECC-C2E6-4D3D-8A2E-B8129AFA34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437276" y="672372"/>
            <a:ext cx="2142240" cy="143940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B213B81-1D81-6738-EF53-0C11C6D6B88B}"/>
              </a:ext>
            </a:extLst>
          </p:cNvPr>
          <p:cNvSpPr/>
          <p:nvPr/>
        </p:nvSpPr>
        <p:spPr>
          <a:xfrm>
            <a:off x="7838268" y="4564251"/>
            <a:ext cx="1685440" cy="1627321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8513FAB-1B56-20D8-6BB7-E987C626A9EA}"/>
              </a:ext>
            </a:extLst>
          </p:cNvPr>
          <p:cNvSpPr/>
          <p:nvPr/>
        </p:nvSpPr>
        <p:spPr>
          <a:xfrm>
            <a:off x="6199322" y="3897823"/>
            <a:ext cx="1077132" cy="148008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6B67D47-1CB3-85B6-E97D-1E68FEB9A0B3}"/>
              </a:ext>
            </a:extLst>
          </p:cNvPr>
          <p:cNvSpPr/>
          <p:nvPr/>
        </p:nvSpPr>
        <p:spPr>
          <a:xfrm>
            <a:off x="4307238" y="2727703"/>
            <a:ext cx="1892083" cy="17048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n 3">
            <a:extLst>
              <a:ext uri="{FF2B5EF4-FFF2-40B4-BE49-F238E27FC236}">
                <a16:creationId xmlns:a16="http://schemas.microsoft.com/office/drawing/2014/main" id="{6A3EF002-A0CE-7EA5-3987-6CFAE9E94927}"/>
              </a:ext>
            </a:extLst>
          </p:cNvPr>
          <p:cNvSpPr/>
          <p:nvPr/>
        </p:nvSpPr>
        <p:spPr>
          <a:xfrm>
            <a:off x="917284" y="62141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1063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4" grpId="0"/>
      <p:bldP spid="2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>
            <a:extLst>
              <a:ext uri="{FF2B5EF4-FFF2-40B4-BE49-F238E27FC236}">
                <a16:creationId xmlns:a16="http://schemas.microsoft.com/office/drawing/2014/main" id="{CA90EC36-92C6-48CA-80EF-E5F0F8CFA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6018" y="770240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ADA1D433-B442-4785-AD91-E15136C4F5A7}"/>
              </a:ext>
            </a:extLst>
          </p:cNvPr>
          <p:cNvSpPr/>
          <p:nvPr/>
        </p:nvSpPr>
        <p:spPr>
          <a:xfrm>
            <a:off x="654049" y="816638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B3B7538D-2805-407F-957C-CE62E84A4928}"/>
              </a:ext>
            </a:extLst>
          </p:cNvPr>
          <p:cNvGrpSpPr/>
          <p:nvPr/>
        </p:nvGrpSpPr>
        <p:grpSpPr>
          <a:xfrm>
            <a:off x="1895439" y="1377642"/>
            <a:ext cx="9659183" cy="3175006"/>
            <a:chOff x="1677684" y="1615728"/>
            <a:chExt cx="7036150" cy="2950985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F8A9A459-46AA-4903-BB57-36E983654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684" y="1615728"/>
              <a:ext cx="5530047" cy="2950985"/>
            </a:xfrm>
            <a:prstGeom prst="rect">
              <a:avLst/>
            </a:prstGeom>
          </p:spPr>
        </p:pic>
        <p:sp>
          <p:nvSpPr>
            <p:cNvPr id="4" name="Hình chữ nhật 3">
              <a:extLst>
                <a:ext uri="{FF2B5EF4-FFF2-40B4-BE49-F238E27FC236}">
                  <a16:creationId xmlns:a16="http://schemas.microsoft.com/office/drawing/2014/main" id="{63119BD4-9651-4572-B6D7-DA12A3DA9F24}"/>
                </a:ext>
              </a:extLst>
            </p:cNvPr>
            <p:cNvSpPr/>
            <p:nvPr/>
          </p:nvSpPr>
          <p:spPr>
            <a:xfrm>
              <a:off x="6816436" y="1989440"/>
              <a:ext cx="1897398" cy="1127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D8904BEC-183B-4CEB-9DD9-9C1CAC5F8524}"/>
              </a:ext>
            </a:extLst>
          </p:cNvPr>
          <p:cNvSpPr/>
          <p:nvPr/>
        </p:nvSpPr>
        <p:spPr>
          <a:xfrm>
            <a:off x="4110911" y="4681790"/>
            <a:ext cx="220928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3" name="Ngoặc móc Phải 12">
            <a:extLst>
              <a:ext uri="{FF2B5EF4-FFF2-40B4-BE49-F238E27FC236}">
                <a16:creationId xmlns:a16="http://schemas.microsoft.com/office/drawing/2014/main" id="{131E2604-AE1A-4053-B569-A530A1660215}"/>
              </a:ext>
            </a:extLst>
          </p:cNvPr>
          <p:cNvSpPr/>
          <p:nvPr/>
        </p:nvSpPr>
        <p:spPr>
          <a:xfrm rot="5400000">
            <a:off x="4706731" y="4942430"/>
            <a:ext cx="137263" cy="938598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8FE3131B-1A37-454E-987D-76FA84E2C5B3}"/>
              </a:ext>
            </a:extLst>
          </p:cNvPr>
          <p:cNvSpPr/>
          <p:nvPr/>
        </p:nvSpPr>
        <p:spPr>
          <a:xfrm>
            <a:off x="6737304" y="4779663"/>
            <a:ext cx="706414" cy="540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25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70F9A846-E450-482F-A7B9-40F3C6305EF7}"/>
              </a:ext>
            </a:extLst>
          </p:cNvPr>
          <p:cNvSpPr/>
          <p:nvPr/>
        </p:nvSpPr>
        <p:spPr>
          <a:xfrm>
            <a:off x="6759961" y="4742482"/>
            <a:ext cx="217394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968C0896-F2E7-4FEF-9173-0DF2934638F7}"/>
              </a:ext>
            </a:extLst>
          </p:cNvPr>
          <p:cNvSpPr/>
          <p:nvPr/>
        </p:nvSpPr>
        <p:spPr>
          <a:xfrm>
            <a:off x="4284739" y="5603592"/>
            <a:ext cx="1078979" cy="540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25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9B3BA5F8-4DAD-423A-98A9-6277ED33A0EA}"/>
              </a:ext>
            </a:extLst>
          </p:cNvPr>
          <p:cNvSpPr/>
          <p:nvPr/>
        </p:nvSpPr>
        <p:spPr>
          <a:xfrm>
            <a:off x="4519746" y="5597939"/>
            <a:ext cx="217394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9AF58766-13F5-4452-A46C-F5A393069C38}"/>
              </a:ext>
            </a:extLst>
          </p:cNvPr>
          <p:cNvSpPr/>
          <p:nvPr/>
        </p:nvSpPr>
        <p:spPr>
          <a:xfrm>
            <a:off x="4540766" y="5580886"/>
            <a:ext cx="217394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182DBF5C-93B9-4DB4-9294-96EB667AFB4F}"/>
              </a:ext>
            </a:extLst>
          </p:cNvPr>
          <p:cNvSpPr/>
          <p:nvPr/>
        </p:nvSpPr>
        <p:spPr>
          <a:xfrm>
            <a:off x="6775942" y="4728734"/>
            <a:ext cx="217394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29" name="图片 7" descr="572005ec0a0c4">
            <a:extLst>
              <a:ext uri="{FF2B5EF4-FFF2-40B4-BE49-F238E27FC236}">
                <a16:creationId xmlns:a16="http://schemas.microsoft.com/office/drawing/2014/main" id="{CA62AECC-C2E6-4D3D-8A2E-B8129AFA34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437276" y="672372"/>
            <a:ext cx="2142240" cy="1439401"/>
          </a:xfrm>
          <a:prstGeom prst="rect">
            <a:avLst/>
          </a:prstGeom>
        </p:spPr>
      </p:pic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BE5CE416-CF8E-4BC9-9D98-1F8A7C226006}"/>
              </a:ext>
            </a:extLst>
          </p:cNvPr>
          <p:cNvSpPr/>
          <p:nvPr/>
        </p:nvSpPr>
        <p:spPr>
          <a:xfrm>
            <a:off x="4534794" y="4651456"/>
            <a:ext cx="1253983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BF0D7362-69EA-44C2-9321-3FC98D253FF3}"/>
              </a:ext>
            </a:extLst>
          </p:cNvPr>
          <p:cNvSpPr/>
          <p:nvPr/>
        </p:nvSpPr>
        <p:spPr>
          <a:xfrm>
            <a:off x="4958405" y="4681790"/>
            <a:ext cx="1512756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Rounded Rectangle 5">
            <a:extLst>
              <a:ext uri="{FF2B5EF4-FFF2-40B4-BE49-F238E27FC236}">
                <a16:creationId xmlns:a16="http://schemas.microsoft.com/office/drawing/2014/main" id="{9760586B-D9CA-4921-A80E-945FA7820E28}"/>
              </a:ext>
            </a:extLst>
          </p:cNvPr>
          <p:cNvSpPr/>
          <p:nvPr/>
        </p:nvSpPr>
        <p:spPr>
          <a:xfrm>
            <a:off x="5787405" y="4678618"/>
            <a:ext cx="1177783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476BCD9A-1BA3-4566-B8C7-4D17DA8A3D4D}"/>
              </a:ext>
            </a:extLst>
          </p:cNvPr>
          <p:cNvSpPr/>
          <p:nvPr/>
        </p:nvSpPr>
        <p:spPr>
          <a:xfrm>
            <a:off x="5324816" y="4636830"/>
            <a:ext cx="1705745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-</a:t>
            </a:r>
          </a:p>
        </p:txBody>
      </p:sp>
      <p:sp>
        <p:nvSpPr>
          <p:cNvPr id="34" name="Rounded Rectangle 5">
            <a:extLst>
              <a:ext uri="{FF2B5EF4-FFF2-40B4-BE49-F238E27FC236}">
                <a16:creationId xmlns:a16="http://schemas.microsoft.com/office/drawing/2014/main" id="{8A2D5936-E2E7-46F7-9377-5B44E6D32BDF}"/>
              </a:ext>
            </a:extLst>
          </p:cNvPr>
          <p:cNvSpPr/>
          <p:nvPr/>
        </p:nvSpPr>
        <p:spPr>
          <a:xfrm>
            <a:off x="6191854" y="4678618"/>
            <a:ext cx="167024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" name="Sun 3">
            <a:extLst>
              <a:ext uri="{FF2B5EF4-FFF2-40B4-BE49-F238E27FC236}">
                <a16:creationId xmlns:a16="http://schemas.microsoft.com/office/drawing/2014/main" id="{2066BAC2-C395-0F6E-8E8D-DEC56C439A00}"/>
              </a:ext>
            </a:extLst>
          </p:cNvPr>
          <p:cNvSpPr/>
          <p:nvPr/>
        </p:nvSpPr>
        <p:spPr>
          <a:xfrm>
            <a:off x="917284" y="62141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5185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/>
      <p:bldP spid="15" grpId="1"/>
      <p:bldP spid="16" grpId="0" animBg="1"/>
      <p:bldP spid="17" grpId="0"/>
      <p:bldP spid="17" grpId="1"/>
      <p:bldP spid="18" grpId="0"/>
      <p:bldP spid="19" grpId="0"/>
      <p:bldP spid="30" grpId="0"/>
      <p:bldP spid="31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ADA1D433-B442-4785-AD91-E15136C4F5A7}"/>
              </a:ext>
            </a:extLst>
          </p:cNvPr>
          <p:cNvSpPr/>
          <p:nvPr/>
        </p:nvSpPr>
        <p:spPr>
          <a:xfrm>
            <a:off x="654049" y="816638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9" name="图片 7" descr="572005ec0a0c4">
            <a:extLst>
              <a:ext uri="{FF2B5EF4-FFF2-40B4-BE49-F238E27FC236}">
                <a16:creationId xmlns:a16="http://schemas.microsoft.com/office/drawing/2014/main" id="{CA62AECC-C2E6-4D3D-8A2E-B8129AFA34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224" b="26546"/>
          <a:stretch/>
        </p:blipFill>
        <p:spPr>
          <a:xfrm>
            <a:off x="9437276" y="672372"/>
            <a:ext cx="2142240" cy="14394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40E617-10E1-023F-5EEE-1A021EEEC4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11" t="48765" r="31100" b="34198"/>
          <a:stretch/>
        </p:blipFill>
        <p:spPr>
          <a:xfrm>
            <a:off x="1373834" y="1533887"/>
            <a:ext cx="3644352" cy="2540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4CB762-977C-0B76-E75C-001E748042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642" t="48765" r="31100" b="45158"/>
          <a:stretch/>
        </p:blipFill>
        <p:spPr>
          <a:xfrm>
            <a:off x="6507929" y="2386072"/>
            <a:ext cx="939800" cy="8356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568B4B-D7C0-1FAC-69D2-730D3638D4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642" t="48765" r="31100" b="45158"/>
          <a:stretch/>
        </p:blipFill>
        <p:spPr>
          <a:xfrm>
            <a:off x="6990530" y="1670928"/>
            <a:ext cx="880533" cy="782935"/>
          </a:xfrm>
          <a:prstGeom prst="rect">
            <a:avLst/>
          </a:prstGeom>
        </p:spPr>
      </p:pic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DD78D7E1-9233-28D3-BC5E-22C52B6DDD37}"/>
              </a:ext>
            </a:extLst>
          </p:cNvPr>
          <p:cNvSpPr/>
          <p:nvPr/>
        </p:nvSpPr>
        <p:spPr>
          <a:xfrm>
            <a:off x="2691911" y="4100890"/>
            <a:ext cx="668746" cy="733558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B9AB3702-5A32-6944-EC9C-4CA981C33B8F}"/>
              </a:ext>
            </a:extLst>
          </p:cNvPr>
          <p:cNvSpPr/>
          <p:nvPr/>
        </p:nvSpPr>
        <p:spPr>
          <a:xfrm>
            <a:off x="4854965" y="4081169"/>
            <a:ext cx="668746" cy="733558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13A514D3-D6D5-BBAB-9405-F6FA3678DE01}"/>
              </a:ext>
            </a:extLst>
          </p:cNvPr>
          <p:cNvSpPr/>
          <p:nvPr/>
        </p:nvSpPr>
        <p:spPr>
          <a:xfrm>
            <a:off x="8294396" y="4100890"/>
            <a:ext cx="668746" cy="733558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5A6AC297-B32F-8549-264F-390DA1237E02}"/>
              </a:ext>
            </a:extLst>
          </p:cNvPr>
          <p:cNvSpPr/>
          <p:nvPr/>
        </p:nvSpPr>
        <p:spPr>
          <a:xfrm>
            <a:off x="7147919" y="4100890"/>
            <a:ext cx="668746" cy="733558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078D4165-9494-D5F0-FAA2-748DBFC67B0A}"/>
              </a:ext>
            </a:extLst>
          </p:cNvPr>
          <p:cNvSpPr/>
          <p:nvPr/>
        </p:nvSpPr>
        <p:spPr>
          <a:xfrm>
            <a:off x="3773438" y="4100890"/>
            <a:ext cx="668746" cy="733558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91A86740-35FF-5CF5-B4AD-393C5BBDB4E0}"/>
              </a:ext>
            </a:extLst>
          </p:cNvPr>
          <p:cNvSpPr/>
          <p:nvPr/>
        </p:nvSpPr>
        <p:spPr>
          <a:xfrm>
            <a:off x="6001442" y="4081169"/>
            <a:ext cx="668746" cy="733558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2A7157DC-CA23-C9B0-4907-2A0439A4CEBD}"/>
              </a:ext>
            </a:extLst>
          </p:cNvPr>
          <p:cNvSpPr/>
          <p:nvPr/>
        </p:nvSpPr>
        <p:spPr>
          <a:xfrm>
            <a:off x="9191863" y="4081169"/>
            <a:ext cx="668746" cy="733558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54BD2619-5166-00AF-B980-C6AFF965193A}"/>
              </a:ext>
            </a:extLst>
          </p:cNvPr>
          <p:cNvSpPr/>
          <p:nvPr/>
        </p:nvSpPr>
        <p:spPr>
          <a:xfrm>
            <a:off x="9191863" y="4100890"/>
            <a:ext cx="668746" cy="733558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" name="Ngoặc móc Phải 22">
            <a:extLst>
              <a:ext uri="{FF2B5EF4-FFF2-40B4-BE49-F238E27FC236}">
                <a16:creationId xmlns:a16="http://schemas.microsoft.com/office/drawing/2014/main" id="{77F4730B-B4AF-D485-8AF6-F8A205A3C891}"/>
              </a:ext>
            </a:extLst>
          </p:cNvPr>
          <p:cNvSpPr/>
          <p:nvPr/>
        </p:nvSpPr>
        <p:spPr>
          <a:xfrm rot="5400000">
            <a:off x="3859451" y="4149327"/>
            <a:ext cx="301935" cy="2047638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721D5528-3E08-3211-A671-9AF6FCFC40FE}"/>
              </a:ext>
            </a:extLst>
          </p:cNvPr>
          <p:cNvSpPr/>
          <p:nvPr/>
        </p:nvSpPr>
        <p:spPr>
          <a:xfrm>
            <a:off x="3773438" y="5324113"/>
            <a:ext cx="80929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788859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 animBg="1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ADA1D433-B442-4785-AD91-E15136C4F5A7}"/>
              </a:ext>
            </a:extLst>
          </p:cNvPr>
          <p:cNvSpPr/>
          <p:nvPr/>
        </p:nvSpPr>
        <p:spPr>
          <a:xfrm>
            <a:off x="654049" y="816638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Text Box 5">
            <a:extLst>
              <a:ext uri="{FF2B5EF4-FFF2-40B4-BE49-F238E27FC236}">
                <a16:creationId xmlns:a16="http://schemas.microsoft.com/office/drawing/2014/main" id="{7D487168-1E44-4620-BB0B-7560F1267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459" y="1850163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C7F54FDC-2D52-4F1F-9CF9-8C991A9D7124}"/>
              </a:ext>
            </a:extLst>
          </p:cNvPr>
          <p:cNvSpPr/>
          <p:nvPr/>
        </p:nvSpPr>
        <p:spPr>
          <a:xfrm>
            <a:off x="2535408" y="2239799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4 - 1 - 1 =</a:t>
            </a: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78BE21FB-0837-40D3-BAF5-EEE6EFDC9ABF}"/>
              </a:ext>
            </a:extLst>
          </p:cNvPr>
          <p:cNvSpPr/>
          <p:nvPr/>
        </p:nvSpPr>
        <p:spPr>
          <a:xfrm>
            <a:off x="7758572" y="2239799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7 - 1 - 2 =   </a:t>
            </a:r>
          </a:p>
        </p:txBody>
      </p:sp>
      <p:sp>
        <p:nvSpPr>
          <p:cNvPr id="23" name="Ngoặc móc Phải 22">
            <a:extLst>
              <a:ext uri="{FF2B5EF4-FFF2-40B4-BE49-F238E27FC236}">
                <a16:creationId xmlns:a16="http://schemas.microsoft.com/office/drawing/2014/main" id="{68F1C48D-21D5-45C6-8DB6-B83885157E98}"/>
              </a:ext>
            </a:extLst>
          </p:cNvPr>
          <p:cNvSpPr/>
          <p:nvPr/>
        </p:nvSpPr>
        <p:spPr>
          <a:xfrm rot="5400000">
            <a:off x="3052666" y="2670547"/>
            <a:ext cx="301935" cy="64800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FBE52821-7B99-4674-B9B2-8B8F1EA104CA}"/>
              </a:ext>
            </a:extLst>
          </p:cNvPr>
          <p:cNvSpPr/>
          <p:nvPr/>
        </p:nvSpPr>
        <p:spPr>
          <a:xfrm>
            <a:off x="2975677" y="314551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03D9E770-F749-4DE8-9CA4-648B0F98A164}"/>
              </a:ext>
            </a:extLst>
          </p:cNvPr>
          <p:cNvSpPr/>
          <p:nvPr/>
        </p:nvSpPr>
        <p:spPr>
          <a:xfrm>
            <a:off x="4841904" y="232853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Ngoặc móc Phải 25">
            <a:extLst>
              <a:ext uri="{FF2B5EF4-FFF2-40B4-BE49-F238E27FC236}">
                <a16:creationId xmlns:a16="http://schemas.microsoft.com/office/drawing/2014/main" id="{8A02E993-A4B5-49E2-AE63-E7759D934A55}"/>
              </a:ext>
            </a:extLst>
          </p:cNvPr>
          <p:cNvSpPr/>
          <p:nvPr/>
        </p:nvSpPr>
        <p:spPr>
          <a:xfrm rot="5400000">
            <a:off x="8267999" y="2570236"/>
            <a:ext cx="301933" cy="800783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D6A9CD76-E4E3-4030-87F3-443392CAB68D}"/>
              </a:ext>
            </a:extLst>
          </p:cNvPr>
          <p:cNvSpPr/>
          <p:nvPr/>
        </p:nvSpPr>
        <p:spPr>
          <a:xfrm>
            <a:off x="8223362" y="317567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0C01E8F5-CB2C-4B09-8803-5D53EFCFA4B5}"/>
              </a:ext>
            </a:extLst>
          </p:cNvPr>
          <p:cNvSpPr/>
          <p:nvPr/>
        </p:nvSpPr>
        <p:spPr>
          <a:xfrm>
            <a:off x="10069428" y="232853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29" name="图片 7" descr="572005ec0a0c4">
            <a:extLst>
              <a:ext uri="{FF2B5EF4-FFF2-40B4-BE49-F238E27FC236}">
                <a16:creationId xmlns:a16="http://schemas.microsoft.com/office/drawing/2014/main" id="{CA62AECC-C2E6-4D3D-8A2E-B8129AFA34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224" b="26546"/>
          <a:stretch/>
        </p:blipFill>
        <p:spPr>
          <a:xfrm>
            <a:off x="9437276" y="672372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335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 animBg="1"/>
      <p:bldP spid="24" grpId="0"/>
      <p:bldP spid="25" grpId="0"/>
      <p:bldP spid="26" grpId="0" animBg="1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79935" y="-1240579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3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27129" y="-1250009"/>
            <a:ext cx="819150" cy="331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56808" y="-1088179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5" descr="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7249" y="4495812"/>
            <a:ext cx="261184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6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3" y="1752600"/>
            <a:ext cx="60809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7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827" y="2286000"/>
            <a:ext cx="608092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8" descr="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56" y="4495812"/>
            <a:ext cx="2673071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71843" y="4855426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8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86425" y="4725502"/>
            <a:ext cx="819150" cy="344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50065" y="5007826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04" descr="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34" y="-307430"/>
            <a:ext cx="10134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04" descr="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739" y="0"/>
            <a:ext cx="10134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24" descr="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9363" y="5334000"/>
            <a:ext cx="1203516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B09B871D-9FE1-4E7E-6F67-56E02C11D74B}"/>
              </a:ext>
            </a:extLst>
          </p:cNvPr>
          <p:cNvSpPr/>
          <p:nvPr/>
        </p:nvSpPr>
        <p:spPr>
          <a:xfrm>
            <a:off x="4163527" y="1145598"/>
            <a:ext cx="6695090" cy="3042787"/>
          </a:xfrm>
          <a:prstGeom prst="cloudCallout">
            <a:avLst>
              <a:gd name="adj1" fmla="val -58803"/>
              <a:gd name="adj2" fmla="val 47239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GB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GB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0086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039" y="891337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385734" y="2375068"/>
            <a:ext cx="589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3 + 1 + 3 =…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F9C4B64E-92DB-483A-9C33-78A453CED40A}"/>
              </a:ext>
            </a:extLst>
          </p:cNvPr>
          <p:cNvGrpSpPr/>
          <p:nvPr/>
        </p:nvGrpSpPr>
        <p:grpSpPr>
          <a:xfrm>
            <a:off x="2986244" y="4969965"/>
            <a:ext cx="7008656" cy="1589256"/>
            <a:chOff x="3316732" y="5395044"/>
            <a:chExt cx="5892800" cy="1147911"/>
          </a:xfrm>
        </p:grpSpPr>
        <p:pic>
          <p:nvPicPr>
            <p:cNvPr id="6" name="Picture 6" descr="C:\Users\ADMIN\Desktop\Lam tac\800px_COLOURBOX9774185 (4).jpg">
              <a:extLst>
                <a:ext uri="{FF2B5EF4-FFF2-40B4-BE49-F238E27FC236}">
                  <a16:creationId xmlns:a16="http://schemas.microsoft.com/office/drawing/2014/main" id="{A091C9C3-B114-4CBC-A87F-8F910C6A82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5427" y="5395044"/>
              <a:ext cx="3387738" cy="1147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41">
              <a:extLst>
                <a:ext uri="{FF2B5EF4-FFF2-40B4-BE49-F238E27FC236}">
                  <a16:creationId xmlns:a16="http://schemas.microsoft.com/office/drawing/2014/main" id="{5E061674-BEA2-47C7-89DD-761B8CB75035}"/>
                </a:ext>
              </a:extLst>
            </p:cNvPr>
            <p:cNvSpPr txBox="1"/>
            <p:nvPr/>
          </p:nvSpPr>
          <p:spPr>
            <a:xfrm>
              <a:off x="3316732" y="5750206"/>
              <a:ext cx="5892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3 + 1 + 3 = 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7709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254" y="1029038"/>
            <a:ext cx="6779491" cy="359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4275282" y="2129135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6 - 1 - 2 = …</a:t>
            </a: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BFB8BEEF-D129-4F94-BB8F-917B0AE65ABB}"/>
              </a:ext>
            </a:extLst>
          </p:cNvPr>
          <p:cNvGrpSpPr/>
          <p:nvPr/>
        </p:nvGrpSpPr>
        <p:grpSpPr>
          <a:xfrm>
            <a:off x="3090427" y="4714041"/>
            <a:ext cx="6523473" cy="1623260"/>
            <a:chOff x="3316732" y="5395044"/>
            <a:chExt cx="5892800" cy="1147911"/>
          </a:xfrm>
        </p:grpSpPr>
        <p:pic>
          <p:nvPicPr>
            <p:cNvPr id="7" name="Picture 6" descr="C:\Users\ADMIN\Desktop\Lam tac\800px_COLOURBOX9774185 (4).jpg">
              <a:extLst>
                <a:ext uri="{FF2B5EF4-FFF2-40B4-BE49-F238E27FC236}">
                  <a16:creationId xmlns:a16="http://schemas.microsoft.com/office/drawing/2014/main" id="{E59BB6B5-DFB1-41FE-BFB0-7F1E34552C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5427" y="5395044"/>
              <a:ext cx="3387738" cy="1147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41">
              <a:extLst>
                <a:ext uri="{FF2B5EF4-FFF2-40B4-BE49-F238E27FC236}">
                  <a16:creationId xmlns:a16="http://schemas.microsoft.com/office/drawing/2014/main" id="{564E8526-265E-4290-9B27-81357336AD72}"/>
                </a:ext>
              </a:extLst>
            </p:cNvPr>
            <p:cNvSpPr txBox="1"/>
            <p:nvPr/>
          </p:nvSpPr>
          <p:spPr>
            <a:xfrm>
              <a:off x="3316732" y="5750206"/>
              <a:ext cx="5892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6 - 1 - 2 =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13098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24" y="1371422"/>
            <a:ext cx="10468304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2270234" y="2228671"/>
            <a:ext cx="75569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err="1">
                <a:solidFill>
                  <a:srgbClr val="008000"/>
                </a:solidFill>
                <a:cs typeface="Times New Roman" panose="02020603050405020304" pitchFamily="18" charset="0"/>
              </a:rPr>
              <a:t>Số</a:t>
            </a:r>
            <a:r>
              <a:rPr lang="en-US" sz="4400" noProof="0" dirty="0">
                <a:solidFill>
                  <a:srgbClr val="008000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srgbClr val="008000"/>
                </a:solidFill>
                <a:cs typeface="Times New Roman" panose="02020603050405020304" pitchFamily="18" charset="0"/>
              </a:rPr>
              <a:t>bé</a:t>
            </a:r>
            <a:r>
              <a:rPr lang="en-US" sz="4400" noProof="0" dirty="0">
                <a:solidFill>
                  <a:srgbClr val="008000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srgbClr val="008000"/>
                </a:solidFill>
                <a:cs typeface="Times New Roman" panose="02020603050405020304" pitchFamily="18" charset="0"/>
              </a:rPr>
              <a:t>nhất</a:t>
            </a:r>
            <a:r>
              <a:rPr lang="en-US" sz="4400" noProof="0" dirty="0">
                <a:solidFill>
                  <a:srgbClr val="008000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srgbClr val="008000"/>
                </a:solidFill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8000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srgbClr val="008000"/>
                </a:solidFill>
                <a:cs typeface="Times New Roman" panose="02020603050405020304" pitchFamily="18" charset="0"/>
              </a:rPr>
              <a:t>một</a:t>
            </a:r>
            <a:r>
              <a:rPr lang="en-US" sz="4400" noProof="0" dirty="0">
                <a:solidFill>
                  <a:srgbClr val="008000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srgbClr val="008000"/>
                </a:solidFill>
                <a:cs typeface="Times New Roman" panose="02020603050405020304" pitchFamily="18" charset="0"/>
              </a:rPr>
              <a:t>chữ</a:t>
            </a:r>
            <a:r>
              <a:rPr lang="en-US" sz="4400" noProof="0" dirty="0">
                <a:solidFill>
                  <a:srgbClr val="008000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srgbClr val="008000"/>
                </a:solidFill>
                <a:cs typeface="Times New Roman" panose="02020603050405020304" pitchFamily="18" charset="0"/>
              </a:rPr>
              <a:t>số</a:t>
            </a:r>
            <a:r>
              <a:rPr lang="en-US" sz="4400" noProof="0" dirty="0">
                <a:solidFill>
                  <a:srgbClr val="008000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srgbClr val="008000"/>
                </a:solidFill>
                <a:cs typeface="Times New Roman" panose="02020603050405020304" pitchFamily="18" charset="0"/>
              </a:rPr>
              <a:t>là</a:t>
            </a:r>
            <a:r>
              <a:rPr lang="en-US" sz="4400" noProof="0" dirty="0">
                <a:solidFill>
                  <a:srgbClr val="008000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srgbClr val="008000"/>
                </a:solidFill>
                <a:cs typeface="Times New Roman" panose="02020603050405020304" pitchFamily="18" charset="0"/>
              </a:rPr>
              <a:t>số</a:t>
            </a:r>
            <a:r>
              <a:rPr lang="en-US" sz="4400" noProof="0" dirty="0">
                <a:solidFill>
                  <a:srgbClr val="008000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srgbClr val="008000"/>
                </a:solidFill>
                <a:cs typeface="Times New Roman" panose="02020603050405020304" pitchFamily="18" charset="0"/>
              </a:rPr>
              <a:t>nào</a:t>
            </a:r>
            <a:r>
              <a:rPr lang="en-US" sz="4400" noProof="0" dirty="0">
                <a:solidFill>
                  <a:srgbClr val="008000"/>
                </a:solidFill>
                <a:cs typeface="Times New Roman" panose="02020603050405020304" pitchFamily="18" charset="0"/>
              </a:rPr>
              <a:t> 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DB2A864B-EC03-4124-B6BA-54ADBD345F54}"/>
              </a:ext>
            </a:extLst>
          </p:cNvPr>
          <p:cNvGrpSpPr/>
          <p:nvPr/>
        </p:nvGrpSpPr>
        <p:grpSpPr>
          <a:xfrm>
            <a:off x="3194969" y="4724578"/>
            <a:ext cx="6105202" cy="1524000"/>
            <a:chOff x="3316732" y="5395044"/>
            <a:chExt cx="5892800" cy="1147911"/>
          </a:xfrm>
        </p:grpSpPr>
        <p:pic>
          <p:nvPicPr>
            <p:cNvPr id="7" name="Picture 6" descr="C:\Users\ADMIN\Desktop\Lam tac\800px_COLOURBOX9774185 (4).jpg">
              <a:extLst>
                <a:ext uri="{FF2B5EF4-FFF2-40B4-BE49-F238E27FC236}">
                  <a16:creationId xmlns:a16="http://schemas.microsoft.com/office/drawing/2014/main" id="{8BC73573-A351-49CF-82D1-93134CD37F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5427" y="5395044"/>
              <a:ext cx="3387738" cy="1147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41">
              <a:extLst>
                <a:ext uri="{FF2B5EF4-FFF2-40B4-BE49-F238E27FC236}">
                  <a16:creationId xmlns:a16="http://schemas.microsoft.com/office/drawing/2014/main" id="{8D7BC0EE-AC3B-44F8-8837-0AE6E013995E}"/>
                </a:ext>
              </a:extLst>
            </p:cNvPr>
            <p:cNvSpPr txBox="1"/>
            <p:nvPr/>
          </p:nvSpPr>
          <p:spPr>
            <a:xfrm>
              <a:off x="3316732" y="5750206"/>
              <a:ext cx="5892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Số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71723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091" y="719132"/>
            <a:ext cx="6858581" cy="434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826328" y="1286691"/>
            <a:ext cx="711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8 = 2 + …</a:t>
            </a: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88B34050-3691-4408-99B2-0601B1E87D69}"/>
              </a:ext>
            </a:extLst>
          </p:cNvPr>
          <p:cNvGrpSpPr/>
          <p:nvPr/>
        </p:nvGrpSpPr>
        <p:grpSpPr>
          <a:xfrm>
            <a:off x="3147000" y="4647181"/>
            <a:ext cx="6218672" cy="1592283"/>
            <a:chOff x="3316732" y="5395044"/>
            <a:chExt cx="5892800" cy="1147911"/>
          </a:xfrm>
        </p:grpSpPr>
        <p:pic>
          <p:nvPicPr>
            <p:cNvPr id="7" name="Picture 6" descr="C:\Users\ADMIN\Desktop\Lam tac\800px_COLOURBOX9774185 (4).jpg">
              <a:extLst>
                <a:ext uri="{FF2B5EF4-FFF2-40B4-BE49-F238E27FC236}">
                  <a16:creationId xmlns:a16="http://schemas.microsoft.com/office/drawing/2014/main" id="{6AF2E727-EDBD-44C3-804D-FE697180D8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5427" y="5395044"/>
              <a:ext cx="3387738" cy="1147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41">
              <a:extLst>
                <a:ext uri="{FF2B5EF4-FFF2-40B4-BE49-F238E27FC236}">
                  <a16:creationId xmlns:a16="http://schemas.microsoft.com/office/drawing/2014/main" id="{5F711ABC-D9D4-41CE-95CD-5A228EEEC1B3}"/>
                </a:ext>
              </a:extLst>
            </p:cNvPr>
            <p:cNvSpPr txBox="1"/>
            <p:nvPr/>
          </p:nvSpPr>
          <p:spPr>
            <a:xfrm>
              <a:off x="3316732" y="5750206"/>
              <a:ext cx="5892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8 = 2 + 6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0797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63" y="848861"/>
            <a:ext cx="11038594" cy="439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44111" y="1959864"/>
            <a:ext cx="83031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cs typeface="Times New Roman" panose="02020603050405020304" pitchFamily="18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cs typeface="Times New Roman" panose="02020603050405020304" pitchFamily="18" charset="0"/>
              </a:rPr>
              <a:t> 10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cs typeface="Times New Roman" panose="02020603050405020304" pitchFamily="18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cs typeface="Times New Roman" panose="02020603050405020304" pitchFamily="18" charset="0"/>
              </a:rPr>
              <a:t>mấy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cs typeface="Times New Roman" panose="02020603050405020304" pitchFamily="18" charset="0"/>
              </a:rPr>
              <a:t>chữ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cs typeface="Times New Roman" panose="02020603050405020304" pitchFamily="18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cs typeface="Times New Roman" panose="02020603050405020304" pitchFamily="18" charset="0"/>
              </a:rPr>
              <a:t>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96CEA223-AE87-465C-94A5-906028A2477F}"/>
              </a:ext>
            </a:extLst>
          </p:cNvPr>
          <p:cNvGrpSpPr/>
          <p:nvPr/>
        </p:nvGrpSpPr>
        <p:grpSpPr>
          <a:xfrm>
            <a:off x="3268228" y="4743203"/>
            <a:ext cx="6472116" cy="1612900"/>
            <a:chOff x="3316732" y="5395044"/>
            <a:chExt cx="5892800" cy="1147911"/>
          </a:xfrm>
        </p:grpSpPr>
        <p:pic>
          <p:nvPicPr>
            <p:cNvPr id="7" name="Picture 6" descr="C:\Users\ADMIN\Desktop\Lam tac\800px_COLOURBOX9774185 (4).jpg">
              <a:extLst>
                <a:ext uri="{FF2B5EF4-FFF2-40B4-BE49-F238E27FC236}">
                  <a16:creationId xmlns:a16="http://schemas.microsoft.com/office/drawing/2014/main" id="{50785EC1-DA73-4F7B-9EC2-7933A701B6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5427" y="5395044"/>
              <a:ext cx="3387738" cy="1147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41">
              <a:extLst>
                <a:ext uri="{FF2B5EF4-FFF2-40B4-BE49-F238E27FC236}">
                  <a16:creationId xmlns:a16="http://schemas.microsoft.com/office/drawing/2014/main" id="{7CD55A5E-B0D8-4111-937C-F11D8A27FE77}"/>
                </a:ext>
              </a:extLst>
            </p:cNvPr>
            <p:cNvSpPr txBox="1"/>
            <p:nvPr/>
          </p:nvSpPr>
          <p:spPr>
            <a:xfrm>
              <a:off x="3316732" y="5750206"/>
              <a:ext cx="5892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2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chữ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08404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x5312238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79935" y="-1240579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3" descr="200709101418325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27129" y="-1250009"/>
            <a:ext cx="819150" cy="331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8" descr="x5312238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56808" y="-1088179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5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7249" y="4495812"/>
            <a:ext cx="261184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6" descr="200709101418325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3" y="1752600"/>
            <a:ext cx="60809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7" descr="200709101418325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827" y="2286000"/>
            <a:ext cx="608092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8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56" y="4495812"/>
            <a:ext cx="2673071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8" descr="x5312238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71843" y="4855426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8" descr="200709101418325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86425" y="4725502"/>
            <a:ext cx="819150" cy="344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8" descr="x5312238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50065" y="5007826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04" descr="1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34" y="-307430"/>
            <a:ext cx="10134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04" descr="1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739" y="0"/>
            <a:ext cx="10134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24" descr="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9363" y="5334000"/>
            <a:ext cx="1203516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4"/>
          <p:cNvSpPr txBox="1">
            <a:spLocks/>
          </p:cNvSpPr>
          <p:nvPr/>
        </p:nvSpPr>
        <p:spPr>
          <a:xfrm>
            <a:off x="1524000" y="533399"/>
            <a:ext cx="9144000" cy="160611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b="1" err="1">
                <a:latin typeface="HP001 5 hàng" pitchFamily="34" charset="0"/>
                <a:cs typeface="Arial" panose="020B0604020202020204" pitchFamily="34" charset="0"/>
              </a:rPr>
              <a:t>Thứ</a:t>
            </a:r>
            <a:r>
              <a:rPr lang="en-US" b="1">
                <a:latin typeface="HP001 5 hàng" pitchFamily="34" charset="0"/>
                <a:cs typeface="Arial" panose="020B0604020202020204" pitchFamily="34" charset="0"/>
              </a:rPr>
              <a:t> Sáu, </a:t>
            </a:r>
            <a:r>
              <a:rPr lang="en-US" b="1" err="1">
                <a:latin typeface="HP001 5 hàng" pitchFamily="34" charset="0"/>
                <a:cs typeface="Arial" panose="020B0604020202020204" pitchFamily="34" charset="0"/>
              </a:rPr>
              <a:t>ngày</a:t>
            </a:r>
            <a:r>
              <a:rPr lang="en-US" b="1">
                <a:latin typeface="HP001 5 hàng" pitchFamily="34" charset="0"/>
                <a:cs typeface="Arial" panose="020B0604020202020204" pitchFamily="34" charset="0"/>
              </a:rPr>
              <a:t> 15 </a:t>
            </a:r>
            <a:r>
              <a:rPr lang="en-US" b="1" err="1">
                <a:latin typeface="HP001 5 hàng" pitchFamily="34" charset="0"/>
                <a:cs typeface="Arial" panose="020B0604020202020204" pitchFamily="34" charset="0"/>
              </a:rPr>
              <a:t>tháng</a:t>
            </a:r>
            <a:r>
              <a:rPr lang="en-US" b="1">
                <a:latin typeface="HP001 5 hàng" pitchFamily="34" charset="0"/>
                <a:cs typeface="Arial" panose="020B0604020202020204" pitchFamily="34" charset="0"/>
              </a:rPr>
              <a:t> 12 </a:t>
            </a:r>
            <a:r>
              <a:rPr lang="en-US" b="1" err="1">
                <a:latin typeface="HP001 5 hàng" pitchFamily="34" charset="0"/>
                <a:cs typeface="Arial" panose="020B0604020202020204" pitchFamily="34" charset="0"/>
              </a:rPr>
              <a:t>năm</a:t>
            </a:r>
            <a:r>
              <a:rPr lang="en-US" b="1">
                <a:latin typeface="HP001 5 hàng" pitchFamily="34" charset="0"/>
                <a:cs typeface="Arial" panose="020B0604020202020204" pitchFamily="34" charset="0"/>
              </a:rPr>
              <a:t> 2023</a:t>
            </a:r>
            <a:endParaRPr lang="en-US" b="1" dirty="0">
              <a:latin typeface="HP001 5 hàng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4"/>
          <p:cNvSpPr txBox="1">
            <a:spLocks/>
          </p:cNvSpPr>
          <p:nvPr/>
        </p:nvSpPr>
        <p:spPr>
          <a:xfrm>
            <a:off x="4878500" y="1766471"/>
            <a:ext cx="2434999" cy="5729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rmAutofit fontScale="92500" lnSpcReduction="2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4000" b="1" u="sng" dirty="0" err="1">
                <a:latin typeface="HP001 5 hàng" pitchFamily="34" charset="0"/>
                <a:cs typeface="Arial" panose="020B0604020202020204" pitchFamily="34" charset="0"/>
              </a:rPr>
              <a:t>Toán</a:t>
            </a:r>
            <a:endParaRPr lang="en-US" sz="4000" b="1" u="sng" dirty="0">
              <a:latin typeface="HP001 5 hàng" pitchFamily="34" charset="0"/>
              <a:cs typeface="Arial" panose="020B0604020202020204" pitchFamily="34" charset="0"/>
            </a:endParaRPr>
          </a:p>
        </p:txBody>
      </p:sp>
      <p:pic>
        <p:nvPicPr>
          <p:cNvPr id="2" name="Tập đếm - Nhạc thiếu nhi">
            <a:hlinkClick r:id="" action="ppaction://media"/>
            <a:extLst>
              <a:ext uri="{FF2B5EF4-FFF2-40B4-BE49-F238E27FC236}">
                <a16:creationId xmlns:a16="http://schemas.microsoft.com/office/drawing/2014/main" id="{FA6CC568-86C0-1BF5-C5F6-169BB5DDA2C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342" end="88332.856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72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12192000" cy="42949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1288199" y="1504211"/>
            <a:ext cx="9265501" cy="5729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rmAutofit fontScale="92500" lnSpcReduction="2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Luyên</a:t>
            </a:r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(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 1)</a:t>
            </a:r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1446098" y="-72685"/>
            <a:ext cx="9144000" cy="119028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b="1" dirty="0" err="1">
                <a:latin typeface="HP001 5 hàng" pitchFamily="34" charset="0"/>
                <a:cs typeface="Arial" panose="020B0604020202020204" pitchFamily="34" charset="0"/>
              </a:rPr>
              <a:t>Thứ</a:t>
            </a:r>
            <a:r>
              <a:rPr lang="en-US" b="1" dirty="0"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HP001 5 hàng" pitchFamily="34" charset="0"/>
                <a:cs typeface="Arial" panose="020B0604020202020204" pitchFamily="34" charset="0"/>
              </a:rPr>
              <a:t>Sáu</a:t>
            </a:r>
            <a:r>
              <a:rPr lang="en-US" b="1" dirty="0">
                <a:latin typeface="HP001 5 hàng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latin typeface="HP001 5 hàng" pitchFamily="34" charset="0"/>
                <a:cs typeface="Arial" panose="020B0604020202020204" pitchFamily="34" charset="0"/>
              </a:rPr>
              <a:t>ngày</a:t>
            </a:r>
            <a:r>
              <a:rPr lang="en-US" b="1" dirty="0">
                <a:latin typeface="HP001 5 hàng" pitchFamily="34" charset="0"/>
                <a:cs typeface="Arial" panose="020B0604020202020204" pitchFamily="34" charset="0"/>
              </a:rPr>
              <a:t> 15 </a:t>
            </a:r>
            <a:r>
              <a:rPr lang="en-US" b="1" dirty="0" err="1">
                <a:latin typeface="HP001 5 hàng" pitchFamily="34" charset="0"/>
                <a:cs typeface="Arial" panose="020B0604020202020204" pitchFamily="34" charset="0"/>
              </a:rPr>
              <a:t>tháng</a:t>
            </a:r>
            <a:r>
              <a:rPr lang="en-US" b="1" dirty="0">
                <a:latin typeface="HP001 5 hàng" pitchFamily="34" charset="0"/>
                <a:cs typeface="Arial" panose="020B0604020202020204" pitchFamily="34" charset="0"/>
              </a:rPr>
              <a:t> 15 </a:t>
            </a:r>
            <a:r>
              <a:rPr lang="en-US" b="1" dirty="0" err="1">
                <a:latin typeface="HP001 5 hàng" pitchFamily="34" charset="0"/>
                <a:cs typeface="Arial" panose="020B0604020202020204" pitchFamily="34" charset="0"/>
              </a:rPr>
              <a:t>năm</a:t>
            </a:r>
            <a:r>
              <a:rPr lang="en-US" b="1" dirty="0">
                <a:latin typeface="HP001 5 hàng" pitchFamily="34" charset="0"/>
                <a:cs typeface="Arial" panose="020B0604020202020204" pitchFamily="34" charset="0"/>
              </a:rPr>
              <a:t> 2023</a:t>
            </a:r>
          </a:p>
        </p:txBody>
      </p:sp>
      <p:sp>
        <p:nvSpPr>
          <p:cNvPr id="16" name="Title 4"/>
          <p:cNvSpPr txBox="1">
            <a:spLocks/>
          </p:cNvSpPr>
          <p:nvPr/>
        </p:nvSpPr>
        <p:spPr>
          <a:xfrm>
            <a:off x="4800598" y="945410"/>
            <a:ext cx="2434999" cy="5729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rmAutofit fontScale="92500" lnSpcReduction="2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4000" b="1" u="sng" dirty="0" err="1">
                <a:latin typeface="HP001 5 hàng" pitchFamily="34" charset="0"/>
                <a:cs typeface="Arial" panose="020B0604020202020204" pitchFamily="34" charset="0"/>
              </a:rPr>
              <a:t>Toán</a:t>
            </a:r>
            <a:endParaRPr lang="en-US" sz="4000" b="1" u="sng" dirty="0">
              <a:latin typeface="HP001 5 hàng" pitchFamily="34" charset="0"/>
              <a:cs typeface="Arial" panose="020B0604020202020204" pitchFamily="34" charset="0"/>
            </a:endParaRPr>
          </a:p>
        </p:txBody>
      </p:sp>
      <p:pic>
        <p:nvPicPr>
          <p:cNvPr id="3" name="Hình ảnh 5">
            <a:extLst>
              <a:ext uri="{FF2B5EF4-FFF2-40B4-BE49-F238E27FC236}">
                <a16:creationId xmlns:a16="http://schemas.microsoft.com/office/drawing/2014/main" id="{0032C8A1-8CA7-2439-44F3-CD20A631F7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7" t="42592" r="63563" b="1"/>
          <a:stretch/>
        </p:blipFill>
        <p:spPr>
          <a:xfrm>
            <a:off x="669934" y="2835097"/>
            <a:ext cx="1273078" cy="1147444"/>
          </a:xfrm>
          <a:prstGeom prst="rect">
            <a:avLst/>
          </a:prstGeom>
        </p:spPr>
      </p:pic>
      <p:pic>
        <p:nvPicPr>
          <p:cNvPr id="4" name="Hình ảnh 11">
            <a:extLst>
              <a:ext uri="{FF2B5EF4-FFF2-40B4-BE49-F238E27FC236}">
                <a16:creationId xmlns:a16="http://schemas.microsoft.com/office/drawing/2014/main" id="{B4F6946E-C2AB-A92E-C7F3-F270E05059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4" t="46816" r="43791" b="1"/>
          <a:stretch/>
        </p:blipFill>
        <p:spPr>
          <a:xfrm>
            <a:off x="2519073" y="2877320"/>
            <a:ext cx="1166988" cy="1062998"/>
          </a:xfrm>
          <a:prstGeom prst="rect">
            <a:avLst/>
          </a:prstGeom>
        </p:spPr>
      </p:pic>
      <p:pic>
        <p:nvPicPr>
          <p:cNvPr id="5" name="Hình ảnh 12">
            <a:extLst>
              <a:ext uri="{FF2B5EF4-FFF2-40B4-BE49-F238E27FC236}">
                <a16:creationId xmlns:a16="http://schemas.microsoft.com/office/drawing/2014/main" id="{71761845-9013-E481-F97A-6A59DC39C3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6" t="7461" r="5354"/>
          <a:stretch/>
        </p:blipFill>
        <p:spPr>
          <a:xfrm>
            <a:off x="4042489" y="2034308"/>
            <a:ext cx="1975608" cy="1849623"/>
          </a:xfrm>
          <a:prstGeom prst="rect">
            <a:avLst/>
          </a:prstGeom>
        </p:spPr>
      </p:pic>
      <p:grpSp>
        <p:nvGrpSpPr>
          <p:cNvPr id="6" name="Nhóm 4">
            <a:extLst>
              <a:ext uri="{FF2B5EF4-FFF2-40B4-BE49-F238E27FC236}">
                <a16:creationId xmlns:a16="http://schemas.microsoft.com/office/drawing/2014/main" id="{30727237-1937-57F8-B90B-6EBE13A04C09}"/>
              </a:ext>
            </a:extLst>
          </p:cNvPr>
          <p:cNvGrpSpPr/>
          <p:nvPr/>
        </p:nvGrpSpPr>
        <p:grpSpPr>
          <a:xfrm>
            <a:off x="5785538" y="1956628"/>
            <a:ext cx="8183762" cy="2824183"/>
            <a:chOff x="1677684" y="1615728"/>
            <a:chExt cx="7036150" cy="2950985"/>
          </a:xfrm>
        </p:grpSpPr>
        <p:pic>
          <p:nvPicPr>
            <p:cNvPr id="7" name="Hình ảnh 2">
              <a:extLst>
                <a:ext uri="{FF2B5EF4-FFF2-40B4-BE49-F238E27FC236}">
                  <a16:creationId xmlns:a16="http://schemas.microsoft.com/office/drawing/2014/main" id="{192EA369-0EF7-6DBC-F259-C733D6297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684" y="1615728"/>
              <a:ext cx="5530047" cy="2950985"/>
            </a:xfrm>
            <a:prstGeom prst="rect">
              <a:avLst/>
            </a:prstGeom>
          </p:spPr>
        </p:pic>
        <p:sp>
          <p:nvSpPr>
            <p:cNvPr id="8" name="Hình chữ nhật 3">
              <a:extLst>
                <a:ext uri="{FF2B5EF4-FFF2-40B4-BE49-F238E27FC236}">
                  <a16:creationId xmlns:a16="http://schemas.microsoft.com/office/drawing/2014/main" id="{1BE22319-4373-C669-55EB-57F18415E3A2}"/>
                </a:ext>
              </a:extLst>
            </p:cNvPr>
            <p:cNvSpPr/>
            <p:nvPr/>
          </p:nvSpPr>
          <p:spPr>
            <a:xfrm>
              <a:off x="6816436" y="1989440"/>
              <a:ext cx="1897398" cy="1127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01950085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69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27963" y="4153444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7179" y="4080167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79238" y="582215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1981969" y="2810404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71135" y="1849503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1490" y="52189"/>
            <a:ext cx="1867299" cy="1626447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64" y="28681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5"/>
          <p:cNvSpPr txBox="1"/>
          <p:nvPr/>
        </p:nvSpPr>
        <p:spPr>
          <a:xfrm>
            <a:off x="3949700" y="888207"/>
            <a:ext cx="4835525" cy="1129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700" b="1" dirty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  <a:r>
              <a:rPr lang="en-US" altLang="en-US" sz="2700" b="1" dirty="0" err="1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700" b="1" dirty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700" b="1" dirty="0" err="1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altLang="en-US" sz="2700" b="1" dirty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altLang="en-US" sz="2700" b="1" dirty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>
              <a:spcBef>
                <a:spcPct val="50000"/>
              </a:spcBef>
            </a:pPr>
            <a:endParaRPr lang="en-US" altLang="en-US" sz="2700" b="1" dirty="0">
              <a:solidFill>
                <a:srgbClr val="CC66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99" name="Picture 4" descr="HÃ¬nh áº£nh cÃ³ liÃªn qu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489" y="1314450"/>
            <a:ext cx="5118100" cy="46863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Group 4"/>
          <p:cNvGrpSpPr/>
          <p:nvPr/>
        </p:nvGrpSpPr>
        <p:grpSpPr>
          <a:xfrm>
            <a:off x="1857375" y="1869231"/>
            <a:ext cx="1517651" cy="1017984"/>
            <a:chOff x="961620" y="1474103"/>
            <a:chExt cx="1400626" cy="1357183"/>
          </a:xfrm>
        </p:grpSpPr>
        <p:pic>
          <p:nvPicPr>
            <p:cNvPr id="4129" name="Picture 6" descr="Káº¿t quáº£ hÃ¬nh áº£nh cho váº½ quáº£ tÃ¡o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t="739"/>
            <a:stretch>
              <a:fillRect/>
            </a:stretch>
          </p:blipFill>
          <p:spPr>
            <a:xfrm>
              <a:off x="961620" y="1474103"/>
              <a:ext cx="1400626" cy="135718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1440704" y="1745208"/>
              <a:ext cx="609477" cy="952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n-US" sz="4050" b="1" kern="1200" cap="none" spc="0" normalizeH="0" baseline="0" noProof="0" dirty="0">
                  <a:solidFill>
                    <a:schemeClr val="accent3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vi-VN" sz="4050" b="1" kern="1200" cap="none" spc="0" normalizeH="0" baseline="0" noProof="0" dirty="0">
                <a:solidFill>
                  <a:schemeClr val="accent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778626" y="1535311"/>
            <a:ext cx="3316287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+ 2 =</a:t>
            </a:r>
            <a:endParaRPr lang="vi-VN" altLang="en-US" sz="4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102" name="Picture 10" descr="HÃ¬nh áº£nh cÃ³ liÃªn quan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94114" y="5429250"/>
            <a:ext cx="7616825" cy="69294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8405812" y="1484511"/>
            <a:ext cx="1066800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vi-V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</a:t>
            </a:r>
          </a:p>
        </p:txBody>
      </p:sp>
      <p:grpSp>
        <p:nvGrpSpPr>
          <p:cNvPr id="4" name="Group 31"/>
          <p:cNvGrpSpPr/>
          <p:nvPr/>
        </p:nvGrpSpPr>
        <p:grpSpPr>
          <a:xfrm>
            <a:off x="3754439" y="1749029"/>
            <a:ext cx="1516063" cy="1017984"/>
            <a:chOff x="1190174" y="1185469"/>
            <a:chExt cx="1400626" cy="1357183"/>
          </a:xfrm>
        </p:grpSpPr>
        <p:pic>
          <p:nvPicPr>
            <p:cNvPr id="4127" name="Picture 6" descr="Káº¿t quáº£ hÃ¬nh áº£nh cho váº½ quáº£ tÃ¡o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t="739"/>
            <a:stretch>
              <a:fillRect/>
            </a:stretch>
          </p:blipFill>
          <p:spPr>
            <a:xfrm>
              <a:off x="1190174" y="1185469"/>
              <a:ext cx="1400626" cy="135718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4" name="TextBox 33"/>
            <p:cNvSpPr txBox="1"/>
            <p:nvPr/>
          </p:nvSpPr>
          <p:spPr>
            <a:xfrm>
              <a:off x="1751891" y="1515638"/>
              <a:ext cx="610116" cy="952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n-US" sz="4050" b="1" kern="1200" cap="none" spc="0" normalizeH="0" baseline="0" noProof="0">
                  <a:solidFill>
                    <a:schemeClr val="accent3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vi-VN" sz="4050" b="1" kern="1200" cap="none" spc="0" normalizeH="0" baseline="0" noProof="0">
                <a:solidFill>
                  <a:schemeClr val="accent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462713" y="2238574"/>
            <a:ext cx="3316287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5 +….  = 6</a:t>
            </a:r>
            <a:endParaRPr lang="vi-VN" altLang="en-US" sz="4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566024" y="2224469"/>
            <a:ext cx="1066800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vi-V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</a:p>
        </p:txBody>
      </p:sp>
      <p:grpSp>
        <p:nvGrpSpPr>
          <p:cNvPr id="5" name="Group 36"/>
          <p:cNvGrpSpPr/>
          <p:nvPr/>
        </p:nvGrpSpPr>
        <p:grpSpPr>
          <a:xfrm>
            <a:off x="4264821" y="3031450"/>
            <a:ext cx="1516063" cy="1017985"/>
            <a:chOff x="856519" y="1258643"/>
            <a:chExt cx="1400626" cy="1357183"/>
          </a:xfrm>
        </p:grpSpPr>
        <p:pic>
          <p:nvPicPr>
            <p:cNvPr id="4125" name="Picture 6" descr="Káº¿t quáº£ hÃ¬nh áº£nh cho váº½ quáº£ tÃ¡o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t="739"/>
            <a:stretch>
              <a:fillRect/>
            </a:stretch>
          </p:blipFill>
          <p:spPr>
            <a:xfrm>
              <a:off x="856519" y="1258643"/>
              <a:ext cx="1400626" cy="135718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9" name="TextBox 38"/>
            <p:cNvSpPr txBox="1"/>
            <p:nvPr/>
          </p:nvSpPr>
          <p:spPr>
            <a:xfrm>
              <a:off x="1418236" y="1588811"/>
              <a:ext cx="610115" cy="952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n-US" sz="4050" b="1" kern="1200" cap="none" spc="0" normalizeH="0" baseline="0" noProof="0" dirty="0">
                  <a:solidFill>
                    <a:schemeClr val="accent3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vi-VN" sz="4050" b="1" kern="1200" cap="none" spc="0" normalizeH="0" baseline="0" noProof="0" dirty="0">
                <a:solidFill>
                  <a:schemeClr val="accent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6735762" y="2984003"/>
            <a:ext cx="3175000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8 - 5  =</a:t>
            </a:r>
            <a:endParaRPr lang="vi-VN" altLang="en-US" sz="4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484925" y="3003863"/>
            <a:ext cx="1068388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GB" altLang="vi-V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altLang="vi-VN" sz="4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7" name="Group 41"/>
          <p:cNvGrpSpPr/>
          <p:nvPr/>
        </p:nvGrpSpPr>
        <p:grpSpPr>
          <a:xfrm>
            <a:off x="1677989" y="3148607"/>
            <a:ext cx="1516063" cy="1017985"/>
            <a:chOff x="110739" y="1694211"/>
            <a:chExt cx="1400626" cy="1357183"/>
          </a:xfrm>
        </p:grpSpPr>
        <p:pic>
          <p:nvPicPr>
            <p:cNvPr id="4123" name="Picture 6" descr="Káº¿t quáº£ hÃ¬nh áº£nh cho váº½ quáº£ tÃ¡o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t="739"/>
            <a:stretch>
              <a:fillRect/>
            </a:stretch>
          </p:blipFill>
          <p:spPr>
            <a:xfrm>
              <a:off x="110739" y="1694211"/>
              <a:ext cx="1400626" cy="135718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4" name="TextBox 43"/>
            <p:cNvSpPr txBox="1"/>
            <p:nvPr/>
          </p:nvSpPr>
          <p:spPr>
            <a:xfrm>
              <a:off x="672455" y="2024379"/>
              <a:ext cx="610116" cy="952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n-US" sz="4050" b="1" kern="1200" cap="none" spc="0" normalizeH="0" baseline="0" noProof="0" dirty="0">
                  <a:solidFill>
                    <a:schemeClr val="accent3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endParaRPr kumimoji="0" lang="vi-VN" sz="4050" b="1" kern="1200" cap="none" spc="0" normalizeH="0" baseline="0" noProof="0" dirty="0">
                <a:solidFill>
                  <a:schemeClr val="accent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735762" y="3878858"/>
            <a:ext cx="3254375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7 - … = 5</a:t>
            </a:r>
            <a:endParaRPr lang="vi-VN" altLang="en-US" sz="4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586662" y="3918579"/>
            <a:ext cx="549805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vi-V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191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09259 L 0.19688 0.4240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23 -0.13889 L 0.2724 0.4277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8" y="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54 -0.36643 L 0.39167 0.22801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2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9 -0.32569 L 0.30885 0.23357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98" y="2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6" grpId="0"/>
      <p:bldP spid="6" grpId="1"/>
      <p:bldP spid="35" grpId="0"/>
      <p:bldP spid="35" grpId="1"/>
      <p:bldP spid="36" grpId="0"/>
      <p:bldP spid="36" grpId="1"/>
      <p:bldP spid="40" grpId="0"/>
      <p:bldP spid="40" grpId="1"/>
      <p:bldP spid="41" grpId="0"/>
      <p:bldP spid="41" grpId="1"/>
      <p:bldP spid="45" grpId="0"/>
      <p:bldP spid="45" grpId="1"/>
      <p:bldP spid="46" grpId="0"/>
      <p:bldP spid="4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79935" y="-1240579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3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27129" y="-1250009"/>
            <a:ext cx="819150" cy="331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56808" y="-1088179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5" descr="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7249" y="4495812"/>
            <a:ext cx="261184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6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3" y="1752600"/>
            <a:ext cx="60809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7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827" y="2286000"/>
            <a:ext cx="608092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8" descr="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56" y="4495812"/>
            <a:ext cx="2673071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71843" y="4855426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8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86425" y="4725502"/>
            <a:ext cx="819150" cy="344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50065" y="5007826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04" descr="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34" y="-307430"/>
            <a:ext cx="10134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04" descr="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739" y="0"/>
            <a:ext cx="10134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24" descr="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9363" y="5334000"/>
            <a:ext cx="1203516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4"/>
          <p:cNvSpPr txBox="1">
            <a:spLocks/>
          </p:cNvSpPr>
          <p:nvPr/>
        </p:nvSpPr>
        <p:spPr>
          <a:xfrm>
            <a:off x="5495192" y="3048000"/>
            <a:ext cx="4070838" cy="128041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4000" b="1" dirty="0">
                <a:solidFill>
                  <a:srgbClr val="002060"/>
                </a:solidFill>
                <a:latin typeface="HP001 5 hàng" pitchFamily="34" charset="0"/>
                <a:cs typeface="Arial" panose="020B0604020202020204" pitchFamily="34" charset="0"/>
              </a:rPr>
              <a:t>5 + 3 + 2 = ?</a:t>
            </a:r>
          </a:p>
          <a:p>
            <a:pPr algn="ctr"/>
            <a:endParaRPr lang="en-US" sz="4000" b="1" dirty="0">
              <a:solidFill>
                <a:srgbClr val="002060"/>
              </a:solidFill>
              <a:latin typeface="HP001 5 hàng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HP001 5 hàng" pitchFamily="34" charset="0"/>
                <a:cs typeface="Arial" panose="020B0604020202020204" pitchFamily="34" charset="0"/>
              </a:rPr>
              <a:t>10 – 2 - 3 = ?</a:t>
            </a:r>
          </a:p>
        </p:txBody>
      </p:sp>
      <p:sp>
        <p:nvSpPr>
          <p:cNvPr id="21" name="Title 4"/>
          <p:cNvSpPr txBox="1">
            <a:spLocks/>
          </p:cNvSpPr>
          <p:nvPr/>
        </p:nvSpPr>
        <p:spPr>
          <a:xfrm>
            <a:off x="1524000" y="533399"/>
            <a:ext cx="9144000" cy="160611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b="1" dirty="0" err="1">
                <a:latin typeface="HP001 5 hàng" pitchFamily="34" charset="0"/>
                <a:cs typeface="Arial" panose="020B0604020202020204" pitchFamily="34" charset="0"/>
              </a:rPr>
              <a:t>Thứ</a:t>
            </a:r>
            <a:r>
              <a:rPr lang="en-US" b="1" dirty="0"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HP001 5 hàng" pitchFamily="34" charset="0"/>
                <a:cs typeface="Arial" panose="020B0604020202020204" pitchFamily="34" charset="0"/>
              </a:rPr>
              <a:t>Sáu</a:t>
            </a:r>
            <a:r>
              <a:rPr lang="en-US" b="1" dirty="0"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HP001 5 hàng" pitchFamily="34" charset="0"/>
                <a:cs typeface="Arial" panose="020B0604020202020204" pitchFamily="34" charset="0"/>
              </a:rPr>
              <a:t>ngày</a:t>
            </a:r>
            <a:r>
              <a:rPr lang="en-US" b="1" dirty="0">
                <a:latin typeface="HP001 5 hàng" pitchFamily="34" charset="0"/>
                <a:cs typeface="Arial" panose="020B0604020202020204" pitchFamily="34" charset="0"/>
              </a:rPr>
              <a:t> 15 </a:t>
            </a:r>
            <a:r>
              <a:rPr lang="en-US" b="1" dirty="0" err="1">
                <a:latin typeface="HP001 5 hàng" pitchFamily="34" charset="0"/>
                <a:cs typeface="Arial" panose="020B0604020202020204" pitchFamily="34" charset="0"/>
              </a:rPr>
              <a:t>tháng</a:t>
            </a:r>
            <a:r>
              <a:rPr lang="en-US" b="1" dirty="0">
                <a:latin typeface="HP001 5 hàng" pitchFamily="34" charset="0"/>
                <a:cs typeface="Arial" panose="020B0604020202020204" pitchFamily="34" charset="0"/>
              </a:rPr>
              <a:t> 12 </a:t>
            </a:r>
            <a:r>
              <a:rPr lang="en-US" b="1" dirty="0" err="1">
                <a:latin typeface="HP001 5 hàng" pitchFamily="34" charset="0"/>
                <a:cs typeface="Arial" panose="020B0604020202020204" pitchFamily="34" charset="0"/>
              </a:rPr>
              <a:t>năm</a:t>
            </a:r>
            <a:r>
              <a:rPr lang="en-US" b="1" dirty="0">
                <a:latin typeface="HP001 5 hàng" pitchFamily="34" charset="0"/>
                <a:cs typeface="Arial" panose="020B0604020202020204" pitchFamily="34" charset="0"/>
              </a:rPr>
              <a:t> 2023</a:t>
            </a:r>
          </a:p>
        </p:txBody>
      </p:sp>
      <p:sp>
        <p:nvSpPr>
          <p:cNvPr id="22" name="Title 4"/>
          <p:cNvSpPr txBox="1">
            <a:spLocks/>
          </p:cNvSpPr>
          <p:nvPr/>
        </p:nvSpPr>
        <p:spPr>
          <a:xfrm>
            <a:off x="4878500" y="1766471"/>
            <a:ext cx="2434999" cy="5729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rmAutofit fontScale="92500" lnSpcReduction="2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4000" b="1" u="sng" dirty="0" err="1">
                <a:latin typeface="HP001 5 hàng" pitchFamily="34" charset="0"/>
                <a:cs typeface="Arial" panose="020B0604020202020204" pitchFamily="34" charset="0"/>
              </a:rPr>
              <a:t>Toán</a:t>
            </a:r>
            <a:endParaRPr lang="en-US" sz="4000" b="1" u="sng" dirty="0">
              <a:latin typeface="HP001 5 hàng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9AC56F78-F70F-1176-C01C-4805491A1BD4}"/>
              </a:ext>
            </a:extLst>
          </p:cNvPr>
          <p:cNvSpPr txBox="1">
            <a:spLocks/>
          </p:cNvSpPr>
          <p:nvPr/>
        </p:nvSpPr>
        <p:spPr>
          <a:xfrm>
            <a:off x="1231263" y="3004775"/>
            <a:ext cx="4070838" cy="128041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4000" b="1" dirty="0">
                <a:solidFill>
                  <a:srgbClr val="002060"/>
                </a:solidFill>
                <a:latin typeface="HP001 5 hàng" pitchFamily="34" charset="0"/>
                <a:cs typeface="Arial" panose="020B0604020202020204" pitchFamily="34" charset="0"/>
              </a:rPr>
              <a:t>7 + 2 = ?</a:t>
            </a:r>
          </a:p>
          <a:p>
            <a:pPr algn="ctr"/>
            <a:endParaRPr lang="en-US" sz="4000" b="1" dirty="0">
              <a:solidFill>
                <a:srgbClr val="002060"/>
              </a:solidFill>
              <a:latin typeface="HP001 5 hàng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HP001 5 hàng" pitchFamily="34" charset="0"/>
                <a:cs typeface="Arial" panose="020B0604020202020204" pitchFamily="34" charset="0"/>
              </a:rPr>
              <a:t>8 - 5 = ?</a:t>
            </a:r>
          </a:p>
        </p:txBody>
      </p:sp>
    </p:spTree>
    <p:extLst>
      <p:ext uri="{BB962C8B-B14F-4D97-AF65-F5344CB8AC3E}">
        <p14:creationId xmlns:p14="http://schemas.microsoft.com/office/powerpoint/2010/main" val="2852319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79935" y="-1240579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3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27129" y="-1250009"/>
            <a:ext cx="819150" cy="331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56808" y="-1088179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5" descr="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7249" y="4495812"/>
            <a:ext cx="261184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6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3" y="1752600"/>
            <a:ext cx="60809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7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827" y="2286000"/>
            <a:ext cx="608092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8" descr="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56" y="4495812"/>
            <a:ext cx="2673071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71843" y="4855426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8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86425" y="4725502"/>
            <a:ext cx="819150" cy="344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50065" y="5007826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04" descr="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34" y="-307430"/>
            <a:ext cx="10134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04" descr="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739" y="0"/>
            <a:ext cx="10134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24" descr="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9363" y="5334000"/>
            <a:ext cx="1203516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4"/>
          <p:cNvSpPr txBox="1">
            <a:spLocks/>
          </p:cNvSpPr>
          <p:nvPr/>
        </p:nvSpPr>
        <p:spPr>
          <a:xfrm>
            <a:off x="1188300" y="2571010"/>
            <a:ext cx="10565527" cy="5729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rmAutofit fontScale="92500" lnSpcReduction="2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Luyên</a:t>
            </a:r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 (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 1)</a:t>
            </a:r>
          </a:p>
        </p:txBody>
      </p:sp>
      <p:sp>
        <p:nvSpPr>
          <p:cNvPr id="22" name="Title 4"/>
          <p:cNvSpPr txBox="1">
            <a:spLocks/>
          </p:cNvSpPr>
          <p:nvPr/>
        </p:nvSpPr>
        <p:spPr>
          <a:xfrm>
            <a:off x="4878500" y="1766471"/>
            <a:ext cx="2434999" cy="5729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rmAutofit fontScale="92500" lnSpcReduction="2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4000" b="1" u="sng" dirty="0" err="1">
                <a:latin typeface="HP001 5 hàng" pitchFamily="34" charset="0"/>
                <a:cs typeface="Arial" panose="020B0604020202020204" pitchFamily="34" charset="0"/>
              </a:rPr>
              <a:t>Toán</a:t>
            </a:r>
            <a:endParaRPr lang="en-US" sz="4000" b="1" u="sng" dirty="0">
              <a:latin typeface="HP001 5 hàng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489A1148-EC83-0B7A-1C5E-156770B6808C}"/>
              </a:ext>
            </a:extLst>
          </p:cNvPr>
          <p:cNvSpPr txBox="1">
            <a:spLocks/>
          </p:cNvSpPr>
          <p:nvPr/>
        </p:nvSpPr>
        <p:spPr>
          <a:xfrm>
            <a:off x="1524000" y="533399"/>
            <a:ext cx="9144000" cy="160611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b="1" dirty="0" err="1">
                <a:latin typeface="HP001 5 hàng" pitchFamily="34" charset="0"/>
                <a:cs typeface="Arial" panose="020B0604020202020204" pitchFamily="34" charset="0"/>
              </a:rPr>
              <a:t>Thứ</a:t>
            </a:r>
            <a:r>
              <a:rPr lang="en-US" b="1" dirty="0"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HP001 5 hàng" pitchFamily="34" charset="0"/>
                <a:cs typeface="Arial" panose="020B0604020202020204" pitchFamily="34" charset="0"/>
              </a:rPr>
              <a:t>Sáu</a:t>
            </a:r>
            <a:r>
              <a:rPr lang="en-US" b="1" dirty="0"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HP001 5 hàng" pitchFamily="34" charset="0"/>
                <a:cs typeface="Arial" panose="020B0604020202020204" pitchFamily="34" charset="0"/>
              </a:rPr>
              <a:t>ngày</a:t>
            </a:r>
            <a:r>
              <a:rPr lang="en-US" b="1" dirty="0">
                <a:latin typeface="HP001 5 hàng" pitchFamily="34" charset="0"/>
                <a:cs typeface="Arial" panose="020B0604020202020204" pitchFamily="34" charset="0"/>
              </a:rPr>
              <a:t> 15 </a:t>
            </a:r>
            <a:r>
              <a:rPr lang="en-US" b="1" dirty="0" err="1">
                <a:latin typeface="HP001 5 hàng" pitchFamily="34" charset="0"/>
                <a:cs typeface="Arial" panose="020B0604020202020204" pitchFamily="34" charset="0"/>
              </a:rPr>
              <a:t>tháng</a:t>
            </a:r>
            <a:r>
              <a:rPr lang="en-US" b="1" dirty="0">
                <a:latin typeface="HP001 5 hàng" pitchFamily="34" charset="0"/>
                <a:cs typeface="Arial" panose="020B0604020202020204" pitchFamily="34" charset="0"/>
              </a:rPr>
              <a:t> 12 </a:t>
            </a:r>
            <a:r>
              <a:rPr lang="en-US" b="1" dirty="0" err="1">
                <a:latin typeface="HP001 5 hàng" pitchFamily="34" charset="0"/>
                <a:cs typeface="Arial" panose="020B0604020202020204" pitchFamily="34" charset="0"/>
              </a:rPr>
              <a:t>năm</a:t>
            </a:r>
            <a:r>
              <a:rPr lang="en-US" b="1" dirty="0">
                <a:latin typeface="HP001 5 hàng" pitchFamily="34" charset="0"/>
                <a:cs typeface="Arial" panose="020B0604020202020204" pitchFamily="34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4090771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A78B04A-D5A8-4122-B762-5617443853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695"/>
          <a:stretch/>
        </p:blipFill>
        <p:spPr>
          <a:xfrm flipV="1">
            <a:off x="1" y="350791"/>
            <a:ext cx="12191999" cy="6437585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CA90EC36-92C6-48CA-80EF-E5F0F8CFA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2404" y="879749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) Số</a:t>
            </a:r>
            <a:r>
              <a:rPr kumimoji="0" lang="en-US" altLang="en-US" sz="2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Sun 3">
            <a:extLst>
              <a:ext uri="{FF2B5EF4-FFF2-40B4-BE49-F238E27FC236}">
                <a16:creationId xmlns:a16="http://schemas.microsoft.com/office/drawing/2014/main" id="{7F47CC6A-990E-4243-A572-796584FACCA6}"/>
              </a:ext>
            </a:extLst>
          </p:cNvPr>
          <p:cNvSpPr/>
          <p:nvPr/>
        </p:nvSpPr>
        <p:spPr>
          <a:xfrm>
            <a:off x="917284" y="62141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ADA1D433-B442-4785-AD91-E15136C4F5A7}"/>
              </a:ext>
            </a:extLst>
          </p:cNvPr>
          <p:cNvSpPr/>
          <p:nvPr/>
        </p:nvSpPr>
        <p:spPr>
          <a:xfrm>
            <a:off x="654049" y="816638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F5F74505-9E67-44C3-ABF1-3CAE64998EEB}"/>
              </a:ext>
            </a:extLst>
          </p:cNvPr>
          <p:cNvSpPr/>
          <p:nvPr/>
        </p:nvSpPr>
        <p:spPr>
          <a:xfrm>
            <a:off x="2415530" y="4074115"/>
            <a:ext cx="668746" cy="733558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AB1AA6C2-2B9F-4591-8A36-A059681C08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7" t="42592" r="63563" b="1"/>
          <a:stretch/>
        </p:blipFill>
        <p:spPr>
          <a:xfrm>
            <a:off x="1649257" y="2432804"/>
            <a:ext cx="2356781" cy="2124202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10747978-F719-416B-9C4A-AD84C03859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4" t="46816" r="43791" b="1"/>
          <a:stretch/>
        </p:blipFill>
        <p:spPr>
          <a:xfrm>
            <a:off x="4724399" y="2432804"/>
            <a:ext cx="2160384" cy="1967873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455BBE8E-06D5-49CC-8772-E118DA696D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6" t="7461" r="5354"/>
          <a:stretch/>
        </p:blipFill>
        <p:spPr>
          <a:xfrm>
            <a:off x="7435484" y="889313"/>
            <a:ext cx="3657339" cy="3424111"/>
          </a:xfrm>
          <a:prstGeom prst="rect">
            <a:avLst/>
          </a:prstGeom>
        </p:spPr>
      </p:pic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A18119CF-B690-494A-B7CB-54179D5A1015}"/>
              </a:ext>
            </a:extLst>
          </p:cNvPr>
          <p:cNvSpPr/>
          <p:nvPr/>
        </p:nvSpPr>
        <p:spPr>
          <a:xfrm>
            <a:off x="5479261" y="4074115"/>
            <a:ext cx="668746" cy="733558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57FDF179-5857-4461-990C-35E0638889FC}"/>
              </a:ext>
            </a:extLst>
          </p:cNvPr>
          <p:cNvSpPr/>
          <p:nvPr/>
        </p:nvSpPr>
        <p:spPr>
          <a:xfrm>
            <a:off x="8395847" y="4074115"/>
            <a:ext cx="668746" cy="733558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202FFDBA-B335-4219-A0F3-A7560696CDFB}"/>
              </a:ext>
            </a:extLst>
          </p:cNvPr>
          <p:cNvSpPr/>
          <p:nvPr/>
        </p:nvSpPr>
        <p:spPr>
          <a:xfrm>
            <a:off x="4020968" y="4074115"/>
            <a:ext cx="668746" cy="733558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1755DAC6-2470-4173-89EA-F9F988D29C7D}"/>
              </a:ext>
            </a:extLst>
          </p:cNvPr>
          <p:cNvSpPr/>
          <p:nvPr/>
        </p:nvSpPr>
        <p:spPr>
          <a:xfrm>
            <a:off x="6862144" y="4074115"/>
            <a:ext cx="668746" cy="733558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CA1CC8DA-33AD-4343-B4AF-8C65E739D063}"/>
              </a:ext>
            </a:extLst>
          </p:cNvPr>
          <p:cNvSpPr/>
          <p:nvPr/>
        </p:nvSpPr>
        <p:spPr>
          <a:xfrm>
            <a:off x="9164493" y="4074115"/>
            <a:ext cx="668746" cy="733558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5138059B-2945-479F-BEB0-121421EC6EE1}"/>
              </a:ext>
            </a:extLst>
          </p:cNvPr>
          <p:cNvSpPr/>
          <p:nvPr/>
        </p:nvSpPr>
        <p:spPr>
          <a:xfrm>
            <a:off x="9846775" y="4220060"/>
            <a:ext cx="540000" cy="540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25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B43548BE-866A-434F-88B2-8ADF140C38AE}"/>
              </a:ext>
            </a:extLst>
          </p:cNvPr>
          <p:cNvSpPr/>
          <p:nvPr/>
        </p:nvSpPr>
        <p:spPr>
          <a:xfrm>
            <a:off x="9851660" y="419331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C11E7D46-9654-4DBD-B06A-ACB2060E606E}"/>
              </a:ext>
            </a:extLst>
          </p:cNvPr>
          <p:cNvSpPr/>
          <p:nvPr/>
        </p:nvSpPr>
        <p:spPr>
          <a:xfrm>
            <a:off x="3972981" y="5094036"/>
            <a:ext cx="540000" cy="540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25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8293543D-BB5F-454F-82EB-14A2BB4D303B}"/>
              </a:ext>
            </a:extLst>
          </p:cNvPr>
          <p:cNvSpPr/>
          <p:nvPr/>
        </p:nvSpPr>
        <p:spPr>
          <a:xfrm>
            <a:off x="4000782" y="514647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Ngoặc móc Phải 27">
            <a:extLst>
              <a:ext uri="{FF2B5EF4-FFF2-40B4-BE49-F238E27FC236}">
                <a16:creationId xmlns:a16="http://schemas.microsoft.com/office/drawing/2014/main" id="{D13EBB95-5F56-4AB1-9AD2-0EB2D873124D}"/>
              </a:ext>
            </a:extLst>
          </p:cNvPr>
          <p:cNvSpPr/>
          <p:nvPr/>
        </p:nvSpPr>
        <p:spPr>
          <a:xfrm rot="5400000">
            <a:off x="4030994" y="3347805"/>
            <a:ext cx="331992" cy="3076574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76D534EE-4710-4912-BA38-D47732783961}"/>
              </a:ext>
            </a:extLst>
          </p:cNvPr>
          <p:cNvSpPr/>
          <p:nvPr/>
        </p:nvSpPr>
        <p:spPr>
          <a:xfrm>
            <a:off x="4000782" y="514647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08C34E97-27AF-4ECA-B522-65D0EB2B6F1F}"/>
              </a:ext>
            </a:extLst>
          </p:cNvPr>
          <p:cNvSpPr/>
          <p:nvPr/>
        </p:nvSpPr>
        <p:spPr>
          <a:xfrm>
            <a:off x="9851660" y="419331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32" name="图片 7" descr="572005ec0a0c4">
            <a:extLst>
              <a:ext uri="{FF2B5EF4-FFF2-40B4-BE49-F238E27FC236}">
                <a16:creationId xmlns:a16="http://schemas.microsoft.com/office/drawing/2014/main" id="{CD04183C-1B41-46C4-BDC1-A9E4B08DD4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224" b="26546"/>
          <a:stretch/>
        </p:blipFill>
        <p:spPr>
          <a:xfrm>
            <a:off x="10169633" y="659836"/>
            <a:ext cx="1511513" cy="101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263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4" grpId="0"/>
      <p:bldP spid="15" grpId="0"/>
      <p:bldP spid="17" grpId="0"/>
      <p:bldP spid="18" grpId="0"/>
      <p:bldP spid="19" grpId="0"/>
      <p:bldP spid="22" grpId="0" animBg="1"/>
      <p:bldP spid="24" grpId="0"/>
      <p:bldP spid="24" grpId="1"/>
      <p:bldP spid="26" grpId="0" animBg="1"/>
      <p:bldP spid="27" grpId="0"/>
      <p:bldP spid="27" grpId="1"/>
      <p:bldP spid="28" grpId="0" animBg="1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ADA1D433-B442-4785-AD91-E15136C4F5A7}"/>
              </a:ext>
            </a:extLst>
          </p:cNvPr>
          <p:cNvSpPr/>
          <p:nvPr/>
        </p:nvSpPr>
        <p:spPr>
          <a:xfrm>
            <a:off x="1326689" y="816638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F5F74505-9E67-44C3-ABF1-3CAE64998EEB}"/>
              </a:ext>
            </a:extLst>
          </p:cNvPr>
          <p:cNvSpPr/>
          <p:nvPr/>
        </p:nvSpPr>
        <p:spPr>
          <a:xfrm>
            <a:off x="3837846" y="3749428"/>
            <a:ext cx="668746" cy="733558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A18119CF-B690-494A-B7CB-54179D5A1015}"/>
              </a:ext>
            </a:extLst>
          </p:cNvPr>
          <p:cNvSpPr/>
          <p:nvPr/>
        </p:nvSpPr>
        <p:spPr>
          <a:xfrm>
            <a:off x="6000900" y="3729707"/>
            <a:ext cx="668746" cy="733558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CA1CC8DA-33AD-4343-B4AF-8C65E739D063}"/>
              </a:ext>
            </a:extLst>
          </p:cNvPr>
          <p:cNvSpPr/>
          <p:nvPr/>
        </p:nvSpPr>
        <p:spPr>
          <a:xfrm>
            <a:off x="9440331" y="3749428"/>
            <a:ext cx="668746" cy="733558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pic>
        <p:nvPicPr>
          <p:cNvPr id="32" name="图片 7" descr="572005ec0a0c4">
            <a:extLst>
              <a:ext uri="{FF2B5EF4-FFF2-40B4-BE49-F238E27FC236}">
                <a16:creationId xmlns:a16="http://schemas.microsoft.com/office/drawing/2014/main" id="{CD04183C-1B41-46C4-BDC1-A9E4B08DD4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224" b="26546"/>
          <a:stretch/>
        </p:blipFill>
        <p:spPr>
          <a:xfrm>
            <a:off x="10169633" y="659836"/>
            <a:ext cx="1511513" cy="10156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73BA46-5BA4-CD71-A9FF-EC61D1B900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03" t="47133" r="61750" b="43150"/>
          <a:stretch/>
        </p:blipFill>
        <p:spPr bwMode="auto">
          <a:xfrm>
            <a:off x="2213623" y="1877172"/>
            <a:ext cx="2871958" cy="17618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FCCC02B-3896-7B9B-1F66-5CF28B6A185B}"/>
              </a:ext>
            </a:extLst>
          </p:cNvPr>
          <p:cNvGrpSpPr/>
          <p:nvPr/>
        </p:nvGrpSpPr>
        <p:grpSpPr>
          <a:xfrm>
            <a:off x="5832735" y="1877172"/>
            <a:ext cx="983656" cy="1482028"/>
            <a:chOff x="5246199" y="2023790"/>
            <a:chExt cx="983656" cy="148202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D362B6F-3C5B-8290-ECA3-54E86AA4F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83" t="45093" r="54688" b="51525"/>
            <a:stretch/>
          </p:blipFill>
          <p:spPr bwMode="auto">
            <a:xfrm>
              <a:off x="5246199" y="2023790"/>
              <a:ext cx="978155" cy="74101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C42DCD-819C-B28F-EBCF-98610293B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83" t="45093" r="54688" b="51525"/>
            <a:stretch/>
          </p:blipFill>
          <p:spPr bwMode="auto">
            <a:xfrm>
              <a:off x="5251700" y="2764804"/>
              <a:ext cx="978155" cy="74101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0B9DCDE-1C3D-980C-ECBB-F936D351B2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3" t="45093" r="54688" b="51525"/>
          <a:stretch/>
        </p:blipFill>
        <p:spPr bwMode="auto">
          <a:xfrm>
            <a:off x="7970984" y="2247679"/>
            <a:ext cx="978155" cy="7410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2DA7830C-267A-3E2E-2371-3C486D261C7A}"/>
              </a:ext>
            </a:extLst>
          </p:cNvPr>
          <p:cNvSpPr/>
          <p:nvPr/>
        </p:nvSpPr>
        <p:spPr>
          <a:xfrm>
            <a:off x="8293854" y="3749428"/>
            <a:ext cx="668746" cy="733558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7DD0A50F-18E1-9149-1E5A-F30AC259AAB7}"/>
              </a:ext>
            </a:extLst>
          </p:cNvPr>
          <p:cNvSpPr/>
          <p:nvPr/>
        </p:nvSpPr>
        <p:spPr>
          <a:xfrm>
            <a:off x="4919373" y="3749428"/>
            <a:ext cx="668746" cy="733558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2BADE32D-F129-F5E8-4714-2B573CE5500F}"/>
              </a:ext>
            </a:extLst>
          </p:cNvPr>
          <p:cNvSpPr/>
          <p:nvPr/>
        </p:nvSpPr>
        <p:spPr>
          <a:xfrm>
            <a:off x="7147377" y="3729707"/>
            <a:ext cx="668746" cy="733558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4" name="Rounded Rectangle 5">
            <a:extLst>
              <a:ext uri="{FF2B5EF4-FFF2-40B4-BE49-F238E27FC236}">
                <a16:creationId xmlns:a16="http://schemas.microsoft.com/office/drawing/2014/main" id="{C23C02AC-7F4F-536A-0C1E-A7DCA490A9AA}"/>
              </a:ext>
            </a:extLst>
          </p:cNvPr>
          <p:cNvSpPr/>
          <p:nvPr/>
        </p:nvSpPr>
        <p:spPr>
          <a:xfrm>
            <a:off x="10337798" y="3729707"/>
            <a:ext cx="668746" cy="733558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91A75C9F-FC2D-B224-8136-7DDAA2F6D182}"/>
              </a:ext>
            </a:extLst>
          </p:cNvPr>
          <p:cNvSpPr/>
          <p:nvPr/>
        </p:nvSpPr>
        <p:spPr>
          <a:xfrm>
            <a:off x="10337798" y="3749428"/>
            <a:ext cx="668746" cy="733558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6" name="Ngoặc móc Phải 22">
            <a:extLst>
              <a:ext uri="{FF2B5EF4-FFF2-40B4-BE49-F238E27FC236}">
                <a16:creationId xmlns:a16="http://schemas.microsoft.com/office/drawing/2014/main" id="{1C15C5E9-4EC3-04E0-2554-E0B963F4726E}"/>
              </a:ext>
            </a:extLst>
          </p:cNvPr>
          <p:cNvSpPr/>
          <p:nvPr/>
        </p:nvSpPr>
        <p:spPr>
          <a:xfrm rot="5400000">
            <a:off x="5002245" y="3498564"/>
            <a:ext cx="314202" cy="2258518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37" name="Rounded Rectangle 5">
            <a:extLst>
              <a:ext uri="{FF2B5EF4-FFF2-40B4-BE49-F238E27FC236}">
                <a16:creationId xmlns:a16="http://schemas.microsoft.com/office/drawing/2014/main" id="{EEABD074-EED4-9E14-C6FB-9FC84F591447}"/>
              </a:ext>
            </a:extLst>
          </p:cNvPr>
          <p:cNvSpPr/>
          <p:nvPr/>
        </p:nvSpPr>
        <p:spPr>
          <a:xfrm>
            <a:off x="4984323" y="478492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444279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  <p:bldP spid="19" grpId="0"/>
      <p:bldP spid="25" grpId="0"/>
      <p:bldP spid="29" grpId="0"/>
      <p:bldP spid="33" grpId="0"/>
      <p:bldP spid="35" grpId="0"/>
      <p:bldP spid="36" grpId="0" animBg="1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0D22D7A-C71F-4111-B751-D92669E6D7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695"/>
          <a:stretch/>
        </p:blipFill>
        <p:spPr>
          <a:xfrm flipV="1">
            <a:off x="0" y="420413"/>
            <a:ext cx="12191999" cy="6437585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CA90EC36-92C6-48CA-80EF-E5F0F8CFA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6018" y="770240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) Tính: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ADA1D433-B442-4785-AD91-E15136C4F5A7}"/>
              </a:ext>
            </a:extLst>
          </p:cNvPr>
          <p:cNvSpPr/>
          <p:nvPr/>
        </p:nvSpPr>
        <p:spPr>
          <a:xfrm>
            <a:off x="667904" y="816638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0618A20C-9602-4252-B002-7BF23E42B0B3}"/>
              </a:ext>
            </a:extLst>
          </p:cNvPr>
          <p:cNvSpPr/>
          <p:nvPr/>
        </p:nvSpPr>
        <p:spPr>
          <a:xfrm>
            <a:off x="1895439" y="2864458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 + 1 + 1 =</a:t>
            </a: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9584EE28-58E0-4EB8-A1E8-99171AED4B3C}"/>
              </a:ext>
            </a:extLst>
          </p:cNvPr>
          <p:cNvSpPr/>
          <p:nvPr/>
        </p:nvSpPr>
        <p:spPr>
          <a:xfrm>
            <a:off x="7118603" y="2864458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6 + 1 + 2 =</a:t>
            </a:r>
          </a:p>
        </p:txBody>
      </p:sp>
      <p:sp>
        <p:nvSpPr>
          <p:cNvPr id="12" name="Ngoặc móc Phải 11">
            <a:extLst>
              <a:ext uri="{FF2B5EF4-FFF2-40B4-BE49-F238E27FC236}">
                <a16:creationId xmlns:a16="http://schemas.microsoft.com/office/drawing/2014/main" id="{BA6927B3-B49A-43B2-B85B-98A78E8040C0}"/>
              </a:ext>
            </a:extLst>
          </p:cNvPr>
          <p:cNvSpPr/>
          <p:nvPr/>
        </p:nvSpPr>
        <p:spPr>
          <a:xfrm rot="5400000">
            <a:off x="2397502" y="3191061"/>
            <a:ext cx="301933" cy="864902"/>
          </a:xfrm>
          <a:prstGeom prst="rightBrace">
            <a:avLst>
              <a:gd name="adj1" fmla="val 0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39197C0F-EBAE-4762-A291-99EA5A3CA366}"/>
              </a:ext>
            </a:extLst>
          </p:cNvPr>
          <p:cNvSpPr/>
          <p:nvPr/>
        </p:nvSpPr>
        <p:spPr>
          <a:xfrm>
            <a:off x="2246952" y="376820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843320EB-7267-4E61-945F-39345C6528AE}"/>
              </a:ext>
            </a:extLst>
          </p:cNvPr>
          <p:cNvSpPr/>
          <p:nvPr/>
        </p:nvSpPr>
        <p:spPr>
          <a:xfrm>
            <a:off x="4181465" y="297529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 5</a:t>
            </a:r>
          </a:p>
        </p:txBody>
      </p:sp>
      <p:sp>
        <p:nvSpPr>
          <p:cNvPr id="15" name="Ngoặc móc Phải 14">
            <a:extLst>
              <a:ext uri="{FF2B5EF4-FFF2-40B4-BE49-F238E27FC236}">
                <a16:creationId xmlns:a16="http://schemas.microsoft.com/office/drawing/2014/main" id="{0F078197-D97A-4221-BC28-1A26CD7C4338}"/>
              </a:ext>
            </a:extLst>
          </p:cNvPr>
          <p:cNvSpPr/>
          <p:nvPr/>
        </p:nvSpPr>
        <p:spPr>
          <a:xfrm rot="5400000">
            <a:off x="7665970" y="3220104"/>
            <a:ext cx="301933" cy="864903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C595E65D-19B5-4FF7-A8A5-C6BDA3849195}"/>
              </a:ext>
            </a:extLst>
          </p:cNvPr>
          <p:cNvSpPr/>
          <p:nvPr/>
        </p:nvSpPr>
        <p:spPr>
          <a:xfrm>
            <a:off x="7591811" y="380352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90FBD78E-00D1-4315-B26A-2C4E6DF7E5B2}"/>
              </a:ext>
            </a:extLst>
          </p:cNvPr>
          <p:cNvSpPr/>
          <p:nvPr/>
        </p:nvSpPr>
        <p:spPr>
          <a:xfrm>
            <a:off x="9380329" y="297529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 9</a:t>
            </a:r>
          </a:p>
        </p:txBody>
      </p:sp>
      <p:pic>
        <p:nvPicPr>
          <p:cNvPr id="18" name="图片 7" descr="572005ec0a0c4">
            <a:extLst>
              <a:ext uri="{FF2B5EF4-FFF2-40B4-BE49-F238E27FC236}">
                <a16:creationId xmlns:a16="http://schemas.microsoft.com/office/drawing/2014/main" id="{F41E4CA8-BE08-468C-BF71-5F914981DD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538907" y="659836"/>
            <a:ext cx="2142240" cy="1439401"/>
          </a:xfrm>
          <a:prstGeom prst="rect">
            <a:avLst/>
          </a:prstGeom>
        </p:spPr>
      </p:pic>
      <p:sp>
        <p:nvSpPr>
          <p:cNvPr id="3" name="Sun 3">
            <a:extLst>
              <a:ext uri="{FF2B5EF4-FFF2-40B4-BE49-F238E27FC236}">
                <a16:creationId xmlns:a16="http://schemas.microsoft.com/office/drawing/2014/main" id="{EEFA50BA-5197-D2C2-5B74-AB92315D4D97}"/>
              </a:ext>
            </a:extLst>
          </p:cNvPr>
          <p:cNvSpPr/>
          <p:nvPr/>
        </p:nvSpPr>
        <p:spPr>
          <a:xfrm>
            <a:off x="917284" y="528280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0482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8" grpId="0"/>
      <p:bldP spid="12" grpId="0" animBg="1"/>
      <p:bldP spid="13" grpId="0"/>
      <p:bldP spid="14" grpId="0"/>
      <p:bldP spid="15" grpId="0" animBg="1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3" name="Nhạc khởi động cho HS tiểu học- Tiếng đàn ta lư">
            <a:hlinkClick r:id="" action="ppaction://media"/>
            <a:extLst>
              <a:ext uri="{FF2B5EF4-FFF2-40B4-BE49-F238E27FC236}">
                <a16:creationId xmlns:a16="http://schemas.microsoft.com/office/drawing/2014/main" id="{C6564E3F-A0AB-D244-7B81-4AF5A0A4B40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110.71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346" y="-93133"/>
            <a:ext cx="12167654" cy="695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820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12632</TotalTime>
  <Words>327</Words>
  <Application>Microsoft Office PowerPoint</Application>
  <PresentationFormat>Widescreen</PresentationFormat>
  <Paragraphs>114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UTM Avo</vt:lpstr>
      <vt:lpstr>HP001 5 hàng</vt:lpstr>
      <vt:lpstr>Times New Roman</vt:lpstr>
      <vt:lpstr>Arial</vt:lpstr>
      <vt:lpstr>Calibri</vt:lpstr>
      <vt:lpstr>HP001 4 hàng</vt:lpstr>
      <vt:lpstr>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98</cp:revision>
  <dcterms:created xsi:type="dcterms:W3CDTF">2021-11-01T08:16:00Z</dcterms:created>
  <dcterms:modified xsi:type="dcterms:W3CDTF">2023-12-15T02:49:18Z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114A61979FDB423F99834CB7B2CF44D1</vt:lpwstr>
  </property>
  <property fmtid="{D5CDD505-2E9C-101B-9397-08002B2CF9AE}" pid="3" name="KSOProductBuildVer">
    <vt:lpwstr>1033-11.2.0.10351</vt:lpwstr>
  </property>
</Properties>
</file>