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6" r:id="rId1"/>
  </p:sldMasterIdLst>
  <p:notesMasterIdLst>
    <p:notesMasterId r:id="rId19"/>
  </p:notesMasterIdLst>
  <p:sldIdLst>
    <p:sldId id="305" r:id="rId2"/>
    <p:sldId id="289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257" r:id="rId11"/>
    <p:sldId id="324" r:id="rId12"/>
    <p:sldId id="293" r:id="rId13"/>
    <p:sldId id="326" r:id="rId14"/>
    <p:sldId id="294" r:id="rId15"/>
    <p:sldId id="328" r:id="rId16"/>
    <p:sldId id="303" r:id="rId17"/>
    <p:sldId id="290" r:id="rId18"/>
  </p:sldIdLst>
  <p:sldSz cx="12192000" cy="6858000"/>
  <p:notesSz cx="6858000" cy="9144000"/>
  <p:embeddedFontLst>
    <p:embeddedFont>
      <p:font typeface="HP001 4 hàng" charset="0"/>
      <p:regular r:id="rId20"/>
      <p:bold r:id="rId21"/>
    </p:embeddedFont>
    <p:embeddedFont>
      <p:font typeface="Calibri Light" charset="0"/>
      <p:regular r:id="rId22"/>
      <p: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VNI-Avo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2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2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2D061-FAD3-4AC9-9844-1586C99AD2CB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F63AE-1074-42B4-BB9A-665D3A9F1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907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HS</a:t>
            </a:r>
            <a:r>
              <a:rPr lang="en-US" b="1" baseline="0"/>
              <a:t> chọn con côn trùng và đọc từ khoá, nếu HS đọc được, côn trùng sẽ biến mất.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312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Gạch</a:t>
            </a:r>
            <a:r>
              <a:rPr lang="en-US" b="1" baseline="0"/>
              <a:t> 1 gạch dưới tiếng có âm n, gạch 2 gạch dưới tiếng có âm nh.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523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57DFFD-3BBA-9A85-8E87-7C81113FD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CA7CABE2-FDD6-2FA2-8FAA-B4B4FE918ABF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92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625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63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030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244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49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C17875-E142-945C-EECF-87A43E535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12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578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93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90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655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404DEA-B81A-5476-07EC-46ECEC888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43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12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18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19-Sep-24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335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74" r:id="rId13"/>
    <p:sldLayoutId id="21474837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emf"/><Relationship Id="rId7" Type="http://schemas.microsoft.com/office/2007/relationships/media" Target="../media/media1.mp4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image" Target="../media/image16.jpeg"/><Relationship Id="rId21" Type="http://schemas.openxmlformats.org/officeDocument/2006/relationships/slide" Target="slide9.xml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image" Target="../media/image18.png"/><Relationship Id="rId15" Type="http://schemas.openxmlformats.org/officeDocument/2006/relationships/slide" Target="slide6.xml"/><Relationship Id="rId23" Type="http://schemas.openxmlformats.org/officeDocument/2006/relationships/slide" Target="slide10.xml"/><Relationship Id="rId10" Type="http://schemas.openxmlformats.org/officeDocument/2006/relationships/slide" Target="slide4.xml"/><Relationship Id="rId19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microsoft.com/office/2007/relationships/hdphoto" Target="../media/hdphoto1.wdp"/><Relationship Id="rId22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1119" y="3429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2618" y="3810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9"/>
          <p:cNvSpPr txBox="1">
            <a:spLocks noChangeArrowheads="1"/>
          </p:cNvSpPr>
          <p:nvPr/>
        </p:nvSpPr>
        <p:spPr bwMode="auto">
          <a:xfrm>
            <a:off x="3203919" y="3882640"/>
            <a:ext cx="679764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2023 - 2024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2141" y="889345"/>
            <a:ext cx="1054025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>
                <a:ln w="11430"/>
                <a:latin typeface="Times New Roman" pitchFamily="18" charset="0"/>
                <a:cs typeface="Times New Roman" pitchFamily="18" charset="0"/>
              </a:rPr>
              <a:t>TP QUY NHƠN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400" b="1">
                <a:ln w="11430"/>
                <a:latin typeface="Times New Roman" pitchFamily="18" charset="0"/>
                <a:cs typeface="Times New Roman" pitchFamily="18" charset="0"/>
              </a:rPr>
              <a:t>HỌC ĐỐNG ĐA</a:t>
            </a:r>
            <a:endParaRPr lang="vi-VN" sz="2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4" y="2362205"/>
            <a:ext cx="108406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defRPr/>
            </a:pPr>
            <a:r>
              <a:rPr lang="vi-VN" sz="36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CHÀO MỪNG</a:t>
            </a:r>
            <a:r>
              <a:rPr lang="en-US" sz="36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36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ĐẾN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xmlns="" val="1868000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8FBF46C0-1006-A0AB-C7A9-43CAF61130A4}"/>
              </a:ext>
            </a:extLst>
          </p:cNvPr>
          <p:cNvSpPr txBox="1">
            <a:spLocks/>
          </p:cNvSpPr>
          <p:nvPr/>
        </p:nvSpPr>
        <p:spPr>
          <a:xfrm>
            <a:off x="988275" y="2037611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     </a:t>
            </a:r>
            <a:r>
              <a:rPr lang="en-GB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48400906-D2CA-CADF-46CE-D431122D9726}"/>
              </a:ext>
            </a:extLst>
          </p:cNvPr>
          <p:cNvSpPr txBox="1">
            <a:spLocks/>
          </p:cNvSpPr>
          <p:nvPr/>
        </p:nvSpPr>
        <p:spPr>
          <a:xfrm>
            <a:off x="1333500" y="0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Sáu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29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9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5348BDF-1764-D4D1-80AE-F6496B9A2490}"/>
              </a:ext>
            </a:extLst>
          </p:cNvPr>
          <p:cNvSpPr txBox="1">
            <a:spLocks/>
          </p:cNvSpPr>
          <p:nvPr/>
        </p:nvSpPr>
        <p:spPr>
          <a:xfrm>
            <a:off x="4295775" y="1233072"/>
            <a:ext cx="4171950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Tiếng</a:t>
            </a:r>
            <a:r>
              <a:rPr lang="en-US" sz="4000" b="1" u="sng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việt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8" descr="5">
            <a:extLst>
              <a:ext uri="{FF2B5EF4-FFF2-40B4-BE49-F238E27FC236}">
                <a16:creationId xmlns:a16="http://schemas.microsoft.com/office/drawing/2014/main" xmlns="" id="{29D14C93-03C7-FD1C-D0B1-5375A46DC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5431" y="4391035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5">
            <a:extLst>
              <a:ext uri="{FF2B5EF4-FFF2-40B4-BE49-F238E27FC236}">
                <a16:creationId xmlns:a16="http://schemas.microsoft.com/office/drawing/2014/main" xmlns="" id="{022A3ED9-6491-0374-DC7A-AAB9018E5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5349" y="4391036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i.pinimg.com/564x/81/81/7e/81817e996b974f7dc4a9a78de0ddb3f0.jpg">
            <a:extLst>
              <a:ext uri="{FF2B5EF4-FFF2-40B4-BE49-F238E27FC236}">
                <a16:creationId xmlns:a16="http://schemas.microsoft.com/office/drawing/2014/main" xmlns="" id="{6E65117E-34E1-47DB-E245-51A9CC8D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5349" y="1162565"/>
            <a:ext cx="2017794" cy="322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235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8FBF46C0-1006-A0AB-C7A9-43CAF61130A4}"/>
              </a:ext>
            </a:extLst>
          </p:cNvPr>
          <p:cNvSpPr txBox="1">
            <a:spLocks/>
          </p:cNvSpPr>
          <p:nvPr/>
        </p:nvSpPr>
        <p:spPr>
          <a:xfrm>
            <a:off x="988275" y="2037611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     </a:t>
            </a:r>
            <a:r>
              <a:rPr lang="en-GB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48400906-D2CA-CADF-46CE-D431122D9726}"/>
              </a:ext>
            </a:extLst>
          </p:cNvPr>
          <p:cNvSpPr txBox="1">
            <a:spLocks/>
          </p:cNvSpPr>
          <p:nvPr/>
        </p:nvSpPr>
        <p:spPr>
          <a:xfrm>
            <a:off x="1333500" y="0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Sáu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29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9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5348BDF-1764-D4D1-80AE-F6496B9A2490}"/>
              </a:ext>
            </a:extLst>
          </p:cNvPr>
          <p:cNvSpPr txBox="1">
            <a:spLocks/>
          </p:cNvSpPr>
          <p:nvPr/>
        </p:nvSpPr>
        <p:spPr>
          <a:xfrm>
            <a:off x="4295775" y="1233072"/>
            <a:ext cx="4171950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Tiếng</a:t>
            </a:r>
            <a:r>
              <a:rPr lang="en-US" sz="4000" b="1" u="sng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việt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F34EC8-67B0-2595-9871-07B8A9444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87" t="19121" r="34967" b="20165"/>
          <a:stretch/>
        </p:blipFill>
        <p:spPr>
          <a:xfrm>
            <a:off x="535796" y="2116823"/>
            <a:ext cx="3759979" cy="3719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3992D9-BDA7-C560-4720-6C28DC8C6E05}"/>
              </a:ext>
            </a:extLst>
          </p:cNvPr>
          <p:cNvSpPr txBox="1"/>
          <p:nvPr/>
        </p:nvSpPr>
        <p:spPr>
          <a:xfrm>
            <a:off x="2199875" y="5453678"/>
            <a:ext cx="101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</a:t>
            </a:r>
            <a:r>
              <a:rPr lang="en-US" sz="5400" dirty="0" err="1"/>
              <a:t>ơ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353004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Plantilla de niño feliz y nube | Free Vector #Freepik #freevector #marco #personas #borde #ni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2698" y="513341"/>
            <a:ext cx="9014975" cy="62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0971" y="2613392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N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8321" y="1333802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n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2959" y="3785478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n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  <p:pic>
        <p:nvPicPr>
          <p:cNvPr id="7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896" y="4790783"/>
            <a:ext cx="1306144" cy="18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90518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8FBF46C0-1006-A0AB-C7A9-43CAF61130A4}"/>
              </a:ext>
            </a:extLst>
          </p:cNvPr>
          <p:cNvSpPr txBox="1">
            <a:spLocks/>
          </p:cNvSpPr>
          <p:nvPr/>
        </p:nvSpPr>
        <p:spPr>
          <a:xfrm>
            <a:off x="988275" y="2037611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     </a:t>
            </a:r>
            <a:r>
              <a:rPr lang="en-GB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48400906-D2CA-CADF-46CE-D431122D9726}"/>
              </a:ext>
            </a:extLst>
          </p:cNvPr>
          <p:cNvSpPr txBox="1">
            <a:spLocks/>
          </p:cNvSpPr>
          <p:nvPr/>
        </p:nvSpPr>
        <p:spPr>
          <a:xfrm>
            <a:off x="1333500" y="0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Sáu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29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9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5348BDF-1764-D4D1-80AE-F6496B9A2490}"/>
              </a:ext>
            </a:extLst>
          </p:cNvPr>
          <p:cNvSpPr txBox="1">
            <a:spLocks/>
          </p:cNvSpPr>
          <p:nvPr/>
        </p:nvSpPr>
        <p:spPr>
          <a:xfrm>
            <a:off x="4295775" y="1233072"/>
            <a:ext cx="4171950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Tiếng</a:t>
            </a:r>
            <a:r>
              <a:rPr lang="en-US" sz="4000" b="1" u="sng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việt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F34EC8-67B0-2595-9871-07B8A9444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87" t="19121" r="34967" b="20165"/>
          <a:stretch/>
        </p:blipFill>
        <p:spPr>
          <a:xfrm>
            <a:off x="535796" y="2116823"/>
            <a:ext cx="3759979" cy="3719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3992D9-BDA7-C560-4720-6C28DC8C6E05}"/>
              </a:ext>
            </a:extLst>
          </p:cNvPr>
          <p:cNvSpPr txBox="1"/>
          <p:nvPr/>
        </p:nvSpPr>
        <p:spPr>
          <a:xfrm>
            <a:off x="2199875" y="5453678"/>
            <a:ext cx="101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</a:t>
            </a:r>
            <a:r>
              <a:rPr lang="en-US" sz="5400" dirty="0" err="1"/>
              <a:t>ơ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8A83B4-4718-BDC6-D429-8B8ED50C1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31" t="19210" r="34334" b="27542"/>
          <a:stretch/>
        </p:blipFill>
        <p:spPr>
          <a:xfrm>
            <a:off x="7304903" y="2237544"/>
            <a:ext cx="3898822" cy="3384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89D59E-218C-ABC5-9AC8-20DF4757D207}"/>
              </a:ext>
            </a:extLst>
          </p:cNvPr>
          <p:cNvSpPr txBox="1"/>
          <p:nvPr/>
        </p:nvSpPr>
        <p:spPr>
          <a:xfrm>
            <a:off x="8467725" y="5571307"/>
            <a:ext cx="141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nh</a:t>
            </a:r>
            <a:r>
              <a:rPr lang="en-US" sz="5400" dirty="0" err="1">
                <a:solidFill>
                  <a:srgbClr val="404040"/>
                </a:solidFill>
              </a:rPr>
              <a:t>o</a:t>
            </a:r>
            <a:endParaRPr lang="en-US" sz="5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87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Plantilla de niño feliz y nube | Free Vector #Freepik #freevector #marco #personas #borde #ni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1040" y="225015"/>
            <a:ext cx="9895715" cy="62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29637" y="2613392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Nh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2959" y="1304028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nh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0947" y="4166437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nh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  <p:pic>
        <p:nvPicPr>
          <p:cNvPr id="7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896" y="4790783"/>
            <a:ext cx="1306144" cy="18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075376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:a16="http://schemas.microsoft.com/office/drawing/2014/main" xmlns="" id="{045ADFDE-8D83-41B3-BF62-4BDAD2947A1D}"/>
              </a:ext>
            </a:extLst>
          </p:cNvPr>
          <p:cNvGrpSpPr/>
          <p:nvPr/>
        </p:nvGrpSpPr>
        <p:grpSpPr>
          <a:xfrm>
            <a:off x="3032439" y="632468"/>
            <a:ext cx="7986435" cy="4858136"/>
            <a:chOff x="7552489" y="-3020772"/>
            <a:chExt cx="8517089" cy="5887204"/>
          </a:xfrm>
        </p:grpSpPr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xmlns="" id="{3269191B-7F24-4CBE-BAC7-42EBA39DD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xmlns="" id="{76F164E3-90E0-4EAD-8883-118F74EE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>
            <a:extLst>
              <a:ext uri="{FF2B5EF4-FFF2-40B4-BE49-F238E27FC236}">
                <a16:creationId xmlns:a16="http://schemas.microsoft.com/office/drawing/2014/main" xmlns="" id="{AEAAAAE8-AA5F-4FB9-A0C1-2E9732721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5515" y="2709238"/>
            <a:ext cx="4816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</a:rPr>
              <a:t>Thư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giãn</a:t>
            </a:r>
            <a:endParaRPr lang="en-US" sz="6600" dirty="0">
              <a:solidFill>
                <a:srgbClr val="002060"/>
              </a:solidFill>
            </a:endParaRPr>
          </a:p>
        </p:txBody>
      </p:sp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ấy">
            <a:hlinkClick r:id="" action="ppaction://media"/>
            <a:extLst>
              <a:ext uri="{FF2B5EF4-FFF2-40B4-BE49-F238E27FC236}">
                <a16:creationId xmlns:a16="http://schemas.microsoft.com/office/drawing/2014/main" xmlns="" id="{5E64D0D0-56EF-9F50-8BAC-5FF1652892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18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2763"/>
    </mc:Choice>
    <mc:Fallback>
      <p:transition spd="slow" advTm="92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This contains an image of: {{ pinTitle }}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4" t="27033" r="6373" b="20061"/>
          <a:stretch/>
        </p:blipFill>
        <p:spPr bwMode="auto">
          <a:xfrm>
            <a:off x="1413674" y="448786"/>
            <a:ext cx="10439867" cy="8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9541" y="546281"/>
            <a:ext cx="8616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Tiếng nào có âm </a:t>
            </a:r>
            <a:r>
              <a:rPr lang="en-US" sz="3200">
                <a:solidFill>
                  <a:srgbClr val="FF0000"/>
                </a:solidFill>
              </a:rPr>
              <a:t>n</a:t>
            </a:r>
            <a:r>
              <a:rPr lang="en-US" sz="3200">
                <a:solidFill>
                  <a:srgbClr val="002060"/>
                </a:solidFill>
              </a:rPr>
              <a:t>? Tiếng nào có âm </a:t>
            </a:r>
            <a:r>
              <a:rPr lang="en-US" sz="3200">
                <a:solidFill>
                  <a:srgbClr val="FF0000"/>
                </a:solidFill>
              </a:rPr>
              <a:t>nh</a:t>
            </a:r>
            <a:r>
              <a:rPr lang="en-US" sz="320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0" t="10412" r="17091" b="5119"/>
          <a:stretch/>
        </p:blipFill>
        <p:spPr>
          <a:xfrm>
            <a:off x="798897" y="1305426"/>
            <a:ext cx="10809170" cy="538147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847401" y="3960530"/>
            <a:ext cx="29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818881" y="6619858"/>
            <a:ext cx="29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36287" y="6619858"/>
            <a:ext cx="29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450546" y="3963335"/>
            <a:ext cx="492729" cy="68253"/>
            <a:chOff x="5363918" y="3960530"/>
            <a:chExt cx="492729" cy="68253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363918" y="3960530"/>
              <a:ext cx="4927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363918" y="4028783"/>
              <a:ext cx="4927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208512" y="3960530"/>
            <a:ext cx="492729" cy="71058"/>
            <a:chOff x="9208512" y="3960530"/>
            <a:chExt cx="492729" cy="7105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208512" y="3960530"/>
              <a:ext cx="4927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208512" y="4031588"/>
              <a:ext cx="4927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289257" y="6611168"/>
            <a:ext cx="492729" cy="75733"/>
            <a:chOff x="2077501" y="6611168"/>
            <a:chExt cx="492729" cy="7573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077501" y="6686901"/>
              <a:ext cx="4927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077501" y="6611168"/>
              <a:ext cx="4927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39360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flying kites in the sky&#10;&#10;Description automatically generated">
            <a:extLst>
              <a:ext uri="{FF2B5EF4-FFF2-40B4-BE49-F238E27FC236}">
                <a16:creationId xmlns:a16="http://schemas.microsoft.com/office/drawing/2014/main" xmlns="" id="{36985DB0-7A5F-4F78-8BDB-11EC3C87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3225"/>
          </a:xfrm>
          <a:prstGeom prst="rect">
            <a:avLst/>
          </a:prstGeom>
        </p:spPr>
      </p:pic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3581400" y="3448050"/>
            <a:ext cx="5391150" cy="207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</a:t>
            </a:r>
            <a:r>
              <a:rPr kumimoji="0" lang="en-US" sz="32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2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tạm</a:t>
            </a:r>
            <a:r>
              <a:rPr kumimoji="0" lang="en-US" sz="32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2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biệt</a:t>
            </a:r>
            <a:r>
              <a:rPr kumimoji="0" lang="en-US" sz="32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2009775" y="1914525"/>
            <a:ext cx="853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Chân thành cảm ơn quý thầy, cô cùng các con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spd="med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:a16="http://schemas.microsoft.com/office/drawing/2014/main" xmlns="" id="{045ADFDE-8D83-41B3-BF62-4BDAD2947A1D}"/>
              </a:ext>
            </a:extLst>
          </p:cNvPr>
          <p:cNvGrpSpPr/>
          <p:nvPr/>
        </p:nvGrpSpPr>
        <p:grpSpPr>
          <a:xfrm>
            <a:off x="3032439" y="632468"/>
            <a:ext cx="7986435" cy="4858136"/>
            <a:chOff x="7552489" y="-3020772"/>
            <a:chExt cx="8517089" cy="5887204"/>
          </a:xfrm>
        </p:grpSpPr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xmlns="" id="{3269191B-7F24-4CBE-BAC7-42EBA39DD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xmlns="" id="{76F164E3-90E0-4EAD-8883-118F74EE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>
            <a:extLst>
              <a:ext uri="{FF2B5EF4-FFF2-40B4-BE49-F238E27FC236}">
                <a16:creationId xmlns:a16="http://schemas.microsoft.com/office/drawing/2014/main" xmlns="" id="{AEAAAAE8-AA5F-4FB9-A0C1-2E9732721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5515" y="2709238"/>
            <a:ext cx="4816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2060"/>
                </a:solidFill>
              </a:rPr>
              <a:t>Khởi động</a:t>
            </a:r>
          </a:p>
        </p:txBody>
      </p:sp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04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45" b="7831"/>
          <a:stretch/>
        </p:blipFill>
        <p:spPr bwMode="auto">
          <a:xfrm>
            <a:off x="757" y="402278"/>
            <a:ext cx="12192000" cy="66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39915" y="496957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94351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5781" y="4294351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9499" y="408984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417164" y="402278"/>
            <a:ext cx="4544259" cy="15983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0435" y="4254649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3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8142813-D609-4530-ADAC-4190458F0892}"/>
              </a:ext>
            </a:extLst>
          </p:cNvPr>
          <p:cNvSpPr/>
          <p:nvPr/>
        </p:nvSpPr>
        <p:spPr>
          <a:xfrm>
            <a:off x="2661252" y="770036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FDA3E53-B290-4776-A9D7-E1B9E81E1C9A}"/>
              </a:ext>
            </a:extLst>
          </p:cNvPr>
          <p:cNvSpPr/>
          <p:nvPr/>
        </p:nvSpPr>
        <p:spPr>
          <a:xfrm>
            <a:off x="4580761" y="578081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926C84-8F08-476E-BFF8-491C3B0643C9}"/>
              </a:ext>
            </a:extLst>
          </p:cNvPr>
          <p:cNvSpPr/>
          <p:nvPr/>
        </p:nvSpPr>
        <p:spPr>
          <a:xfrm>
            <a:off x="10782193" y="4639403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73EC2EB-D60A-417F-8CB3-4F77F6D58AD4}"/>
              </a:ext>
            </a:extLst>
          </p:cNvPr>
          <p:cNvSpPr/>
          <p:nvPr/>
        </p:nvSpPr>
        <p:spPr>
          <a:xfrm>
            <a:off x="3395641" y="4553262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4E57782-FC27-4998-892A-EF26EB8A9C2D}"/>
              </a:ext>
            </a:extLst>
          </p:cNvPr>
          <p:cNvSpPr/>
          <p:nvPr/>
        </p:nvSpPr>
        <p:spPr>
          <a:xfrm>
            <a:off x="324584" y="4553262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B452A94-120A-41FC-887A-2494F997C93F}"/>
              </a:ext>
            </a:extLst>
          </p:cNvPr>
          <p:cNvSpPr/>
          <p:nvPr/>
        </p:nvSpPr>
        <p:spPr>
          <a:xfrm>
            <a:off x="7769811" y="4474092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8841" y="615338"/>
            <a:ext cx="33009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>
                <a:ln/>
                <a:solidFill>
                  <a:schemeClr val="accent4"/>
                </a:solidFill>
                <a:effectLst/>
              </a:rPr>
              <a:t>Trò chơi </a:t>
            </a:r>
          </a:p>
          <a:p>
            <a:pPr algn="ctr"/>
            <a:r>
              <a:rPr lang="en-US" sz="3200" b="1" cap="none" spc="0">
                <a:ln/>
                <a:solidFill>
                  <a:schemeClr val="accent4"/>
                </a:solidFill>
                <a:effectLst/>
              </a:rPr>
              <a:t>Đuổi côn trùng</a:t>
            </a:r>
          </a:p>
        </p:txBody>
      </p:sp>
    </p:spTree>
    <p:extLst>
      <p:ext uri="{BB962C8B-B14F-4D97-AF65-F5344CB8AC3E}">
        <p14:creationId xmlns:p14="http://schemas.microsoft.com/office/powerpoint/2010/main" xmlns="" val="274028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01" descr="13">
            <a:extLst>
              <a:ext uri="{FF2B5EF4-FFF2-40B4-BE49-F238E27FC236}">
                <a16:creationId xmlns:a16="http://schemas.microsoft.com/office/drawing/2014/main" xmlns="" id="{33FF63D2-A419-4C2B-BBDE-D7474F8E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38" y="420736"/>
            <a:ext cx="9042109" cy="5794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586078" y="23561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86148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3769" y="3034638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mẹ</a:t>
            </a:r>
          </a:p>
        </p:txBody>
      </p:sp>
    </p:spTree>
    <p:extLst>
      <p:ext uri="{BB962C8B-B14F-4D97-AF65-F5344CB8AC3E}">
        <p14:creationId xmlns:p14="http://schemas.microsoft.com/office/powerpoint/2010/main" xmlns="" val="3189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88842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xmlns="" id="{132824D0-8C0B-46A0-B918-A6468AF4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226" y="241222"/>
            <a:ext cx="9042109" cy="58622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22678" y="3046181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khe đá</a:t>
            </a:r>
          </a:p>
        </p:txBody>
      </p:sp>
    </p:spTree>
    <p:extLst>
      <p:ext uri="{BB962C8B-B14F-4D97-AF65-F5344CB8AC3E}">
        <p14:creationId xmlns:p14="http://schemas.microsoft.com/office/powerpoint/2010/main" xmlns="" val="29677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359987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xmlns="" id="{B18663ED-5A9E-424F-81C0-2A3DF6EB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" y="246832"/>
            <a:ext cx="11993217" cy="62044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07144" y="56730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7561" y="3134635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cá kho</a:t>
            </a:r>
          </a:p>
        </p:txBody>
      </p:sp>
    </p:spTree>
    <p:extLst>
      <p:ext uri="{BB962C8B-B14F-4D97-AF65-F5344CB8AC3E}">
        <p14:creationId xmlns:p14="http://schemas.microsoft.com/office/powerpoint/2010/main" xmlns="" val="10999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:a16="http://schemas.microsoft.com/office/drawing/2014/main" xmlns="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56" y="454396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315771" y="2924784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cá mè</a:t>
            </a:r>
          </a:p>
        </p:txBody>
      </p:sp>
    </p:spTree>
    <p:extLst>
      <p:ext uri="{BB962C8B-B14F-4D97-AF65-F5344CB8AC3E}">
        <p14:creationId xmlns:p14="http://schemas.microsoft.com/office/powerpoint/2010/main" xmlns="" val="16480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540587" y="590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图片 4101" descr="13">
            <a:extLst>
              <a:ext uri="{FF2B5EF4-FFF2-40B4-BE49-F238E27FC236}">
                <a16:creationId xmlns:a16="http://schemas.microsoft.com/office/drawing/2014/main" xmlns="" id="{7A47C550-4D3B-4A07-884B-67BAF253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6" y="381467"/>
            <a:ext cx="9042109" cy="5931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68890" y="3165461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khỉ</a:t>
            </a:r>
          </a:p>
        </p:txBody>
      </p:sp>
    </p:spTree>
    <p:extLst>
      <p:ext uri="{BB962C8B-B14F-4D97-AF65-F5344CB8AC3E}">
        <p14:creationId xmlns:p14="http://schemas.microsoft.com/office/powerpoint/2010/main" xmlns="" val="27985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xmlns="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1" y="339306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1811" y="3444844"/>
            <a:ext cx="8207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2060"/>
                </a:solidFill>
              </a:rPr>
              <a:t>Mẹ có cá kho khế.</a:t>
            </a:r>
          </a:p>
        </p:txBody>
      </p:sp>
    </p:spTree>
    <p:extLst>
      <p:ext uri="{BB962C8B-B14F-4D97-AF65-F5344CB8AC3E}">
        <p14:creationId xmlns:p14="http://schemas.microsoft.com/office/powerpoint/2010/main" xmlns="" val="17238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586905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1128</TotalTime>
  <Words>186</Words>
  <Application>Microsoft Office PowerPoint</Application>
  <PresentationFormat>Custom</PresentationFormat>
  <Paragraphs>48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Times New Roman</vt:lpstr>
      <vt:lpstr>HP001 4 hàng</vt:lpstr>
      <vt:lpstr>Calibri Light</vt:lpstr>
      <vt:lpstr>Calibri</vt:lpstr>
      <vt:lpstr>VNI-Avo</vt:lpstr>
      <vt:lpstr>HP001 5 hàng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95</cp:revision>
  <dcterms:created xsi:type="dcterms:W3CDTF">2021-11-01T08:16:43Z</dcterms:created>
  <dcterms:modified xsi:type="dcterms:W3CDTF">2024-09-19T01:43:23Z</dcterms:modified>
</cp:coreProperties>
</file>