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media/image8.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324" r:id="rId2"/>
    <p:sldId id="363" r:id="rId3"/>
    <p:sldId id="367" r:id="rId4"/>
    <p:sldId id="481" r:id="rId5"/>
    <p:sldId id="485" r:id="rId6"/>
    <p:sldId id="369" r:id="rId7"/>
    <p:sldId id="371" r:id="rId8"/>
    <p:sldId id="375" r:id="rId9"/>
    <p:sldId id="373" r:id="rId10"/>
    <p:sldId id="377" r:id="rId11"/>
    <p:sldId id="379" r:id="rId12"/>
    <p:sldId id="381" r:id="rId13"/>
    <p:sldId id="383" r:id="rId14"/>
    <p:sldId id="385" r:id="rId15"/>
    <p:sldId id="387" r:id="rId16"/>
    <p:sldId id="315" r:id="rId17"/>
    <p:sldId id="331" r:id="rId18"/>
    <p:sldId id="332" r:id="rId19"/>
    <p:sldId id="333" r:id="rId20"/>
    <p:sldId id="334" r:id="rId21"/>
    <p:sldId id="335" r:id="rId22"/>
    <p:sldId id="336" r:id="rId23"/>
    <p:sldId id="337" r:id="rId24"/>
    <p:sldId id="338" r:id="rId25"/>
    <p:sldId id="339" r:id="rId26"/>
    <p:sldId id="353" r:id="rId27"/>
    <p:sldId id="357" r:id="rId28"/>
    <p:sldId id="349" r:id="rId29"/>
    <p:sldId id="347" r:id="rId30"/>
    <p:sldId id="343" r:id="rId31"/>
    <p:sldId id="344" r:id="rId32"/>
    <p:sldId id="345" r:id="rId33"/>
    <p:sldId id="342" r:id="rId34"/>
    <p:sldId id="346" r:id="rId35"/>
    <p:sldId id="389" r:id="rId36"/>
    <p:sldId id="391" r:id="rId37"/>
    <p:sldId id="395" r:id="rId38"/>
    <p:sldId id="397" r:id="rId39"/>
    <p:sldId id="399" r:id="rId40"/>
    <p:sldId id="401" r:id="rId41"/>
    <p:sldId id="403" r:id="rId42"/>
    <p:sldId id="408" r:id="rId43"/>
    <p:sldId id="412" r:id="rId44"/>
    <p:sldId id="405" r:id="rId45"/>
    <p:sldId id="471" r:id="rId46"/>
    <p:sldId id="410" r:id="rId47"/>
    <p:sldId id="473" r:id="rId48"/>
    <p:sldId id="416" r:id="rId49"/>
    <p:sldId id="419" r:id="rId50"/>
    <p:sldId id="421" r:id="rId51"/>
    <p:sldId id="423" r:id="rId52"/>
    <p:sldId id="425" r:id="rId53"/>
    <p:sldId id="427" r:id="rId54"/>
    <p:sldId id="429" r:id="rId55"/>
    <p:sldId id="431" r:id="rId56"/>
    <p:sldId id="433" r:id="rId57"/>
    <p:sldId id="435" r:id="rId58"/>
    <p:sldId id="437" r:id="rId59"/>
    <p:sldId id="439" r:id="rId60"/>
    <p:sldId id="441" r:id="rId61"/>
    <p:sldId id="443" r:id="rId62"/>
    <p:sldId id="445" r:id="rId63"/>
    <p:sldId id="447" r:id="rId64"/>
    <p:sldId id="449" r:id="rId65"/>
    <p:sldId id="455" r:id="rId66"/>
    <p:sldId id="451" r:id="rId67"/>
    <p:sldId id="457" r:id="rId68"/>
    <p:sldId id="459" r:id="rId69"/>
    <p:sldId id="461" r:id="rId70"/>
    <p:sldId id="463" r:id="rId71"/>
    <p:sldId id="465" r:id="rId72"/>
    <p:sldId id="467" r:id="rId73"/>
    <p:sldId id="469" r:id="rId74"/>
    <p:sldId id="475" r:id="rId75"/>
    <p:sldId id="477" r:id="rId76"/>
    <p:sldId id="327" r:id="rId7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BDB5"/>
    <a:srgbClr val="ACD5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9822" autoAdjust="0"/>
  </p:normalViewPr>
  <p:slideViewPr>
    <p:cSldViewPr snapToGrid="0" showGuides="1">
      <p:cViewPr varScale="1">
        <p:scale>
          <a:sx n="74" d="100"/>
          <a:sy n="74" d="100"/>
        </p:scale>
        <p:origin x="4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4EB03-F498-4898-942D-B298B2580258}"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D416AEDE-86AB-4425-B23D-058940875653}">
      <dgm:prSet phldrT="[Text]" custT="1"/>
      <dgm:spPr>
        <a:solidFill>
          <a:schemeClr val="accent2">
            <a:lumMod val="60000"/>
            <a:lumOff val="40000"/>
          </a:schemeClr>
        </a:solidFill>
      </dgm:spPr>
      <dgm:t>
        <a:bodyPr/>
        <a:lstStyle/>
        <a:p>
          <a:r>
            <a:rPr lang="en-US" sz="3200" i="0" dirty="0" err="1">
              <a:solidFill>
                <a:schemeClr val="accent1">
                  <a:lumMod val="50000"/>
                </a:schemeClr>
              </a:solidFill>
            </a:rPr>
            <a:t>Cấu</a:t>
          </a:r>
          <a:r>
            <a:rPr lang="en-US" sz="3200" i="0" dirty="0">
              <a:solidFill>
                <a:schemeClr val="accent1">
                  <a:lumMod val="50000"/>
                </a:schemeClr>
              </a:solidFill>
            </a:rPr>
            <a:t> </a:t>
          </a:r>
          <a:r>
            <a:rPr lang="en-US" sz="3200" i="0" dirty="0" err="1">
              <a:solidFill>
                <a:schemeClr val="accent1">
                  <a:lumMod val="50000"/>
                </a:schemeClr>
              </a:solidFill>
            </a:rPr>
            <a:t>trúc</a:t>
          </a:r>
          <a:r>
            <a:rPr lang="en-US" sz="3200" i="0" dirty="0">
              <a:solidFill>
                <a:schemeClr val="accent1">
                  <a:lumMod val="50000"/>
                </a:schemeClr>
              </a:solidFill>
            </a:rPr>
            <a:t> </a:t>
          </a:r>
          <a:r>
            <a:rPr lang="en-US" sz="3200" i="0" dirty="0" err="1">
              <a:solidFill>
                <a:schemeClr val="accent1">
                  <a:lumMod val="50000"/>
                </a:schemeClr>
              </a:solidFill>
            </a:rPr>
            <a:t>đề</a:t>
          </a:r>
          <a:r>
            <a:rPr lang="en-US" sz="3200" i="0" dirty="0">
              <a:solidFill>
                <a:schemeClr val="accent1">
                  <a:lumMod val="50000"/>
                </a:schemeClr>
              </a:solidFill>
            </a:rPr>
            <a:t> </a:t>
          </a:r>
          <a:r>
            <a:rPr lang="en-US" sz="3200" i="0" dirty="0" err="1">
              <a:solidFill>
                <a:schemeClr val="accent1">
                  <a:lumMod val="50000"/>
                </a:schemeClr>
              </a:solidFill>
            </a:rPr>
            <a:t>đánh</a:t>
          </a:r>
          <a:r>
            <a:rPr lang="en-US" sz="3200" i="0" dirty="0">
              <a:solidFill>
                <a:schemeClr val="accent1">
                  <a:lumMod val="50000"/>
                </a:schemeClr>
              </a:solidFill>
            </a:rPr>
            <a:t> </a:t>
          </a:r>
          <a:r>
            <a:rPr lang="en-US" sz="3200" i="0" dirty="0" err="1">
              <a:solidFill>
                <a:schemeClr val="accent1">
                  <a:lumMod val="50000"/>
                </a:schemeClr>
              </a:solidFill>
            </a:rPr>
            <a:t>giá</a:t>
          </a:r>
          <a:r>
            <a:rPr lang="en-US" sz="3200" i="0" dirty="0">
              <a:solidFill>
                <a:schemeClr val="accent1">
                  <a:lumMod val="50000"/>
                </a:schemeClr>
              </a:solidFill>
            </a:rPr>
            <a:t> </a:t>
          </a:r>
          <a:r>
            <a:rPr lang="en-US" sz="3200" i="0" dirty="0" err="1">
              <a:solidFill>
                <a:schemeClr val="accent1">
                  <a:lumMod val="50000"/>
                </a:schemeClr>
              </a:solidFill>
            </a:rPr>
            <a:t>định</a:t>
          </a:r>
          <a:r>
            <a:rPr lang="en-US" sz="3200" i="0" dirty="0">
              <a:solidFill>
                <a:schemeClr val="accent1">
                  <a:lumMod val="50000"/>
                </a:schemeClr>
              </a:solidFill>
            </a:rPr>
            <a:t> </a:t>
          </a:r>
          <a:r>
            <a:rPr lang="en-US" sz="3200" i="0" dirty="0" err="1">
              <a:solidFill>
                <a:schemeClr val="accent1">
                  <a:lumMod val="50000"/>
                </a:schemeClr>
              </a:solidFill>
            </a:rPr>
            <a:t>kì</a:t>
          </a:r>
          <a:endParaRPr lang="en-US" sz="3200" i="0" dirty="0">
            <a:solidFill>
              <a:schemeClr val="accent1">
                <a:lumMod val="50000"/>
              </a:schemeClr>
            </a:solidFill>
          </a:endParaRPr>
        </a:p>
      </dgm:t>
    </dgm:pt>
    <dgm:pt modelId="{418F3EC3-0C7C-47EA-B4D9-5D084BEC2292}" type="parTrans" cxnId="{8FD2C006-B559-4A21-B42E-9C8521CAD2C8}">
      <dgm:prSet/>
      <dgm:spPr/>
      <dgm:t>
        <a:bodyPr/>
        <a:lstStyle/>
        <a:p>
          <a:endParaRPr lang="en-US"/>
        </a:p>
      </dgm:t>
    </dgm:pt>
    <dgm:pt modelId="{F62713DD-2610-42EB-B0B7-1553573BD0BF}" type="sibTrans" cxnId="{8FD2C006-B559-4A21-B42E-9C8521CAD2C8}">
      <dgm:prSet/>
      <dgm:spPr/>
      <dgm:t>
        <a:bodyPr/>
        <a:lstStyle/>
        <a:p>
          <a:endParaRPr lang="en-US"/>
        </a:p>
      </dgm:t>
    </dgm:pt>
    <dgm:pt modelId="{623A2A24-EB7B-43A0-B728-5ACF708D2A9A}">
      <dgm:prSet phldrT="[Text]" custT="1"/>
      <dgm:spPr>
        <a:solidFill>
          <a:schemeClr val="accent2">
            <a:lumMod val="20000"/>
            <a:lumOff val="80000"/>
          </a:schemeClr>
        </a:solidFill>
        <a:ln>
          <a:solidFill>
            <a:schemeClr val="accent1">
              <a:lumMod val="60000"/>
              <a:lumOff val="40000"/>
            </a:schemeClr>
          </a:solidFill>
        </a:ln>
      </dgm:spPr>
      <dgm:t>
        <a:bodyPr/>
        <a:lstStyle/>
        <a:p>
          <a:pPr algn="l"/>
          <a:endParaRPr lang="en-US" sz="2100" dirty="0">
            <a:solidFill>
              <a:schemeClr val="accent1">
                <a:lumMod val="50000"/>
              </a:schemeClr>
            </a:solidFill>
            <a:latin typeface="Times New Roman" panose="02020603050405020304" pitchFamily="18" charset="0"/>
            <a:cs typeface="Times New Roman" panose="02020603050405020304" pitchFamily="18" charset="0"/>
          </a:endParaRPr>
        </a:p>
        <a:p>
          <a:pPr algn="l"/>
          <a:endParaRPr lang="en-US" sz="2100"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en-US" sz="2500" b="1" dirty="0">
              <a:solidFill>
                <a:schemeClr val="accent1">
                  <a:lumMod val="50000"/>
                </a:schemeClr>
              </a:solidFill>
              <a:latin typeface="Times New Roman" panose="02020603050405020304" pitchFamily="18" charset="0"/>
              <a:cs typeface="Times New Roman" panose="02020603050405020304" pitchFamily="18" charset="0"/>
            </a:rPr>
            <a:t>ĐỌC</a:t>
          </a:r>
        </a:p>
        <a:p>
          <a:pPr algn="l"/>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Tỉ</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trọng</a:t>
          </a:r>
          <a:r>
            <a:rPr lang="en-US" sz="2500" dirty="0">
              <a:solidFill>
                <a:schemeClr val="accent1">
                  <a:lumMod val="50000"/>
                </a:schemeClr>
              </a:solidFill>
              <a:latin typeface="Times New Roman" panose="02020603050405020304" pitchFamily="18" charset="0"/>
              <a:cs typeface="Times New Roman" panose="02020603050405020304" pitchFamily="18" charset="0"/>
            </a:rPr>
            <a:t>: 40/50/60%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tùy</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mục</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đích</a:t>
          </a:r>
          <a:r>
            <a:rPr lang="en-US" sz="2500" dirty="0">
              <a:solidFill>
                <a:schemeClr val="accent1">
                  <a:lumMod val="50000"/>
                </a:schemeClr>
              </a:solidFill>
              <a:latin typeface="Times New Roman" panose="02020603050405020304" pitchFamily="18" charset="0"/>
              <a:cs typeface="Times New Roman" panose="02020603050405020304" pitchFamily="18" charset="0"/>
            </a:rPr>
            <a:t> ĐG.</a:t>
          </a:r>
        </a:p>
        <a:p>
          <a:pPr algn="l"/>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Hình</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thức</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Tự</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luận</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hoặc</a:t>
          </a:r>
          <a:r>
            <a:rPr lang="en-US" sz="2500" dirty="0">
              <a:solidFill>
                <a:schemeClr val="accent1">
                  <a:lumMod val="50000"/>
                </a:schemeClr>
              </a:solidFill>
              <a:latin typeface="Times New Roman" panose="02020603050405020304" pitchFamily="18" charset="0"/>
              <a:cs typeface="Times New Roman" panose="02020603050405020304" pitchFamily="18" charset="0"/>
            </a:rPr>
            <a:t> TNKQ+TL</a:t>
          </a:r>
        </a:p>
        <a:p>
          <a:pPr algn="l"/>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Số</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lượng</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hỏi</a:t>
          </a:r>
          <a:r>
            <a:rPr lang="en-US" sz="2500" dirty="0">
              <a:solidFill>
                <a:schemeClr val="accent1">
                  <a:lumMod val="50000"/>
                </a:schemeClr>
              </a:solidFill>
              <a:latin typeface="Times New Roman" panose="02020603050405020304" pitchFamily="18" charset="0"/>
              <a:cs typeface="Times New Roman" panose="02020603050405020304" pitchFamily="18" charset="0"/>
            </a:rPr>
            <a:t>: 5 – 6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tự</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luận</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linh</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hoạt</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với</a:t>
          </a:r>
          <a:r>
            <a:rPr lang="en-US" sz="2500" dirty="0">
              <a:solidFill>
                <a:schemeClr val="accent1">
                  <a:lumMod val="50000"/>
                </a:schemeClr>
              </a:solidFill>
              <a:latin typeface="Times New Roman" panose="02020603050405020304" pitchFamily="18" charset="0"/>
              <a:cs typeface="Times New Roman" panose="02020603050405020304" pitchFamily="18" charset="0"/>
            </a:rPr>
            <a:t> TNKQ.</a:t>
          </a:r>
        </a:p>
        <a:p>
          <a:pPr algn="l"/>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Tích</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hợp</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kiểm</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tra</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kiến</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thức</a:t>
          </a:r>
          <a:r>
            <a:rPr lang="en-US" sz="2500" dirty="0">
              <a:solidFill>
                <a:schemeClr val="accent1">
                  <a:lumMod val="50000"/>
                </a:schemeClr>
              </a:solidFill>
              <a:latin typeface="Times New Roman" panose="02020603050405020304" pitchFamily="18" charset="0"/>
              <a:cs typeface="Times New Roman" panose="02020603050405020304" pitchFamily="18" charset="0"/>
            </a:rPr>
            <a:t> TV.</a:t>
          </a:r>
        </a:p>
        <a:p>
          <a:pPr algn="l"/>
          <a:r>
            <a:rPr lang="en-US" sz="2100" dirty="0">
              <a:solidFill>
                <a:schemeClr val="accent1">
                  <a:lumMod val="50000"/>
                </a:schemeClr>
              </a:solidFill>
              <a:latin typeface="Times New Roman" panose="02020603050405020304" pitchFamily="18" charset="0"/>
              <a:cs typeface="Times New Roman" panose="02020603050405020304" pitchFamily="18" charset="0"/>
            </a:rPr>
            <a:t>.</a:t>
          </a:r>
        </a:p>
      </dgm:t>
    </dgm:pt>
    <dgm:pt modelId="{98D8C768-4F6E-4BA4-8A54-82598F01B5CD}" type="parTrans" cxnId="{5EE00F53-3E68-4722-BA10-62A58E0553CD}">
      <dgm:prSet/>
      <dgm:spPr/>
      <dgm:t>
        <a:bodyPr/>
        <a:lstStyle/>
        <a:p>
          <a:endParaRPr lang="en-US"/>
        </a:p>
      </dgm:t>
    </dgm:pt>
    <dgm:pt modelId="{7FBC1D13-7318-41B3-ACEB-8134D168F970}" type="sibTrans" cxnId="{5EE00F53-3E68-4722-BA10-62A58E0553CD}">
      <dgm:prSet/>
      <dgm:spPr/>
      <dgm:t>
        <a:bodyPr/>
        <a:lstStyle/>
        <a:p>
          <a:endParaRPr lang="en-US"/>
        </a:p>
      </dgm:t>
    </dgm:pt>
    <dgm:pt modelId="{F9BFAA38-DA7D-4281-A53C-FE28394A0114}">
      <dgm:prSet custT="1"/>
      <dgm:spPr>
        <a:solidFill>
          <a:schemeClr val="accent2">
            <a:lumMod val="20000"/>
            <a:lumOff val="80000"/>
          </a:schemeClr>
        </a:solidFill>
      </dgm:spPr>
      <dgm:t>
        <a:bodyPr/>
        <a:lstStyle/>
        <a:p>
          <a:pPr algn="ctr"/>
          <a:r>
            <a:rPr lang="en-US" sz="2500" b="1" dirty="0">
              <a:solidFill>
                <a:schemeClr val="accent1">
                  <a:lumMod val="50000"/>
                </a:schemeClr>
              </a:solidFill>
              <a:latin typeface="Times New Roman" panose="02020603050405020304" pitchFamily="18" charset="0"/>
              <a:cs typeface="Times New Roman" panose="02020603050405020304" pitchFamily="18" charset="0"/>
            </a:rPr>
            <a:t>VIẾT</a:t>
          </a:r>
        </a:p>
        <a:p>
          <a:pPr algn="just"/>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Bám</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vào</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các</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kiểu</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bài</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viết</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trong</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chương</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trình</a:t>
          </a:r>
          <a:r>
            <a:rPr lang="en-US" sz="2500" dirty="0">
              <a:solidFill>
                <a:schemeClr val="accent1">
                  <a:lumMod val="50000"/>
                </a:schemeClr>
              </a:solidFill>
              <a:latin typeface="Times New Roman" panose="02020603050405020304" pitchFamily="18" charset="0"/>
              <a:cs typeface="Times New Roman" panose="02020603050405020304" pitchFamily="18" charset="0"/>
            </a:rPr>
            <a:t>..</a:t>
          </a:r>
        </a:p>
        <a:p>
          <a:pPr algn="just"/>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Nên</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sự</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kết</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nối</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giữa</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nhiệm</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vụ</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đọc</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hiểu</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viết</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để</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thuận</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lợi</a:t>
          </a:r>
          <a:r>
            <a:rPr lang="en-US" sz="2500" dirty="0">
              <a:solidFill>
                <a:schemeClr val="accent1">
                  <a:lumMod val="50000"/>
                </a:schemeClr>
              </a:solidFill>
              <a:latin typeface="Times New Roman" panose="02020603050405020304" pitchFamily="18" charset="0"/>
              <a:cs typeface="Times New Roman" panose="02020603050405020304" pitchFamily="18" charset="0"/>
            </a:rPr>
            <a:t> </a:t>
          </a:r>
          <a:r>
            <a:rPr lang="en-US" sz="250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2500" dirty="0">
              <a:solidFill>
                <a:schemeClr val="accent1">
                  <a:lumMod val="50000"/>
                </a:schemeClr>
              </a:solidFill>
              <a:latin typeface="Times New Roman" panose="02020603050405020304" pitchFamily="18" charset="0"/>
              <a:cs typeface="Times New Roman" panose="02020603050405020304" pitchFamily="18" charset="0"/>
            </a:rPr>
            <a:t> HS.</a:t>
          </a:r>
        </a:p>
      </dgm:t>
    </dgm:pt>
    <dgm:pt modelId="{8F59DBDC-3E52-4030-8F19-0F49C84ED668}" type="parTrans" cxnId="{225019CC-C6CA-430A-9783-E46C1923BE87}">
      <dgm:prSet/>
      <dgm:spPr/>
      <dgm:t>
        <a:bodyPr/>
        <a:lstStyle/>
        <a:p>
          <a:endParaRPr lang="en-US"/>
        </a:p>
      </dgm:t>
    </dgm:pt>
    <dgm:pt modelId="{77A4E90F-E207-4485-982F-1DC25939DAC9}" type="sibTrans" cxnId="{225019CC-C6CA-430A-9783-E46C1923BE87}">
      <dgm:prSet/>
      <dgm:spPr/>
      <dgm:t>
        <a:bodyPr/>
        <a:lstStyle/>
        <a:p>
          <a:endParaRPr lang="en-US"/>
        </a:p>
      </dgm:t>
    </dgm:pt>
    <dgm:pt modelId="{B1BDBAD8-3749-4142-A921-CA2EC425A448}" type="pres">
      <dgm:prSet presAssocID="{2934EB03-F498-4898-942D-B298B2580258}" presName="hierChild1" presStyleCnt="0">
        <dgm:presLayoutVars>
          <dgm:orgChart val="1"/>
          <dgm:chPref val="1"/>
          <dgm:dir/>
          <dgm:animOne val="branch"/>
          <dgm:animLvl val="lvl"/>
          <dgm:resizeHandles/>
        </dgm:presLayoutVars>
      </dgm:prSet>
      <dgm:spPr/>
      <dgm:t>
        <a:bodyPr/>
        <a:lstStyle/>
        <a:p>
          <a:endParaRPr lang="en-US"/>
        </a:p>
      </dgm:t>
    </dgm:pt>
    <dgm:pt modelId="{53FCA528-EB15-4D57-9F1A-3E629F985110}" type="pres">
      <dgm:prSet presAssocID="{D416AEDE-86AB-4425-B23D-058940875653}" presName="hierRoot1" presStyleCnt="0">
        <dgm:presLayoutVars>
          <dgm:hierBranch val="init"/>
        </dgm:presLayoutVars>
      </dgm:prSet>
      <dgm:spPr/>
    </dgm:pt>
    <dgm:pt modelId="{F5D3127C-1B53-4588-B2E3-1E3DCED5D8BA}" type="pres">
      <dgm:prSet presAssocID="{D416AEDE-86AB-4425-B23D-058940875653}" presName="rootComposite1" presStyleCnt="0"/>
      <dgm:spPr/>
    </dgm:pt>
    <dgm:pt modelId="{FA33FDBD-F252-4A1A-8DC0-F88F373B4DC5}" type="pres">
      <dgm:prSet presAssocID="{D416AEDE-86AB-4425-B23D-058940875653}" presName="rootText1" presStyleLbl="node0" presStyleIdx="0" presStyleCnt="1" custScaleX="164985" custScaleY="31259" custLinFactNeighborX="-293" custLinFactNeighborY="-21814">
        <dgm:presLayoutVars>
          <dgm:chPref val="3"/>
        </dgm:presLayoutVars>
      </dgm:prSet>
      <dgm:spPr/>
      <dgm:t>
        <a:bodyPr/>
        <a:lstStyle/>
        <a:p>
          <a:endParaRPr lang="en-US"/>
        </a:p>
      </dgm:t>
    </dgm:pt>
    <dgm:pt modelId="{D45BF9A5-5439-406E-BD77-6FABA50A578B}" type="pres">
      <dgm:prSet presAssocID="{D416AEDE-86AB-4425-B23D-058940875653}" presName="rootConnector1" presStyleLbl="node1" presStyleIdx="0" presStyleCnt="0"/>
      <dgm:spPr/>
      <dgm:t>
        <a:bodyPr/>
        <a:lstStyle/>
        <a:p>
          <a:endParaRPr lang="en-US"/>
        </a:p>
      </dgm:t>
    </dgm:pt>
    <dgm:pt modelId="{19D4C6FD-B6A6-4DF4-91B1-C162E126182E}" type="pres">
      <dgm:prSet presAssocID="{D416AEDE-86AB-4425-B23D-058940875653}" presName="hierChild2" presStyleCnt="0"/>
      <dgm:spPr/>
    </dgm:pt>
    <dgm:pt modelId="{FD9FEC04-531B-4DA0-9F29-5A43E8922EF0}" type="pres">
      <dgm:prSet presAssocID="{98D8C768-4F6E-4BA4-8A54-82598F01B5CD}" presName="Name37" presStyleLbl="parChTrans1D2" presStyleIdx="0" presStyleCnt="2"/>
      <dgm:spPr/>
      <dgm:t>
        <a:bodyPr/>
        <a:lstStyle/>
        <a:p>
          <a:endParaRPr lang="en-US"/>
        </a:p>
      </dgm:t>
    </dgm:pt>
    <dgm:pt modelId="{48EFB31A-CC95-45BE-A3EB-68A72C5381F9}" type="pres">
      <dgm:prSet presAssocID="{623A2A24-EB7B-43A0-B728-5ACF708D2A9A}" presName="hierRoot2" presStyleCnt="0">
        <dgm:presLayoutVars>
          <dgm:hierBranch val="init"/>
        </dgm:presLayoutVars>
      </dgm:prSet>
      <dgm:spPr/>
    </dgm:pt>
    <dgm:pt modelId="{399B3F79-9B92-4772-8316-2F7EDE92F474}" type="pres">
      <dgm:prSet presAssocID="{623A2A24-EB7B-43A0-B728-5ACF708D2A9A}" presName="rootComposite" presStyleCnt="0"/>
      <dgm:spPr/>
    </dgm:pt>
    <dgm:pt modelId="{70D4C4AB-7DB0-46BD-9653-36716650BA6D}" type="pres">
      <dgm:prSet presAssocID="{623A2A24-EB7B-43A0-B728-5ACF708D2A9A}" presName="rootText" presStyleLbl="node2" presStyleIdx="0" presStyleCnt="2" custScaleX="130566" custScaleY="132157">
        <dgm:presLayoutVars>
          <dgm:chPref val="3"/>
        </dgm:presLayoutVars>
      </dgm:prSet>
      <dgm:spPr/>
      <dgm:t>
        <a:bodyPr/>
        <a:lstStyle/>
        <a:p>
          <a:endParaRPr lang="en-US"/>
        </a:p>
      </dgm:t>
    </dgm:pt>
    <dgm:pt modelId="{0EBDCC91-7503-4A0D-8BE0-A91CFDC4724E}" type="pres">
      <dgm:prSet presAssocID="{623A2A24-EB7B-43A0-B728-5ACF708D2A9A}" presName="rootConnector" presStyleLbl="node2" presStyleIdx="0" presStyleCnt="2"/>
      <dgm:spPr/>
      <dgm:t>
        <a:bodyPr/>
        <a:lstStyle/>
        <a:p>
          <a:endParaRPr lang="en-US"/>
        </a:p>
      </dgm:t>
    </dgm:pt>
    <dgm:pt modelId="{E0DEEACA-4DE0-4378-8776-DEAA2056E9C8}" type="pres">
      <dgm:prSet presAssocID="{623A2A24-EB7B-43A0-B728-5ACF708D2A9A}" presName="hierChild4" presStyleCnt="0"/>
      <dgm:spPr/>
    </dgm:pt>
    <dgm:pt modelId="{5E5AEF36-962B-49FB-945D-96AF58F9911A}" type="pres">
      <dgm:prSet presAssocID="{623A2A24-EB7B-43A0-B728-5ACF708D2A9A}" presName="hierChild5" presStyleCnt="0"/>
      <dgm:spPr/>
    </dgm:pt>
    <dgm:pt modelId="{68D639E4-3FDD-4030-9BBC-902BE11E4BB5}" type="pres">
      <dgm:prSet presAssocID="{8F59DBDC-3E52-4030-8F19-0F49C84ED668}" presName="Name37" presStyleLbl="parChTrans1D2" presStyleIdx="1" presStyleCnt="2"/>
      <dgm:spPr/>
      <dgm:t>
        <a:bodyPr/>
        <a:lstStyle/>
        <a:p>
          <a:endParaRPr lang="en-US"/>
        </a:p>
      </dgm:t>
    </dgm:pt>
    <dgm:pt modelId="{0582B7EA-3EE3-4222-9B39-57A88271C7DA}" type="pres">
      <dgm:prSet presAssocID="{F9BFAA38-DA7D-4281-A53C-FE28394A0114}" presName="hierRoot2" presStyleCnt="0">
        <dgm:presLayoutVars>
          <dgm:hierBranch val="init"/>
        </dgm:presLayoutVars>
      </dgm:prSet>
      <dgm:spPr/>
    </dgm:pt>
    <dgm:pt modelId="{C8946FB6-918C-400B-A3F5-98F96C2CC72E}" type="pres">
      <dgm:prSet presAssocID="{F9BFAA38-DA7D-4281-A53C-FE28394A0114}" presName="rootComposite" presStyleCnt="0"/>
      <dgm:spPr/>
    </dgm:pt>
    <dgm:pt modelId="{2BC4025E-0CD3-445D-966F-8203F1C842A5}" type="pres">
      <dgm:prSet presAssocID="{F9BFAA38-DA7D-4281-A53C-FE28394A0114}" presName="rootText" presStyleLbl="node2" presStyleIdx="1" presStyleCnt="2" custScaleX="109566" custScaleY="132157" custLinFactNeighborX="88" custLinFactNeighborY="2499">
        <dgm:presLayoutVars>
          <dgm:chPref val="3"/>
        </dgm:presLayoutVars>
      </dgm:prSet>
      <dgm:spPr/>
      <dgm:t>
        <a:bodyPr/>
        <a:lstStyle/>
        <a:p>
          <a:endParaRPr lang="en-US"/>
        </a:p>
      </dgm:t>
    </dgm:pt>
    <dgm:pt modelId="{768E4BDF-9D4D-4C18-B20B-32F06FB1323C}" type="pres">
      <dgm:prSet presAssocID="{F9BFAA38-DA7D-4281-A53C-FE28394A0114}" presName="rootConnector" presStyleLbl="node2" presStyleIdx="1" presStyleCnt="2"/>
      <dgm:spPr/>
      <dgm:t>
        <a:bodyPr/>
        <a:lstStyle/>
        <a:p>
          <a:endParaRPr lang="en-US"/>
        </a:p>
      </dgm:t>
    </dgm:pt>
    <dgm:pt modelId="{469D0BB7-A168-4C3D-BA69-4D8DC16E2CD7}" type="pres">
      <dgm:prSet presAssocID="{F9BFAA38-DA7D-4281-A53C-FE28394A0114}" presName="hierChild4" presStyleCnt="0"/>
      <dgm:spPr/>
    </dgm:pt>
    <dgm:pt modelId="{BADC0DA4-496C-46F0-B21A-F516915D5D04}" type="pres">
      <dgm:prSet presAssocID="{F9BFAA38-DA7D-4281-A53C-FE28394A0114}" presName="hierChild5" presStyleCnt="0"/>
      <dgm:spPr/>
    </dgm:pt>
    <dgm:pt modelId="{6973F7A7-8B1C-450F-8993-9DFDF6789074}" type="pres">
      <dgm:prSet presAssocID="{D416AEDE-86AB-4425-B23D-058940875653}" presName="hierChild3" presStyleCnt="0"/>
      <dgm:spPr/>
    </dgm:pt>
  </dgm:ptLst>
  <dgm:cxnLst>
    <dgm:cxn modelId="{08D660AE-6BC5-46B3-8FA1-A01374CCDAF5}" type="presOf" srcId="{98D8C768-4F6E-4BA4-8A54-82598F01B5CD}" destId="{FD9FEC04-531B-4DA0-9F29-5A43E8922EF0}" srcOrd="0" destOrd="0" presId="urn:microsoft.com/office/officeart/2005/8/layout/orgChart1"/>
    <dgm:cxn modelId="{7785C0F6-E52A-417D-A49E-8936CEC37F19}" type="presOf" srcId="{8F59DBDC-3E52-4030-8F19-0F49C84ED668}" destId="{68D639E4-3FDD-4030-9BBC-902BE11E4BB5}" srcOrd="0" destOrd="0" presId="urn:microsoft.com/office/officeart/2005/8/layout/orgChart1"/>
    <dgm:cxn modelId="{89533231-DFCC-4C50-82B7-2EA04B1AEA4E}" type="presOf" srcId="{623A2A24-EB7B-43A0-B728-5ACF708D2A9A}" destId="{0EBDCC91-7503-4A0D-8BE0-A91CFDC4724E}" srcOrd="1" destOrd="0" presId="urn:microsoft.com/office/officeart/2005/8/layout/orgChart1"/>
    <dgm:cxn modelId="{C9BAC28A-9C6B-44AF-BD09-7E2DC75166EF}" type="presOf" srcId="{F9BFAA38-DA7D-4281-A53C-FE28394A0114}" destId="{2BC4025E-0CD3-445D-966F-8203F1C842A5}" srcOrd="0" destOrd="0" presId="urn:microsoft.com/office/officeart/2005/8/layout/orgChart1"/>
    <dgm:cxn modelId="{2546C7CC-D3F7-42D7-A117-F5E23A7963F0}" type="presOf" srcId="{623A2A24-EB7B-43A0-B728-5ACF708D2A9A}" destId="{70D4C4AB-7DB0-46BD-9653-36716650BA6D}" srcOrd="0" destOrd="0" presId="urn:microsoft.com/office/officeart/2005/8/layout/orgChart1"/>
    <dgm:cxn modelId="{4AE4EC48-D7BF-45EB-BAE1-C93DBCE8C1A9}" type="presOf" srcId="{D416AEDE-86AB-4425-B23D-058940875653}" destId="{FA33FDBD-F252-4A1A-8DC0-F88F373B4DC5}" srcOrd="0" destOrd="0" presId="urn:microsoft.com/office/officeart/2005/8/layout/orgChart1"/>
    <dgm:cxn modelId="{8FD2C006-B559-4A21-B42E-9C8521CAD2C8}" srcId="{2934EB03-F498-4898-942D-B298B2580258}" destId="{D416AEDE-86AB-4425-B23D-058940875653}" srcOrd="0" destOrd="0" parTransId="{418F3EC3-0C7C-47EA-B4D9-5D084BEC2292}" sibTransId="{F62713DD-2610-42EB-B0B7-1553573BD0BF}"/>
    <dgm:cxn modelId="{6BC412D2-3136-431E-A5AF-CE86B065F349}" type="presOf" srcId="{D416AEDE-86AB-4425-B23D-058940875653}" destId="{D45BF9A5-5439-406E-BD77-6FABA50A578B}" srcOrd="1" destOrd="0" presId="urn:microsoft.com/office/officeart/2005/8/layout/orgChart1"/>
    <dgm:cxn modelId="{93C02BA7-B9C7-4FBC-98F1-5639FF7381BE}" type="presOf" srcId="{F9BFAA38-DA7D-4281-A53C-FE28394A0114}" destId="{768E4BDF-9D4D-4C18-B20B-32F06FB1323C}" srcOrd="1" destOrd="0" presId="urn:microsoft.com/office/officeart/2005/8/layout/orgChart1"/>
    <dgm:cxn modelId="{5EE00F53-3E68-4722-BA10-62A58E0553CD}" srcId="{D416AEDE-86AB-4425-B23D-058940875653}" destId="{623A2A24-EB7B-43A0-B728-5ACF708D2A9A}" srcOrd="0" destOrd="0" parTransId="{98D8C768-4F6E-4BA4-8A54-82598F01B5CD}" sibTransId="{7FBC1D13-7318-41B3-ACEB-8134D168F970}"/>
    <dgm:cxn modelId="{225019CC-C6CA-430A-9783-E46C1923BE87}" srcId="{D416AEDE-86AB-4425-B23D-058940875653}" destId="{F9BFAA38-DA7D-4281-A53C-FE28394A0114}" srcOrd="1" destOrd="0" parTransId="{8F59DBDC-3E52-4030-8F19-0F49C84ED668}" sibTransId="{77A4E90F-E207-4485-982F-1DC25939DAC9}"/>
    <dgm:cxn modelId="{942F8A0E-24D9-4B60-9109-B02ADED1934A}" type="presOf" srcId="{2934EB03-F498-4898-942D-B298B2580258}" destId="{B1BDBAD8-3749-4142-A921-CA2EC425A448}" srcOrd="0" destOrd="0" presId="urn:microsoft.com/office/officeart/2005/8/layout/orgChart1"/>
    <dgm:cxn modelId="{3007EAA1-DDF1-445E-BE6B-969AD17CCE53}" type="presParOf" srcId="{B1BDBAD8-3749-4142-A921-CA2EC425A448}" destId="{53FCA528-EB15-4D57-9F1A-3E629F985110}" srcOrd="0" destOrd="0" presId="urn:microsoft.com/office/officeart/2005/8/layout/orgChart1"/>
    <dgm:cxn modelId="{983FEBDC-785B-40F0-881E-6FAE742DF562}" type="presParOf" srcId="{53FCA528-EB15-4D57-9F1A-3E629F985110}" destId="{F5D3127C-1B53-4588-B2E3-1E3DCED5D8BA}" srcOrd="0" destOrd="0" presId="urn:microsoft.com/office/officeart/2005/8/layout/orgChart1"/>
    <dgm:cxn modelId="{F8BAC9F5-3A8E-40E2-9972-0B1D09584DFF}" type="presParOf" srcId="{F5D3127C-1B53-4588-B2E3-1E3DCED5D8BA}" destId="{FA33FDBD-F252-4A1A-8DC0-F88F373B4DC5}" srcOrd="0" destOrd="0" presId="urn:microsoft.com/office/officeart/2005/8/layout/orgChart1"/>
    <dgm:cxn modelId="{FC3FD24D-1FED-412D-A879-274B6A7602F9}" type="presParOf" srcId="{F5D3127C-1B53-4588-B2E3-1E3DCED5D8BA}" destId="{D45BF9A5-5439-406E-BD77-6FABA50A578B}" srcOrd="1" destOrd="0" presId="urn:microsoft.com/office/officeart/2005/8/layout/orgChart1"/>
    <dgm:cxn modelId="{F72CA386-71B4-4A4E-BBAB-001826221ADF}" type="presParOf" srcId="{53FCA528-EB15-4D57-9F1A-3E629F985110}" destId="{19D4C6FD-B6A6-4DF4-91B1-C162E126182E}" srcOrd="1" destOrd="0" presId="urn:microsoft.com/office/officeart/2005/8/layout/orgChart1"/>
    <dgm:cxn modelId="{F6BBE232-EFB6-41C5-95C0-CB959CB71439}" type="presParOf" srcId="{19D4C6FD-B6A6-4DF4-91B1-C162E126182E}" destId="{FD9FEC04-531B-4DA0-9F29-5A43E8922EF0}" srcOrd="0" destOrd="0" presId="urn:microsoft.com/office/officeart/2005/8/layout/orgChart1"/>
    <dgm:cxn modelId="{3344D9C3-D61A-4B16-B378-C78C5A742770}" type="presParOf" srcId="{19D4C6FD-B6A6-4DF4-91B1-C162E126182E}" destId="{48EFB31A-CC95-45BE-A3EB-68A72C5381F9}" srcOrd="1" destOrd="0" presId="urn:microsoft.com/office/officeart/2005/8/layout/orgChart1"/>
    <dgm:cxn modelId="{D5750F4B-FCDE-4100-BA0C-1F4CA3BA2DC8}" type="presParOf" srcId="{48EFB31A-CC95-45BE-A3EB-68A72C5381F9}" destId="{399B3F79-9B92-4772-8316-2F7EDE92F474}" srcOrd="0" destOrd="0" presId="urn:microsoft.com/office/officeart/2005/8/layout/orgChart1"/>
    <dgm:cxn modelId="{2FD9CB1D-2F17-40AB-9E28-08FB517CE9FE}" type="presParOf" srcId="{399B3F79-9B92-4772-8316-2F7EDE92F474}" destId="{70D4C4AB-7DB0-46BD-9653-36716650BA6D}" srcOrd="0" destOrd="0" presId="urn:microsoft.com/office/officeart/2005/8/layout/orgChart1"/>
    <dgm:cxn modelId="{C89570E7-3DA4-468F-A52C-6A6FEC88576A}" type="presParOf" srcId="{399B3F79-9B92-4772-8316-2F7EDE92F474}" destId="{0EBDCC91-7503-4A0D-8BE0-A91CFDC4724E}" srcOrd="1" destOrd="0" presId="urn:microsoft.com/office/officeart/2005/8/layout/orgChart1"/>
    <dgm:cxn modelId="{0D3E39C5-B471-489A-97BF-14AC3BB0838E}" type="presParOf" srcId="{48EFB31A-CC95-45BE-A3EB-68A72C5381F9}" destId="{E0DEEACA-4DE0-4378-8776-DEAA2056E9C8}" srcOrd="1" destOrd="0" presId="urn:microsoft.com/office/officeart/2005/8/layout/orgChart1"/>
    <dgm:cxn modelId="{B69F32E4-988F-4F1C-BA41-11A97291E840}" type="presParOf" srcId="{48EFB31A-CC95-45BE-A3EB-68A72C5381F9}" destId="{5E5AEF36-962B-49FB-945D-96AF58F9911A}" srcOrd="2" destOrd="0" presId="urn:microsoft.com/office/officeart/2005/8/layout/orgChart1"/>
    <dgm:cxn modelId="{095EB61B-6888-4D03-9CC9-59312F470D69}" type="presParOf" srcId="{19D4C6FD-B6A6-4DF4-91B1-C162E126182E}" destId="{68D639E4-3FDD-4030-9BBC-902BE11E4BB5}" srcOrd="2" destOrd="0" presId="urn:microsoft.com/office/officeart/2005/8/layout/orgChart1"/>
    <dgm:cxn modelId="{69F143CE-933D-40CA-8742-4871E7F5884A}" type="presParOf" srcId="{19D4C6FD-B6A6-4DF4-91B1-C162E126182E}" destId="{0582B7EA-3EE3-4222-9B39-57A88271C7DA}" srcOrd="3" destOrd="0" presId="urn:microsoft.com/office/officeart/2005/8/layout/orgChart1"/>
    <dgm:cxn modelId="{8DC0D8B4-707B-4EFA-B3DC-41D27509E7CE}" type="presParOf" srcId="{0582B7EA-3EE3-4222-9B39-57A88271C7DA}" destId="{C8946FB6-918C-400B-A3F5-98F96C2CC72E}" srcOrd="0" destOrd="0" presId="urn:microsoft.com/office/officeart/2005/8/layout/orgChart1"/>
    <dgm:cxn modelId="{CC6F635D-093E-4902-873A-86322ADC57BC}" type="presParOf" srcId="{C8946FB6-918C-400B-A3F5-98F96C2CC72E}" destId="{2BC4025E-0CD3-445D-966F-8203F1C842A5}" srcOrd="0" destOrd="0" presId="urn:microsoft.com/office/officeart/2005/8/layout/orgChart1"/>
    <dgm:cxn modelId="{67B14209-6357-4EA8-97FF-F6790B139480}" type="presParOf" srcId="{C8946FB6-918C-400B-A3F5-98F96C2CC72E}" destId="{768E4BDF-9D4D-4C18-B20B-32F06FB1323C}" srcOrd="1" destOrd="0" presId="urn:microsoft.com/office/officeart/2005/8/layout/orgChart1"/>
    <dgm:cxn modelId="{58996FD5-992C-462B-B8F9-47A9402A41F2}" type="presParOf" srcId="{0582B7EA-3EE3-4222-9B39-57A88271C7DA}" destId="{469D0BB7-A168-4C3D-BA69-4D8DC16E2CD7}" srcOrd="1" destOrd="0" presId="urn:microsoft.com/office/officeart/2005/8/layout/orgChart1"/>
    <dgm:cxn modelId="{5297C3E8-A415-4AB7-956B-942F24ABBE80}" type="presParOf" srcId="{0582B7EA-3EE3-4222-9B39-57A88271C7DA}" destId="{BADC0DA4-496C-46F0-B21A-F516915D5D04}" srcOrd="2" destOrd="0" presId="urn:microsoft.com/office/officeart/2005/8/layout/orgChart1"/>
    <dgm:cxn modelId="{63807D20-7A9B-4F5E-BC0F-5CA9E72C001E}" type="presParOf" srcId="{53FCA528-EB15-4D57-9F1A-3E629F985110}" destId="{6973F7A7-8B1C-450F-8993-9DFDF678907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563A8E-E75B-4402-9FF7-ECA8FB58AE47}" type="doc">
      <dgm:prSet loTypeId="urn:microsoft.com/office/officeart/2005/8/layout/vList3" loCatId="list" qsTypeId="urn:microsoft.com/office/officeart/2005/8/quickstyle/simple1" qsCatId="simple" csTypeId="urn:microsoft.com/office/officeart/2005/8/colors/colorful1" csCatId="colorful" phldr="1"/>
      <dgm:spPr/>
    </dgm:pt>
    <dgm:pt modelId="{E5167CC0-73C2-482A-AEB0-ADD9B76FEF10}">
      <dgm:prSet phldrT="[Text]" custT="1"/>
      <dgm:spPr>
        <a:xfrm rot="10800000">
          <a:off x="1616628" y="106147"/>
          <a:ext cx="7374977" cy="497159"/>
        </a:xfrm>
        <a:solidFill>
          <a:srgbClr val="ED7D31">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lgn="just">
            <a:buNone/>
          </a:pPr>
          <a:r>
            <a:rPr lang="en-US" sz="2400" b="0" dirty="0">
              <a:solidFill>
                <a:srgbClr val="5B9BD5">
                  <a:lumMod val="50000"/>
                </a:srgbClr>
              </a:solidFill>
              <a:latin typeface="Times New Roman" panose="02020603050405020304" pitchFamily="18" charset="0"/>
              <a:ea typeface="+mn-ea"/>
              <a:cs typeface="Times New Roman" panose="02020603050405020304" pitchFamily="18" charset="0"/>
            </a:rPr>
            <a:t> </a:t>
          </a:r>
          <a:r>
            <a:rPr lang="en-US" sz="2400" i="0" dirty="0">
              <a:solidFill>
                <a:schemeClr val="tx1"/>
              </a:solidFill>
              <a:latin typeface="Times New Roman" panose="02020603050405020304" pitchFamily="18" charset="0"/>
              <a:cs typeface="Times New Roman" panose="02020603050405020304" pitchFamily="18" charset="0"/>
            </a:rPr>
            <a:t>Rubric </a:t>
          </a:r>
          <a:r>
            <a:rPr lang="en-US" sz="2400" i="0" dirty="0" err="1">
              <a:solidFill>
                <a:schemeClr val="tx1"/>
              </a:solidFill>
              <a:latin typeface="Times New Roman" panose="02020603050405020304" pitchFamily="18" charset="0"/>
              <a:cs typeface="Times New Roman" panose="02020603050405020304" pitchFamily="18" charset="0"/>
            </a:rPr>
            <a:t>là</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bảng</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hướng</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dẫn</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đánh</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giá</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theo</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tiêu</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chí</a:t>
          </a:r>
          <a:r>
            <a:rPr lang="en-US" sz="2400" i="0" dirty="0">
              <a:solidFill>
                <a:schemeClr val="tx1"/>
              </a:solidFill>
              <a:latin typeface="Times New Roman" panose="02020603050405020304" pitchFamily="18" charset="0"/>
              <a:cs typeface="Times New Roman" panose="02020603050405020304" pitchFamily="18" charset="0"/>
            </a:rPr>
            <a:t>.</a:t>
          </a:r>
          <a:endParaRPr lang="en-US" sz="2400" b="0" i="0" dirty="0">
            <a:solidFill>
              <a:schemeClr val="tx1"/>
            </a:solidFill>
            <a:latin typeface="Times New Roman" panose="02020603050405020304" pitchFamily="18" charset="0"/>
            <a:ea typeface="+mn-ea"/>
            <a:cs typeface="Times New Roman" panose="02020603050405020304" pitchFamily="18" charset="0"/>
          </a:endParaRPr>
        </a:p>
      </dgm:t>
    </dgm:pt>
    <dgm:pt modelId="{7A24985F-84BE-439B-93BA-43F14F70DD71}" type="parTrans" cxnId="{C6BC808F-796E-4B92-9879-45372077CE84}">
      <dgm:prSet/>
      <dgm:spPr/>
      <dgm:t>
        <a:bodyPr/>
        <a:lstStyle/>
        <a:p>
          <a:endParaRPr lang="en-US" sz="2400">
            <a:latin typeface="Times New Roman" panose="02020603050405020304" pitchFamily="18" charset="0"/>
            <a:cs typeface="Times New Roman" panose="02020603050405020304" pitchFamily="18" charset="0"/>
          </a:endParaRPr>
        </a:p>
      </dgm:t>
    </dgm:pt>
    <dgm:pt modelId="{03269C5A-4AE7-41BF-9F9B-A346A6B38C98}" type="sibTrans" cxnId="{C6BC808F-796E-4B92-9879-45372077CE84}">
      <dgm:prSet/>
      <dgm:spPr/>
      <dgm:t>
        <a:bodyPr/>
        <a:lstStyle/>
        <a:p>
          <a:endParaRPr lang="en-US" sz="2400">
            <a:latin typeface="Times New Roman" panose="02020603050405020304" pitchFamily="18" charset="0"/>
            <a:cs typeface="Times New Roman" panose="02020603050405020304" pitchFamily="18" charset="0"/>
          </a:endParaRPr>
        </a:p>
      </dgm:t>
    </dgm:pt>
    <dgm:pt modelId="{30EF12CA-EA1B-48B5-960D-45BCBC451F0E}">
      <dgm:prSet phldrT="[Text]" custT="1"/>
      <dgm:spPr>
        <a:xfrm rot="10800000">
          <a:off x="1600215" y="692161"/>
          <a:ext cx="7388767" cy="461246"/>
        </a:xfr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lgn="just">
            <a:buNone/>
          </a:pPr>
          <a:r>
            <a:rPr lang="en-US" sz="2400" b="0" i="0" dirty="0">
              <a:solidFill>
                <a:schemeClr val="tx1"/>
              </a:solidFill>
              <a:latin typeface="Times New Roman" panose="02020603050405020304" pitchFamily="18" charset="0"/>
              <a:ea typeface="+mn-ea"/>
              <a:cs typeface="Times New Roman" panose="02020603050405020304" pitchFamily="18" charset="0"/>
            </a:rPr>
            <a:t> </a:t>
          </a:r>
          <a:r>
            <a:rPr lang="en-US" sz="2400" b="0" i="0" dirty="0" err="1">
              <a:solidFill>
                <a:schemeClr val="tx1"/>
              </a:solidFill>
              <a:latin typeface="Times New Roman" panose="02020603050405020304" pitchFamily="18" charset="0"/>
              <a:ea typeface="+mn-ea"/>
              <a:cs typeface="Times New Roman" panose="02020603050405020304" pitchFamily="18" charset="0"/>
            </a:rPr>
            <a:t>L</a:t>
          </a:r>
          <a:r>
            <a:rPr lang="en-US" sz="2400" i="0" dirty="0" err="1">
              <a:solidFill>
                <a:schemeClr val="tx1"/>
              </a:solidFill>
              <a:latin typeface="Times New Roman" panose="02020603050405020304" pitchFamily="18" charset="0"/>
              <a:cs typeface="Times New Roman" panose="02020603050405020304" pitchFamily="18" charset="0"/>
            </a:rPr>
            <a:t>à</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một</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tập</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hợp</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các</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tiêu</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chí</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được</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cụ</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thể</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hóa</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thành</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các</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chỉ</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báo</a:t>
          </a:r>
          <a:r>
            <a:rPr lang="en-US" sz="2400" i="0" dirty="0">
              <a:solidFill>
                <a:schemeClr val="tx1"/>
              </a:solidFill>
              <a:latin typeface="Times New Roman" panose="02020603050405020304" pitchFamily="18" charset="0"/>
              <a:cs typeface="Times New Roman" panose="02020603050405020304" pitchFamily="18" charset="0"/>
            </a:rPr>
            <a:t> hay </a:t>
          </a:r>
          <a:r>
            <a:rPr lang="en-US" sz="2400" i="0" dirty="0" err="1">
              <a:solidFill>
                <a:schemeClr val="tx1"/>
              </a:solidFill>
              <a:latin typeface="Times New Roman" panose="02020603050405020304" pitchFamily="18" charset="0"/>
              <a:cs typeface="Times New Roman" panose="02020603050405020304" pitchFamily="18" charset="0"/>
            </a:rPr>
            <a:t>các</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biểu</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hiện</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hành</a:t>
          </a:r>
          <a:r>
            <a:rPr lang="en-US" sz="2400" i="0" dirty="0">
              <a:solidFill>
                <a:schemeClr val="tx1"/>
              </a:solidFill>
              <a:latin typeface="Times New Roman" panose="02020603050405020304" pitchFamily="18" charset="0"/>
              <a:cs typeface="Times New Roman" panose="02020603050405020304" pitchFamily="18" charset="0"/>
            </a:rPr>
            <a:t> vi </a:t>
          </a:r>
          <a:r>
            <a:rPr lang="en-US" sz="2400" i="0" dirty="0" err="1">
              <a:solidFill>
                <a:schemeClr val="tx1"/>
              </a:solidFill>
              <a:latin typeface="Times New Roman" panose="02020603050405020304" pitchFamily="18" charset="0"/>
              <a:cs typeface="Times New Roman" panose="02020603050405020304" pitchFamily="18" charset="0"/>
            </a:rPr>
            <a:t>có</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thể</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quan</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sát</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thể</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hiện</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mức</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độ</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đạt</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được</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của</a:t>
          </a:r>
          <a:r>
            <a:rPr lang="en-US" sz="2400" i="0" dirty="0">
              <a:solidFill>
                <a:schemeClr val="tx1"/>
              </a:solidFill>
              <a:latin typeface="Times New Roman" panose="02020603050405020304" pitchFamily="18" charset="0"/>
              <a:cs typeface="Times New Roman" panose="02020603050405020304" pitchFamily="18" charset="0"/>
            </a:rPr>
            <a:t> HS.</a:t>
          </a:r>
          <a:endParaRPr lang="en-US" sz="2400" b="0" i="0" dirty="0">
            <a:solidFill>
              <a:schemeClr val="tx1"/>
            </a:solidFill>
            <a:latin typeface="Times New Roman" panose="02020603050405020304" pitchFamily="18" charset="0"/>
            <a:ea typeface="+mn-ea"/>
            <a:cs typeface="Times New Roman" panose="02020603050405020304" pitchFamily="18" charset="0"/>
          </a:endParaRPr>
        </a:p>
      </dgm:t>
    </dgm:pt>
    <dgm:pt modelId="{F0059571-606D-4DE6-AD55-54E956907A80}" type="parTrans" cxnId="{BA3585A1-74F6-4C59-A16F-B14FCCFF2449}">
      <dgm:prSet/>
      <dgm:spPr/>
      <dgm:t>
        <a:bodyPr/>
        <a:lstStyle/>
        <a:p>
          <a:endParaRPr lang="en-US" sz="2400">
            <a:latin typeface="Times New Roman" panose="02020603050405020304" pitchFamily="18" charset="0"/>
            <a:cs typeface="Times New Roman" panose="02020603050405020304" pitchFamily="18" charset="0"/>
          </a:endParaRPr>
        </a:p>
      </dgm:t>
    </dgm:pt>
    <dgm:pt modelId="{DFBE0D62-559B-456F-99C9-BF631B9250F9}" type="sibTrans" cxnId="{BA3585A1-74F6-4C59-A16F-B14FCCFF2449}">
      <dgm:prSet/>
      <dgm:spPr/>
      <dgm:t>
        <a:bodyPr/>
        <a:lstStyle/>
        <a:p>
          <a:endParaRPr lang="en-US" sz="2400">
            <a:latin typeface="Times New Roman" panose="02020603050405020304" pitchFamily="18" charset="0"/>
            <a:cs typeface="Times New Roman" panose="02020603050405020304" pitchFamily="18" charset="0"/>
          </a:endParaRPr>
        </a:p>
      </dgm:t>
    </dgm:pt>
    <dgm:pt modelId="{269E084D-528A-41C5-B3FF-E66E0D78FC3B}">
      <dgm:prSet phldrT="[Text]" custT="1"/>
      <dgm:spPr>
        <a:xfrm rot="10800000">
          <a:off x="1612967" y="1288422"/>
          <a:ext cx="7408048" cy="544051"/>
        </a:xfrm>
        <a:solidFill>
          <a:srgbClr val="ED7D31">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lgn="just"/>
          <a:r>
            <a:rPr lang="en-US" sz="2400" i="0" dirty="0" err="1">
              <a:solidFill>
                <a:schemeClr val="tx1"/>
              </a:solidFill>
              <a:latin typeface="Times New Roman" panose="02020603050405020304" pitchFamily="18" charset="0"/>
              <a:cs typeface="Times New Roman" panose="02020603050405020304" pitchFamily="18" charset="0"/>
            </a:rPr>
            <a:t>Được</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sử</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dụng</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để</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đánh</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giá</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hoặc</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thông</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báo</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về</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sản</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phẩm</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năng</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lực</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thực</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hiện</a:t>
          </a:r>
          <a:r>
            <a:rPr lang="en-US" sz="2400" i="0" dirty="0">
              <a:solidFill>
                <a:schemeClr val="tx1"/>
              </a:solidFill>
              <a:latin typeface="Times New Roman" panose="02020603050405020304" pitchFamily="18" charset="0"/>
              <a:cs typeface="Times New Roman" panose="02020603050405020304" pitchFamily="18" charset="0"/>
            </a:rPr>
            <a:t> </a:t>
          </a:r>
          <a:r>
            <a:rPr lang="en-US" sz="2400" i="0" dirty="0" err="1">
              <a:solidFill>
                <a:schemeClr val="tx1"/>
              </a:solidFill>
              <a:latin typeface="Times New Roman" panose="02020603050405020304" pitchFamily="18" charset="0"/>
              <a:cs typeface="Times New Roman" panose="02020603050405020304" pitchFamily="18" charset="0"/>
            </a:rPr>
            <a:t>của</a:t>
          </a:r>
          <a:r>
            <a:rPr lang="en-US" sz="2400" i="0" dirty="0">
              <a:solidFill>
                <a:schemeClr val="tx1"/>
              </a:solidFill>
              <a:latin typeface="Times New Roman" panose="02020603050405020304" pitchFamily="18" charset="0"/>
              <a:cs typeface="Times New Roman" panose="02020603050405020304" pitchFamily="18" charset="0"/>
            </a:rPr>
            <a:t> HS.</a:t>
          </a:r>
          <a:endParaRPr lang="en-US" sz="2400" b="0" i="0" dirty="0">
            <a:solidFill>
              <a:schemeClr val="tx1"/>
            </a:solidFill>
            <a:latin typeface="Times New Roman" panose="02020603050405020304" pitchFamily="18" charset="0"/>
            <a:ea typeface="+mn-ea"/>
            <a:cs typeface="Times New Roman" panose="02020603050405020304" pitchFamily="18" charset="0"/>
          </a:endParaRPr>
        </a:p>
      </dgm:t>
    </dgm:pt>
    <dgm:pt modelId="{BDF4CD73-A599-4234-8DB9-E8B2ADC398A9}" type="sibTrans" cxnId="{C0BE7F5B-3B88-4A89-841C-E2460EE41633}">
      <dgm:prSet/>
      <dgm:spPr/>
      <dgm:t>
        <a:bodyPr/>
        <a:lstStyle/>
        <a:p>
          <a:endParaRPr lang="en-US" sz="2400">
            <a:latin typeface="Times New Roman" panose="02020603050405020304" pitchFamily="18" charset="0"/>
            <a:cs typeface="Times New Roman" panose="02020603050405020304" pitchFamily="18" charset="0"/>
          </a:endParaRPr>
        </a:p>
      </dgm:t>
    </dgm:pt>
    <dgm:pt modelId="{EFC1D6AD-2A3B-4F0F-8336-7CBF7838CE28}" type="parTrans" cxnId="{C0BE7F5B-3B88-4A89-841C-E2460EE41633}">
      <dgm:prSet/>
      <dgm:spPr/>
      <dgm:t>
        <a:bodyPr/>
        <a:lstStyle/>
        <a:p>
          <a:endParaRPr lang="en-US" sz="2400">
            <a:latin typeface="Times New Roman" panose="02020603050405020304" pitchFamily="18" charset="0"/>
            <a:cs typeface="Times New Roman" panose="02020603050405020304" pitchFamily="18" charset="0"/>
          </a:endParaRPr>
        </a:p>
      </dgm:t>
    </dgm:pt>
    <dgm:pt modelId="{26EBE690-BC5F-4696-BADB-664D17B0F4FD}">
      <dgm:prSet phldrT="[Text]" custT="1"/>
      <dgm:spPr>
        <a:xfrm rot="10800000">
          <a:off x="1612967" y="1984272"/>
          <a:ext cx="7408048" cy="544051"/>
        </a:xfrm>
        <a:solidFill>
          <a:srgbClr val="4472C4">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lgn="just"/>
          <a:r>
            <a:rPr lang="vi-VN" sz="2400" dirty="0">
              <a:solidFill>
                <a:schemeClr val="tx1"/>
              </a:solidFill>
              <a:latin typeface="Times New Roman" panose="02020603050405020304" pitchFamily="18" charset="0"/>
              <a:cs typeface="Times New Roman" panose="02020603050405020304" pitchFamily="18" charset="0"/>
            </a:rPr>
            <a:t>Các tiêu chí thường được xác định để đánh giá bài viết của học sinh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Nội</a:t>
          </a:r>
          <a:r>
            <a:rPr lang="en-US" sz="2400" dirty="0">
              <a:solidFill>
                <a:schemeClr val="tx1"/>
              </a:solidFill>
              <a:latin typeface="Times New Roman" panose="02020603050405020304" pitchFamily="18" charset="0"/>
              <a:cs typeface="Times New Roman" panose="02020603050405020304" pitchFamily="18" charset="0"/>
            </a:rPr>
            <a:t> dung, </a:t>
          </a:r>
          <a:r>
            <a:rPr lang="en-US" sz="2400" dirty="0" err="1">
              <a:solidFill>
                <a:schemeClr val="tx1"/>
              </a:solidFill>
              <a:latin typeface="Times New Roman" panose="02020603050405020304" pitchFamily="18" charset="0"/>
              <a:cs typeface="Times New Roman" panose="02020603050405020304" pitchFamily="18" charset="0"/>
            </a:rPr>
            <a:t>triển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tạo</a:t>
          </a:r>
          <a:r>
            <a:rPr lang="en-US" sz="2400" dirty="0">
              <a:solidFill>
                <a:schemeClr val="tx1"/>
              </a:solidFill>
              <a:latin typeface="Times New Roman" panose="02020603050405020304" pitchFamily="18" charset="0"/>
              <a:cs typeface="Times New Roman" panose="02020603050405020304" pitchFamily="18" charset="0"/>
            </a:rPr>
            <a:t>. </a:t>
          </a:r>
        </a:p>
        <a:p>
          <a:pPr algn="just"/>
          <a:r>
            <a:rPr lang="en-US" sz="2400" b="0" dirty="0">
              <a:solidFill>
                <a:schemeClr val="tx1"/>
              </a:solidFill>
              <a:latin typeface="Times New Roman" panose="02020603050405020304" pitchFamily="18" charset="0"/>
              <a:ea typeface="+mn-ea"/>
              <a:cs typeface="Times New Roman" panose="02020603050405020304" pitchFamily="18" charset="0"/>
            </a:rPr>
            <a:t>(</a:t>
          </a:r>
          <a:r>
            <a:rPr lang="en-US" sz="2400" b="0" dirty="0" err="1">
              <a:solidFill>
                <a:schemeClr val="tx1"/>
              </a:solidFill>
              <a:latin typeface="Times New Roman" panose="02020603050405020304" pitchFamily="18" charset="0"/>
              <a:ea typeface="+mn-ea"/>
              <a:cs typeface="Times New Roman" panose="02020603050405020304" pitchFamily="18" charset="0"/>
            </a:rPr>
            <a:t>Cần</a:t>
          </a:r>
          <a:r>
            <a:rPr lang="en-US" sz="2400" b="0" dirty="0">
              <a:solidFill>
                <a:schemeClr val="tx1"/>
              </a:solidFill>
              <a:latin typeface="Times New Roman" panose="02020603050405020304" pitchFamily="18" charset="0"/>
              <a:ea typeface="+mn-ea"/>
              <a:cs typeface="Times New Roman" panose="02020603050405020304" pitchFamily="18" charset="0"/>
            </a:rPr>
            <a:t> </a:t>
          </a:r>
          <a:r>
            <a:rPr lang="en-US" sz="2400" b="0" dirty="0" err="1">
              <a:solidFill>
                <a:schemeClr val="tx1"/>
              </a:solidFill>
              <a:latin typeface="Times New Roman" panose="02020603050405020304" pitchFamily="18" charset="0"/>
              <a:ea typeface="+mn-ea"/>
              <a:cs typeface="Times New Roman" panose="02020603050405020304" pitchFamily="18" charset="0"/>
            </a:rPr>
            <a:t>tăng</a:t>
          </a:r>
          <a:r>
            <a:rPr lang="en-US" sz="2400" b="0" dirty="0">
              <a:solidFill>
                <a:schemeClr val="tx1"/>
              </a:solidFill>
              <a:latin typeface="Times New Roman" panose="02020603050405020304" pitchFamily="18" charset="0"/>
              <a:ea typeface="+mn-ea"/>
              <a:cs typeface="Times New Roman" panose="02020603050405020304" pitchFamily="18" charset="0"/>
            </a:rPr>
            <a:t> </a:t>
          </a:r>
          <a:r>
            <a:rPr lang="en-US" sz="2400" b="0" dirty="0" err="1">
              <a:solidFill>
                <a:schemeClr val="tx1"/>
              </a:solidFill>
              <a:latin typeface="Times New Roman" panose="02020603050405020304" pitchFamily="18" charset="0"/>
              <a:ea typeface="+mn-ea"/>
              <a:cs typeface="Times New Roman" panose="02020603050405020304" pitchFamily="18" charset="0"/>
            </a:rPr>
            <a:t>tỉ</a:t>
          </a:r>
          <a:r>
            <a:rPr lang="en-US" sz="2400" b="0" dirty="0">
              <a:solidFill>
                <a:schemeClr val="tx1"/>
              </a:solidFill>
              <a:latin typeface="Times New Roman" panose="02020603050405020304" pitchFamily="18" charset="0"/>
              <a:ea typeface="+mn-ea"/>
              <a:cs typeface="Times New Roman" panose="02020603050405020304" pitchFamily="18" charset="0"/>
            </a:rPr>
            <a:t> </a:t>
          </a:r>
          <a:r>
            <a:rPr lang="en-US" sz="2400" b="0" dirty="0" err="1">
              <a:solidFill>
                <a:schemeClr val="tx1"/>
              </a:solidFill>
              <a:latin typeface="Times New Roman" panose="02020603050405020304" pitchFamily="18" charset="0"/>
              <a:ea typeface="+mn-ea"/>
              <a:cs typeface="Times New Roman" panose="02020603050405020304" pitchFamily="18" charset="0"/>
            </a:rPr>
            <a:t>lệ</a:t>
          </a:r>
          <a:r>
            <a:rPr lang="en-US" sz="2400" b="0" dirty="0">
              <a:solidFill>
                <a:schemeClr val="tx1"/>
              </a:solidFill>
              <a:latin typeface="Times New Roman" panose="02020603050405020304" pitchFamily="18" charset="0"/>
              <a:ea typeface="+mn-ea"/>
              <a:cs typeface="Times New Roman" panose="02020603050405020304" pitchFamily="18" charset="0"/>
            </a:rPr>
            <a:t> </a:t>
          </a:r>
          <a:r>
            <a:rPr lang="en-US" sz="2400" b="0" dirty="0" err="1">
              <a:solidFill>
                <a:schemeClr val="tx1"/>
              </a:solidFill>
              <a:latin typeface="Times New Roman" panose="02020603050405020304" pitchFamily="18" charset="0"/>
              <a:ea typeface="+mn-ea"/>
              <a:cs typeface="Times New Roman" panose="02020603050405020304" pitchFamily="18" charset="0"/>
            </a:rPr>
            <a:t>điểm</a:t>
          </a:r>
          <a:r>
            <a:rPr lang="en-US" sz="2400" b="0" dirty="0">
              <a:solidFill>
                <a:schemeClr val="tx1"/>
              </a:solidFill>
              <a:latin typeface="Times New Roman" panose="02020603050405020304" pitchFamily="18" charset="0"/>
              <a:ea typeface="+mn-ea"/>
              <a:cs typeface="Times New Roman" panose="02020603050405020304" pitchFamily="18" charset="0"/>
            </a:rPr>
            <a:t> </a:t>
          </a:r>
          <a:r>
            <a:rPr lang="en-US" sz="2400" b="0" dirty="0" err="1">
              <a:solidFill>
                <a:schemeClr val="tx1"/>
              </a:solidFill>
              <a:latin typeface="Times New Roman" panose="02020603050405020304" pitchFamily="18" charset="0"/>
              <a:ea typeface="+mn-ea"/>
              <a:cs typeface="Times New Roman" panose="02020603050405020304" pitchFamily="18" charset="0"/>
            </a:rPr>
            <a:t>diễn</a:t>
          </a:r>
          <a:r>
            <a:rPr lang="en-US" sz="2400" b="0" dirty="0">
              <a:solidFill>
                <a:schemeClr val="tx1"/>
              </a:solidFill>
              <a:latin typeface="Times New Roman" panose="02020603050405020304" pitchFamily="18" charset="0"/>
              <a:ea typeface="+mn-ea"/>
              <a:cs typeface="Times New Roman" panose="02020603050405020304" pitchFamily="18" charset="0"/>
            </a:rPr>
            <a:t> </a:t>
          </a:r>
          <a:r>
            <a:rPr lang="en-US" sz="2400" b="0" dirty="0" err="1">
              <a:solidFill>
                <a:schemeClr val="tx1"/>
              </a:solidFill>
              <a:latin typeface="Times New Roman" panose="02020603050405020304" pitchFamily="18" charset="0"/>
              <a:ea typeface="+mn-ea"/>
              <a:cs typeface="Times New Roman" panose="02020603050405020304" pitchFamily="18" charset="0"/>
            </a:rPr>
            <a:t>đạt</a:t>
          </a:r>
          <a:r>
            <a:rPr lang="en-US" sz="2400" b="0" dirty="0">
              <a:solidFill>
                <a:schemeClr val="tx1"/>
              </a:solidFill>
              <a:latin typeface="Times New Roman" panose="02020603050405020304" pitchFamily="18" charset="0"/>
              <a:ea typeface="+mn-ea"/>
              <a:cs typeface="Times New Roman" panose="02020603050405020304" pitchFamily="18" charset="0"/>
            </a:rPr>
            <a:t> </a:t>
          </a:r>
          <a:r>
            <a:rPr lang="en-US" sz="2400" b="0" dirty="0" err="1">
              <a:solidFill>
                <a:schemeClr val="tx1"/>
              </a:solidFill>
              <a:latin typeface="Times New Roman" panose="02020603050405020304" pitchFamily="18" charset="0"/>
              <a:ea typeface="+mn-ea"/>
              <a:cs typeface="Times New Roman" panose="02020603050405020304" pitchFamily="18" charset="0"/>
            </a:rPr>
            <a:t>và</a:t>
          </a:r>
          <a:r>
            <a:rPr lang="en-US" sz="2400" b="0" dirty="0">
              <a:solidFill>
                <a:schemeClr val="tx1"/>
              </a:solidFill>
              <a:latin typeface="Times New Roman" panose="02020603050405020304" pitchFamily="18" charset="0"/>
              <a:ea typeface="+mn-ea"/>
              <a:cs typeface="Times New Roman" panose="02020603050405020304" pitchFamily="18" charset="0"/>
            </a:rPr>
            <a:t> </a:t>
          </a:r>
          <a:r>
            <a:rPr lang="en-US" sz="2400" b="0" dirty="0" err="1">
              <a:solidFill>
                <a:schemeClr val="tx1"/>
              </a:solidFill>
              <a:latin typeface="Times New Roman" panose="02020603050405020304" pitchFamily="18" charset="0"/>
              <a:ea typeface="+mn-ea"/>
              <a:cs typeface="Times New Roman" panose="02020603050405020304" pitchFamily="18" charset="0"/>
            </a:rPr>
            <a:t>cách</a:t>
          </a:r>
          <a:r>
            <a:rPr lang="en-US" sz="2400" b="0" dirty="0">
              <a:solidFill>
                <a:schemeClr val="tx1"/>
              </a:solidFill>
              <a:latin typeface="Times New Roman" panose="02020603050405020304" pitchFamily="18" charset="0"/>
              <a:ea typeface="+mn-ea"/>
              <a:cs typeface="Times New Roman" panose="02020603050405020304" pitchFamily="18" charset="0"/>
            </a:rPr>
            <a:t> </a:t>
          </a:r>
          <a:r>
            <a:rPr lang="en-US" sz="2400" b="0" dirty="0" err="1">
              <a:solidFill>
                <a:schemeClr val="tx1"/>
              </a:solidFill>
              <a:latin typeface="Times New Roman" panose="02020603050405020304" pitchFamily="18" charset="0"/>
              <a:ea typeface="+mn-ea"/>
              <a:cs typeface="Times New Roman" panose="02020603050405020304" pitchFamily="18" charset="0"/>
            </a:rPr>
            <a:t>thức</a:t>
          </a:r>
          <a:r>
            <a:rPr lang="en-US" sz="2400" b="0" dirty="0">
              <a:solidFill>
                <a:schemeClr val="tx1"/>
              </a:solidFill>
              <a:latin typeface="Times New Roman" panose="02020603050405020304" pitchFamily="18" charset="0"/>
              <a:ea typeface="+mn-ea"/>
              <a:cs typeface="Times New Roman" panose="02020603050405020304" pitchFamily="18" charset="0"/>
            </a:rPr>
            <a:t> </a:t>
          </a:r>
          <a:r>
            <a:rPr lang="en-US" sz="2400" b="0" dirty="0" err="1">
              <a:solidFill>
                <a:schemeClr val="tx1"/>
              </a:solidFill>
              <a:latin typeface="Times New Roman" panose="02020603050405020304" pitchFamily="18" charset="0"/>
              <a:ea typeface="+mn-ea"/>
              <a:cs typeface="Times New Roman" panose="02020603050405020304" pitchFamily="18" charset="0"/>
            </a:rPr>
            <a:t>học</a:t>
          </a:r>
          <a:r>
            <a:rPr lang="en-US" sz="2400" b="0" dirty="0">
              <a:solidFill>
                <a:schemeClr val="tx1"/>
              </a:solidFill>
              <a:latin typeface="Times New Roman" panose="02020603050405020304" pitchFamily="18" charset="0"/>
              <a:ea typeface="+mn-ea"/>
              <a:cs typeface="Times New Roman" panose="02020603050405020304" pitchFamily="18" charset="0"/>
            </a:rPr>
            <a:t> </a:t>
          </a:r>
          <a:r>
            <a:rPr lang="en-US" sz="2400" b="0" dirty="0" err="1">
              <a:solidFill>
                <a:schemeClr val="tx1"/>
              </a:solidFill>
              <a:latin typeface="Times New Roman" panose="02020603050405020304" pitchFamily="18" charset="0"/>
              <a:ea typeface="+mn-ea"/>
              <a:cs typeface="Times New Roman" panose="02020603050405020304" pitchFamily="18" charset="0"/>
            </a:rPr>
            <a:t>sinh</a:t>
          </a:r>
          <a:r>
            <a:rPr lang="en-US" sz="2400" b="0" dirty="0">
              <a:solidFill>
                <a:schemeClr val="tx1"/>
              </a:solidFill>
              <a:latin typeface="Times New Roman" panose="02020603050405020304" pitchFamily="18" charset="0"/>
              <a:ea typeface="+mn-ea"/>
              <a:cs typeface="Times New Roman" panose="02020603050405020304" pitchFamily="18" charset="0"/>
            </a:rPr>
            <a:t> </a:t>
          </a:r>
          <a:r>
            <a:rPr lang="en-US" sz="2400" b="0" dirty="0" err="1">
              <a:solidFill>
                <a:schemeClr val="tx1"/>
              </a:solidFill>
              <a:latin typeface="Times New Roman" panose="02020603050405020304" pitchFamily="18" charset="0"/>
              <a:ea typeface="+mn-ea"/>
              <a:cs typeface="Times New Roman" panose="02020603050405020304" pitchFamily="18" charset="0"/>
            </a:rPr>
            <a:t>bảo</a:t>
          </a:r>
          <a:r>
            <a:rPr lang="en-US" sz="2400" b="0" dirty="0">
              <a:solidFill>
                <a:schemeClr val="tx1"/>
              </a:solidFill>
              <a:latin typeface="Times New Roman" panose="02020603050405020304" pitchFamily="18" charset="0"/>
              <a:ea typeface="+mn-ea"/>
              <a:cs typeface="Times New Roman" panose="02020603050405020304" pitchFamily="18" charset="0"/>
            </a:rPr>
            <a:t> </a:t>
          </a:r>
          <a:r>
            <a:rPr lang="en-US" sz="2400" b="0" dirty="0" err="1">
              <a:solidFill>
                <a:schemeClr val="tx1"/>
              </a:solidFill>
              <a:latin typeface="Times New Roman" panose="02020603050405020304" pitchFamily="18" charset="0"/>
              <a:ea typeface="+mn-ea"/>
              <a:cs typeface="Times New Roman" panose="02020603050405020304" pitchFamily="18" charset="0"/>
            </a:rPr>
            <a:t>vệ</a:t>
          </a:r>
          <a:r>
            <a:rPr lang="en-US" sz="2400" b="0" dirty="0">
              <a:solidFill>
                <a:schemeClr val="tx1"/>
              </a:solidFill>
              <a:latin typeface="Times New Roman" panose="02020603050405020304" pitchFamily="18" charset="0"/>
              <a:ea typeface="+mn-ea"/>
              <a:cs typeface="Times New Roman" panose="02020603050405020304" pitchFamily="18" charset="0"/>
            </a:rPr>
            <a:t> </a:t>
          </a:r>
          <a:r>
            <a:rPr lang="en-US" sz="2400" b="0" dirty="0" err="1">
              <a:solidFill>
                <a:schemeClr val="tx1"/>
              </a:solidFill>
              <a:latin typeface="Times New Roman" panose="02020603050405020304" pitchFamily="18" charset="0"/>
              <a:ea typeface="+mn-ea"/>
              <a:cs typeface="Times New Roman" panose="02020603050405020304" pitchFamily="18" charset="0"/>
            </a:rPr>
            <a:t>quan</a:t>
          </a:r>
          <a:r>
            <a:rPr lang="en-US" sz="2400" b="0" dirty="0">
              <a:solidFill>
                <a:schemeClr val="tx1"/>
              </a:solidFill>
              <a:latin typeface="Times New Roman" panose="02020603050405020304" pitchFamily="18" charset="0"/>
              <a:ea typeface="+mn-ea"/>
              <a:cs typeface="Times New Roman" panose="02020603050405020304" pitchFamily="18" charset="0"/>
            </a:rPr>
            <a:t> </a:t>
          </a:r>
          <a:r>
            <a:rPr lang="en-US" sz="2400" b="0" dirty="0" err="1">
              <a:solidFill>
                <a:schemeClr val="tx1"/>
              </a:solidFill>
              <a:latin typeface="Times New Roman" panose="02020603050405020304" pitchFamily="18" charset="0"/>
              <a:ea typeface="+mn-ea"/>
              <a:cs typeface="Times New Roman" panose="02020603050405020304" pitchFamily="18" charset="0"/>
            </a:rPr>
            <a:t>điểm</a:t>
          </a:r>
          <a:r>
            <a:rPr lang="en-US" sz="2400" b="0" dirty="0">
              <a:solidFill>
                <a:schemeClr val="tx1"/>
              </a:solidFill>
              <a:latin typeface="Times New Roman" panose="02020603050405020304" pitchFamily="18" charset="0"/>
              <a:ea typeface="+mn-ea"/>
              <a:cs typeface="Times New Roman" panose="02020603050405020304" pitchFamily="18" charset="0"/>
            </a:rPr>
            <a:t>).</a:t>
          </a:r>
        </a:p>
      </dgm:t>
    </dgm:pt>
    <dgm:pt modelId="{954694D4-B087-4D15-BCFC-B5EB7C9B28F9}" type="parTrans" cxnId="{ADD2F43E-DA0A-4A2E-89A1-78CF892AECC7}">
      <dgm:prSet/>
      <dgm:spPr/>
      <dgm:t>
        <a:bodyPr/>
        <a:lstStyle/>
        <a:p>
          <a:endParaRPr lang="en-US" sz="2400">
            <a:latin typeface="Times New Roman" panose="02020603050405020304" pitchFamily="18" charset="0"/>
            <a:cs typeface="Times New Roman" panose="02020603050405020304" pitchFamily="18" charset="0"/>
          </a:endParaRPr>
        </a:p>
      </dgm:t>
    </dgm:pt>
    <dgm:pt modelId="{8E12EEB5-BE3C-4866-940D-B1C0A6E80CB8}" type="sibTrans" cxnId="{ADD2F43E-DA0A-4A2E-89A1-78CF892AECC7}">
      <dgm:prSet/>
      <dgm:spPr/>
      <dgm:t>
        <a:bodyPr/>
        <a:lstStyle/>
        <a:p>
          <a:endParaRPr lang="en-US" sz="2400">
            <a:latin typeface="Times New Roman" panose="02020603050405020304" pitchFamily="18" charset="0"/>
            <a:cs typeface="Times New Roman" panose="02020603050405020304" pitchFamily="18" charset="0"/>
          </a:endParaRPr>
        </a:p>
      </dgm:t>
    </dgm:pt>
    <dgm:pt modelId="{AB55ADB0-3C92-40F5-A6F9-DE051EE68349}" type="pres">
      <dgm:prSet presAssocID="{84563A8E-E75B-4402-9FF7-ECA8FB58AE47}" presName="linearFlow" presStyleCnt="0">
        <dgm:presLayoutVars>
          <dgm:dir/>
          <dgm:resizeHandles val="exact"/>
        </dgm:presLayoutVars>
      </dgm:prSet>
      <dgm:spPr/>
    </dgm:pt>
    <dgm:pt modelId="{837A1773-8E81-4F67-9051-8C757B199A1C}" type="pres">
      <dgm:prSet presAssocID="{E5167CC0-73C2-482A-AEB0-ADD9B76FEF10}" presName="composite" presStyleCnt="0"/>
      <dgm:spPr/>
    </dgm:pt>
    <dgm:pt modelId="{75383EAD-FAE6-473A-9CB4-A707BF4C21CF}" type="pres">
      <dgm:prSet presAssocID="{E5167CC0-73C2-482A-AEB0-ADD9B76FEF10}" presName="imgShp" presStyleLbl="fgImgPlace1" presStyleIdx="0" presStyleCnt="4" custLinFactNeighborX="-78416" custLinFactNeighborY="11934"/>
      <dgm:spPr>
        <a:xfrm>
          <a:off x="838202" y="66200"/>
          <a:ext cx="544051" cy="544051"/>
        </a:xfrm>
        <a:prstGeom prst="ellipse">
          <a:avLst/>
        </a:prstGeom>
        <a:ln w="12700" cap="flat" cmpd="sng" algn="ctr">
          <a:solidFill>
            <a:sysClr val="window" lastClr="FFFFFF">
              <a:hueOff val="0"/>
              <a:satOff val="0"/>
              <a:lumOff val="0"/>
              <a:alphaOff val="0"/>
            </a:sysClr>
          </a:solidFill>
          <a:prstDash val="solid"/>
          <a:miter lim="800000"/>
        </a:ln>
        <a:effectLst/>
      </dgm:spPr>
    </dgm:pt>
    <dgm:pt modelId="{147E27E7-BBF6-4D77-91B0-E1FE9EC9A444}" type="pres">
      <dgm:prSet presAssocID="{E5167CC0-73C2-482A-AEB0-ADD9B76FEF10}" presName="txShp" presStyleLbl="node1" presStyleIdx="0" presStyleCnt="4" custScaleX="120871" custScaleY="91381" custLinFactNeighborX="11743" custLinFactNeighborY="14967">
        <dgm:presLayoutVars>
          <dgm:bulletEnabled val="1"/>
        </dgm:presLayoutVars>
      </dgm:prSet>
      <dgm:spPr>
        <a:prstGeom prst="homePlate">
          <a:avLst/>
        </a:prstGeom>
      </dgm:spPr>
      <dgm:t>
        <a:bodyPr/>
        <a:lstStyle/>
        <a:p>
          <a:endParaRPr lang="en-US"/>
        </a:p>
      </dgm:t>
    </dgm:pt>
    <dgm:pt modelId="{20AD6E6A-B691-4B55-992B-DE3E136E6FF3}" type="pres">
      <dgm:prSet presAssocID="{03269C5A-4AE7-41BF-9F9B-A346A6B38C98}" presName="spacing" presStyleCnt="0"/>
      <dgm:spPr/>
    </dgm:pt>
    <dgm:pt modelId="{070C6795-8DCA-496D-994F-25713AD1A828}" type="pres">
      <dgm:prSet presAssocID="{30EF12CA-EA1B-48B5-960D-45BCBC451F0E}" presName="composite" presStyleCnt="0"/>
      <dgm:spPr/>
    </dgm:pt>
    <dgm:pt modelId="{356DD4A3-D2FB-4D2B-9CBB-EFF720F83130}" type="pres">
      <dgm:prSet presAssocID="{30EF12CA-EA1B-48B5-960D-45BCBC451F0E}" presName="imgShp" presStyleLbl="fgImgPlace1" presStyleIdx="1" presStyleCnt="4" custLinFactNeighborX="-78416" custLinFactNeighborY="-11344"/>
      <dgm:spPr>
        <a:xfrm>
          <a:off x="838202" y="635405"/>
          <a:ext cx="544051" cy="544051"/>
        </a:xfrm>
        <a:prstGeom prst="ellipse">
          <a:avLst/>
        </a:prstGeom>
        <a:ln w="12700" cap="flat" cmpd="sng" algn="ctr">
          <a:solidFill>
            <a:sysClr val="window" lastClr="FFFFFF">
              <a:hueOff val="0"/>
              <a:satOff val="0"/>
              <a:lumOff val="0"/>
              <a:alphaOff val="0"/>
            </a:sysClr>
          </a:solidFill>
          <a:prstDash val="solid"/>
          <a:miter lim="800000"/>
        </a:ln>
        <a:effectLst/>
      </dgm:spPr>
    </dgm:pt>
    <dgm:pt modelId="{CF17ABA4-EC9C-4F0E-8AD8-6A7C3628E054}" type="pres">
      <dgm:prSet presAssocID="{30EF12CA-EA1B-48B5-960D-45BCBC451F0E}" presName="txShp" presStyleLbl="node1" presStyleIdx="1" presStyleCnt="4" custScaleX="121097" custScaleY="114381" custLinFactNeighborX="11587" custLinFactNeighborY="-8522">
        <dgm:presLayoutVars>
          <dgm:bulletEnabled val="1"/>
        </dgm:presLayoutVars>
      </dgm:prSet>
      <dgm:spPr>
        <a:prstGeom prst="homePlate">
          <a:avLst/>
        </a:prstGeom>
      </dgm:spPr>
      <dgm:t>
        <a:bodyPr/>
        <a:lstStyle/>
        <a:p>
          <a:endParaRPr lang="en-US"/>
        </a:p>
      </dgm:t>
    </dgm:pt>
    <dgm:pt modelId="{D18DEB6B-FC98-4619-941D-78BA3948D400}" type="pres">
      <dgm:prSet presAssocID="{DFBE0D62-559B-456F-99C9-BF631B9250F9}" presName="spacing" presStyleCnt="0"/>
      <dgm:spPr/>
    </dgm:pt>
    <dgm:pt modelId="{451878D0-AAAC-4F17-916C-9F0BE71E7891}" type="pres">
      <dgm:prSet presAssocID="{269E084D-528A-41C5-B3FF-E66E0D78FC3B}" presName="composite" presStyleCnt="0"/>
      <dgm:spPr/>
    </dgm:pt>
    <dgm:pt modelId="{4C3B6A39-2CB2-4D08-946B-9D38A0B7EE10}" type="pres">
      <dgm:prSet presAssocID="{269E084D-528A-41C5-B3FF-E66E0D78FC3B}" presName="imgShp" presStyleLbl="fgImgPlace1" presStyleIdx="2" presStyleCnt="4" custLinFactNeighborX="-78416" custLinFactNeighborY="-26828"/>
      <dgm:spPr>
        <a:xfrm>
          <a:off x="838202" y="1247014"/>
          <a:ext cx="544051" cy="544051"/>
        </a:xfrm>
        <a:prstGeom prst="ellipse">
          <a:avLst/>
        </a:prstGeom>
        <a:ln w="12700" cap="flat" cmpd="sng" algn="ctr">
          <a:solidFill>
            <a:sysClr val="window" lastClr="FFFFFF">
              <a:hueOff val="0"/>
              <a:satOff val="0"/>
              <a:lumOff val="0"/>
              <a:alphaOff val="0"/>
            </a:sysClr>
          </a:solidFill>
          <a:prstDash val="solid"/>
          <a:miter lim="800000"/>
        </a:ln>
        <a:effectLst/>
      </dgm:spPr>
    </dgm:pt>
    <dgm:pt modelId="{F7023F58-6B31-4E82-BA24-9F87823A1C12}" type="pres">
      <dgm:prSet presAssocID="{269E084D-528A-41C5-B3FF-E66E0D78FC3B}" presName="txShp" presStyleLbl="node1" presStyleIdx="2" presStyleCnt="4" custScaleX="121413" custLinFactNeighborX="11954" custLinFactNeighborY="-19217">
        <dgm:presLayoutVars>
          <dgm:bulletEnabled val="1"/>
        </dgm:presLayoutVars>
      </dgm:prSet>
      <dgm:spPr>
        <a:prstGeom prst="homePlate">
          <a:avLst/>
        </a:prstGeom>
      </dgm:spPr>
      <dgm:t>
        <a:bodyPr/>
        <a:lstStyle/>
        <a:p>
          <a:endParaRPr lang="en-US"/>
        </a:p>
      </dgm:t>
    </dgm:pt>
    <dgm:pt modelId="{5D4C8249-CCC0-49BF-A5C4-196F6FADC8AB}" type="pres">
      <dgm:prSet presAssocID="{BDF4CD73-A599-4234-8DB9-E8B2ADC398A9}" presName="spacing" presStyleCnt="0"/>
      <dgm:spPr/>
    </dgm:pt>
    <dgm:pt modelId="{B3AFCA09-4BEB-42DA-A63E-8A2BF9ED600A}" type="pres">
      <dgm:prSet presAssocID="{26EBE690-BC5F-4696-BADB-664D17B0F4FD}" presName="composite" presStyleCnt="0"/>
      <dgm:spPr/>
    </dgm:pt>
    <dgm:pt modelId="{D69AFBED-37AE-42AF-A28C-1AFE09ABC92A}" type="pres">
      <dgm:prSet presAssocID="{26EBE690-BC5F-4696-BADB-664D17B0F4FD}" presName="imgShp" presStyleLbl="fgImgPlace1" presStyleIdx="3" presStyleCnt="4" custLinFactNeighborX="-78416"/>
      <dgm:spPr>
        <a:xfrm>
          <a:off x="838202" y="2088822"/>
          <a:ext cx="544051" cy="544051"/>
        </a:xfrm>
        <a:prstGeom prst="ellipse">
          <a:avLst/>
        </a:prstGeom>
        <a:ln w="12700" cap="flat" cmpd="sng" algn="ctr">
          <a:solidFill>
            <a:sysClr val="window" lastClr="FFFFFF">
              <a:hueOff val="0"/>
              <a:satOff val="0"/>
              <a:lumOff val="0"/>
              <a:alphaOff val="0"/>
            </a:sysClr>
          </a:solidFill>
          <a:prstDash val="solid"/>
          <a:miter lim="800000"/>
        </a:ln>
        <a:effectLst/>
      </dgm:spPr>
    </dgm:pt>
    <dgm:pt modelId="{419EE299-1440-4EAC-9A2D-19DAD1E44A01}" type="pres">
      <dgm:prSet presAssocID="{26EBE690-BC5F-4696-BADB-664D17B0F4FD}" presName="txShp" presStyleLbl="node1" presStyleIdx="3" presStyleCnt="4" custScaleX="121413" custScaleY="178461" custLinFactNeighborX="11954" custLinFactNeighborY="-19217">
        <dgm:presLayoutVars>
          <dgm:bulletEnabled val="1"/>
        </dgm:presLayoutVars>
      </dgm:prSet>
      <dgm:spPr>
        <a:prstGeom prst="homePlate">
          <a:avLst/>
        </a:prstGeom>
      </dgm:spPr>
      <dgm:t>
        <a:bodyPr/>
        <a:lstStyle/>
        <a:p>
          <a:endParaRPr lang="en-US"/>
        </a:p>
      </dgm:t>
    </dgm:pt>
  </dgm:ptLst>
  <dgm:cxnLst>
    <dgm:cxn modelId="{C6BC808F-796E-4B92-9879-45372077CE84}" srcId="{84563A8E-E75B-4402-9FF7-ECA8FB58AE47}" destId="{E5167CC0-73C2-482A-AEB0-ADD9B76FEF10}" srcOrd="0" destOrd="0" parTransId="{7A24985F-84BE-439B-93BA-43F14F70DD71}" sibTransId="{03269C5A-4AE7-41BF-9F9B-A346A6B38C98}"/>
    <dgm:cxn modelId="{69CFE252-AA50-4CB3-9FA7-43B68F6B61AB}" type="presOf" srcId="{E5167CC0-73C2-482A-AEB0-ADD9B76FEF10}" destId="{147E27E7-BBF6-4D77-91B0-E1FE9EC9A444}" srcOrd="0" destOrd="0" presId="urn:microsoft.com/office/officeart/2005/8/layout/vList3"/>
    <dgm:cxn modelId="{C0BE7F5B-3B88-4A89-841C-E2460EE41633}" srcId="{84563A8E-E75B-4402-9FF7-ECA8FB58AE47}" destId="{269E084D-528A-41C5-B3FF-E66E0D78FC3B}" srcOrd="2" destOrd="0" parTransId="{EFC1D6AD-2A3B-4F0F-8336-7CBF7838CE28}" sibTransId="{BDF4CD73-A599-4234-8DB9-E8B2ADC398A9}"/>
    <dgm:cxn modelId="{C4ECC2A8-A933-4F46-BD3F-ED51E395745E}" type="presOf" srcId="{30EF12CA-EA1B-48B5-960D-45BCBC451F0E}" destId="{CF17ABA4-EC9C-4F0E-8AD8-6A7C3628E054}" srcOrd="0" destOrd="0" presId="urn:microsoft.com/office/officeart/2005/8/layout/vList3"/>
    <dgm:cxn modelId="{7540C05E-13D6-4DB4-8ED0-1E2A144E70EA}" type="presOf" srcId="{84563A8E-E75B-4402-9FF7-ECA8FB58AE47}" destId="{AB55ADB0-3C92-40F5-A6F9-DE051EE68349}" srcOrd="0" destOrd="0" presId="urn:microsoft.com/office/officeart/2005/8/layout/vList3"/>
    <dgm:cxn modelId="{ADD2F43E-DA0A-4A2E-89A1-78CF892AECC7}" srcId="{84563A8E-E75B-4402-9FF7-ECA8FB58AE47}" destId="{26EBE690-BC5F-4696-BADB-664D17B0F4FD}" srcOrd="3" destOrd="0" parTransId="{954694D4-B087-4D15-BCFC-B5EB7C9B28F9}" sibTransId="{8E12EEB5-BE3C-4866-940D-B1C0A6E80CB8}"/>
    <dgm:cxn modelId="{CB8F435C-DB90-435A-8281-E3E27431B353}" type="presOf" srcId="{269E084D-528A-41C5-B3FF-E66E0D78FC3B}" destId="{F7023F58-6B31-4E82-BA24-9F87823A1C12}" srcOrd="0" destOrd="0" presId="urn:microsoft.com/office/officeart/2005/8/layout/vList3"/>
    <dgm:cxn modelId="{1DF4627A-380A-4910-BD3D-4086DB056AB0}" type="presOf" srcId="{26EBE690-BC5F-4696-BADB-664D17B0F4FD}" destId="{419EE299-1440-4EAC-9A2D-19DAD1E44A01}" srcOrd="0" destOrd="0" presId="urn:microsoft.com/office/officeart/2005/8/layout/vList3"/>
    <dgm:cxn modelId="{BA3585A1-74F6-4C59-A16F-B14FCCFF2449}" srcId="{84563A8E-E75B-4402-9FF7-ECA8FB58AE47}" destId="{30EF12CA-EA1B-48B5-960D-45BCBC451F0E}" srcOrd="1" destOrd="0" parTransId="{F0059571-606D-4DE6-AD55-54E956907A80}" sibTransId="{DFBE0D62-559B-456F-99C9-BF631B9250F9}"/>
    <dgm:cxn modelId="{CE5ED321-B630-4664-8BB9-F1840C840D9C}" type="presParOf" srcId="{AB55ADB0-3C92-40F5-A6F9-DE051EE68349}" destId="{837A1773-8E81-4F67-9051-8C757B199A1C}" srcOrd="0" destOrd="0" presId="urn:microsoft.com/office/officeart/2005/8/layout/vList3"/>
    <dgm:cxn modelId="{F17E4B95-DBBB-4E62-BBD5-16FD0DA54D3D}" type="presParOf" srcId="{837A1773-8E81-4F67-9051-8C757B199A1C}" destId="{75383EAD-FAE6-473A-9CB4-A707BF4C21CF}" srcOrd="0" destOrd="0" presId="urn:microsoft.com/office/officeart/2005/8/layout/vList3"/>
    <dgm:cxn modelId="{96DCFB5F-7A21-480B-A18D-D89B3FFCD328}" type="presParOf" srcId="{837A1773-8E81-4F67-9051-8C757B199A1C}" destId="{147E27E7-BBF6-4D77-91B0-E1FE9EC9A444}" srcOrd="1" destOrd="0" presId="urn:microsoft.com/office/officeart/2005/8/layout/vList3"/>
    <dgm:cxn modelId="{A436D7D3-9957-403C-83F4-C297FAC8FDAB}" type="presParOf" srcId="{AB55ADB0-3C92-40F5-A6F9-DE051EE68349}" destId="{20AD6E6A-B691-4B55-992B-DE3E136E6FF3}" srcOrd="1" destOrd="0" presId="urn:microsoft.com/office/officeart/2005/8/layout/vList3"/>
    <dgm:cxn modelId="{13D4D7AC-81B6-4B4C-84D6-4E6C3DC86992}" type="presParOf" srcId="{AB55ADB0-3C92-40F5-A6F9-DE051EE68349}" destId="{070C6795-8DCA-496D-994F-25713AD1A828}" srcOrd="2" destOrd="0" presId="urn:microsoft.com/office/officeart/2005/8/layout/vList3"/>
    <dgm:cxn modelId="{B1C53A9C-F068-433B-A31F-6E9B986F4BA0}" type="presParOf" srcId="{070C6795-8DCA-496D-994F-25713AD1A828}" destId="{356DD4A3-D2FB-4D2B-9CBB-EFF720F83130}" srcOrd="0" destOrd="0" presId="urn:microsoft.com/office/officeart/2005/8/layout/vList3"/>
    <dgm:cxn modelId="{A7B5DD28-1EFB-448D-A5F1-F8C2D8849B5D}" type="presParOf" srcId="{070C6795-8DCA-496D-994F-25713AD1A828}" destId="{CF17ABA4-EC9C-4F0E-8AD8-6A7C3628E054}" srcOrd="1" destOrd="0" presId="urn:microsoft.com/office/officeart/2005/8/layout/vList3"/>
    <dgm:cxn modelId="{E9DCFD49-2C44-4471-B7D7-0BD90778B3AB}" type="presParOf" srcId="{AB55ADB0-3C92-40F5-A6F9-DE051EE68349}" destId="{D18DEB6B-FC98-4619-941D-78BA3948D400}" srcOrd="3" destOrd="0" presId="urn:microsoft.com/office/officeart/2005/8/layout/vList3"/>
    <dgm:cxn modelId="{D4B80BF8-A0D6-4C42-8502-66C2E1BCC799}" type="presParOf" srcId="{AB55ADB0-3C92-40F5-A6F9-DE051EE68349}" destId="{451878D0-AAAC-4F17-916C-9F0BE71E7891}" srcOrd="4" destOrd="0" presId="urn:microsoft.com/office/officeart/2005/8/layout/vList3"/>
    <dgm:cxn modelId="{EAE9ADFC-F8D8-4B66-B619-89F5A19226E9}" type="presParOf" srcId="{451878D0-AAAC-4F17-916C-9F0BE71E7891}" destId="{4C3B6A39-2CB2-4D08-946B-9D38A0B7EE10}" srcOrd="0" destOrd="0" presId="urn:microsoft.com/office/officeart/2005/8/layout/vList3"/>
    <dgm:cxn modelId="{3BB012D8-476A-4CD1-97C9-342AFD7DA3C7}" type="presParOf" srcId="{451878D0-AAAC-4F17-916C-9F0BE71E7891}" destId="{F7023F58-6B31-4E82-BA24-9F87823A1C12}" srcOrd="1" destOrd="0" presId="urn:microsoft.com/office/officeart/2005/8/layout/vList3"/>
    <dgm:cxn modelId="{DA7FB655-9D57-456F-BBA1-4C0022D9E6EF}" type="presParOf" srcId="{AB55ADB0-3C92-40F5-A6F9-DE051EE68349}" destId="{5D4C8249-CCC0-49BF-A5C4-196F6FADC8AB}" srcOrd="5" destOrd="0" presId="urn:microsoft.com/office/officeart/2005/8/layout/vList3"/>
    <dgm:cxn modelId="{F14B85A2-3A0D-431A-A32B-08601D9B9C0A}" type="presParOf" srcId="{AB55ADB0-3C92-40F5-A6F9-DE051EE68349}" destId="{B3AFCA09-4BEB-42DA-A63E-8A2BF9ED600A}" srcOrd="6" destOrd="0" presId="urn:microsoft.com/office/officeart/2005/8/layout/vList3"/>
    <dgm:cxn modelId="{86FF21F8-4B18-49CB-A617-E177876EC096}" type="presParOf" srcId="{B3AFCA09-4BEB-42DA-A63E-8A2BF9ED600A}" destId="{D69AFBED-37AE-42AF-A28C-1AFE09ABC92A}" srcOrd="0" destOrd="0" presId="urn:microsoft.com/office/officeart/2005/8/layout/vList3"/>
    <dgm:cxn modelId="{9856B307-F4E6-4BAE-B773-CFA7F9ACEC1C}" type="presParOf" srcId="{B3AFCA09-4BEB-42DA-A63E-8A2BF9ED600A}" destId="{419EE299-1440-4EAC-9A2D-19DAD1E44A0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DADD1-A361-478B-9690-0EC95E814CEF}" type="datetimeFigureOut">
              <a:rPr lang="zh-CN" altLang="en-US" smtClean="0"/>
              <a:t>2025/1/21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3B31D-B418-4907-B407-E652210815B7}" type="slidenum">
              <a:rPr lang="zh-CN" altLang="en-US" smtClean="0"/>
              <a:t>‹#›</a:t>
            </a:fld>
            <a:endParaRPr lang="zh-CN" altLang="en-US"/>
          </a:p>
        </p:txBody>
      </p:sp>
    </p:spTree>
    <p:extLst>
      <p:ext uri="{BB962C8B-B14F-4D97-AF65-F5344CB8AC3E}">
        <p14:creationId xmlns:p14="http://schemas.microsoft.com/office/powerpoint/2010/main" val="61874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D1495A-DD81-44F4-9F54-1F39867BF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7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D1495A-DD81-44F4-9F54-1F39867BF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79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D1495A-DD81-44F4-9F54-1F39867BF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24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D1495A-DD81-44F4-9F54-1F39867BF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67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14CB96D-40A3-499F-9980-C7E0BD485A6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268CE18-7F88-40AC-90CD-F1E2BA2DE5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2C6E6B9B-A81C-4772-9AD9-371CDA97D4DA}"/>
              </a:ext>
            </a:extLst>
          </p:cNvPr>
          <p:cNvSpPr>
            <a:spLocks noGrp="1"/>
          </p:cNvSpPr>
          <p:nvPr>
            <p:ph type="dt" sz="half" idx="10"/>
          </p:nvPr>
        </p:nvSpPr>
        <p:spPr/>
        <p:txBody>
          <a:bodyPr/>
          <a:lstStyle/>
          <a:p>
            <a:fld id="{70A9B6E3-5A9D-464B-91B8-611F5EE7FBD1}" type="datetimeFigureOut">
              <a:rPr lang="zh-CN" altLang="en-US" smtClean="0"/>
              <a:t>2025/1/21</a:t>
            </a:fld>
            <a:endParaRPr lang="zh-CN" altLang="en-US"/>
          </a:p>
        </p:txBody>
      </p:sp>
      <p:sp>
        <p:nvSpPr>
          <p:cNvPr id="5" name="页脚占位符 4">
            <a:extLst>
              <a:ext uri="{FF2B5EF4-FFF2-40B4-BE49-F238E27FC236}">
                <a16:creationId xmlns="" xmlns:a16="http://schemas.microsoft.com/office/drawing/2014/main" id="{4B7DFEF5-2D70-4E17-917C-72D09CBD19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C93E878-5732-4BBE-964C-C5898058F10A}"/>
              </a:ext>
            </a:extLst>
          </p:cNvPr>
          <p:cNvSpPr>
            <a:spLocks noGrp="1"/>
          </p:cNvSpPr>
          <p:nvPr>
            <p:ph type="sldNum" sz="quarter" idx="12"/>
          </p:nvPr>
        </p:nvSpPr>
        <p:spPr/>
        <p:txBody>
          <a:bodyPr/>
          <a:lstStyle/>
          <a:p>
            <a:fld id="{35DECB3C-C616-4225-9F71-570F99483200}" type="slidenum">
              <a:rPr lang="zh-CN" altLang="en-US" smtClean="0"/>
              <a:t>‹#›</a:t>
            </a:fld>
            <a:endParaRPr lang="zh-CN" altLang="en-US"/>
          </a:p>
        </p:txBody>
      </p:sp>
    </p:spTree>
    <p:extLst>
      <p:ext uri="{BB962C8B-B14F-4D97-AF65-F5344CB8AC3E}">
        <p14:creationId xmlns:p14="http://schemas.microsoft.com/office/powerpoint/2010/main" val="11684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1508B15-D402-4405-933B-F564A335B61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3034CA6F-DC16-4DDC-BA5B-4A6AF619D112}"/>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66B381DC-AA34-460E-A753-CEA57DFCFE42}"/>
              </a:ext>
            </a:extLst>
          </p:cNvPr>
          <p:cNvSpPr>
            <a:spLocks noGrp="1"/>
          </p:cNvSpPr>
          <p:nvPr>
            <p:ph type="dt" sz="half" idx="10"/>
          </p:nvPr>
        </p:nvSpPr>
        <p:spPr/>
        <p:txBody>
          <a:bodyPr/>
          <a:lstStyle/>
          <a:p>
            <a:fld id="{70A9B6E3-5A9D-464B-91B8-611F5EE7FBD1}" type="datetimeFigureOut">
              <a:rPr lang="zh-CN" altLang="en-US" smtClean="0"/>
              <a:t>2025/1/21</a:t>
            </a:fld>
            <a:endParaRPr lang="zh-CN" altLang="en-US"/>
          </a:p>
        </p:txBody>
      </p:sp>
      <p:sp>
        <p:nvSpPr>
          <p:cNvPr id="5" name="页脚占位符 4">
            <a:extLst>
              <a:ext uri="{FF2B5EF4-FFF2-40B4-BE49-F238E27FC236}">
                <a16:creationId xmlns="" xmlns:a16="http://schemas.microsoft.com/office/drawing/2014/main" id="{B873E380-6F0F-4988-87D5-BEE59B2A09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BEEC8197-9499-4A72-967F-B9A8BC4C4606}"/>
              </a:ext>
            </a:extLst>
          </p:cNvPr>
          <p:cNvSpPr>
            <a:spLocks noGrp="1"/>
          </p:cNvSpPr>
          <p:nvPr>
            <p:ph type="sldNum" sz="quarter" idx="12"/>
          </p:nvPr>
        </p:nvSpPr>
        <p:spPr/>
        <p:txBody>
          <a:bodyPr/>
          <a:lstStyle/>
          <a:p>
            <a:fld id="{35DECB3C-C616-4225-9F71-570F99483200}" type="slidenum">
              <a:rPr lang="zh-CN" altLang="en-US" smtClean="0"/>
              <a:t>‹#›</a:t>
            </a:fld>
            <a:endParaRPr lang="zh-CN" altLang="en-US"/>
          </a:p>
        </p:txBody>
      </p:sp>
    </p:spTree>
    <p:extLst>
      <p:ext uri="{BB962C8B-B14F-4D97-AF65-F5344CB8AC3E}">
        <p14:creationId xmlns:p14="http://schemas.microsoft.com/office/powerpoint/2010/main" val="3689449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BFE4BA91-9411-4E14-B729-75AD89B4B16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0ED50A59-41FD-4F9B-9035-49DEFDEDDDF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B3B67259-5B03-4499-854D-406D270D7C6E}"/>
              </a:ext>
            </a:extLst>
          </p:cNvPr>
          <p:cNvSpPr>
            <a:spLocks noGrp="1"/>
          </p:cNvSpPr>
          <p:nvPr>
            <p:ph type="dt" sz="half" idx="10"/>
          </p:nvPr>
        </p:nvSpPr>
        <p:spPr/>
        <p:txBody>
          <a:bodyPr/>
          <a:lstStyle/>
          <a:p>
            <a:fld id="{70A9B6E3-5A9D-464B-91B8-611F5EE7FBD1}" type="datetimeFigureOut">
              <a:rPr lang="zh-CN" altLang="en-US" smtClean="0"/>
              <a:t>2025/1/21</a:t>
            </a:fld>
            <a:endParaRPr lang="zh-CN" altLang="en-US"/>
          </a:p>
        </p:txBody>
      </p:sp>
      <p:sp>
        <p:nvSpPr>
          <p:cNvPr id="5" name="页脚占位符 4">
            <a:extLst>
              <a:ext uri="{FF2B5EF4-FFF2-40B4-BE49-F238E27FC236}">
                <a16:creationId xmlns="" xmlns:a16="http://schemas.microsoft.com/office/drawing/2014/main" id="{2C89ECB9-FEEF-41A2-BA9B-CF27BF3104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7568FCB-F0D7-468F-A57B-41C55111BC37}"/>
              </a:ext>
            </a:extLst>
          </p:cNvPr>
          <p:cNvSpPr>
            <a:spLocks noGrp="1"/>
          </p:cNvSpPr>
          <p:nvPr>
            <p:ph type="sldNum" sz="quarter" idx="12"/>
          </p:nvPr>
        </p:nvSpPr>
        <p:spPr/>
        <p:txBody>
          <a:bodyPr/>
          <a:lstStyle/>
          <a:p>
            <a:fld id="{35DECB3C-C616-4225-9F71-570F99483200}" type="slidenum">
              <a:rPr lang="zh-CN" altLang="en-US" smtClean="0"/>
              <a:t>‹#›</a:t>
            </a:fld>
            <a:endParaRPr lang="zh-CN" altLang="en-US"/>
          </a:p>
        </p:txBody>
      </p:sp>
    </p:spTree>
    <p:extLst>
      <p:ext uri="{BB962C8B-B14F-4D97-AF65-F5344CB8AC3E}">
        <p14:creationId xmlns:p14="http://schemas.microsoft.com/office/powerpoint/2010/main" val="3597933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45749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7A28669-EE62-4A22-9945-DE0C1965C43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FF58455E-531B-471E-9C79-16AC56A1270A}"/>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EEF312E3-AA21-4E3A-B4FF-73BCB32FDCF6}"/>
              </a:ext>
            </a:extLst>
          </p:cNvPr>
          <p:cNvSpPr>
            <a:spLocks noGrp="1"/>
          </p:cNvSpPr>
          <p:nvPr>
            <p:ph type="dt" sz="half" idx="10"/>
          </p:nvPr>
        </p:nvSpPr>
        <p:spPr/>
        <p:txBody>
          <a:bodyPr/>
          <a:lstStyle/>
          <a:p>
            <a:fld id="{70A9B6E3-5A9D-464B-91B8-611F5EE7FBD1}" type="datetimeFigureOut">
              <a:rPr lang="zh-CN" altLang="en-US" smtClean="0"/>
              <a:t>2025/1/21</a:t>
            </a:fld>
            <a:endParaRPr lang="zh-CN" altLang="en-US"/>
          </a:p>
        </p:txBody>
      </p:sp>
      <p:sp>
        <p:nvSpPr>
          <p:cNvPr id="5" name="页脚占位符 4">
            <a:extLst>
              <a:ext uri="{FF2B5EF4-FFF2-40B4-BE49-F238E27FC236}">
                <a16:creationId xmlns="" xmlns:a16="http://schemas.microsoft.com/office/drawing/2014/main" id="{2E3683EA-5BE8-415A-A6EE-E318FFF7DC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F95613E-9C14-4E71-8EDE-17F6B0562947}"/>
              </a:ext>
            </a:extLst>
          </p:cNvPr>
          <p:cNvSpPr>
            <a:spLocks noGrp="1"/>
          </p:cNvSpPr>
          <p:nvPr>
            <p:ph type="sldNum" sz="quarter" idx="12"/>
          </p:nvPr>
        </p:nvSpPr>
        <p:spPr/>
        <p:txBody>
          <a:bodyPr/>
          <a:lstStyle/>
          <a:p>
            <a:fld id="{35DECB3C-C616-4225-9F71-570F99483200}" type="slidenum">
              <a:rPr lang="zh-CN" altLang="en-US" smtClean="0"/>
              <a:t>‹#›</a:t>
            </a:fld>
            <a:endParaRPr lang="zh-CN" altLang="en-US"/>
          </a:p>
        </p:txBody>
      </p:sp>
    </p:spTree>
    <p:extLst>
      <p:ext uri="{BB962C8B-B14F-4D97-AF65-F5344CB8AC3E}">
        <p14:creationId xmlns:p14="http://schemas.microsoft.com/office/powerpoint/2010/main" val="1969145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7333418-0CD4-45A5-AD8E-B404F08633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2E78FBCB-1C05-4DBA-9FB4-2F31DE5ACF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FEF2D6E6-D27E-4519-AD78-5A4F1FFA58F5}"/>
              </a:ext>
            </a:extLst>
          </p:cNvPr>
          <p:cNvSpPr>
            <a:spLocks noGrp="1"/>
          </p:cNvSpPr>
          <p:nvPr>
            <p:ph type="dt" sz="half" idx="10"/>
          </p:nvPr>
        </p:nvSpPr>
        <p:spPr/>
        <p:txBody>
          <a:bodyPr/>
          <a:lstStyle/>
          <a:p>
            <a:fld id="{70A9B6E3-5A9D-464B-91B8-611F5EE7FBD1}" type="datetimeFigureOut">
              <a:rPr lang="zh-CN" altLang="en-US" smtClean="0"/>
              <a:t>2025/1/21</a:t>
            </a:fld>
            <a:endParaRPr lang="zh-CN" altLang="en-US"/>
          </a:p>
        </p:txBody>
      </p:sp>
      <p:sp>
        <p:nvSpPr>
          <p:cNvPr id="5" name="页脚占位符 4">
            <a:extLst>
              <a:ext uri="{FF2B5EF4-FFF2-40B4-BE49-F238E27FC236}">
                <a16:creationId xmlns="" xmlns:a16="http://schemas.microsoft.com/office/drawing/2014/main" id="{157E2F5C-2EE8-47EF-B828-57D079CFF82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A9908B6-B83F-467C-BF01-9E0F0A122E80}"/>
              </a:ext>
            </a:extLst>
          </p:cNvPr>
          <p:cNvSpPr>
            <a:spLocks noGrp="1"/>
          </p:cNvSpPr>
          <p:nvPr>
            <p:ph type="sldNum" sz="quarter" idx="12"/>
          </p:nvPr>
        </p:nvSpPr>
        <p:spPr/>
        <p:txBody>
          <a:bodyPr/>
          <a:lstStyle/>
          <a:p>
            <a:fld id="{35DECB3C-C616-4225-9F71-570F99483200}" type="slidenum">
              <a:rPr lang="zh-CN" altLang="en-US" smtClean="0"/>
              <a:t>‹#›</a:t>
            </a:fld>
            <a:endParaRPr lang="zh-CN" altLang="en-US"/>
          </a:p>
        </p:txBody>
      </p:sp>
    </p:spTree>
    <p:extLst>
      <p:ext uri="{BB962C8B-B14F-4D97-AF65-F5344CB8AC3E}">
        <p14:creationId xmlns:p14="http://schemas.microsoft.com/office/powerpoint/2010/main" val="3276596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B954FD2-57C8-4C7D-A38F-DB69890FF75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E9E688C7-68A4-4CE6-94A2-DDD1DCD02C5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F975858A-31D6-4C5A-9911-A24A93D021F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0C3EC58A-7E30-4D02-89E9-DC2CF84886AA}"/>
              </a:ext>
            </a:extLst>
          </p:cNvPr>
          <p:cNvSpPr>
            <a:spLocks noGrp="1"/>
          </p:cNvSpPr>
          <p:nvPr>
            <p:ph type="dt" sz="half" idx="10"/>
          </p:nvPr>
        </p:nvSpPr>
        <p:spPr/>
        <p:txBody>
          <a:bodyPr/>
          <a:lstStyle/>
          <a:p>
            <a:fld id="{70A9B6E3-5A9D-464B-91B8-611F5EE7FBD1}" type="datetimeFigureOut">
              <a:rPr lang="zh-CN" altLang="en-US" smtClean="0"/>
              <a:t>2025/1/21</a:t>
            </a:fld>
            <a:endParaRPr lang="zh-CN" altLang="en-US"/>
          </a:p>
        </p:txBody>
      </p:sp>
      <p:sp>
        <p:nvSpPr>
          <p:cNvPr id="6" name="页脚占位符 5">
            <a:extLst>
              <a:ext uri="{FF2B5EF4-FFF2-40B4-BE49-F238E27FC236}">
                <a16:creationId xmlns="" xmlns:a16="http://schemas.microsoft.com/office/drawing/2014/main" id="{6DC32CE4-1604-4105-835F-0525CD6DEE9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5516CC13-A15A-40AD-954C-D60687B87D99}"/>
              </a:ext>
            </a:extLst>
          </p:cNvPr>
          <p:cNvSpPr>
            <a:spLocks noGrp="1"/>
          </p:cNvSpPr>
          <p:nvPr>
            <p:ph type="sldNum" sz="quarter" idx="12"/>
          </p:nvPr>
        </p:nvSpPr>
        <p:spPr/>
        <p:txBody>
          <a:bodyPr/>
          <a:lstStyle/>
          <a:p>
            <a:fld id="{35DECB3C-C616-4225-9F71-570F99483200}" type="slidenum">
              <a:rPr lang="zh-CN" altLang="en-US" smtClean="0"/>
              <a:t>‹#›</a:t>
            </a:fld>
            <a:endParaRPr lang="zh-CN" altLang="en-US"/>
          </a:p>
        </p:txBody>
      </p:sp>
    </p:spTree>
    <p:extLst>
      <p:ext uri="{BB962C8B-B14F-4D97-AF65-F5344CB8AC3E}">
        <p14:creationId xmlns:p14="http://schemas.microsoft.com/office/powerpoint/2010/main" val="3988455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176F8C4-10C5-443D-B8FD-1DFBC524FBF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936B120-E222-4F53-8944-E702A7567F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121F03FE-ABD0-46BE-9337-F5B888D47C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A65FAFB7-7B7A-4557-8F30-7E1D16E64F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2D6E9E0F-C037-4CBE-AECB-AC0E43B0BC55}"/>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B4E59A6-BBCF-4E83-ADC2-314E956BA32B}"/>
              </a:ext>
            </a:extLst>
          </p:cNvPr>
          <p:cNvSpPr>
            <a:spLocks noGrp="1"/>
          </p:cNvSpPr>
          <p:nvPr>
            <p:ph type="dt" sz="half" idx="10"/>
          </p:nvPr>
        </p:nvSpPr>
        <p:spPr/>
        <p:txBody>
          <a:bodyPr/>
          <a:lstStyle/>
          <a:p>
            <a:fld id="{70A9B6E3-5A9D-464B-91B8-611F5EE7FBD1}" type="datetimeFigureOut">
              <a:rPr lang="zh-CN" altLang="en-US" smtClean="0"/>
              <a:t>2025/1/21</a:t>
            </a:fld>
            <a:endParaRPr lang="zh-CN" altLang="en-US"/>
          </a:p>
        </p:txBody>
      </p:sp>
      <p:sp>
        <p:nvSpPr>
          <p:cNvPr id="8" name="页脚占位符 7">
            <a:extLst>
              <a:ext uri="{FF2B5EF4-FFF2-40B4-BE49-F238E27FC236}">
                <a16:creationId xmlns="" xmlns:a16="http://schemas.microsoft.com/office/drawing/2014/main" id="{C68F748F-CB65-46EF-9F38-923C1F9CE67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6E3ADF4A-0DBA-403E-A400-7F85E80D5C43}"/>
              </a:ext>
            </a:extLst>
          </p:cNvPr>
          <p:cNvSpPr>
            <a:spLocks noGrp="1"/>
          </p:cNvSpPr>
          <p:nvPr>
            <p:ph type="sldNum" sz="quarter" idx="12"/>
          </p:nvPr>
        </p:nvSpPr>
        <p:spPr/>
        <p:txBody>
          <a:bodyPr/>
          <a:lstStyle/>
          <a:p>
            <a:fld id="{35DECB3C-C616-4225-9F71-570F99483200}" type="slidenum">
              <a:rPr lang="zh-CN" altLang="en-US" smtClean="0"/>
              <a:t>‹#›</a:t>
            </a:fld>
            <a:endParaRPr lang="zh-CN" altLang="en-US"/>
          </a:p>
        </p:txBody>
      </p:sp>
    </p:spTree>
    <p:extLst>
      <p:ext uri="{BB962C8B-B14F-4D97-AF65-F5344CB8AC3E}">
        <p14:creationId xmlns:p14="http://schemas.microsoft.com/office/powerpoint/2010/main" val="1959991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FC4845A-C49D-4649-A151-9D4ED0EDC4C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AA6692BD-7C85-4A86-B720-FE0D45A2B671}"/>
              </a:ext>
            </a:extLst>
          </p:cNvPr>
          <p:cNvSpPr>
            <a:spLocks noGrp="1"/>
          </p:cNvSpPr>
          <p:nvPr>
            <p:ph type="dt" sz="half" idx="10"/>
          </p:nvPr>
        </p:nvSpPr>
        <p:spPr/>
        <p:txBody>
          <a:bodyPr/>
          <a:lstStyle/>
          <a:p>
            <a:fld id="{70A9B6E3-5A9D-464B-91B8-611F5EE7FBD1}" type="datetimeFigureOut">
              <a:rPr lang="zh-CN" altLang="en-US" smtClean="0"/>
              <a:t>2025/1/21</a:t>
            </a:fld>
            <a:endParaRPr lang="zh-CN" altLang="en-US"/>
          </a:p>
        </p:txBody>
      </p:sp>
      <p:sp>
        <p:nvSpPr>
          <p:cNvPr id="4" name="页脚占位符 3">
            <a:extLst>
              <a:ext uri="{FF2B5EF4-FFF2-40B4-BE49-F238E27FC236}">
                <a16:creationId xmlns="" xmlns:a16="http://schemas.microsoft.com/office/drawing/2014/main" id="{194624FC-942C-4D7C-BBFD-6D8A4D8DA4D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87890B51-7ED4-444A-9B10-ED29FC0EC662}"/>
              </a:ext>
            </a:extLst>
          </p:cNvPr>
          <p:cNvSpPr>
            <a:spLocks noGrp="1"/>
          </p:cNvSpPr>
          <p:nvPr>
            <p:ph type="sldNum" sz="quarter" idx="12"/>
          </p:nvPr>
        </p:nvSpPr>
        <p:spPr/>
        <p:txBody>
          <a:bodyPr/>
          <a:lstStyle/>
          <a:p>
            <a:fld id="{35DECB3C-C616-4225-9F71-570F99483200}" type="slidenum">
              <a:rPr lang="zh-CN" altLang="en-US" smtClean="0"/>
              <a:t>‹#›</a:t>
            </a:fld>
            <a:endParaRPr lang="zh-CN" altLang="en-US"/>
          </a:p>
        </p:txBody>
      </p:sp>
    </p:spTree>
    <p:extLst>
      <p:ext uri="{BB962C8B-B14F-4D97-AF65-F5344CB8AC3E}">
        <p14:creationId xmlns:p14="http://schemas.microsoft.com/office/powerpoint/2010/main" val="5995085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A948F0A9-5DCC-4471-A9B6-59109997755C}"/>
              </a:ext>
            </a:extLst>
          </p:cNvPr>
          <p:cNvSpPr>
            <a:spLocks noGrp="1"/>
          </p:cNvSpPr>
          <p:nvPr>
            <p:ph type="dt" sz="half" idx="10"/>
          </p:nvPr>
        </p:nvSpPr>
        <p:spPr/>
        <p:txBody>
          <a:bodyPr/>
          <a:lstStyle/>
          <a:p>
            <a:fld id="{70A9B6E3-5A9D-464B-91B8-611F5EE7FBD1}" type="datetimeFigureOut">
              <a:rPr lang="zh-CN" altLang="en-US" smtClean="0"/>
              <a:t>2025/1/21</a:t>
            </a:fld>
            <a:endParaRPr lang="zh-CN" altLang="en-US"/>
          </a:p>
        </p:txBody>
      </p:sp>
      <p:sp>
        <p:nvSpPr>
          <p:cNvPr id="3" name="页脚占位符 2">
            <a:extLst>
              <a:ext uri="{FF2B5EF4-FFF2-40B4-BE49-F238E27FC236}">
                <a16:creationId xmlns="" xmlns:a16="http://schemas.microsoft.com/office/drawing/2014/main" id="{32D63C53-A195-4DC3-8DB6-316AB825BFE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BDA725BD-AF60-48F6-A7E0-C216B6E914EA}"/>
              </a:ext>
            </a:extLst>
          </p:cNvPr>
          <p:cNvSpPr>
            <a:spLocks noGrp="1"/>
          </p:cNvSpPr>
          <p:nvPr>
            <p:ph type="sldNum" sz="quarter" idx="12"/>
          </p:nvPr>
        </p:nvSpPr>
        <p:spPr/>
        <p:txBody>
          <a:bodyPr/>
          <a:lstStyle/>
          <a:p>
            <a:fld id="{35DECB3C-C616-4225-9F71-570F99483200}" type="slidenum">
              <a:rPr lang="zh-CN" altLang="en-US" smtClean="0"/>
              <a:t>‹#›</a:t>
            </a:fld>
            <a:endParaRPr lang="zh-CN" altLang="en-US"/>
          </a:p>
        </p:txBody>
      </p:sp>
    </p:spTree>
    <p:extLst>
      <p:ext uri="{BB962C8B-B14F-4D97-AF65-F5344CB8AC3E}">
        <p14:creationId xmlns:p14="http://schemas.microsoft.com/office/powerpoint/2010/main" val="1832810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2E7B3F5-16CB-4ABC-933B-E2D48D00459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0BC3CD84-C60C-449B-A950-2BFE8B94F8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BF4FC1BA-45F9-4E1F-AAFF-38BE3E8C7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10608E56-5DD1-489A-AEC2-4BCC2096AE18}"/>
              </a:ext>
            </a:extLst>
          </p:cNvPr>
          <p:cNvSpPr>
            <a:spLocks noGrp="1"/>
          </p:cNvSpPr>
          <p:nvPr>
            <p:ph type="dt" sz="half" idx="10"/>
          </p:nvPr>
        </p:nvSpPr>
        <p:spPr/>
        <p:txBody>
          <a:bodyPr/>
          <a:lstStyle/>
          <a:p>
            <a:fld id="{70A9B6E3-5A9D-464B-91B8-611F5EE7FBD1}" type="datetimeFigureOut">
              <a:rPr lang="zh-CN" altLang="en-US" smtClean="0"/>
              <a:t>2025/1/21</a:t>
            </a:fld>
            <a:endParaRPr lang="zh-CN" altLang="en-US"/>
          </a:p>
        </p:txBody>
      </p:sp>
      <p:sp>
        <p:nvSpPr>
          <p:cNvPr id="6" name="页脚占位符 5">
            <a:extLst>
              <a:ext uri="{FF2B5EF4-FFF2-40B4-BE49-F238E27FC236}">
                <a16:creationId xmlns="" xmlns:a16="http://schemas.microsoft.com/office/drawing/2014/main" id="{B8B63AE1-C0DF-4ABA-864A-C8C522FD705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B7BDDBD1-7E20-47EF-AFDC-3093FF45305C}"/>
              </a:ext>
            </a:extLst>
          </p:cNvPr>
          <p:cNvSpPr>
            <a:spLocks noGrp="1"/>
          </p:cNvSpPr>
          <p:nvPr>
            <p:ph type="sldNum" sz="quarter" idx="12"/>
          </p:nvPr>
        </p:nvSpPr>
        <p:spPr/>
        <p:txBody>
          <a:bodyPr/>
          <a:lstStyle/>
          <a:p>
            <a:fld id="{35DECB3C-C616-4225-9F71-570F99483200}" type="slidenum">
              <a:rPr lang="zh-CN" altLang="en-US" smtClean="0"/>
              <a:t>‹#›</a:t>
            </a:fld>
            <a:endParaRPr lang="zh-CN" altLang="en-US"/>
          </a:p>
        </p:txBody>
      </p:sp>
    </p:spTree>
    <p:extLst>
      <p:ext uri="{BB962C8B-B14F-4D97-AF65-F5344CB8AC3E}">
        <p14:creationId xmlns:p14="http://schemas.microsoft.com/office/powerpoint/2010/main" val="1279109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E9F14DC-9CCF-4708-975A-0430EEE5D19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AF2BE929-54E6-4514-8D54-1D9954B5C4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E5764319-1026-42BD-92B6-01CE76767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0BB39DD1-A36D-48A9-8186-439E3FC6323C}"/>
              </a:ext>
            </a:extLst>
          </p:cNvPr>
          <p:cNvSpPr>
            <a:spLocks noGrp="1"/>
          </p:cNvSpPr>
          <p:nvPr>
            <p:ph type="dt" sz="half" idx="10"/>
          </p:nvPr>
        </p:nvSpPr>
        <p:spPr/>
        <p:txBody>
          <a:bodyPr/>
          <a:lstStyle/>
          <a:p>
            <a:fld id="{70A9B6E3-5A9D-464B-91B8-611F5EE7FBD1}" type="datetimeFigureOut">
              <a:rPr lang="zh-CN" altLang="en-US" smtClean="0"/>
              <a:t>2025/1/21</a:t>
            </a:fld>
            <a:endParaRPr lang="zh-CN" altLang="en-US"/>
          </a:p>
        </p:txBody>
      </p:sp>
      <p:sp>
        <p:nvSpPr>
          <p:cNvPr id="6" name="页脚占位符 5">
            <a:extLst>
              <a:ext uri="{FF2B5EF4-FFF2-40B4-BE49-F238E27FC236}">
                <a16:creationId xmlns="" xmlns:a16="http://schemas.microsoft.com/office/drawing/2014/main" id="{A1D2C13E-AA6F-4C4B-9899-9679C1F67A9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A7770794-0B0A-4F38-BF6E-ADAD7CBA7750}"/>
              </a:ext>
            </a:extLst>
          </p:cNvPr>
          <p:cNvSpPr>
            <a:spLocks noGrp="1"/>
          </p:cNvSpPr>
          <p:nvPr>
            <p:ph type="sldNum" sz="quarter" idx="12"/>
          </p:nvPr>
        </p:nvSpPr>
        <p:spPr/>
        <p:txBody>
          <a:bodyPr/>
          <a:lstStyle/>
          <a:p>
            <a:fld id="{35DECB3C-C616-4225-9F71-570F99483200}" type="slidenum">
              <a:rPr lang="zh-CN" altLang="en-US" smtClean="0"/>
              <a:t>‹#›</a:t>
            </a:fld>
            <a:endParaRPr lang="zh-CN" altLang="en-US"/>
          </a:p>
        </p:txBody>
      </p:sp>
    </p:spTree>
    <p:extLst>
      <p:ext uri="{BB962C8B-B14F-4D97-AF65-F5344CB8AC3E}">
        <p14:creationId xmlns:p14="http://schemas.microsoft.com/office/powerpoint/2010/main" val="102172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325AF0AE-BDC2-4B36-BACF-FC07A72BE8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FF260931-9958-4E8A-A758-67C1EBD0EB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A3BDD4B0-5EF4-4EBC-AE55-B752091389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9B6E3-5A9D-464B-91B8-611F5EE7FBD1}" type="datetimeFigureOut">
              <a:rPr lang="zh-CN" altLang="en-US" smtClean="0"/>
              <a:t>2025/1/21</a:t>
            </a:fld>
            <a:endParaRPr lang="zh-CN" altLang="en-US"/>
          </a:p>
        </p:txBody>
      </p:sp>
      <p:sp>
        <p:nvSpPr>
          <p:cNvPr id="5" name="页脚占位符 4">
            <a:extLst>
              <a:ext uri="{FF2B5EF4-FFF2-40B4-BE49-F238E27FC236}">
                <a16:creationId xmlns="" xmlns:a16="http://schemas.microsoft.com/office/drawing/2014/main" id="{6FE0C305-F046-459E-A04C-5EA5DDB950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B6E23D75-6E06-4F9D-A61C-833A309B86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ECB3C-C616-4225-9F71-570F99483200}" type="slidenum">
              <a:rPr lang="zh-CN" altLang="en-US" smtClean="0"/>
              <a:t>‹#›</a:t>
            </a:fld>
            <a:endParaRPr lang="zh-CN" altLang="en-US"/>
          </a:p>
        </p:txBody>
      </p:sp>
    </p:spTree>
    <p:extLst>
      <p:ext uri="{BB962C8B-B14F-4D97-AF65-F5344CB8AC3E}">
        <p14:creationId xmlns:p14="http://schemas.microsoft.com/office/powerpoint/2010/main" val="201810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hemeOverride" Target="../theme/themeOverr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hemeOverride" Target="../theme/themeOverride10.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hemeOverride" Target="../theme/themeOverride1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hemeOverride" Target="../theme/themeOverride1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hemeOverride" Target="../theme/themeOverride1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hemeOverride" Target="../theme/themeOverride1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hemeOverride" Target="../theme/themeOverride1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V&#205;%20D&#7908;%20MINH%20HO&#7840;%20KHUNG%20MA%20TR&#7852;N%20M&#212;N%20NG&#7918;%20V&#258;N.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V&#205;%20D&#7908;%20MINH%20HO&#7840;%20KHUNG%20&#272;&#7862;C%20T&#7842;%20NG&#7918;%20V&#258;N.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V&#205;%20D&#7908;%20MINH%20H&#7884;A%20V&#7872;%20QUY%20TR&#204;NH%20X&#194;Y%20D&#7920;NG%20&#272;&#7872;%20KI&#7874;M%20TRA%20&#272;&#7882;NH%20K&#204;-NV9.docx"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椭圆 7">
            <a:extLst>
              <a:ext uri="{FF2B5EF4-FFF2-40B4-BE49-F238E27FC236}">
                <a16:creationId xmlns="" xmlns:a16="http://schemas.microsoft.com/office/drawing/2014/main" id="{4ED02583-C938-40A9-AB57-DDA3455C63D7}"/>
              </a:ext>
            </a:extLst>
          </p:cNvPr>
          <p:cNvSpPr/>
          <p:nvPr/>
        </p:nvSpPr>
        <p:spPr>
          <a:xfrm>
            <a:off x="185533" y="344557"/>
            <a:ext cx="11741422" cy="6288156"/>
          </a:xfrm>
          <a:prstGeom prst="ellipse">
            <a:avLst/>
          </a:prstGeom>
          <a:solidFill>
            <a:schemeClr val="bg1"/>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highlight>
                <a:srgbClr val="FFFF00"/>
              </a:highlight>
              <a:uLnTx/>
              <a:uFillTx/>
              <a:latin typeface="Calibri"/>
              <a:ea typeface="+mn-ea"/>
              <a:cs typeface="+mn-cs"/>
            </a:endParaRPr>
          </a:p>
        </p:txBody>
      </p:sp>
      <p:sp>
        <p:nvSpPr>
          <p:cNvPr id="9" name="椭圆 8">
            <a:extLst>
              <a:ext uri="{FF2B5EF4-FFF2-40B4-BE49-F238E27FC236}">
                <a16:creationId xmlns="" xmlns:a16="http://schemas.microsoft.com/office/drawing/2014/main" id="{85599C3F-7E56-4A87-9A20-8A96744F5B95}"/>
              </a:ext>
            </a:extLst>
          </p:cNvPr>
          <p:cNvSpPr/>
          <p:nvPr/>
        </p:nvSpPr>
        <p:spPr>
          <a:xfrm>
            <a:off x="556591" y="225287"/>
            <a:ext cx="10999305" cy="6467061"/>
          </a:xfrm>
          <a:prstGeom prst="ellipse">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 xmlns:a16="http://schemas.microsoft.com/office/drawing/2014/main" id="{152FD465-95E9-3BCE-AB7B-75279ACA7FE8}"/>
              </a:ext>
            </a:extLst>
          </p:cNvPr>
          <p:cNvSpPr txBox="1">
            <a:spLocks noChangeArrowheads="1"/>
          </p:cNvSpPr>
          <p:nvPr/>
        </p:nvSpPr>
        <p:spPr bwMode="auto">
          <a:xfrm>
            <a:off x="1669773" y="2033191"/>
            <a:ext cx="877294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None/>
            </a:pPr>
            <a:r>
              <a:rPr lang="en-US" altLang="en-US" sz="3600" b="1" dirty="0">
                <a:solidFill>
                  <a:srgbClr val="C73336"/>
                </a:solidFill>
                <a:latin typeface="Times New Roman" panose="02020603050405020304" pitchFamily="18" charset="0"/>
                <a:ea typeface="Aachen" panose="02020500000000000000" pitchFamily="18" charset="0"/>
                <a:cs typeface="Times New Roman" panose="02020603050405020304" pitchFamily="18" charset="0"/>
              </a:rPr>
              <a:t>TẬP HUẤN XÂY DỰNG ĐỀ </a:t>
            </a:r>
            <a:r>
              <a:rPr lang="en-US" altLang="en-US" sz="3600" b="1" dirty="0" smtClean="0">
                <a:solidFill>
                  <a:srgbClr val="C73336"/>
                </a:solidFill>
                <a:latin typeface="Times New Roman" panose="02020603050405020304" pitchFamily="18" charset="0"/>
                <a:ea typeface="Aachen" panose="02020500000000000000" pitchFamily="18" charset="0"/>
                <a:cs typeface="Times New Roman" panose="02020603050405020304" pitchFamily="18" charset="0"/>
              </a:rPr>
              <a:t>KIỂM TRA </a:t>
            </a:r>
            <a:r>
              <a:rPr lang="en-US" altLang="en-US" sz="3600" b="1" dirty="0">
                <a:solidFill>
                  <a:srgbClr val="C73336"/>
                </a:solidFill>
                <a:latin typeface="Times New Roman" panose="02020603050405020304" pitchFamily="18" charset="0"/>
                <a:ea typeface="Aachen" panose="02020500000000000000" pitchFamily="18" charset="0"/>
                <a:cs typeface="Times New Roman" panose="02020603050405020304" pitchFamily="18" charset="0"/>
              </a:rPr>
              <a:t>ĐỊNH KÌ </a:t>
            </a:r>
          </a:p>
          <a:p>
            <a:pPr algn="ctr">
              <a:lnSpc>
                <a:spcPct val="150000"/>
              </a:lnSpc>
              <a:spcBef>
                <a:spcPct val="0"/>
              </a:spcBef>
              <a:buFontTx/>
              <a:buNone/>
            </a:pPr>
            <a:r>
              <a:rPr lang="en-US" altLang="en-US" sz="3600" b="1" dirty="0">
                <a:solidFill>
                  <a:srgbClr val="C73336"/>
                </a:solidFill>
                <a:latin typeface="Times New Roman" panose="02020603050405020304" pitchFamily="18" charset="0"/>
                <a:ea typeface="Aachen" panose="02020500000000000000" pitchFamily="18" charset="0"/>
                <a:cs typeface="Times New Roman" panose="02020603050405020304" pitchFamily="18" charset="0"/>
              </a:rPr>
              <a:t>MÔN NGỮ VĂN, CẤP THCS</a:t>
            </a:r>
          </a:p>
        </p:txBody>
      </p:sp>
      <p:sp>
        <p:nvSpPr>
          <p:cNvPr id="5" name="TextBox 1">
            <a:extLst>
              <a:ext uri="{FF2B5EF4-FFF2-40B4-BE49-F238E27FC236}">
                <a16:creationId xmlns="" xmlns:a16="http://schemas.microsoft.com/office/drawing/2014/main" id="{EED63FD2-9791-2FF9-1B80-AC89A5F549BA}"/>
              </a:ext>
            </a:extLst>
          </p:cNvPr>
          <p:cNvSpPr txBox="1">
            <a:spLocks noChangeArrowheads="1"/>
          </p:cNvSpPr>
          <p:nvPr/>
        </p:nvSpPr>
        <p:spPr bwMode="auto">
          <a:xfrm>
            <a:off x="3654466" y="4518936"/>
            <a:ext cx="4883068" cy="115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30000"/>
              </a:lnSpc>
              <a:spcBef>
                <a:spcPct val="0"/>
              </a:spcBef>
              <a:buFontTx/>
              <a:buNone/>
            </a:pPr>
            <a:r>
              <a:rPr lang="en-US" altLang="en-US" sz="2800" b="1" dirty="0" err="1">
                <a:latin typeface="Times New Roman" panose="02020603050405020304" pitchFamily="18" charset="0"/>
                <a:ea typeface="Aachen" panose="02020500000000000000" pitchFamily="18" charset="0"/>
                <a:cs typeface="Times New Roman" panose="02020603050405020304" pitchFamily="18" charset="0"/>
              </a:rPr>
              <a:t>Báo</a:t>
            </a:r>
            <a:r>
              <a:rPr lang="en-US" altLang="en-US" sz="2800" b="1" dirty="0">
                <a:latin typeface="Times New Roman" panose="02020603050405020304" pitchFamily="18" charset="0"/>
                <a:ea typeface="Aachen" panose="02020500000000000000" pitchFamily="18" charset="0"/>
                <a:cs typeface="Times New Roman" panose="02020603050405020304" pitchFamily="18" charset="0"/>
              </a:rPr>
              <a:t> </a:t>
            </a:r>
            <a:r>
              <a:rPr lang="en-US" altLang="en-US" sz="2800" b="1" dirty="0" err="1">
                <a:latin typeface="Times New Roman" panose="02020603050405020304" pitchFamily="18" charset="0"/>
                <a:ea typeface="Aachen" panose="02020500000000000000" pitchFamily="18" charset="0"/>
                <a:cs typeface="Times New Roman" panose="02020603050405020304" pitchFamily="18" charset="0"/>
              </a:rPr>
              <a:t>cáo</a:t>
            </a:r>
            <a:r>
              <a:rPr lang="en-US" altLang="en-US" sz="2800" b="1" dirty="0">
                <a:latin typeface="Times New Roman" panose="02020603050405020304" pitchFamily="18" charset="0"/>
                <a:ea typeface="Aachen" panose="02020500000000000000" pitchFamily="18" charset="0"/>
                <a:cs typeface="Times New Roman" panose="02020603050405020304" pitchFamily="18" charset="0"/>
              </a:rPr>
              <a:t> </a:t>
            </a:r>
            <a:r>
              <a:rPr lang="en-US" altLang="en-US" sz="2800" b="1" dirty="0" err="1">
                <a:latin typeface="Times New Roman" panose="02020603050405020304" pitchFamily="18" charset="0"/>
                <a:ea typeface="Aachen" panose="02020500000000000000" pitchFamily="18" charset="0"/>
                <a:cs typeface="Times New Roman" panose="02020603050405020304" pitchFamily="18" charset="0"/>
              </a:rPr>
              <a:t>viên</a:t>
            </a:r>
            <a:r>
              <a:rPr lang="en-US" altLang="en-US" sz="2800" b="1" dirty="0">
                <a:latin typeface="Times New Roman" panose="02020603050405020304" pitchFamily="18" charset="0"/>
                <a:ea typeface="Aachen" panose="02020500000000000000" pitchFamily="18" charset="0"/>
                <a:cs typeface="Times New Roman" panose="02020603050405020304" pitchFamily="18" charset="0"/>
              </a:rPr>
              <a:t>: Hoàng </a:t>
            </a:r>
            <a:r>
              <a:rPr lang="en-US" altLang="en-US" sz="2800" b="1" dirty="0" err="1">
                <a:latin typeface="Times New Roman" panose="02020603050405020304" pitchFamily="18" charset="0"/>
                <a:ea typeface="Aachen" panose="02020500000000000000" pitchFamily="18" charset="0"/>
                <a:cs typeface="Times New Roman" panose="02020603050405020304" pitchFamily="18" charset="0"/>
              </a:rPr>
              <a:t>Thị</a:t>
            </a:r>
            <a:r>
              <a:rPr lang="en-US" altLang="en-US" sz="2800" b="1" dirty="0">
                <a:latin typeface="Times New Roman" panose="02020603050405020304" pitchFamily="18" charset="0"/>
                <a:ea typeface="Aachen" panose="02020500000000000000" pitchFamily="18" charset="0"/>
                <a:cs typeface="Times New Roman" panose="02020603050405020304" pitchFamily="18" charset="0"/>
              </a:rPr>
              <a:t> </a:t>
            </a:r>
            <a:r>
              <a:rPr lang="en-US" altLang="en-US" sz="2800" b="1" dirty="0" err="1">
                <a:latin typeface="Times New Roman" panose="02020603050405020304" pitchFamily="18" charset="0"/>
                <a:ea typeface="Aachen" panose="02020500000000000000" pitchFamily="18" charset="0"/>
                <a:cs typeface="Times New Roman" panose="02020603050405020304" pitchFamily="18" charset="0"/>
              </a:rPr>
              <a:t>Ngân</a:t>
            </a:r>
            <a:endParaRPr lang="en-US" altLang="en-US" sz="2800" b="1" dirty="0">
              <a:latin typeface="Times New Roman" panose="02020603050405020304" pitchFamily="18" charset="0"/>
              <a:ea typeface="Aachen" panose="02020500000000000000" pitchFamily="18" charset="0"/>
              <a:cs typeface="Times New Roman" panose="02020603050405020304" pitchFamily="18" charset="0"/>
            </a:endParaRPr>
          </a:p>
          <a:p>
            <a:pPr algn="ctr">
              <a:lnSpc>
                <a:spcPct val="130000"/>
              </a:lnSpc>
              <a:spcBef>
                <a:spcPct val="0"/>
              </a:spcBef>
              <a:buFontTx/>
              <a:buNone/>
            </a:pPr>
            <a:r>
              <a:rPr lang="en-US" altLang="en-US" sz="2800" b="1" dirty="0" err="1">
                <a:latin typeface="Times New Roman" panose="02020603050405020304" pitchFamily="18" charset="0"/>
                <a:ea typeface="Aachen" panose="02020500000000000000" pitchFamily="18" charset="0"/>
                <a:cs typeface="Times New Roman" panose="02020603050405020304" pitchFamily="18" charset="0"/>
              </a:rPr>
              <a:t>Trường</a:t>
            </a:r>
            <a:r>
              <a:rPr lang="en-US" altLang="en-US" sz="2800" b="1" dirty="0">
                <a:latin typeface="Times New Roman" panose="02020603050405020304" pitchFamily="18" charset="0"/>
                <a:ea typeface="Aachen" panose="02020500000000000000" pitchFamily="18" charset="0"/>
                <a:cs typeface="Times New Roman" panose="02020603050405020304" pitchFamily="18" charset="0"/>
              </a:rPr>
              <a:t> THCS </a:t>
            </a:r>
            <a:r>
              <a:rPr lang="en-US" altLang="en-US" sz="2800" b="1" dirty="0" err="1">
                <a:latin typeface="Times New Roman" panose="02020603050405020304" pitchFamily="18" charset="0"/>
                <a:ea typeface="Aachen" panose="02020500000000000000" pitchFamily="18" charset="0"/>
                <a:cs typeface="Times New Roman" panose="02020603050405020304" pitchFamily="18" charset="0"/>
              </a:rPr>
              <a:t>Đống</a:t>
            </a:r>
            <a:r>
              <a:rPr lang="en-US" altLang="en-US" sz="2800" b="1" dirty="0">
                <a:latin typeface="Times New Roman" panose="02020603050405020304" pitchFamily="18" charset="0"/>
                <a:ea typeface="Aachen" panose="02020500000000000000" pitchFamily="18" charset="0"/>
                <a:cs typeface="Times New Roman" panose="02020603050405020304" pitchFamily="18" charset="0"/>
              </a:rPr>
              <a:t> </a:t>
            </a:r>
            <a:r>
              <a:rPr lang="en-US" altLang="en-US" sz="2800" b="1" dirty="0" err="1">
                <a:latin typeface="Times New Roman" panose="02020603050405020304" pitchFamily="18" charset="0"/>
                <a:ea typeface="Aachen" panose="02020500000000000000" pitchFamily="18" charset="0"/>
                <a:cs typeface="Times New Roman" panose="02020603050405020304" pitchFamily="18" charset="0"/>
              </a:rPr>
              <a:t>Đa</a:t>
            </a:r>
            <a:endParaRPr lang="en-US" altLang="en-US" sz="2800" b="1" dirty="0">
              <a:latin typeface="Times New Roman" panose="02020603050405020304" pitchFamily="18" charset="0"/>
              <a:ea typeface="Aachen" panose="02020500000000000000" pitchFamily="18" charset="0"/>
              <a:cs typeface="Times New Roman" panose="02020603050405020304" pitchFamily="18" charset="0"/>
            </a:endParaRPr>
          </a:p>
        </p:txBody>
      </p:sp>
      <p:sp>
        <p:nvSpPr>
          <p:cNvPr id="11" name="TextBox 5">
            <a:extLst>
              <a:ext uri="{FF2B5EF4-FFF2-40B4-BE49-F238E27FC236}">
                <a16:creationId xmlns="" xmlns:a16="http://schemas.microsoft.com/office/drawing/2014/main" id="{D2CA3815-E680-8646-6F97-4879ED482927}"/>
              </a:ext>
            </a:extLst>
          </p:cNvPr>
          <p:cNvSpPr txBox="1"/>
          <p:nvPr/>
        </p:nvSpPr>
        <p:spPr>
          <a:xfrm>
            <a:off x="927279" y="1076141"/>
            <a:ext cx="9298546" cy="784830"/>
          </a:xfrm>
          <a:prstGeom prst="rect">
            <a:avLst/>
          </a:prstGeom>
          <a:noFill/>
        </p:spPr>
        <p:txBody>
          <a:bodyPr wrap="square">
            <a:spAutoFit/>
          </a:bodyPr>
          <a:lstStyle/>
          <a:p>
            <a:pPr algn="r">
              <a:lnSpc>
                <a:spcPct val="150000"/>
              </a:lnSpc>
              <a:defRPr/>
            </a:pPr>
            <a:r>
              <a:rPr lang="en-US" sz="3000" b="1" dirty="0" smtClean="0">
                <a:solidFill>
                  <a:srgbClr val="C73336"/>
                </a:solidFill>
                <a:latin typeface="Times New Roman" panose="02020603050405020304" pitchFamily="18" charset="0"/>
                <a:ea typeface="Aachen" panose="02020500000000000000" pitchFamily="18" charset="0"/>
                <a:cs typeface="Times New Roman" panose="02020603050405020304" pitchFamily="18" charset="0"/>
              </a:rPr>
              <a:t>PHÒNG GIÁO </a:t>
            </a:r>
            <a:r>
              <a:rPr lang="en-US" sz="3000" b="1" dirty="0">
                <a:solidFill>
                  <a:srgbClr val="C73336"/>
                </a:solidFill>
                <a:latin typeface="Times New Roman" panose="02020603050405020304" pitchFamily="18" charset="0"/>
                <a:ea typeface="Aachen" panose="02020500000000000000" pitchFamily="18" charset="0"/>
                <a:cs typeface="Times New Roman" panose="02020603050405020304" pitchFamily="18" charset="0"/>
              </a:rPr>
              <a:t>DỤC &amp; ĐÀO TẠO </a:t>
            </a:r>
            <a:r>
              <a:rPr lang="en-US" sz="3000" b="1" dirty="0" smtClean="0">
                <a:solidFill>
                  <a:srgbClr val="C73336"/>
                </a:solidFill>
                <a:latin typeface="Times New Roman" panose="02020603050405020304" pitchFamily="18" charset="0"/>
                <a:ea typeface="Aachen" panose="02020500000000000000" pitchFamily="18" charset="0"/>
                <a:cs typeface="Times New Roman" panose="02020603050405020304" pitchFamily="18" charset="0"/>
              </a:rPr>
              <a:t>TP QUY NHƠN</a:t>
            </a:r>
            <a:endParaRPr lang="en-US" sz="3000" b="1" dirty="0">
              <a:solidFill>
                <a:srgbClr val="C73336"/>
              </a:solidFill>
              <a:latin typeface="Times New Roman" panose="02020603050405020304" pitchFamily="18" charset="0"/>
              <a:ea typeface="Aachen" panose="02020500000000000000" pitchFamily="18" charset="0"/>
              <a:cs typeface="Times New Roman" panose="02020603050405020304" pitchFamily="18" charset="0"/>
            </a:endParaRPr>
          </a:p>
        </p:txBody>
      </p:sp>
    </p:spTree>
    <p:extLst>
      <p:ext uri="{BB962C8B-B14F-4D97-AF65-F5344CB8AC3E}">
        <p14:creationId xmlns:p14="http://schemas.microsoft.com/office/powerpoint/2010/main" val="2780415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flipV="1">
            <a:off x="3863752" y="1988842"/>
            <a:ext cx="875984" cy="115212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45899" y="3405696"/>
            <a:ext cx="936104" cy="2330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863752" y="3789040"/>
            <a:ext cx="1062267" cy="86409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911424" y="2348880"/>
            <a:ext cx="2549990" cy="216023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srgbClr val="E33D6F">
                    <a:lumMod val="75000"/>
                  </a:srgbClr>
                </a:solidFill>
                <a:latin typeface="Times New Roman" panose="02020603050405020304" pitchFamily="18" charset="0"/>
                <a:cs typeface="Times New Roman" panose="02020603050405020304" pitchFamily="18" charset="0"/>
              </a:rPr>
              <a:t>Đánh giá kĩ năng đọc </a:t>
            </a:r>
          </a:p>
        </p:txBody>
      </p:sp>
      <p:sp>
        <p:nvSpPr>
          <p:cNvPr id="19" name="Rounded Rectangle 18"/>
          <p:cNvSpPr/>
          <p:nvPr/>
        </p:nvSpPr>
        <p:spPr>
          <a:xfrm>
            <a:off x="5663952" y="332656"/>
            <a:ext cx="4608512" cy="14978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tx1"/>
                </a:solidFill>
                <a:latin typeface="Times New Roman" panose="02020603050405020304" pitchFamily="18" charset="0"/>
                <a:cs typeface="Times New Roman" panose="02020603050405020304" pitchFamily="18" charset="0"/>
              </a:rPr>
              <a:t>Đọc hiểu về nội dung</a:t>
            </a:r>
          </a:p>
        </p:txBody>
      </p:sp>
      <p:sp>
        <p:nvSpPr>
          <p:cNvPr id="20" name="Rounded Rectangle 19"/>
          <p:cNvSpPr/>
          <p:nvPr/>
        </p:nvSpPr>
        <p:spPr>
          <a:xfrm>
            <a:off x="5735960" y="2492896"/>
            <a:ext cx="4464496" cy="14978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tx1"/>
                </a:solidFill>
                <a:latin typeface="Times New Roman" panose="02020603050405020304" pitchFamily="18" charset="0"/>
                <a:cs typeface="Times New Roman" panose="02020603050405020304" pitchFamily="18" charset="0"/>
              </a:rPr>
              <a:t>Đọc hiểu hình thức</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5807968" y="4653136"/>
            <a:ext cx="4536504" cy="14978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tx1"/>
                </a:solidFill>
                <a:latin typeface="Times New Roman" panose="02020603050405020304" pitchFamily="18" charset="0"/>
                <a:cs typeface="Times New Roman" panose="02020603050405020304" pitchFamily="18" charset="0"/>
              </a:rPr>
              <a:t>Liên hệ, so sánh, kết nối</a:t>
            </a:r>
            <a:endParaRPr lang="vi-VN"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060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5B5A2D4-3957-5C94-F013-A02BF1AC7D15}"/>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1C7016D6-2806-0877-FDCA-30AB161B8977}"/>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4E25BE7F-F28E-1E5D-D8B8-6E0739DCE05E}"/>
              </a:ext>
            </a:extLst>
          </p:cNvPr>
          <p:cNvSpPr/>
          <p:nvPr/>
        </p:nvSpPr>
        <p:spPr>
          <a:xfrm>
            <a:off x="337929" y="170714"/>
            <a:ext cx="11423374" cy="6515808"/>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5963E334-8C9B-7FC8-988D-F57AD512F725}"/>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4" name="Rectangle 2">
            <a:extLst>
              <a:ext uri="{FF2B5EF4-FFF2-40B4-BE49-F238E27FC236}">
                <a16:creationId xmlns="" xmlns:a16="http://schemas.microsoft.com/office/drawing/2014/main" id="{DB19BDA4-5082-AD19-053A-D732FAD9AFFB}"/>
              </a:ext>
            </a:extLst>
          </p:cNvPr>
          <p:cNvSpPr>
            <a:spLocks noChangeArrowheads="1"/>
          </p:cNvSpPr>
          <p:nvPr/>
        </p:nvSpPr>
        <p:spPr bwMode="auto">
          <a:xfrm>
            <a:off x="543339" y="1242943"/>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sz="28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4.</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Cách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đánh</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giá</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kiểm</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tra</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định</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kì</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trong</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môn</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Ngữ</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văn</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p>
        </p:txBody>
      </p:sp>
      <p:sp>
        <p:nvSpPr>
          <p:cNvPr id="5" name="Rectangle 2">
            <a:extLst>
              <a:ext uri="{FF2B5EF4-FFF2-40B4-BE49-F238E27FC236}">
                <a16:creationId xmlns="" xmlns:a16="http://schemas.microsoft.com/office/drawing/2014/main" id="{3F27C5F3-E365-3D18-F4AE-FE7D79EF976E}"/>
              </a:ext>
            </a:extLst>
          </p:cNvPr>
          <p:cNvSpPr>
            <a:spLocks noChangeArrowheads="1"/>
          </p:cNvSpPr>
          <p:nvPr/>
        </p:nvSpPr>
        <p:spPr bwMode="auto">
          <a:xfrm>
            <a:off x="580806" y="3637469"/>
            <a:ext cx="1093761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sz="2800" dirty="0">
                <a:latin typeface="Times New Roman" panose="02020603050405020304" pitchFamily="18" charset="0"/>
                <a:cs typeface="Times New Roman" panose="02020603050405020304" pitchFamily="18" charset="0"/>
              </a:rPr>
              <a:t>-&gt;Việc đánh giá kĩ năng viết cần dựa và các tiêu chí chủ yếu như: nội dung triển khai, kết cấu bài viết, khả năng biểu đạt và lập luận, hình thức ngôn ngữ, trình bày.</a:t>
            </a:r>
          </a:p>
        </p:txBody>
      </p:sp>
      <p:sp>
        <p:nvSpPr>
          <p:cNvPr id="8" name="Rectangle 1">
            <a:extLst>
              <a:ext uri="{FF2B5EF4-FFF2-40B4-BE49-F238E27FC236}">
                <a16:creationId xmlns="" xmlns:a16="http://schemas.microsoft.com/office/drawing/2014/main" id="{A76B3E38-36D0-A42A-6D2C-6D3FC3C2E2E7}"/>
              </a:ext>
            </a:extLst>
          </p:cNvPr>
          <p:cNvSpPr>
            <a:spLocks noChangeArrowheads="1"/>
          </p:cNvSpPr>
          <p:nvPr/>
        </p:nvSpPr>
        <p:spPr bwMode="auto">
          <a:xfrm>
            <a:off x="205408" y="288836"/>
            <a:ext cx="117811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buNone/>
            </a:pPr>
            <a:r>
              <a:rPr lang="en-US" altLang="en-US" sz="2800" b="1" u="sng" dirty="0">
                <a:solidFill>
                  <a:srgbClr val="FF0000"/>
                </a:solidFill>
                <a:latin typeface="Times New Roman" panose="02020603050405020304" pitchFamily="18" charset="0"/>
                <a:cs typeface="Times New Roman" panose="02020603050405020304" pitchFamily="18" charset="0"/>
              </a:rPr>
              <a:t>PHẦN 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MỘT SỐ </a:t>
            </a:r>
            <a:r>
              <a:rPr lang="en-US" sz="2800" b="1" spc="-5" dirty="0">
                <a:solidFill>
                  <a:srgbClr val="FF0000"/>
                </a:solidFill>
                <a:latin typeface="Times New Roman" panose="02020603050405020304" pitchFamily="18" charset="0"/>
                <a:cs typeface="Times New Roman" panose="02020603050405020304" pitchFamily="18" charset="0"/>
              </a:rPr>
              <a:t>VẤN</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ĐỀ</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CHUNG</a:t>
            </a:r>
            <a:r>
              <a:rPr lang="en-US" sz="2800" b="1" spc="5" dirty="0">
                <a:solidFill>
                  <a:srgbClr val="FF0000"/>
                </a:solidFill>
                <a:latin typeface="Times New Roman" panose="02020603050405020304" pitchFamily="18" charset="0"/>
                <a:cs typeface="Times New Roman" panose="02020603050405020304" pitchFamily="18" charset="0"/>
              </a:rPr>
              <a:t> VỀ</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KIỂM</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TRA,</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ĐÁNH</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GIÁ</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MÔN</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NGỮ VĂN</a:t>
            </a:r>
            <a:r>
              <a:rPr lang="en-US" sz="2800" b="1" spc="5"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THEO</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CHƯƠNG</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TRÌNH GIÁO</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DỤC</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PHỔ</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THÔNG</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15" dirty="0">
                <a:solidFill>
                  <a:srgbClr val="FF0000"/>
                </a:solidFill>
                <a:latin typeface="Times New Roman" panose="02020603050405020304" pitchFamily="18" charset="0"/>
                <a:cs typeface="Times New Roman" panose="02020603050405020304" pitchFamily="18" charset="0"/>
              </a:rPr>
              <a:t>20</a:t>
            </a:r>
            <a:r>
              <a:rPr lang="en-US" sz="2800" b="1" spc="-5" dirty="0">
                <a:solidFill>
                  <a:srgbClr val="FF0000"/>
                </a:solidFill>
                <a:latin typeface="Times New Roman" panose="02020603050405020304" pitchFamily="18" charset="0"/>
                <a:cs typeface="Times New Roman" panose="02020603050405020304" pitchFamily="18" charset="0"/>
              </a:rPr>
              <a:t>18</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Rectangle 2">
            <a:extLst>
              <a:ext uri="{FF2B5EF4-FFF2-40B4-BE49-F238E27FC236}">
                <a16:creationId xmlns="" xmlns:a16="http://schemas.microsoft.com/office/drawing/2014/main" id="{1CF20E83-1246-340E-9C6E-EBFEC7951745}"/>
              </a:ext>
            </a:extLst>
          </p:cNvPr>
          <p:cNvSpPr>
            <a:spLocks noChangeArrowheads="1"/>
          </p:cNvSpPr>
          <p:nvPr/>
        </p:nvSpPr>
        <p:spPr bwMode="auto">
          <a:xfrm>
            <a:off x="580807" y="2513694"/>
            <a:ext cx="1093761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Đánh </a:t>
            </a:r>
            <a:r>
              <a:rPr lang="vi-VN" sz="2800" b="1" dirty="0">
                <a:latin typeface="Times New Roman" panose="02020603050405020304" pitchFamily="18" charset="0"/>
                <a:cs typeface="Times New Roman" panose="02020603050405020304" pitchFamily="18" charset="0"/>
              </a:rPr>
              <a:t>giá kĩ năng viết: </a:t>
            </a:r>
            <a:r>
              <a:rPr lang="vi-VN" sz="2800" dirty="0">
                <a:latin typeface="Times New Roman" panose="02020603050405020304" pitchFamily="18" charset="0"/>
                <a:cs typeface="Times New Roman" panose="02020603050405020304" pitchFamily="18" charset="0"/>
              </a:rPr>
              <a:t>cần tập trung vào yêu cầu </a:t>
            </a:r>
            <a:r>
              <a:rPr lang="vi-VN" sz="2800" b="1" dirty="0">
                <a:latin typeface="Times New Roman" panose="02020603050405020304" pitchFamily="18" charset="0"/>
                <a:cs typeface="Times New Roman" panose="02020603050405020304" pitchFamily="18" charset="0"/>
              </a:rPr>
              <a:t>tạo lập các kiểu loại văn bản</a:t>
            </a:r>
            <a:r>
              <a:rPr lang="vi-VN" sz="2800" dirty="0">
                <a:latin typeface="Times New Roman" panose="02020603050405020304" pitchFamily="18" charset="0"/>
                <a:cs typeface="Times New Roman" panose="02020603050405020304" pitchFamily="18" charset="0"/>
              </a:rPr>
              <a:t> được quy định theo từng khối lớp. </a:t>
            </a:r>
          </a:p>
        </p:txBody>
      </p:sp>
      <p:sp>
        <p:nvSpPr>
          <p:cNvPr id="11" name="Rectangle 2">
            <a:extLst>
              <a:ext uri="{FF2B5EF4-FFF2-40B4-BE49-F238E27FC236}">
                <a16:creationId xmlns="" xmlns:a16="http://schemas.microsoft.com/office/drawing/2014/main" id="{DB19BDA4-5082-AD19-053A-D732FAD9AFFB}"/>
              </a:ext>
            </a:extLst>
          </p:cNvPr>
          <p:cNvSpPr>
            <a:spLocks noChangeArrowheads="1"/>
          </p:cNvSpPr>
          <p:nvPr/>
        </p:nvSpPr>
        <p:spPr bwMode="auto">
          <a:xfrm>
            <a:off x="543339" y="1885062"/>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Đánh</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giá</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kĩ</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năng</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đọc</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a:t>
            </a:r>
            <a:endParaRPr lang="en-US" sz="2800" b="1" dirty="0">
              <a:latin typeface="Times New Roman" panose="02020603050405020304" pitchFamily="18" charset="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2680154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5B5A2D4-3957-5C94-F013-A02BF1AC7D15}"/>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1C7016D6-2806-0877-FDCA-30AB161B8977}"/>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4E25BE7F-F28E-1E5D-D8B8-6E0739DCE05E}"/>
              </a:ext>
            </a:extLst>
          </p:cNvPr>
          <p:cNvSpPr/>
          <p:nvPr/>
        </p:nvSpPr>
        <p:spPr>
          <a:xfrm>
            <a:off x="337929" y="170714"/>
            <a:ext cx="11423374" cy="6515808"/>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5963E334-8C9B-7FC8-988D-F57AD512F725}"/>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4" name="Rectangle 2">
            <a:extLst>
              <a:ext uri="{FF2B5EF4-FFF2-40B4-BE49-F238E27FC236}">
                <a16:creationId xmlns="" xmlns:a16="http://schemas.microsoft.com/office/drawing/2014/main" id="{DB19BDA4-5082-AD19-053A-D732FAD9AFFB}"/>
              </a:ext>
            </a:extLst>
          </p:cNvPr>
          <p:cNvSpPr>
            <a:spLocks noChangeArrowheads="1"/>
          </p:cNvSpPr>
          <p:nvPr/>
        </p:nvSpPr>
        <p:spPr bwMode="auto">
          <a:xfrm>
            <a:off x="543339" y="1242943"/>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sz="28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4.</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Cách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đánh</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giá</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kiểm</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tra</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định</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kì</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trong</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môn</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Ngữ</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văn</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p>
        </p:txBody>
      </p:sp>
      <p:sp>
        <p:nvSpPr>
          <p:cNvPr id="5" name="Rectangle 2">
            <a:extLst>
              <a:ext uri="{FF2B5EF4-FFF2-40B4-BE49-F238E27FC236}">
                <a16:creationId xmlns="" xmlns:a16="http://schemas.microsoft.com/office/drawing/2014/main" id="{3F27C5F3-E365-3D18-F4AE-FE7D79EF976E}"/>
              </a:ext>
            </a:extLst>
          </p:cNvPr>
          <p:cNvSpPr>
            <a:spLocks noChangeArrowheads="1"/>
          </p:cNvSpPr>
          <p:nvPr/>
        </p:nvSpPr>
        <p:spPr bwMode="auto">
          <a:xfrm>
            <a:off x="580807" y="4308666"/>
            <a:ext cx="1093761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Với </a:t>
            </a:r>
            <a:r>
              <a:rPr lang="vi-VN" sz="2800" b="1" dirty="0">
                <a:latin typeface="Times New Roman" panose="02020603050405020304" pitchFamily="18" charset="0"/>
                <a:cs typeface="Times New Roman" panose="02020603050405020304" pitchFamily="18" charset="0"/>
              </a:rPr>
              <a:t>kĩ năng nghe</a:t>
            </a:r>
            <a:r>
              <a:rPr lang="vi-VN" sz="2800" dirty="0">
                <a:latin typeface="Times New Roman" panose="02020603050405020304" pitchFamily="18" charset="0"/>
                <a:cs typeface="Times New Roman" panose="02020603050405020304" pitchFamily="18" charset="0"/>
              </a:rPr>
              <a:t>:  nắm bắt nội dung do người khác nói; nắm bắt và đánh giá được quan điểm, ý định của người nói; biết đặt câu hỏi, nêu vấn đề, trao đổi để kiểm tra những thông tin chưa rõ; có thái độ nghe tích cực và tôn trọng người nói, biết lắng nghe và tôn trọng những ý kiến khác biệt. </a:t>
            </a:r>
          </a:p>
        </p:txBody>
      </p:sp>
      <p:sp>
        <p:nvSpPr>
          <p:cNvPr id="8" name="Rectangle 1">
            <a:extLst>
              <a:ext uri="{FF2B5EF4-FFF2-40B4-BE49-F238E27FC236}">
                <a16:creationId xmlns="" xmlns:a16="http://schemas.microsoft.com/office/drawing/2014/main" id="{A76B3E38-36D0-A42A-6D2C-6D3FC3C2E2E7}"/>
              </a:ext>
            </a:extLst>
          </p:cNvPr>
          <p:cNvSpPr>
            <a:spLocks noChangeArrowheads="1"/>
          </p:cNvSpPr>
          <p:nvPr/>
        </p:nvSpPr>
        <p:spPr bwMode="auto">
          <a:xfrm>
            <a:off x="205408" y="288836"/>
            <a:ext cx="117811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buNone/>
            </a:pPr>
            <a:r>
              <a:rPr lang="en-US" altLang="en-US" sz="2800" b="1" u="sng" dirty="0">
                <a:solidFill>
                  <a:srgbClr val="FF0000"/>
                </a:solidFill>
                <a:latin typeface="Times New Roman" panose="02020603050405020304" pitchFamily="18" charset="0"/>
                <a:cs typeface="Times New Roman" panose="02020603050405020304" pitchFamily="18" charset="0"/>
              </a:rPr>
              <a:t>PHẦN 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MỘT SỐ </a:t>
            </a:r>
            <a:r>
              <a:rPr lang="en-US" sz="2800" b="1" spc="-5" dirty="0">
                <a:solidFill>
                  <a:srgbClr val="FF0000"/>
                </a:solidFill>
                <a:latin typeface="Times New Roman" panose="02020603050405020304" pitchFamily="18" charset="0"/>
                <a:cs typeface="Times New Roman" panose="02020603050405020304" pitchFamily="18" charset="0"/>
              </a:rPr>
              <a:t>VẤN</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ĐỀ</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CHUNG</a:t>
            </a:r>
            <a:r>
              <a:rPr lang="en-US" sz="2800" b="1" spc="5" dirty="0">
                <a:solidFill>
                  <a:srgbClr val="FF0000"/>
                </a:solidFill>
                <a:latin typeface="Times New Roman" panose="02020603050405020304" pitchFamily="18" charset="0"/>
                <a:cs typeface="Times New Roman" panose="02020603050405020304" pitchFamily="18" charset="0"/>
              </a:rPr>
              <a:t> VỀ</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KIỂM</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TRA,</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ĐÁNH</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GIÁ</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MÔN</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NGỮ VĂN</a:t>
            </a:r>
            <a:r>
              <a:rPr lang="en-US" sz="2800" b="1" spc="5"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THEO</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CHƯƠNG</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TRÌNH GIÁO</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DỤC</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PHỔ</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THÔNG</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15" dirty="0">
                <a:solidFill>
                  <a:srgbClr val="FF0000"/>
                </a:solidFill>
                <a:latin typeface="Times New Roman" panose="02020603050405020304" pitchFamily="18" charset="0"/>
                <a:cs typeface="Times New Roman" panose="02020603050405020304" pitchFamily="18" charset="0"/>
              </a:rPr>
              <a:t>20</a:t>
            </a:r>
            <a:r>
              <a:rPr lang="en-US" sz="2800" b="1" spc="-5" dirty="0">
                <a:solidFill>
                  <a:srgbClr val="FF0000"/>
                </a:solidFill>
                <a:latin typeface="Times New Roman" panose="02020603050405020304" pitchFamily="18" charset="0"/>
                <a:cs typeface="Times New Roman" panose="02020603050405020304" pitchFamily="18" charset="0"/>
              </a:rPr>
              <a:t>18</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Rectangle 2">
            <a:extLst>
              <a:ext uri="{FF2B5EF4-FFF2-40B4-BE49-F238E27FC236}">
                <a16:creationId xmlns="" xmlns:a16="http://schemas.microsoft.com/office/drawing/2014/main" id="{1CF20E83-1246-340E-9C6E-EBFEC7951745}"/>
              </a:ext>
            </a:extLst>
          </p:cNvPr>
          <p:cNvSpPr>
            <a:spLocks noChangeArrowheads="1"/>
          </p:cNvSpPr>
          <p:nvPr/>
        </p:nvSpPr>
        <p:spPr bwMode="auto">
          <a:xfrm>
            <a:off x="580807" y="2322501"/>
            <a:ext cx="109376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Đánh </a:t>
            </a:r>
            <a:r>
              <a:rPr lang="vi-VN" sz="2800" b="1" dirty="0">
                <a:latin typeface="Times New Roman" panose="02020603050405020304" pitchFamily="18" charset="0"/>
                <a:cs typeface="Times New Roman" panose="02020603050405020304" pitchFamily="18" charset="0"/>
              </a:rPr>
              <a:t>giá kĩ năng </a:t>
            </a:r>
            <a:r>
              <a:rPr lang="en-US" sz="2800" b="1" dirty="0" err="1" smtClean="0">
                <a:latin typeface="Times New Roman" panose="02020603050405020304" pitchFamily="18" charset="0"/>
                <a:cs typeface="Times New Roman" panose="02020603050405020304" pitchFamily="18" charset="0"/>
              </a:rPr>
              <a:t>nói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nghe</a:t>
            </a:r>
            <a:r>
              <a:rPr lang="vi-VN" sz="2800" b="1" dirty="0" smtClean="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11" name="Rectangle 2">
            <a:extLst>
              <a:ext uri="{FF2B5EF4-FFF2-40B4-BE49-F238E27FC236}">
                <a16:creationId xmlns="" xmlns:a16="http://schemas.microsoft.com/office/drawing/2014/main" id="{DB19BDA4-5082-AD19-053A-D732FAD9AFFB}"/>
              </a:ext>
            </a:extLst>
          </p:cNvPr>
          <p:cNvSpPr>
            <a:spLocks noChangeArrowheads="1"/>
          </p:cNvSpPr>
          <p:nvPr/>
        </p:nvSpPr>
        <p:spPr bwMode="auto">
          <a:xfrm>
            <a:off x="580807" y="1766163"/>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Đánh</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giá</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kĩ</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năng</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đọc</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viết</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a:t>
            </a:r>
            <a:endParaRPr lang="en-US" sz="2800" b="1"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2" name="Rectangle 2">
            <a:extLst>
              <a:ext uri="{FF2B5EF4-FFF2-40B4-BE49-F238E27FC236}">
                <a16:creationId xmlns="" xmlns:a16="http://schemas.microsoft.com/office/drawing/2014/main" id="{1CF20E83-1246-340E-9C6E-EBFEC7951745}"/>
              </a:ext>
            </a:extLst>
          </p:cNvPr>
          <p:cNvSpPr>
            <a:spLocks noChangeArrowheads="1"/>
          </p:cNvSpPr>
          <p:nvPr/>
        </p:nvSpPr>
        <p:spPr bwMode="auto">
          <a:xfrm>
            <a:off x="543339" y="2884696"/>
            <a:ext cx="1093761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Với </a:t>
            </a:r>
            <a:r>
              <a:rPr lang="vi-VN" sz="2800" b="1" dirty="0">
                <a:latin typeface="Times New Roman" panose="02020603050405020304" pitchFamily="18" charset="0"/>
                <a:cs typeface="Times New Roman" panose="02020603050405020304" pitchFamily="18" charset="0"/>
              </a:rPr>
              <a:t>kĩ năng nói</a:t>
            </a:r>
            <a:r>
              <a:rPr lang="vi-VN" sz="2800" dirty="0">
                <a:latin typeface="Times New Roman" panose="02020603050405020304" pitchFamily="18" charset="0"/>
                <a:cs typeface="Times New Roman" panose="02020603050405020304" pitchFamily="18" charset="0"/>
              </a:rPr>
              <a:t>: sự tự tin khi trình bày, giới thiệu, thuyết phục người nghe; biết sử dụng các phương tiện giao tiếp phi ngôn ngữ và phương tiện công nghệ hỗ trợ.</a:t>
            </a:r>
          </a:p>
        </p:txBody>
      </p:sp>
    </p:spTree>
    <p:extLst>
      <p:ext uri="{BB962C8B-B14F-4D97-AF65-F5344CB8AC3E}">
        <p14:creationId xmlns:p14="http://schemas.microsoft.com/office/powerpoint/2010/main" val="266101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215944" y="2492896"/>
            <a:ext cx="2446986" cy="31947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just" defTabSz="1422400">
              <a:lnSpc>
                <a:spcPct val="90000"/>
              </a:lnSpc>
              <a:spcBef>
                <a:spcPct val="0"/>
              </a:spcBef>
              <a:spcAft>
                <a:spcPct val="35000"/>
              </a:spcAft>
            </a:pPr>
            <a:r>
              <a:rPr lang="vi-VN" sz="3200" b="1" dirty="0">
                <a:solidFill>
                  <a:srgbClr val="FFFF00"/>
                </a:solidFill>
                <a:latin typeface="Times New Roman" panose="02020603050405020304" pitchFamily="18" charset="0"/>
                <a:cs typeface="Times New Roman" panose="02020603050405020304" pitchFamily="18" charset="0"/>
              </a:rPr>
              <a:t>Đánh giá định kì: </a:t>
            </a:r>
            <a:r>
              <a:rPr lang="vi-VN" sz="3200" dirty="0">
                <a:solidFill>
                  <a:srgbClr val="FFFF00"/>
                </a:solidFill>
                <a:latin typeface="Times New Roman" panose="02020603050405020304" pitchFamily="18" charset="0"/>
                <a:cs typeface="Times New Roman" panose="02020603050405020304" pitchFamily="18" charset="0"/>
              </a:rPr>
              <a:t>tự luận; có thể kết hợp trắc nghiệm khách quan  và tự luận</a:t>
            </a:r>
            <a:r>
              <a:rPr lang="vi-VN" sz="3200" dirty="0">
                <a:solidFill>
                  <a:schemeClr val="tx1"/>
                </a:solidFill>
                <a:latin typeface="Times New Roman" panose="02020603050405020304" pitchFamily="18" charset="0"/>
                <a:cs typeface="Times New Roman" panose="02020603050405020304" pitchFamily="18" charset="0"/>
              </a:rPr>
              <a:t> </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59854" y="2409850"/>
            <a:ext cx="4040002" cy="35394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vi-VN" sz="3200" b="1" dirty="0">
                <a:solidFill>
                  <a:srgbClr val="FFFF00"/>
                </a:solidFill>
                <a:latin typeface="Times New Roman" panose="02020603050405020304" pitchFamily="18" charset="0"/>
                <a:cs typeface="Times New Roman" panose="02020603050405020304" pitchFamily="18" charset="0"/>
              </a:rPr>
              <a:t>Đánh giá thường </a:t>
            </a:r>
            <a:r>
              <a:rPr lang="vi-VN" sz="3200" b="1" dirty="0" smtClean="0">
                <a:solidFill>
                  <a:srgbClr val="FFFF00"/>
                </a:solidFill>
                <a:latin typeface="Times New Roman" panose="02020603050405020304" pitchFamily="18" charset="0"/>
                <a:cs typeface="Times New Roman" panose="02020603050405020304" pitchFamily="18" charset="0"/>
              </a:rPr>
              <a:t>xuyên</a:t>
            </a:r>
            <a:r>
              <a:rPr lang="vi-VN" sz="3200" dirty="0" smtClean="0">
                <a:solidFill>
                  <a:srgbClr val="FFFF00"/>
                </a:solidFill>
                <a:latin typeface="Times New Roman" panose="02020603050405020304" pitchFamily="18" charset="0"/>
                <a:cs typeface="Times New Roman" panose="02020603050405020304" pitchFamily="18" charset="0"/>
              </a:rPr>
              <a:t>: </a:t>
            </a:r>
            <a:r>
              <a:rPr lang="vi-VN" sz="3200" dirty="0">
                <a:solidFill>
                  <a:srgbClr val="FFFF00"/>
                </a:solidFill>
                <a:latin typeface="Times New Roman" panose="02020603050405020304" pitchFamily="18" charset="0"/>
                <a:cs typeface="Times New Roman" panose="02020603050405020304" pitchFamily="18" charset="0"/>
              </a:rPr>
              <a:t>giáo viên đánh giá học sinh, học sinh đánh giá lẫn nhau, học sinh tự đánh giá-dựa trên quan sát và ghi chép hằng ngày</a:t>
            </a:r>
          </a:p>
        </p:txBody>
      </p:sp>
      <p:sp>
        <p:nvSpPr>
          <p:cNvPr id="13" name="Rectangle 12"/>
          <p:cNvSpPr/>
          <p:nvPr/>
        </p:nvSpPr>
        <p:spPr>
          <a:xfrm>
            <a:off x="8184232" y="2409850"/>
            <a:ext cx="3384466" cy="35394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vi-VN" sz="3200" b="1" dirty="0">
                <a:solidFill>
                  <a:srgbClr val="FFFF00"/>
                </a:solidFill>
                <a:latin typeface="Times New Roman" panose="02020603050405020304" pitchFamily="18" charset="0"/>
                <a:cs typeface="Times New Roman" panose="02020603050405020304" pitchFamily="18" charset="0"/>
              </a:rPr>
              <a:t>Đánh giá trong các kì </a:t>
            </a:r>
            <a:r>
              <a:rPr lang="vi-VN" sz="3200" b="1" dirty="0" smtClean="0">
                <a:solidFill>
                  <a:srgbClr val="FFFF00"/>
                </a:solidFill>
                <a:latin typeface="Times New Roman" panose="02020603050405020304" pitchFamily="18" charset="0"/>
                <a:cs typeface="Times New Roman" panose="02020603050405020304" pitchFamily="18" charset="0"/>
              </a:rPr>
              <a:t>thi: </a:t>
            </a:r>
            <a:r>
              <a:rPr lang="vi-VN" sz="3200" dirty="0">
                <a:solidFill>
                  <a:srgbClr val="FFFF00"/>
                </a:solidFill>
                <a:latin typeface="Times New Roman" panose="02020603050405020304" pitchFamily="18" charset="0"/>
                <a:cs typeface="Times New Roman" panose="02020603050405020304" pitchFamily="18" charset="0"/>
              </a:rPr>
              <a:t>các đề thi môn học Ngữ văn </a:t>
            </a:r>
            <a:r>
              <a:rPr lang="vi-VN" sz="3200" dirty="0" smtClean="0">
                <a:solidFill>
                  <a:srgbClr val="FFFF00"/>
                </a:solidFill>
                <a:latin typeface="Times New Roman" panose="02020603050405020304" pitchFamily="18" charset="0"/>
                <a:cs typeface="Times New Roman" panose="02020603050405020304" pitchFamily="18" charset="0"/>
              </a:rPr>
              <a:t>là </a:t>
            </a:r>
            <a:r>
              <a:rPr lang="vi-VN" sz="3200" dirty="0">
                <a:solidFill>
                  <a:srgbClr val="FFFF00"/>
                </a:solidFill>
                <a:latin typeface="Times New Roman" panose="02020603050405020304" pitchFamily="18" charset="0"/>
                <a:cs typeface="Times New Roman" panose="02020603050405020304" pitchFamily="18" charset="0"/>
              </a:rPr>
              <a:t>đề thi theo hình thức tự luận, với hai phần </a:t>
            </a:r>
            <a:r>
              <a:rPr lang="vi-VN" sz="3200" b="1" dirty="0">
                <a:solidFill>
                  <a:srgbClr val="FFFF00"/>
                </a:solidFill>
                <a:latin typeface="Times New Roman" panose="02020603050405020304" pitchFamily="18" charset="0"/>
                <a:cs typeface="Times New Roman" panose="02020603050405020304" pitchFamily="18" charset="0"/>
              </a:rPr>
              <a:t>đọc hiểu và viết.</a:t>
            </a:r>
          </a:p>
        </p:txBody>
      </p:sp>
      <p:sp>
        <p:nvSpPr>
          <p:cNvPr id="14" name="Rectangle 13"/>
          <p:cNvSpPr/>
          <p:nvPr/>
        </p:nvSpPr>
        <p:spPr>
          <a:xfrm>
            <a:off x="3537447" y="404664"/>
            <a:ext cx="5501827" cy="707886"/>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4000" b="1" dirty="0">
                <a:solidFill>
                  <a:srgbClr val="FF0000"/>
                </a:solidFill>
                <a:latin typeface="Times New Roman" panose="02020603050405020304" pitchFamily="18" charset="0"/>
                <a:cs typeface="Times New Roman" panose="02020603050405020304" pitchFamily="18" charset="0"/>
              </a:rPr>
              <a:t>5</a:t>
            </a:r>
            <a:r>
              <a:rPr lang="vi-VN" sz="4000" b="1" dirty="0" smtClean="0">
                <a:solidFill>
                  <a:srgbClr val="FF0000"/>
                </a:solidFill>
                <a:latin typeface="Times New Roman" panose="02020603050405020304" pitchFamily="18" charset="0"/>
                <a:cs typeface="Times New Roman" panose="02020603050405020304" pitchFamily="18" charset="0"/>
              </a:rPr>
              <a:t>.Các </a:t>
            </a:r>
            <a:r>
              <a:rPr lang="vi-VN" sz="4000" b="1" dirty="0">
                <a:solidFill>
                  <a:srgbClr val="FF0000"/>
                </a:solidFill>
                <a:latin typeface="Times New Roman" panose="02020603050405020304" pitchFamily="18" charset="0"/>
                <a:cs typeface="Times New Roman" panose="02020603050405020304" pitchFamily="18" charset="0"/>
              </a:rPr>
              <a:t>loại hình đánh giá</a:t>
            </a:r>
          </a:p>
        </p:txBody>
      </p:sp>
      <p:cxnSp>
        <p:nvCxnSpPr>
          <p:cNvPr id="18" name="Straight Arrow Connector 17"/>
          <p:cNvCxnSpPr>
            <a:stCxn id="14" idx="2"/>
          </p:cNvCxnSpPr>
          <p:nvPr/>
        </p:nvCxnSpPr>
        <p:spPr>
          <a:xfrm>
            <a:off x="6288361" y="1112550"/>
            <a:ext cx="0" cy="13803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a:stCxn id="14" idx="2"/>
          </p:cNvCxnSpPr>
          <p:nvPr/>
        </p:nvCxnSpPr>
        <p:spPr>
          <a:xfrm>
            <a:off x="6288361" y="1112550"/>
            <a:ext cx="3617735" cy="132537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8" name="Straight Arrow Connector 27"/>
          <p:cNvCxnSpPr/>
          <p:nvPr/>
        </p:nvCxnSpPr>
        <p:spPr>
          <a:xfrm flipH="1">
            <a:off x="2382592" y="1144840"/>
            <a:ext cx="3905768" cy="126501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3134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5B5A2D4-3957-5C94-F013-A02BF1AC7D15}"/>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1C7016D6-2806-0877-FDCA-30AB161B8977}"/>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4E25BE7F-F28E-1E5D-D8B8-6E0739DCE05E}"/>
              </a:ext>
            </a:extLst>
          </p:cNvPr>
          <p:cNvSpPr/>
          <p:nvPr/>
        </p:nvSpPr>
        <p:spPr>
          <a:xfrm>
            <a:off x="337929" y="170714"/>
            <a:ext cx="11423374" cy="6515808"/>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5963E334-8C9B-7FC8-988D-F57AD512F725}"/>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4" name="Rectangle 2">
            <a:extLst>
              <a:ext uri="{FF2B5EF4-FFF2-40B4-BE49-F238E27FC236}">
                <a16:creationId xmlns="" xmlns:a16="http://schemas.microsoft.com/office/drawing/2014/main" id="{DB19BDA4-5082-AD19-053A-D732FAD9AFFB}"/>
              </a:ext>
            </a:extLst>
          </p:cNvPr>
          <p:cNvSpPr>
            <a:spLocks noChangeArrowheads="1"/>
          </p:cNvSpPr>
          <p:nvPr/>
        </p:nvSpPr>
        <p:spPr bwMode="auto">
          <a:xfrm>
            <a:off x="543339" y="1242943"/>
            <a:ext cx="109750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a:spcBef>
                <a:spcPts val="0"/>
              </a:spcBef>
              <a:buNone/>
              <a:defRPr/>
            </a:pPr>
            <a:r>
              <a:rPr lang="en-US" sz="2800" b="1" dirty="0">
                <a:solidFill>
                  <a:srgbClr val="FF0000"/>
                </a:solidFill>
                <a:latin typeface="Times New Roman" panose="02020603050405020304" pitchFamily="18" charset="0"/>
                <a:cs typeface="Times New Roman" panose="02020603050405020304" pitchFamily="18" charset="0"/>
              </a:rPr>
              <a:t>6</a:t>
            </a:r>
            <a:r>
              <a:rPr lang="vi-VN" sz="2800" b="1" dirty="0" smtClean="0">
                <a:solidFill>
                  <a:srgbClr val="FF0000"/>
                </a:solidFill>
                <a:latin typeface="Times New Roman" panose="02020603050405020304" pitchFamily="18" charset="0"/>
                <a:cs typeface="Times New Roman" panose="02020603050405020304" pitchFamily="18" charset="0"/>
              </a:rPr>
              <a:t>.Quan </a:t>
            </a:r>
            <a:r>
              <a:rPr lang="vi-VN" sz="2800" b="1" dirty="0">
                <a:solidFill>
                  <a:srgbClr val="FF0000"/>
                </a:solidFill>
                <a:latin typeface="Times New Roman" panose="02020603050405020304" pitchFamily="18" charset="0"/>
                <a:cs typeface="Times New Roman" panose="02020603050405020304" pitchFamily="18" charset="0"/>
              </a:rPr>
              <a:t>điểm chỉ đạo về đổi mới kiểm tra, đánh giá môn Ngữ văn của Bộ Giáo dục và Đào </a:t>
            </a:r>
            <a:r>
              <a:rPr lang="vi-VN" sz="2800" b="1" dirty="0" smtClean="0">
                <a:solidFill>
                  <a:srgbClr val="FF0000"/>
                </a:solidFill>
                <a:latin typeface="Times New Roman" panose="02020603050405020304" pitchFamily="18" charset="0"/>
                <a:cs typeface="Times New Roman" panose="02020603050405020304" pitchFamily="18" charset="0"/>
              </a:rPr>
              <a:t>tạo</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 xmlns:a16="http://schemas.microsoft.com/office/drawing/2014/main" id="{3F27C5F3-E365-3D18-F4AE-FE7D79EF976E}"/>
              </a:ext>
            </a:extLst>
          </p:cNvPr>
          <p:cNvSpPr>
            <a:spLocks noChangeArrowheads="1"/>
          </p:cNvSpPr>
          <p:nvPr/>
        </p:nvSpPr>
        <p:spPr bwMode="auto">
          <a:xfrm>
            <a:off x="580807" y="4308666"/>
            <a:ext cx="109376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a:spcBef>
                <a:spcPts val="0"/>
              </a:spcBef>
              <a:buNone/>
              <a:defRPr/>
            </a:pPr>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Ngữ liệu</a:t>
            </a:r>
            <a:r>
              <a:rPr lang="vi-VN" sz="2800"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tránh</a:t>
            </a:r>
            <a:r>
              <a:rPr lang="vi-VN" sz="2800" dirty="0">
                <a:latin typeface="Times New Roman" panose="02020603050405020304" pitchFamily="18" charset="0"/>
                <a:cs typeface="Times New Roman" panose="02020603050405020304" pitchFamily="18" charset="0"/>
              </a:rPr>
              <a:t> dùng lại các văn bản ngữ liệu đã </a:t>
            </a:r>
            <a:r>
              <a:rPr lang="vi-VN" sz="2800" dirty="0"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8" name="Rectangle 1">
            <a:extLst>
              <a:ext uri="{FF2B5EF4-FFF2-40B4-BE49-F238E27FC236}">
                <a16:creationId xmlns="" xmlns:a16="http://schemas.microsoft.com/office/drawing/2014/main" id="{A76B3E38-36D0-A42A-6D2C-6D3FC3C2E2E7}"/>
              </a:ext>
            </a:extLst>
          </p:cNvPr>
          <p:cNvSpPr>
            <a:spLocks noChangeArrowheads="1"/>
          </p:cNvSpPr>
          <p:nvPr/>
        </p:nvSpPr>
        <p:spPr bwMode="auto">
          <a:xfrm>
            <a:off x="205408" y="288836"/>
            <a:ext cx="117811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buNone/>
            </a:pPr>
            <a:r>
              <a:rPr lang="en-US" altLang="en-US" sz="2800" b="1" u="sng" dirty="0">
                <a:solidFill>
                  <a:srgbClr val="FF0000"/>
                </a:solidFill>
                <a:latin typeface="Times New Roman" panose="02020603050405020304" pitchFamily="18" charset="0"/>
                <a:cs typeface="Times New Roman" panose="02020603050405020304" pitchFamily="18" charset="0"/>
              </a:rPr>
              <a:t>PHẦN 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MỘT SỐ </a:t>
            </a:r>
            <a:r>
              <a:rPr lang="en-US" sz="2800" b="1" spc="-5" dirty="0">
                <a:solidFill>
                  <a:srgbClr val="FF0000"/>
                </a:solidFill>
                <a:latin typeface="Times New Roman" panose="02020603050405020304" pitchFamily="18" charset="0"/>
                <a:cs typeface="Times New Roman" panose="02020603050405020304" pitchFamily="18" charset="0"/>
              </a:rPr>
              <a:t>VẤN</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ĐỀ</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CHUNG</a:t>
            </a:r>
            <a:r>
              <a:rPr lang="en-US" sz="2800" b="1" spc="5" dirty="0">
                <a:solidFill>
                  <a:srgbClr val="FF0000"/>
                </a:solidFill>
                <a:latin typeface="Times New Roman" panose="02020603050405020304" pitchFamily="18" charset="0"/>
                <a:cs typeface="Times New Roman" panose="02020603050405020304" pitchFamily="18" charset="0"/>
              </a:rPr>
              <a:t> VỀ</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KIỂM</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TRA,</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ĐÁNH</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GIÁ</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MÔN</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NGỮ VĂN</a:t>
            </a:r>
            <a:r>
              <a:rPr lang="en-US" sz="2800" b="1" spc="5"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THEO</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CHƯƠNG</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TRÌNH GIÁO</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DỤC</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PHỔ</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THÔNG</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15" dirty="0">
                <a:solidFill>
                  <a:srgbClr val="FF0000"/>
                </a:solidFill>
                <a:latin typeface="Times New Roman" panose="02020603050405020304" pitchFamily="18" charset="0"/>
                <a:cs typeface="Times New Roman" panose="02020603050405020304" pitchFamily="18" charset="0"/>
              </a:rPr>
              <a:t>20</a:t>
            </a:r>
            <a:r>
              <a:rPr lang="en-US" sz="2800" b="1" spc="-5" dirty="0">
                <a:solidFill>
                  <a:srgbClr val="FF0000"/>
                </a:solidFill>
                <a:latin typeface="Times New Roman" panose="02020603050405020304" pitchFamily="18" charset="0"/>
                <a:cs typeface="Times New Roman" panose="02020603050405020304" pitchFamily="18" charset="0"/>
              </a:rPr>
              <a:t>18</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Rectangle 2">
            <a:extLst>
              <a:ext uri="{FF2B5EF4-FFF2-40B4-BE49-F238E27FC236}">
                <a16:creationId xmlns="" xmlns:a16="http://schemas.microsoft.com/office/drawing/2014/main" id="{1CF20E83-1246-340E-9C6E-EBFEC7951745}"/>
              </a:ext>
            </a:extLst>
          </p:cNvPr>
          <p:cNvSpPr>
            <a:spLocks noChangeArrowheads="1"/>
          </p:cNvSpPr>
          <p:nvPr/>
        </p:nvSpPr>
        <p:spPr bwMode="auto">
          <a:xfrm>
            <a:off x="580807" y="2322501"/>
            <a:ext cx="1093761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a:spcBef>
                <a:spcPts val="0"/>
              </a:spcBef>
              <a:buNone/>
              <a:defRPr/>
            </a:pPr>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Đề kiểm tra định kì: </a:t>
            </a:r>
            <a:r>
              <a:rPr lang="vi-VN" sz="2800" dirty="0">
                <a:latin typeface="Times New Roman" panose="02020603050405020304" pitchFamily="18" charset="0"/>
                <a:cs typeface="Times New Roman" panose="02020603050405020304" pitchFamily="18" charset="0"/>
              </a:rPr>
              <a:t>Có thể yêu cầu hình thức viết tự luận (một hoặc nhiều câu); có thể kết hợp hình thức trắc nghiệm khách quan (câu hỏi trắc nghiệm khách quan) và hình thức tự luận (câu hỏi mở) để đánh giá đọc hiểu và yêu cầu viết bài văn. </a:t>
            </a:r>
          </a:p>
        </p:txBody>
      </p:sp>
    </p:spTree>
    <p:extLst>
      <p:ext uri="{BB962C8B-B14F-4D97-AF65-F5344CB8AC3E}">
        <p14:creationId xmlns:p14="http://schemas.microsoft.com/office/powerpoint/2010/main" val="4257544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5B5A2D4-3957-5C94-F013-A02BF1AC7D15}"/>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1C7016D6-2806-0877-FDCA-30AB161B8977}"/>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4E25BE7F-F28E-1E5D-D8B8-6E0739DCE05E}"/>
              </a:ext>
            </a:extLst>
          </p:cNvPr>
          <p:cNvSpPr/>
          <p:nvPr/>
        </p:nvSpPr>
        <p:spPr>
          <a:xfrm>
            <a:off x="150228" y="45653"/>
            <a:ext cx="11423374" cy="6515808"/>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5963E334-8C9B-7FC8-988D-F57AD512F725}"/>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4" name="Rectangle 2">
            <a:extLst>
              <a:ext uri="{FF2B5EF4-FFF2-40B4-BE49-F238E27FC236}">
                <a16:creationId xmlns="" xmlns:a16="http://schemas.microsoft.com/office/drawing/2014/main" id="{DB19BDA4-5082-AD19-053A-D732FAD9AFFB}"/>
              </a:ext>
            </a:extLst>
          </p:cNvPr>
          <p:cNvSpPr>
            <a:spLocks noChangeArrowheads="1"/>
          </p:cNvSpPr>
          <p:nvPr/>
        </p:nvSpPr>
        <p:spPr bwMode="auto">
          <a:xfrm>
            <a:off x="543339" y="1242943"/>
            <a:ext cx="111635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2800" b="1" dirty="0" smtClean="0">
                <a:solidFill>
                  <a:srgbClr val="FF0000"/>
                </a:solidFill>
                <a:latin typeface="Times New Roman" panose="02020603050405020304" pitchFamily="18" charset="0"/>
                <a:cs typeface="Times New Roman" panose="02020603050405020304" pitchFamily="18" charset="0"/>
              </a:rPr>
              <a:t>6.</a:t>
            </a:r>
            <a:r>
              <a:rPr lang="vi-VN" sz="2800" b="1" dirty="0" smtClean="0">
                <a:solidFill>
                  <a:srgbClr val="FF0000"/>
                </a:solidFill>
                <a:latin typeface="Times New Roman" panose="02020603050405020304" pitchFamily="18" charset="0"/>
                <a:cs typeface="Times New Roman" panose="02020603050405020304" pitchFamily="18" charset="0"/>
              </a:rPr>
              <a:t>Quan </a:t>
            </a:r>
            <a:r>
              <a:rPr lang="vi-VN" sz="2800" b="1" dirty="0">
                <a:solidFill>
                  <a:srgbClr val="FF0000"/>
                </a:solidFill>
                <a:latin typeface="Times New Roman" panose="02020603050405020304" pitchFamily="18" charset="0"/>
                <a:cs typeface="Times New Roman" panose="02020603050405020304" pitchFamily="18" charset="0"/>
              </a:rPr>
              <a:t>điểm chỉ đạo về đổi mới kiểm tra, đánh giá môn Ngữ văn của Bộ Giáo dục và Đào tạo:</a:t>
            </a:r>
          </a:p>
        </p:txBody>
      </p:sp>
      <p:sp>
        <p:nvSpPr>
          <p:cNvPr id="8" name="Rectangle 1">
            <a:extLst>
              <a:ext uri="{FF2B5EF4-FFF2-40B4-BE49-F238E27FC236}">
                <a16:creationId xmlns="" xmlns:a16="http://schemas.microsoft.com/office/drawing/2014/main" id="{A76B3E38-36D0-A42A-6D2C-6D3FC3C2E2E7}"/>
              </a:ext>
            </a:extLst>
          </p:cNvPr>
          <p:cNvSpPr>
            <a:spLocks noChangeArrowheads="1"/>
          </p:cNvSpPr>
          <p:nvPr/>
        </p:nvSpPr>
        <p:spPr bwMode="auto">
          <a:xfrm>
            <a:off x="205408" y="288836"/>
            <a:ext cx="117811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buNone/>
            </a:pPr>
            <a:r>
              <a:rPr lang="en-US" altLang="en-US" sz="2800" b="1" u="sng" dirty="0">
                <a:solidFill>
                  <a:srgbClr val="FF0000"/>
                </a:solidFill>
                <a:latin typeface="Times New Roman" panose="02020603050405020304" pitchFamily="18" charset="0"/>
                <a:cs typeface="Times New Roman" panose="02020603050405020304" pitchFamily="18" charset="0"/>
              </a:rPr>
              <a:t>PHẦN 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MỘT SỐ </a:t>
            </a:r>
            <a:r>
              <a:rPr lang="en-US" sz="2800" b="1" spc="-5" dirty="0">
                <a:solidFill>
                  <a:srgbClr val="FF0000"/>
                </a:solidFill>
                <a:latin typeface="Times New Roman" panose="02020603050405020304" pitchFamily="18" charset="0"/>
                <a:cs typeface="Times New Roman" panose="02020603050405020304" pitchFamily="18" charset="0"/>
              </a:rPr>
              <a:t>VẤN</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ĐỀ</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CHUNG</a:t>
            </a:r>
            <a:r>
              <a:rPr lang="en-US" sz="2800" b="1" spc="5" dirty="0">
                <a:solidFill>
                  <a:srgbClr val="FF0000"/>
                </a:solidFill>
                <a:latin typeface="Times New Roman" panose="02020603050405020304" pitchFamily="18" charset="0"/>
                <a:cs typeface="Times New Roman" panose="02020603050405020304" pitchFamily="18" charset="0"/>
              </a:rPr>
              <a:t> VỀ</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KIỂM</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TRA,</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ĐÁNH</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GIÁ</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MÔN</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NGỮ VĂN</a:t>
            </a:r>
            <a:r>
              <a:rPr lang="en-US" sz="2800" b="1" spc="5"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THEO</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CHƯƠNG</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TRÌNH GIÁO</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DỤC</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PHỔ</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THÔNG</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15" dirty="0">
                <a:solidFill>
                  <a:srgbClr val="FF0000"/>
                </a:solidFill>
                <a:latin typeface="Times New Roman" panose="02020603050405020304" pitchFamily="18" charset="0"/>
                <a:cs typeface="Times New Roman" panose="02020603050405020304" pitchFamily="18" charset="0"/>
              </a:rPr>
              <a:t>20</a:t>
            </a:r>
            <a:r>
              <a:rPr lang="en-US" sz="2800" b="1" spc="-5" dirty="0">
                <a:solidFill>
                  <a:srgbClr val="FF0000"/>
                </a:solidFill>
                <a:latin typeface="Times New Roman" panose="02020603050405020304" pitchFamily="18" charset="0"/>
                <a:cs typeface="Times New Roman" panose="02020603050405020304" pitchFamily="18" charset="0"/>
              </a:rPr>
              <a:t>18</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Rectangle 2">
            <a:extLst>
              <a:ext uri="{FF2B5EF4-FFF2-40B4-BE49-F238E27FC236}">
                <a16:creationId xmlns="" xmlns:a16="http://schemas.microsoft.com/office/drawing/2014/main" id="{1CF20E83-1246-340E-9C6E-EBFEC7951745}"/>
              </a:ext>
            </a:extLst>
          </p:cNvPr>
          <p:cNvSpPr>
            <a:spLocks noChangeArrowheads="1"/>
          </p:cNvSpPr>
          <p:nvPr/>
        </p:nvSpPr>
        <p:spPr bwMode="auto">
          <a:xfrm>
            <a:off x="383798" y="2197050"/>
            <a:ext cx="1113462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sz="2800" b="1" dirty="0">
                <a:latin typeface="Times New Roman" panose="02020603050405020304" pitchFamily="18" charset="0"/>
                <a:cs typeface="Times New Roman" panose="02020603050405020304" pitchFamily="18" charset="0"/>
              </a:rPr>
              <a:t>1.Thông tư số 22/2021/TT-BGDĐT ngày 20/07/2021 của Bộ Giáo dục và Đào tạo quy định về đánh giá học sinh THCS và </a:t>
            </a:r>
            <a:r>
              <a:rPr lang="vi-VN" sz="2800" b="1" dirty="0" smtClean="0">
                <a:latin typeface="Times New Roman" panose="02020603050405020304" pitchFamily="18" charset="0"/>
                <a:cs typeface="Times New Roman" panose="02020603050405020304" pitchFamily="18" charset="0"/>
              </a:rPr>
              <a:t>THPT</a:t>
            </a:r>
            <a:r>
              <a:rPr lang="en-US" sz="2800" b="1" dirty="0" smtClean="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13" name="Rectangle 2">
            <a:extLst>
              <a:ext uri="{FF2B5EF4-FFF2-40B4-BE49-F238E27FC236}">
                <a16:creationId xmlns="" xmlns:a16="http://schemas.microsoft.com/office/drawing/2014/main" id="{1CF20E83-1246-340E-9C6E-EBFEC7951745}"/>
              </a:ext>
            </a:extLst>
          </p:cNvPr>
          <p:cNvSpPr>
            <a:spLocks noChangeArrowheads="1"/>
          </p:cNvSpPr>
          <p:nvPr/>
        </p:nvSpPr>
        <p:spPr bwMode="auto">
          <a:xfrm>
            <a:off x="438974" y="3096364"/>
            <a:ext cx="1107945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b="1" dirty="0" smtClean="0">
                <a:latin typeface="Times New Roman" panose="02020603050405020304" pitchFamily="18" charset="0"/>
                <a:cs typeface="Times New Roman" panose="02020603050405020304" pitchFamily="18" charset="0"/>
              </a:rPr>
              <a:t>2. </a:t>
            </a:r>
            <a:r>
              <a:rPr lang="en-US" sz="2800" b="1" dirty="0" err="1" smtClean="0">
                <a:latin typeface="Times New Roman" panose="02020603050405020304" pitchFamily="18" charset="0"/>
                <a:cs typeface="Times New Roman" panose="02020603050405020304" pitchFamily="18" charset="0"/>
              </a:rPr>
              <a:t>Công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văn</a:t>
            </a:r>
            <a:r>
              <a:rPr lang="en-US" sz="2800" b="1" dirty="0" smtClean="0">
                <a:latin typeface="Times New Roman" panose="02020603050405020304" pitchFamily="18" charset="0"/>
                <a:cs typeface="Times New Roman" panose="02020603050405020304" pitchFamily="18" charset="0"/>
              </a:rPr>
              <a:t> 3935/BGDDT – </a:t>
            </a:r>
            <a:r>
              <a:rPr lang="en-US" sz="2800" b="1" dirty="0" err="1" smtClean="0">
                <a:latin typeface="Times New Roman" panose="02020603050405020304" pitchFamily="18" charset="0"/>
                <a:cs typeface="Times New Roman" panose="02020603050405020304" pitchFamily="18" charset="0"/>
              </a:rPr>
              <a:t>GDTrH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30/7/2024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Bộ</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Giáo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dục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tạo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hướng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dẫn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thực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hiện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nhiệm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vụ</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giáo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dục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trung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học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năm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học</a:t>
            </a:r>
            <a:r>
              <a:rPr lang="en-US" sz="2800" b="1" dirty="0" smtClean="0">
                <a:latin typeface="Times New Roman" panose="02020603050405020304" pitchFamily="18" charset="0"/>
                <a:cs typeface="Times New Roman" panose="02020603050405020304" pitchFamily="18" charset="0"/>
              </a:rPr>
              <a:t> 2024 – 2025.</a:t>
            </a:r>
            <a:endParaRPr lang="vi-VN" sz="2800" b="1" dirty="0">
              <a:latin typeface="Times New Roman" panose="02020603050405020304" pitchFamily="18" charset="0"/>
              <a:cs typeface="Times New Roman" panose="02020603050405020304" pitchFamily="18" charset="0"/>
            </a:endParaRPr>
          </a:p>
        </p:txBody>
      </p:sp>
      <p:sp>
        <p:nvSpPr>
          <p:cNvPr id="14" name="Rectangle 2">
            <a:extLst>
              <a:ext uri="{FF2B5EF4-FFF2-40B4-BE49-F238E27FC236}">
                <a16:creationId xmlns="" xmlns:a16="http://schemas.microsoft.com/office/drawing/2014/main" id="{1CF20E83-1246-340E-9C6E-EBFEC7951745}"/>
              </a:ext>
            </a:extLst>
          </p:cNvPr>
          <p:cNvSpPr>
            <a:spLocks noChangeArrowheads="1"/>
          </p:cNvSpPr>
          <p:nvPr/>
        </p:nvSpPr>
        <p:spPr bwMode="auto">
          <a:xfrm>
            <a:off x="438973" y="4401427"/>
            <a:ext cx="109750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b="1" dirty="0" smtClean="0">
                <a:latin typeface="Times New Roman" panose="02020603050405020304" pitchFamily="18" charset="0"/>
                <a:cs typeface="Times New Roman" panose="02020603050405020304" pitchFamily="18" charset="0"/>
              </a:rPr>
              <a:t>3. </a:t>
            </a:r>
            <a:r>
              <a:rPr lang="en-US" sz="2800" b="1" dirty="0" err="1" smtClean="0">
                <a:latin typeface="Times New Roman" panose="02020603050405020304" pitchFamily="18" charset="0"/>
                <a:cs typeface="Times New Roman" panose="02020603050405020304" pitchFamily="18" charset="0"/>
              </a:rPr>
              <a:t>Công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a:t>
            </a:r>
            <a:r>
              <a:rPr lang="en-US" sz="2800" b="1" dirty="0" smtClean="0">
                <a:latin typeface="Times New Roman" panose="02020603050405020304" pitchFamily="18" charset="0"/>
                <a:cs typeface="Times New Roman" panose="02020603050405020304" pitchFamily="18" charset="0"/>
              </a:rPr>
              <a:t> 3175/BGDDT-</a:t>
            </a:r>
            <a:r>
              <a:rPr lang="en-US" sz="2800" b="1" dirty="0" err="1" smtClean="0">
                <a:latin typeface="Times New Roman" panose="02020603050405020304" pitchFamily="18" charset="0"/>
                <a:cs typeface="Times New Roman" panose="02020603050405020304" pitchFamily="18" charset="0"/>
              </a:rPr>
              <a:t>GDTrH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21/7/2022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Bộ</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Giáo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dục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tạo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hướng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dẫn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đổi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mới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phương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pháp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dạy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học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kiểm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đánh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môn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Ngữ</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văn</a:t>
            </a:r>
            <a:r>
              <a:rPr lang="en-US" sz="2800" b="1" dirty="0" smtClean="0">
                <a:latin typeface="Times New Roman" panose="02020603050405020304" pitchFamily="18" charset="0"/>
                <a:cs typeface="Times New Roman" panose="02020603050405020304" pitchFamily="18" charset="0"/>
              </a:rPr>
              <a:t> ở </a:t>
            </a:r>
            <a:r>
              <a:rPr lang="en-US" sz="2800" b="1" dirty="0" err="1" smtClean="0">
                <a:latin typeface="Times New Roman" panose="02020603050405020304" pitchFamily="18" charset="0"/>
                <a:cs typeface="Times New Roman" panose="02020603050405020304" pitchFamily="18" charset="0"/>
              </a:rPr>
              <a:t>trường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phổ</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thông</a:t>
            </a:r>
            <a:r>
              <a:rPr lang="en-US" sz="2800" b="1" dirty="0" smtClean="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8952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a:extLst>
              <a:ext uri="{FF2B5EF4-FFF2-40B4-BE49-F238E27FC236}">
                <a16:creationId xmlns="" xmlns:a16="http://schemas.microsoft.com/office/drawing/2014/main" id="{A45D7D9A-E86E-4B34-A03E-341200B00B26}"/>
              </a:ext>
            </a:extLst>
          </p:cNvPr>
          <p:cNvPicPr>
            <a:picLocks noChangeAspect="1"/>
          </p:cNvPicPr>
          <p:nvPr/>
        </p:nvPicPr>
        <p:blipFill rotWithShape="1">
          <a:blip r:embed="rId3"/>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8A246085-0B78-4433-85B9-0E5C0F836D04}"/>
              </a:ext>
            </a:extLst>
          </p:cNvPr>
          <p:cNvSpPr/>
          <p:nvPr/>
        </p:nvSpPr>
        <p:spPr>
          <a:xfrm>
            <a:off x="969393" y="633952"/>
            <a:ext cx="10262438" cy="5590095"/>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FC1C5871-72EE-4C4E-8E8B-96EE3F22AF40}"/>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2" name="Rectangle 5">
            <a:extLst>
              <a:ext uri="{FF2B5EF4-FFF2-40B4-BE49-F238E27FC236}">
                <a16:creationId xmlns="" xmlns:a16="http://schemas.microsoft.com/office/drawing/2014/main" id="{B2AA85FF-3472-3885-6C46-1DD083101E0C}"/>
              </a:ext>
            </a:extLst>
          </p:cNvPr>
          <p:cNvSpPr txBox="1">
            <a:spLocks noChangeArrowheads="1"/>
          </p:cNvSpPr>
          <p:nvPr/>
        </p:nvSpPr>
        <p:spPr>
          <a:xfrm>
            <a:off x="1676399" y="2091078"/>
            <a:ext cx="8610600" cy="2209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4400" b="1" dirty="0">
                <a:latin typeface="Times New Roman" panose="02020603050405020304" pitchFamily="18" charset="0"/>
                <a:cs typeface="Times New Roman" panose="02020603050405020304" pitchFamily="18" charset="0"/>
              </a:rPr>
              <a:t>LỰA CHỌN NGỮ LIỆU XÂY DỰNG ĐỀ KIỂM TRA ĐỊNH KÌ</a:t>
            </a:r>
          </a:p>
        </p:txBody>
      </p:sp>
      <p:sp>
        <p:nvSpPr>
          <p:cNvPr id="38" name="Rectangle 5">
            <a:extLst>
              <a:ext uri="{FF2B5EF4-FFF2-40B4-BE49-F238E27FC236}">
                <a16:creationId xmlns="" xmlns:a16="http://schemas.microsoft.com/office/drawing/2014/main" id="{DB1E6798-9C24-C7C9-1631-EC823D62E288}"/>
              </a:ext>
            </a:extLst>
          </p:cNvPr>
          <p:cNvSpPr txBox="1">
            <a:spLocks noChangeArrowheads="1"/>
          </p:cNvSpPr>
          <p:nvPr/>
        </p:nvSpPr>
        <p:spPr bwMode="auto">
          <a:xfrm>
            <a:off x="1881808" y="1038025"/>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lnSpc>
                <a:spcPct val="90000"/>
              </a:lnSpc>
              <a:buFontTx/>
              <a:buNone/>
              <a:defRPr/>
            </a:pPr>
            <a:r>
              <a:rPr lang="en-US" altLang="en-US" sz="3600" b="1" kern="0" dirty="0" smtClean="0">
                <a:solidFill>
                  <a:srgbClr val="FF0000"/>
                </a:solidFill>
                <a:latin typeface="Times New Roman" panose="02020603050405020304" pitchFamily="18" charset="0"/>
                <a:cs typeface="Times New Roman" panose="02020603050405020304" pitchFamily="18" charset="0"/>
              </a:rPr>
              <a:t>PHẦN II:</a:t>
            </a:r>
            <a:endParaRPr lang="en-US" altLang="en-US" sz="3600" b="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1562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20DF405-004E-387C-756E-17387527054F}"/>
            </a:ext>
          </a:extLst>
        </p:cNvPr>
        <p:cNvGrpSpPr/>
        <p:nvPr/>
      </p:nvGrpSpPr>
      <p:grpSpPr>
        <a:xfrm>
          <a:off x="0" y="0"/>
          <a:ext cx="0" cy="0"/>
          <a:chOff x="0" y="0"/>
          <a:chExt cx="0" cy="0"/>
        </a:xfrm>
      </p:grpSpPr>
      <p:pic>
        <p:nvPicPr>
          <p:cNvPr id="2" name="图片 1">
            <a:extLst>
              <a:ext uri="{FF2B5EF4-FFF2-40B4-BE49-F238E27FC236}">
                <a16:creationId xmlns="" xmlns:a16="http://schemas.microsoft.com/office/drawing/2014/main" id="{A6604C3D-003A-85A6-A3C3-9021F8F00454}"/>
              </a:ext>
            </a:extLst>
          </p:cNvPr>
          <p:cNvPicPr>
            <a:picLocks noChangeAspect="1"/>
          </p:cNvPicPr>
          <p:nvPr/>
        </p:nvPicPr>
        <p:blipFill rotWithShape="1">
          <a:blip r:embed="rId3"/>
          <a:srcRect l="34326" r="34033"/>
          <a:stretch/>
        </p:blipFill>
        <p:spPr>
          <a:xfrm rot="16200000">
            <a:off x="2667000" y="-2667001"/>
            <a:ext cx="6858002" cy="12192000"/>
          </a:xfrm>
          <a:prstGeom prst="rect">
            <a:avLst/>
          </a:prstGeom>
        </p:spPr>
      </p:pic>
      <p:sp>
        <p:nvSpPr>
          <p:cNvPr id="3" name="矩形 2">
            <a:extLst>
              <a:ext uri="{FF2B5EF4-FFF2-40B4-BE49-F238E27FC236}">
                <a16:creationId xmlns="" xmlns:a16="http://schemas.microsoft.com/office/drawing/2014/main" id="{C258C181-57CF-2232-68A4-19FAC8E708DE}"/>
              </a:ext>
            </a:extLst>
          </p:cNvPr>
          <p:cNvSpPr/>
          <p:nvPr/>
        </p:nvSpPr>
        <p:spPr>
          <a:xfrm>
            <a:off x="2799761" y="1348033"/>
            <a:ext cx="6608190" cy="3846136"/>
          </a:xfrm>
          <a:prstGeom prst="rect">
            <a:avLst/>
          </a:prstGeom>
          <a:solidFill>
            <a:srgbClr val="9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FFFFFF"/>
              </a:solidFill>
              <a:effectLst/>
              <a:uLnTx/>
              <a:uFillTx/>
              <a:latin typeface="UVN Cat Bien" pitchFamily="18" charset="0"/>
              <a:ea typeface="+mn-ea"/>
              <a:cs typeface="+mn-cs"/>
              <a:sym typeface="+mn-lt"/>
            </a:endParaRPr>
          </a:p>
        </p:txBody>
      </p:sp>
      <p:pic>
        <p:nvPicPr>
          <p:cNvPr id="11" name="图片 10">
            <a:extLst>
              <a:ext uri="{FF2B5EF4-FFF2-40B4-BE49-F238E27FC236}">
                <a16:creationId xmlns="" xmlns:a16="http://schemas.microsoft.com/office/drawing/2014/main" id="{60CF94E8-17C8-65D3-058A-64DA682FB073}"/>
              </a:ext>
            </a:extLst>
          </p:cNvPr>
          <p:cNvPicPr>
            <a:picLocks noChangeAspect="1"/>
          </p:cNvPicPr>
          <p:nvPr/>
        </p:nvPicPr>
        <p:blipFill rotWithShape="1">
          <a:blip r:embed="rId4">
            <a:clrChange>
              <a:clrFrom>
                <a:srgbClr val="F2EEEB"/>
              </a:clrFrom>
              <a:clrTo>
                <a:srgbClr val="F2EEEB">
                  <a:alpha val="0"/>
                </a:srgbClr>
              </a:clrTo>
            </a:clrChange>
            <a:lum bright="70000" contrast="-70000"/>
            <a:extLst>
              <a:ext uri="{28A0092B-C50C-407E-A947-70E740481C1C}">
                <a14:useLocalDpi xmlns:a14="http://schemas.microsoft.com/office/drawing/2010/main" val="0"/>
              </a:ext>
            </a:extLst>
          </a:blip>
          <a:srcRect r="50000" b="67856"/>
          <a:stretch/>
        </p:blipFill>
        <p:spPr>
          <a:xfrm>
            <a:off x="2832890" y="-3"/>
            <a:ext cx="5512905" cy="1621655"/>
          </a:xfrm>
          <a:prstGeom prst="rect">
            <a:avLst/>
          </a:prstGeom>
        </p:spPr>
      </p:pic>
      <p:sp>
        <p:nvSpPr>
          <p:cNvPr id="12" name="文本框 11">
            <a:extLst>
              <a:ext uri="{FF2B5EF4-FFF2-40B4-BE49-F238E27FC236}">
                <a16:creationId xmlns="" xmlns:a16="http://schemas.microsoft.com/office/drawing/2014/main" id="{5F93E3B1-9484-53A4-F01B-20B1930BBDB9}"/>
              </a:ext>
            </a:extLst>
          </p:cNvPr>
          <p:cNvSpPr txBox="1"/>
          <p:nvPr/>
        </p:nvSpPr>
        <p:spPr>
          <a:xfrm>
            <a:off x="4675535" y="559171"/>
            <a:ext cx="2310413"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u="sng" dirty="0">
                <a:latin typeface="UVN Cat Bien" pitchFamily="18" charset="0"/>
              </a:rPr>
              <a:t>NỘI DUNG</a:t>
            </a:r>
            <a:r>
              <a:rPr kumimoji="0" lang="en-US" altLang="zh-CN" sz="3200" b="1" i="0" u="sng" strike="noStrike" kern="1200" cap="none" spc="0" normalizeH="0" baseline="0" noProof="0" dirty="0">
                <a:ln>
                  <a:noFill/>
                </a:ln>
                <a:effectLst/>
                <a:uLnTx/>
                <a:uFillTx/>
                <a:latin typeface="UVN Cat Bien" pitchFamily="18" charset="0"/>
                <a:ea typeface="+mn-ea"/>
                <a:cs typeface="+mn-cs"/>
              </a:rPr>
              <a:t> </a:t>
            </a:r>
            <a:endParaRPr kumimoji="0" lang="zh-CN" altLang="en-US" sz="3200" b="1" i="0" u="sng" strike="noStrike" kern="1200" cap="none" spc="0" normalizeH="0" baseline="0" noProof="0" dirty="0">
              <a:ln>
                <a:noFill/>
              </a:ln>
              <a:effectLst/>
              <a:uLnTx/>
              <a:uFillTx/>
              <a:latin typeface="UVN Cat Bien" pitchFamily="18" charset="0"/>
              <a:ea typeface="+mn-ea"/>
              <a:cs typeface="+mn-cs"/>
            </a:endParaRPr>
          </a:p>
        </p:txBody>
      </p:sp>
      <p:sp>
        <p:nvSpPr>
          <p:cNvPr id="15" name="矩形 14">
            <a:extLst>
              <a:ext uri="{FF2B5EF4-FFF2-40B4-BE49-F238E27FC236}">
                <a16:creationId xmlns="" xmlns:a16="http://schemas.microsoft.com/office/drawing/2014/main" id="{72214A01-F7FA-2054-64F5-5922148BAC0B}"/>
              </a:ext>
            </a:extLst>
          </p:cNvPr>
          <p:cNvSpPr/>
          <p:nvPr/>
        </p:nvSpPr>
        <p:spPr>
          <a:xfrm>
            <a:off x="2358887" y="1548131"/>
            <a:ext cx="7646503" cy="1107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vi-VN" altLang="en-US" sz="2600" b="1" dirty="0">
                <a:solidFill>
                  <a:schemeClr val="tx1"/>
                </a:solidFill>
                <a:latin typeface="Times New Roman" panose="02020603050405020304" pitchFamily="18" charset="0"/>
                <a:cs typeface="Times New Roman" panose="02020603050405020304" pitchFamily="18" charset="0"/>
              </a:rPr>
              <a:t> </a:t>
            </a:r>
            <a:endParaRPr lang="en-US" altLang="en-US" sz="2600" b="1" dirty="0">
              <a:solidFill>
                <a:schemeClr val="tx1"/>
              </a:solidFill>
              <a:latin typeface="Times New Roman" panose="02020603050405020304" pitchFamily="18" charset="0"/>
              <a:cs typeface="Times New Roman" panose="02020603050405020304" pitchFamily="18" charset="0"/>
            </a:endParaRPr>
          </a:p>
          <a:p>
            <a:pPr algn="ctr">
              <a:spcBef>
                <a:spcPct val="0"/>
              </a:spcBef>
            </a:pP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a:solidFill>
                  <a:schemeClr val="tx1"/>
                </a:solidFill>
                <a:latin typeface="Times New Roman" panose="02020603050405020304" pitchFamily="18" charset="0"/>
                <a:cs typeface="Times New Roman" panose="02020603050405020304" pitchFamily="18" charset="0"/>
              </a:rPr>
              <a:t>I: VAI TRÒ CỦA NGỮ LIỆU TRONG DẠY HỌC VÀ KIỂM TRA ĐÁNH GIÁ</a:t>
            </a:r>
            <a:r>
              <a:rPr lang="vi-VN" altLang="en-US" sz="2600" b="1" dirty="0">
                <a:solidFill>
                  <a:schemeClr val="tx1"/>
                </a:solidFill>
                <a:latin typeface="Times New Roman" panose="02020603050405020304" pitchFamily="18" charset="0"/>
                <a:cs typeface="Times New Roman" panose="02020603050405020304" pitchFamily="18" charset="0"/>
              </a:rPr>
              <a:t> </a:t>
            </a:r>
            <a:endParaRPr lang="en-US" altLang="en-US" sz="2600" b="1"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FFFFFF"/>
              </a:solidFill>
              <a:effectLst/>
              <a:uLnTx/>
              <a:uFillTx/>
              <a:latin typeface="UVN Cat Bien" pitchFamily="18" charset="0"/>
              <a:ea typeface="+mn-ea"/>
              <a:cs typeface="+mn-cs"/>
            </a:endParaRPr>
          </a:p>
        </p:txBody>
      </p:sp>
      <p:sp>
        <p:nvSpPr>
          <p:cNvPr id="16" name="矩形 15">
            <a:extLst>
              <a:ext uri="{FF2B5EF4-FFF2-40B4-BE49-F238E27FC236}">
                <a16:creationId xmlns="" xmlns:a16="http://schemas.microsoft.com/office/drawing/2014/main" id="{124A8B96-5735-5D06-1DB5-126835D7EBF1}"/>
              </a:ext>
            </a:extLst>
          </p:cNvPr>
          <p:cNvSpPr/>
          <p:nvPr/>
        </p:nvSpPr>
        <p:spPr>
          <a:xfrm>
            <a:off x="2358886" y="2761964"/>
            <a:ext cx="7646503" cy="78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altLang="en-US" sz="2600" b="1" dirty="0" smtClean="0">
                <a:solidFill>
                  <a:schemeClr val="tx1"/>
                </a:solidFill>
                <a:latin typeface="Times New Roman" panose="02020603050405020304" pitchFamily="18" charset="0"/>
                <a:cs typeface="Times New Roman" panose="02020603050405020304" pitchFamily="18" charset="0"/>
              </a:rPr>
              <a:t> II</a:t>
            </a:r>
            <a:r>
              <a:rPr lang="en-US" altLang="en-US" sz="2600" b="1" dirty="0">
                <a:solidFill>
                  <a:schemeClr val="tx1"/>
                </a:solidFill>
                <a:latin typeface="Times New Roman" panose="02020603050405020304" pitchFamily="18" charset="0"/>
                <a:cs typeface="Times New Roman" panose="02020603050405020304" pitchFamily="18" charset="0"/>
              </a:rPr>
              <a:t>: LỰA CHỌN NGỮ LIỆU XÂY DỰNG ĐỀ KIỂM TRA ĐỊNH KÌ</a:t>
            </a:r>
          </a:p>
        </p:txBody>
      </p:sp>
      <p:sp>
        <p:nvSpPr>
          <p:cNvPr id="17" name="矩形 16">
            <a:extLst>
              <a:ext uri="{FF2B5EF4-FFF2-40B4-BE49-F238E27FC236}">
                <a16:creationId xmlns="" xmlns:a16="http://schemas.microsoft.com/office/drawing/2014/main" id="{50D58817-7271-B30D-5247-9E5FEC46A6CC}"/>
              </a:ext>
            </a:extLst>
          </p:cNvPr>
          <p:cNvSpPr/>
          <p:nvPr/>
        </p:nvSpPr>
        <p:spPr>
          <a:xfrm>
            <a:off x="2358885" y="3644750"/>
            <a:ext cx="7646503" cy="127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a:solidFill>
                  <a:srgbClr val="000000"/>
                </a:solidFill>
                <a:latin typeface="Times New Roman" panose="02020603050405020304" pitchFamily="18" charset="0"/>
                <a:cs typeface="Times New Roman" panose="02020603050405020304" pitchFamily="18" charset="0"/>
              </a:rPr>
              <a:t>III: MỘT SỐ LƯU Ý KHI SỬ DỤNG NGỮ LIỆU TRONG KIỂM TRA, ĐÁNH GIÁ ĐỊNH KÌ</a:t>
            </a:r>
          </a:p>
        </p:txBody>
      </p:sp>
      <p:sp>
        <p:nvSpPr>
          <p:cNvPr id="19" name="矩形 18">
            <a:extLst>
              <a:ext uri="{FF2B5EF4-FFF2-40B4-BE49-F238E27FC236}">
                <a16:creationId xmlns="" xmlns:a16="http://schemas.microsoft.com/office/drawing/2014/main" id="{4CCBE1AF-0699-883A-5892-5C7778574A55}"/>
              </a:ext>
            </a:extLst>
          </p:cNvPr>
          <p:cNvSpPr/>
          <p:nvPr/>
        </p:nvSpPr>
        <p:spPr>
          <a:xfrm>
            <a:off x="2358885" y="5021943"/>
            <a:ext cx="7646502" cy="976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600" b="1" dirty="0">
              <a:solidFill>
                <a:schemeClr val="tx1"/>
              </a:solidFill>
              <a:latin typeface="Times New Roman" panose="02020603050405020304" pitchFamily="18" charset="0"/>
              <a:cs typeface="Times New Roman" panose="02020603050405020304" pitchFamily="18" charset="0"/>
            </a:endParaRPr>
          </a:p>
          <a:p>
            <a:pPr algn="ctr"/>
            <a:r>
              <a:rPr lang="en-US" altLang="en-US" sz="2600" b="1" dirty="0" smtClean="0">
                <a:solidFill>
                  <a:schemeClr val="tx1"/>
                </a:solidFill>
                <a:latin typeface="Times New Roman" panose="02020603050405020304" pitchFamily="18" charset="0"/>
                <a:cs typeface="Times New Roman" panose="02020603050405020304" pitchFamily="18" charset="0"/>
              </a:rPr>
              <a:t>IV</a:t>
            </a:r>
            <a:r>
              <a:rPr lang="en-US" altLang="en-US" sz="2600" b="1" dirty="0">
                <a:solidFill>
                  <a:schemeClr val="tx1"/>
                </a:solidFill>
                <a:latin typeface="Times New Roman" panose="02020603050405020304" pitchFamily="18" charset="0"/>
                <a:cs typeface="Times New Roman" panose="02020603050405020304" pitchFamily="18" charset="0"/>
              </a:rPr>
              <a:t>: CÁCH TÌM KIẾM VÀ SỬ DỤNG NGỮ LIỆU TRONG KIỂM TRA, ĐÁNH GIÁ ĐỊNH KÌ</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FFFFFF"/>
              </a:solidFill>
              <a:effectLst/>
              <a:uLnTx/>
              <a:uFillTx/>
              <a:latin typeface="UVN Cat Bien" pitchFamily="18" charset="0"/>
              <a:ea typeface="+mn-ea"/>
              <a:cs typeface="+mn-cs"/>
            </a:endParaRPr>
          </a:p>
        </p:txBody>
      </p:sp>
    </p:spTree>
    <p:extLst>
      <p:ext uri="{BB962C8B-B14F-4D97-AF65-F5344CB8AC3E}">
        <p14:creationId xmlns:p14="http://schemas.microsoft.com/office/powerpoint/2010/main" val="33954828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 xmlns:a16="http://schemas.microsoft.com/office/drawing/2014/main" id="{AADCB875-4225-0979-D26A-BAA7E0A770D0}"/>
            </a:ext>
          </a:extLst>
        </p:cNvPr>
        <p:cNvGrpSpPr/>
        <p:nvPr/>
      </p:nvGrpSpPr>
      <p:grpSpPr>
        <a:xfrm>
          <a:off x="0" y="0"/>
          <a:ext cx="0" cy="0"/>
          <a:chOff x="0" y="0"/>
          <a:chExt cx="0" cy="0"/>
        </a:xfrm>
      </p:grpSpPr>
      <p:sp>
        <p:nvSpPr>
          <p:cNvPr id="7" name="矩形 6">
            <a:extLst>
              <a:ext uri="{FF2B5EF4-FFF2-40B4-BE49-F238E27FC236}">
                <a16:creationId xmlns="" xmlns:a16="http://schemas.microsoft.com/office/drawing/2014/main" id="{F0BEF8C5-8739-AB4A-5724-EC5062035408}"/>
              </a:ext>
            </a:extLst>
          </p:cNvPr>
          <p:cNvSpPr/>
          <p:nvPr/>
        </p:nvSpPr>
        <p:spPr>
          <a:xfrm>
            <a:off x="2527953" y="1661148"/>
            <a:ext cx="7136091" cy="3721231"/>
          </a:xfrm>
          <a:prstGeom prst="rect">
            <a:avLst/>
          </a:prstGeom>
          <a:solidFill>
            <a:srgbClr val="90BDB5"/>
          </a:solidFill>
          <a:ln>
            <a:noFill/>
          </a:ln>
          <a:effectLst>
            <a:outerShdw blurRad="304800" dist="215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altLang="en-US" sz="3000" b="1" dirty="0">
              <a:solidFill>
                <a:srgbClr val="000000"/>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VAI TRÒ CỦA NGỮ LIỆU TRONG DẠY HỌC VÀ KIỂM TRA ĐÁNH GIÁ</a:t>
            </a:r>
            <a:r>
              <a:rPr kumimoji="0" lang="vi-VN"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椭圆 7">
            <a:extLst>
              <a:ext uri="{FF2B5EF4-FFF2-40B4-BE49-F238E27FC236}">
                <a16:creationId xmlns="" xmlns:a16="http://schemas.microsoft.com/office/drawing/2014/main" id="{A56C2726-769D-9E1C-6996-7F426935DC22}"/>
              </a:ext>
            </a:extLst>
          </p:cNvPr>
          <p:cNvSpPr/>
          <p:nvPr/>
        </p:nvSpPr>
        <p:spPr>
          <a:xfrm>
            <a:off x="4399278" y="1459189"/>
            <a:ext cx="3393440" cy="1859059"/>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椭圆 8">
            <a:extLst>
              <a:ext uri="{FF2B5EF4-FFF2-40B4-BE49-F238E27FC236}">
                <a16:creationId xmlns="" xmlns:a16="http://schemas.microsoft.com/office/drawing/2014/main" id="{CF14FFD2-A807-F220-52DE-C81F2EB75989}"/>
              </a:ext>
            </a:extLst>
          </p:cNvPr>
          <p:cNvSpPr/>
          <p:nvPr/>
        </p:nvSpPr>
        <p:spPr>
          <a:xfrm>
            <a:off x="4498338" y="1502757"/>
            <a:ext cx="3195320" cy="1771921"/>
          </a:xfrm>
          <a:prstGeom prst="ellipse">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Hộp Văn bản 2">
            <a:extLst>
              <a:ext uri="{FF2B5EF4-FFF2-40B4-BE49-F238E27FC236}">
                <a16:creationId xmlns="" xmlns:a16="http://schemas.microsoft.com/office/drawing/2014/main" id="{E623C66F-AE61-650F-2ABE-7EE9E0E8799E}"/>
              </a:ext>
            </a:extLst>
          </p:cNvPr>
          <p:cNvSpPr txBox="1"/>
          <p:nvPr/>
        </p:nvSpPr>
        <p:spPr>
          <a:xfrm>
            <a:off x="4956311" y="2065554"/>
            <a:ext cx="1948072" cy="646331"/>
          </a:xfrm>
          <a:prstGeom prst="rect">
            <a:avLst/>
          </a:prstGeom>
          <a:solidFill>
            <a:schemeClr val="bg2"/>
          </a:solidFill>
        </p:spPr>
        <p:txBody>
          <a:bodyPr wrap="square">
            <a:spAutoFit/>
          </a:bodyPr>
          <a:lstStyle/>
          <a:p>
            <a:pPr algn="ctr"/>
            <a:r>
              <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a:t>
            </a:r>
            <a:r>
              <a:rPr kumimoji="0" lang="vi-V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lang="en-US" dirty="0"/>
          </a:p>
        </p:txBody>
      </p:sp>
    </p:spTree>
    <p:extLst>
      <p:ext uri="{BB962C8B-B14F-4D97-AF65-F5344CB8AC3E}">
        <p14:creationId xmlns:p14="http://schemas.microsoft.com/office/powerpoint/2010/main" val="18590361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5B5A2D4-3957-5C94-F013-A02BF1AC7D15}"/>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1C7016D6-2806-0877-FDCA-30AB161B8977}"/>
              </a:ext>
            </a:extLst>
          </p:cNvPr>
          <p:cNvPicPr>
            <a:picLocks noChangeAspect="1"/>
          </p:cNvPicPr>
          <p:nvPr/>
        </p:nvPicPr>
        <p:blipFill rotWithShape="1">
          <a:blip r:embed="rId3"/>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4E25BE7F-F28E-1E5D-D8B8-6E0739DCE05E}"/>
              </a:ext>
            </a:extLst>
          </p:cNvPr>
          <p:cNvSpPr/>
          <p:nvPr/>
        </p:nvSpPr>
        <p:spPr>
          <a:xfrm>
            <a:off x="410817" y="252918"/>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5963E334-8C9B-7FC8-988D-F57AD512F725}"/>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4" name="Rectangle 2">
            <a:extLst>
              <a:ext uri="{FF2B5EF4-FFF2-40B4-BE49-F238E27FC236}">
                <a16:creationId xmlns="" xmlns:a16="http://schemas.microsoft.com/office/drawing/2014/main" id="{DB19BDA4-5082-AD19-053A-D732FAD9AFFB}"/>
              </a:ext>
            </a:extLst>
          </p:cNvPr>
          <p:cNvSpPr>
            <a:spLocks noChangeArrowheads="1"/>
          </p:cNvSpPr>
          <p:nvPr/>
        </p:nvSpPr>
        <p:spPr bwMode="auto">
          <a:xfrm>
            <a:off x="556591" y="1113782"/>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r>
              <a:rPr lang="en-US" altLang="en-US" sz="2800" b="1" dirty="0">
                <a:solidFill>
                  <a:srgbClr val="FF0000"/>
                </a:solidFill>
                <a:latin typeface="Times New Roman" panose="02020603050405020304" pitchFamily="18" charset="0"/>
                <a:cs typeface="Times New Roman" panose="02020603050405020304" pitchFamily="18" charset="0"/>
              </a:rPr>
              <a:t>1. Trong </a:t>
            </a:r>
            <a:r>
              <a:rPr lang="en-US" altLang="en-US" sz="2800" b="1" dirty="0" err="1">
                <a:solidFill>
                  <a:srgbClr val="FF0000"/>
                </a:solidFill>
                <a:latin typeface="Times New Roman" panose="02020603050405020304" pitchFamily="18" charset="0"/>
                <a:cs typeface="Times New Roman" panose="02020603050405020304" pitchFamily="18" charset="0"/>
              </a:rPr>
              <a:t>dạy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học</a:t>
            </a: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 xmlns:a16="http://schemas.microsoft.com/office/drawing/2014/main" id="{3F27C5F3-E365-3D18-F4AE-FE7D79EF976E}"/>
              </a:ext>
            </a:extLst>
          </p:cNvPr>
          <p:cNvSpPr>
            <a:spLocks noChangeArrowheads="1"/>
          </p:cNvSpPr>
          <p:nvPr/>
        </p:nvSpPr>
        <p:spPr bwMode="auto">
          <a:xfrm>
            <a:off x="503582" y="3167389"/>
            <a:ext cx="113306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Aft>
                <a:spcPct val="0"/>
              </a:spcAft>
              <a:buNone/>
            </a:pPr>
            <a:r>
              <a:rPr lang="en-US" altLang="en-US" sz="2800" dirty="0" smtClean="0">
                <a:solidFill>
                  <a:srgbClr val="000000"/>
                </a:solidFill>
                <a:latin typeface="Times New Roman" panose="02020603050405020304" pitchFamily="18" charset="0"/>
                <a:cs typeface="Times New Roman" panose="02020603050405020304" pitchFamily="18" charset="0"/>
              </a:rPr>
              <a:t> -  </a:t>
            </a:r>
            <a:r>
              <a:rPr lang="en-US" altLang="en-US" sz="2800" dirty="0" err="1">
                <a:solidFill>
                  <a:srgbClr val="000000"/>
                </a:solidFill>
                <a:latin typeface="Times New Roman" panose="02020603050405020304" pitchFamily="18" charset="0"/>
                <a:cs typeface="Times New Roman" panose="02020603050405020304" pitchFamily="18" charset="0"/>
              </a:rPr>
              <a:t>Ngữ</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liệu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phương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tiện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dùng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để</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hiểu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tạo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lập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văn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bản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nói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viết</a:t>
            </a:r>
            <a:r>
              <a:rPr lang="en-US" altLang="en-US" sz="2800" dirty="0" smtClean="0">
                <a:solidFill>
                  <a:srgbClr val="000000"/>
                </a:solidFill>
                <a:latin typeface="Times New Roman" panose="02020603050405020304" pitchFamily="18" charset="0"/>
                <a:cs typeface="Times New Roman" panose="02020603050405020304" pitchFamily="18" charset="0"/>
              </a:rPr>
              <a:t>)</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 xmlns:a16="http://schemas.microsoft.com/office/drawing/2014/main" id="{DA35F799-96F1-8C68-1155-D14B5A370980}"/>
              </a:ext>
            </a:extLst>
          </p:cNvPr>
          <p:cNvSpPr>
            <a:spLocks noChangeArrowheads="1"/>
          </p:cNvSpPr>
          <p:nvPr/>
        </p:nvSpPr>
        <p:spPr bwMode="auto">
          <a:xfrm>
            <a:off x="530087" y="3689581"/>
            <a:ext cx="11184834" cy="276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Aft>
                <a:spcPct val="0"/>
              </a:spcAft>
              <a:buNone/>
            </a:pP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Ngữ</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liệu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phương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tiện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hiểu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vì</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thông</a:t>
            </a:r>
            <a:r>
              <a:rPr lang="en-US" altLang="en-US" sz="2800" dirty="0">
                <a:solidFill>
                  <a:srgbClr val="000000"/>
                </a:solidFill>
                <a:latin typeface="Times New Roman" panose="02020603050405020304" pitchFamily="18" charset="0"/>
                <a:cs typeface="Times New Roman" panose="02020603050405020304" pitchFamily="18" charset="0"/>
              </a:rPr>
              <a:t> qua </a:t>
            </a:r>
            <a:r>
              <a:rPr lang="en-US" altLang="en-US" sz="2800" dirty="0" err="1">
                <a:solidFill>
                  <a:srgbClr val="000000"/>
                </a:solidFill>
                <a:latin typeface="Times New Roman" panose="02020603050405020304" pitchFamily="18" charset="0"/>
                <a:cs typeface="Times New Roman" panose="02020603050405020304" pitchFamily="18" charset="0"/>
              </a:rPr>
              <a:t>việc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dạy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văn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bản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cụ</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thể</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sinh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hình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thành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năng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lực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hiểu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biết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cách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hiểu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những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văn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bản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có</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cùng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thể</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loại</a:t>
            </a:r>
            <a:r>
              <a:rPr lang="en-US" altLang="en-US" sz="2800" dirty="0">
                <a:solidFill>
                  <a:srgbClr val="000000"/>
                </a:solidFill>
                <a:latin typeface="Times New Roman" panose="02020603050405020304" pitchFamily="18" charset="0"/>
                <a:cs typeface="Times New Roman" panose="02020603050405020304" pitchFamily="18" charset="0"/>
              </a:rPr>
              <a:t>/</a:t>
            </a:r>
            <a:r>
              <a:rPr lang="en-US" altLang="en-US" sz="2800" dirty="0" err="1">
                <a:solidFill>
                  <a:srgbClr val="000000"/>
                </a:solidFill>
                <a:latin typeface="Times New Roman" panose="02020603050405020304" pitchFamily="18" charset="0"/>
                <a:cs typeface="Times New Roman" panose="02020603050405020304" pitchFamily="18" charset="0"/>
              </a:rPr>
              <a:t>loại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hình</a:t>
            </a:r>
            <a:r>
              <a:rPr lang="en-US" altLang="en-US" sz="2800" dirty="0">
                <a:solidFill>
                  <a:srgbClr val="000000"/>
                </a:solidFill>
                <a:latin typeface="Times New Roman" panose="02020603050405020304" pitchFamily="18" charset="0"/>
                <a:cs typeface="Times New Roman" panose="02020603050405020304" pitchFamily="18" charset="0"/>
              </a:rPr>
              <a:t>. </a:t>
            </a:r>
          </a:p>
          <a:p>
            <a:pPr eaLnBrk="0" fontAlgn="base" hangingPunct="0">
              <a:spcAft>
                <a:spcPct val="0"/>
              </a:spcAft>
              <a:buNone/>
            </a:pPr>
            <a:r>
              <a:rPr lang="en-US" altLang="en-US" sz="2800" dirty="0" smtClean="0">
                <a:solidFill>
                  <a:srgbClr val="000000"/>
                </a:solidFill>
                <a:latin typeface="Times New Roman" panose="02020603050405020304" pitchFamily="18" charset="0"/>
                <a:cs typeface="Times New Roman" panose="02020603050405020304" pitchFamily="18" charset="0"/>
              </a:rPr>
              <a:t> + </a:t>
            </a:r>
            <a:r>
              <a:rPr lang="en-US" altLang="en-US" sz="2800" dirty="0" err="1" smtClean="0">
                <a:solidFill>
                  <a:srgbClr val="000000"/>
                </a:solidFill>
                <a:latin typeface="Times New Roman" panose="02020603050405020304" pitchFamily="18" charset="0"/>
                <a:cs typeface="Times New Roman" panose="02020603050405020304" pitchFamily="18" charset="0"/>
              </a:rPr>
              <a:t>Ngữ</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liệu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phương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tiện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để</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dạy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tạo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lập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văn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bản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vì</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thông</a:t>
            </a:r>
            <a:r>
              <a:rPr lang="en-US" altLang="en-US" sz="2800" dirty="0">
                <a:solidFill>
                  <a:srgbClr val="000000"/>
                </a:solidFill>
                <a:latin typeface="Times New Roman" panose="02020603050405020304" pitchFamily="18" charset="0"/>
                <a:cs typeface="Times New Roman" panose="02020603050405020304" pitchFamily="18" charset="0"/>
              </a:rPr>
              <a:t> qua </a:t>
            </a:r>
            <a:r>
              <a:rPr lang="en-US" altLang="en-US" sz="2800" dirty="0" err="1">
                <a:solidFill>
                  <a:srgbClr val="000000"/>
                </a:solidFill>
                <a:latin typeface="Times New Roman" panose="02020603050405020304" pitchFamily="18" charset="0"/>
                <a:cs typeface="Times New Roman" panose="02020603050405020304" pitchFamily="18" charset="0"/>
              </a:rPr>
              <a:t>một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văn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bản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phân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tích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mẫu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giúp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sinh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có</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hiểu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biết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về</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đặc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điểm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của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loại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hình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văn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bản</a:t>
            </a:r>
            <a:r>
              <a:rPr lang="en-US" altLang="en-US" sz="2800" dirty="0">
                <a:solidFill>
                  <a:srgbClr val="000000"/>
                </a:solidFill>
                <a:latin typeface="Times New Roman" panose="02020603050405020304" pitchFamily="18" charset="0"/>
                <a:cs typeface="Times New Roman" panose="02020603050405020304" pitchFamily="18" charset="0"/>
              </a:rPr>
              <a:t>.</a:t>
            </a:r>
          </a:p>
        </p:txBody>
      </p:sp>
      <p:sp>
        <p:nvSpPr>
          <p:cNvPr id="8" name="Rectangle 1">
            <a:extLst>
              <a:ext uri="{FF2B5EF4-FFF2-40B4-BE49-F238E27FC236}">
                <a16:creationId xmlns="" xmlns:a16="http://schemas.microsoft.com/office/drawing/2014/main" id="{A76B3E38-36D0-A42A-6D2C-6D3FC3C2E2E7}"/>
              </a:ext>
            </a:extLst>
          </p:cNvPr>
          <p:cNvSpPr>
            <a:spLocks noChangeArrowheads="1"/>
          </p:cNvSpPr>
          <p:nvPr/>
        </p:nvSpPr>
        <p:spPr bwMode="auto">
          <a:xfrm>
            <a:off x="278295" y="360569"/>
            <a:ext cx="117811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dirty="0" smtClean="0">
                <a:solidFill>
                  <a:srgbClr val="FF0000"/>
                </a:solidFill>
                <a:latin typeface="Times New Roman" panose="02020603050405020304" pitchFamily="18" charset="0"/>
                <a:cs typeface="Times New Roman" panose="02020603050405020304" pitchFamily="18" charset="0"/>
              </a:rPr>
              <a:t>I</a:t>
            </a:r>
            <a:r>
              <a:rPr lang="en-US" altLang="en-US" sz="2800" b="1" dirty="0">
                <a:solidFill>
                  <a:srgbClr val="FF0000"/>
                </a:solidFill>
                <a:latin typeface="Times New Roman" panose="02020603050405020304" pitchFamily="18" charset="0"/>
                <a:cs typeface="Times New Roman" panose="02020603050405020304" pitchFamily="18" charset="0"/>
              </a:rPr>
              <a:t>:</a:t>
            </a:r>
            <a:r>
              <a:rPr lang="vi-VN"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VAI TRÒ CỦA NGỮ LIỆU TRONG DẠY HỌC VÀ KIỂM TRA ĐÁNH GIÁ</a:t>
            </a:r>
            <a:r>
              <a:rPr lang="vi-VN" altLang="en-US" sz="2800" b="1" dirty="0">
                <a:solidFill>
                  <a:srgbClr val="FF0000"/>
                </a:solidFill>
                <a:latin typeface="Times New Roman" panose="02020603050405020304" pitchFamily="18" charset="0"/>
                <a:cs typeface="Times New Roman" panose="02020603050405020304" pitchFamily="18" charset="0"/>
              </a:rPr>
              <a:t>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Rectangle 2">
            <a:extLst>
              <a:ext uri="{FF2B5EF4-FFF2-40B4-BE49-F238E27FC236}">
                <a16:creationId xmlns="" xmlns:a16="http://schemas.microsoft.com/office/drawing/2014/main" id="{1CF20E83-1246-340E-9C6E-EBFEC7951745}"/>
              </a:ext>
            </a:extLst>
          </p:cNvPr>
          <p:cNvSpPr>
            <a:spLocks noChangeArrowheads="1"/>
          </p:cNvSpPr>
          <p:nvPr/>
        </p:nvSpPr>
        <p:spPr bwMode="auto">
          <a:xfrm>
            <a:off x="556591" y="1628312"/>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Ngữ</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liệu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vừa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nội</a:t>
            </a:r>
            <a:r>
              <a:rPr lang="en-US" altLang="en-US" sz="2800" dirty="0">
                <a:solidFill>
                  <a:srgbClr val="000000"/>
                </a:solidFill>
                <a:latin typeface="Times New Roman" panose="02020603050405020304" pitchFamily="18" charset="0"/>
                <a:cs typeface="Times New Roman" panose="02020603050405020304" pitchFamily="18" charset="0"/>
              </a:rPr>
              <a:t> dung </a:t>
            </a:r>
            <a:r>
              <a:rPr lang="en-US" altLang="en-US" sz="2800" dirty="0" err="1">
                <a:solidFill>
                  <a:srgbClr val="000000"/>
                </a:solidFill>
                <a:latin typeface="Times New Roman" panose="02020603050405020304" pitchFamily="18" charset="0"/>
                <a:cs typeface="Times New Roman" panose="02020603050405020304" pitchFamily="18" charset="0"/>
              </a:rPr>
              <a:t>vừa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phương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tiện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dùng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để</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dạy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hiểu</a:t>
            </a:r>
            <a:r>
              <a:rPr lang="en-US" altLang="en-US" sz="2800" dirty="0">
                <a:solidFill>
                  <a:srgbClr val="000000"/>
                </a:solidFill>
                <a:latin typeface="Times New Roman" panose="02020603050405020304" pitchFamily="18" charset="0"/>
                <a:cs typeface="Times New Roman" panose="02020603050405020304" pitchFamily="18" charset="0"/>
              </a:rPr>
              <a:t>.</a:t>
            </a:r>
          </a:p>
        </p:txBody>
      </p:sp>
      <p:sp>
        <p:nvSpPr>
          <p:cNvPr id="11" name="Rectangle 2">
            <a:extLst>
              <a:ext uri="{FF2B5EF4-FFF2-40B4-BE49-F238E27FC236}">
                <a16:creationId xmlns="" xmlns:a16="http://schemas.microsoft.com/office/drawing/2014/main" id="{3F27C5F3-E365-3D18-F4AE-FE7D79EF976E}"/>
              </a:ext>
            </a:extLst>
          </p:cNvPr>
          <p:cNvSpPr>
            <a:spLocks noChangeArrowheads="1"/>
          </p:cNvSpPr>
          <p:nvPr/>
        </p:nvSpPr>
        <p:spPr bwMode="auto">
          <a:xfrm>
            <a:off x="515155" y="2256343"/>
            <a:ext cx="113306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Aft>
                <a:spcPct val="0"/>
              </a:spcAft>
              <a:buFontTx/>
              <a:buNone/>
            </a:pPr>
            <a:r>
              <a:rPr lang="en-US" altLang="en-US" sz="2800" dirty="0" smtClean="0">
                <a:solidFill>
                  <a:srgbClr val="000000"/>
                </a:solidFill>
                <a:latin typeface="Times New Roman" panose="02020603050405020304" pitchFamily="18" charset="0"/>
                <a:cs typeface="Times New Roman" panose="02020603050405020304" pitchFamily="18" charset="0"/>
              </a:rPr>
              <a:t> - </a:t>
            </a:r>
            <a:r>
              <a:rPr lang="en-US" altLang="en-US" sz="2800" dirty="0" err="1">
                <a:solidFill>
                  <a:srgbClr val="000000"/>
                </a:solidFill>
                <a:latin typeface="Times New Roman" panose="02020603050405020304" pitchFamily="18" charset="0"/>
                <a:cs typeface="Times New Roman" panose="02020603050405020304" pitchFamily="18" charset="0"/>
              </a:rPr>
              <a:t>Ngữ</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liệu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nội</a:t>
            </a:r>
            <a:r>
              <a:rPr lang="en-US" altLang="en-US" sz="2800" dirty="0">
                <a:solidFill>
                  <a:srgbClr val="000000"/>
                </a:solidFill>
                <a:latin typeface="Times New Roman" panose="02020603050405020304" pitchFamily="18" charset="0"/>
                <a:cs typeface="Times New Roman" panose="02020603050405020304" pitchFamily="18" charset="0"/>
              </a:rPr>
              <a:t> dung </a:t>
            </a:r>
            <a:r>
              <a:rPr lang="en-US" altLang="en-US" sz="2800" dirty="0" err="1">
                <a:solidFill>
                  <a:srgbClr val="000000"/>
                </a:solidFill>
                <a:latin typeface="Times New Roman" panose="02020603050405020304" pitchFamily="18" charset="0"/>
                <a:cs typeface="Times New Roman" panose="02020603050405020304" pitchFamily="18" charset="0"/>
              </a:rPr>
              <a:t>dạy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vì</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ngữ</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liệu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đối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tượng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khám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chính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trong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bài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75658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20DF405-004E-387C-756E-17387527054F}"/>
            </a:ext>
          </a:extLst>
        </p:cNvPr>
        <p:cNvGrpSpPr/>
        <p:nvPr/>
      </p:nvGrpSpPr>
      <p:grpSpPr>
        <a:xfrm>
          <a:off x="0" y="0"/>
          <a:ext cx="0" cy="0"/>
          <a:chOff x="0" y="0"/>
          <a:chExt cx="0" cy="0"/>
        </a:xfrm>
      </p:grpSpPr>
      <p:pic>
        <p:nvPicPr>
          <p:cNvPr id="2" name="图片 1">
            <a:extLst>
              <a:ext uri="{FF2B5EF4-FFF2-40B4-BE49-F238E27FC236}">
                <a16:creationId xmlns="" xmlns:a16="http://schemas.microsoft.com/office/drawing/2014/main" id="{A6604C3D-003A-85A6-A3C3-9021F8F00454}"/>
              </a:ext>
            </a:extLst>
          </p:cNvPr>
          <p:cNvPicPr>
            <a:picLocks noChangeAspect="1"/>
          </p:cNvPicPr>
          <p:nvPr/>
        </p:nvPicPr>
        <p:blipFill rotWithShape="1">
          <a:blip r:embed="rId2"/>
          <a:srcRect l="34326" r="34033"/>
          <a:stretch/>
        </p:blipFill>
        <p:spPr>
          <a:xfrm rot="16200000">
            <a:off x="2512453" y="-2667002"/>
            <a:ext cx="6858002" cy="12192000"/>
          </a:xfrm>
          <a:prstGeom prst="rect">
            <a:avLst/>
          </a:prstGeom>
        </p:spPr>
      </p:pic>
      <p:sp>
        <p:nvSpPr>
          <p:cNvPr id="3" name="矩形 2">
            <a:extLst>
              <a:ext uri="{FF2B5EF4-FFF2-40B4-BE49-F238E27FC236}">
                <a16:creationId xmlns="" xmlns:a16="http://schemas.microsoft.com/office/drawing/2014/main" id="{C258C181-57CF-2232-68A4-19FAC8E708DE}"/>
              </a:ext>
            </a:extLst>
          </p:cNvPr>
          <p:cNvSpPr/>
          <p:nvPr/>
        </p:nvSpPr>
        <p:spPr>
          <a:xfrm>
            <a:off x="2832890" y="1231570"/>
            <a:ext cx="6608190" cy="3846136"/>
          </a:xfrm>
          <a:prstGeom prst="rect">
            <a:avLst/>
          </a:prstGeom>
          <a:solidFill>
            <a:srgbClr val="9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FFFFFF"/>
              </a:solidFill>
              <a:effectLst/>
              <a:uLnTx/>
              <a:uFillTx/>
              <a:latin typeface="UVN Cat Bien" pitchFamily="18" charset="0"/>
              <a:ea typeface="+mn-ea"/>
              <a:cs typeface="+mn-cs"/>
              <a:sym typeface="+mn-lt"/>
            </a:endParaRPr>
          </a:p>
        </p:txBody>
      </p:sp>
      <p:pic>
        <p:nvPicPr>
          <p:cNvPr id="11" name="图片 10">
            <a:extLst>
              <a:ext uri="{FF2B5EF4-FFF2-40B4-BE49-F238E27FC236}">
                <a16:creationId xmlns="" xmlns:a16="http://schemas.microsoft.com/office/drawing/2014/main" id="{60CF94E8-17C8-65D3-058A-64DA682FB073}"/>
              </a:ext>
            </a:extLst>
          </p:cNvPr>
          <p:cNvPicPr>
            <a:picLocks noChangeAspect="1"/>
          </p:cNvPicPr>
          <p:nvPr/>
        </p:nvPicPr>
        <p:blipFill rotWithShape="1">
          <a:blip r:embed="rId3">
            <a:clrChange>
              <a:clrFrom>
                <a:srgbClr val="F2EEEB"/>
              </a:clrFrom>
              <a:clrTo>
                <a:srgbClr val="F2EEEB">
                  <a:alpha val="0"/>
                </a:srgbClr>
              </a:clrTo>
            </a:clrChange>
            <a:lum bright="70000" contrast="-70000"/>
            <a:extLst>
              <a:ext uri="{28A0092B-C50C-407E-A947-70E740481C1C}">
                <a14:useLocalDpi xmlns:a14="http://schemas.microsoft.com/office/drawing/2010/main" val="0"/>
              </a:ext>
            </a:extLst>
          </a:blip>
          <a:srcRect r="50000" b="67856"/>
          <a:stretch/>
        </p:blipFill>
        <p:spPr>
          <a:xfrm>
            <a:off x="2832890" y="-3"/>
            <a:ext cx="5512905" cy="1621655"/>
          </a:xfrm>
          <a:prstGeom prst="rect">
            <a:avLst/>
          </a:prstGeom>
        </p:spPr>
      </p:pic>
      <p:sp>
        <p:nvSpPr>
          <p:cNvPr id="12" name="文本框 11">
            <a:extLst>
              <a:ext uri="{FF2B5EF4-FFF2-40B4-BE49-F238E27FC236}">
                <a16:creationId xmlns="" xmlns:a16="http://schemas.microsoft.com/office/drawing/2014/main" id="{5F93E3B1-9484-53A4-F01B-20B1930BBDB9}"/>
              </a:ext>
            </a:extLst>
          </p:cNvPr>
          <p:cNvSpPr txBox="1"/>
          <p:nvPr/>
        </p:nvSpPr>
        <p:spPr>
          <a:xfrm>
            <a:off x="4675535" y="559171"/>
            <a:ext cx="2310413"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u="sng" dirty="0">
                <a:latin typeface="UVN Cat Bien" pitchFamily="18" charset="0"/>
              </a:rPr>
              <a:t>NỘI DUNG</a:t>
            </a:r>
            <a:r>
              <a:rPr kumimoji="0" lang="en-US" altLang="zh-CN" sz="3200" b="1" i="0" u="sng" strike="noStrike" kern="1200" cap="none" spc="0" normalizeH="0" baseline="0" noProof="0" dirty="0">
                <a:ln>
                  <a:noFill/>
                </a:ln>
                <a:effectLst/>
                <a:uLnTx/>
                <a:uFillTx/>
                <a:latin typeface="UVN Cat Bien" pitchFamily="18" charset="0"/>
                <a:ea typeface="+mn-ea"/>
                <a:cs typeface="+mn-cs"/>
              </a:rPr>
              <a:t> </a:t>
            </a:r>
            <a:endParaRPr kumimoji="0" lang="zh-CN" altLang="en-US" sz="3200" b="1" i="0" u="sng" strike="noStrike" kern="1200" cap="none" spc="0" normalizeH="0" baseline="0" noProof="0" dirty="0">
              <a:ln>
                <a:noFill/>
              </a:ln>
              <a:effectLst/>
              <a:uLnTx/>
              <a:uFillTx/>
              <a:latin typeface="UVN Cat Bien" pitchFamily="18" charset="0"/>
              <a:ea typeface="+mn-ea"/>
              <a:cs typeface="+mn-cs"/>
            </a:endParaRPr>
          </a:p>
        </p:txBody>
      </p:sp>
      <p:sp>
        <p:nvSpPr>
          <p:cNvPr id="15" name="矩形 14">
            <a:extLst>
              <a:ext uri="{FF2B5EF4-FFF2-40B4-BE49-F238E27FC236}">
                <a16:creationId xmlns="" xmlns:a16="http://schemas.microsoft.com/office/drawing/2014/main" id="{72214A01-F7FA-2054-64F5-5922148BAC0B}"/>
              </a:ext>
            </a:extLst>
          </p:cNvPr>
          <p:cNvSpPr/>
          <p:nvPr/>
        </p:nvSpPr>
        <p:spPr>
          <a:xfrm>
            <a:off x="2032715" y="1348032"/>
            <a:ext cx="7817475" cy="1368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vi-VN" altLang="en-US" sz="2600" b="1" dirty="0">
                <a:solidFill>
                  <a:schemeClr val="tx1"/>
                </a:solidFill>
                <a:latin typeface="Times New Roman" panose="02020603050405020304" pitchFamily="18" charset="0"/>
                <a:cs typeface="Times New Roman" panose="02020603050405020304" pitchFamily="18" charset="0"/>
              </a:rPr>
              <a:t> </a:t>
            </a:r>
            <a:endParaRPr lang="en-US" altLang="en-US" sz="2600" b="1" dirty="0">
              <a:solidFill>
                <a:schemeClr val="tx1"/>
              </a:solidFill>
              <a:latin typeface="Times New Roman" panose="02020603050405020304" pitchFamily="18" charset="0"/>
              <a:cs typeface="Times New Roman" panose="02020603050405020304" pitchFamily="18" charset="0"/>
            </a:endParaRPr>
          </a:p>
          <a:p>
            <a:pPr lvl="0" algn="ctr">
              <a:buNone/>
            </a:pPr>
            <a:r>
              <a:rPr lang="en-US" altLang="en-US" sz="2600" b="1" u="sng" dirty="0">
                <a:solidFill>
                  <a:schemeClr val="tx1"/>
                </a:solidFill>
                <a:latin typeface="Times New Roman" panose="02020603050405020304" pitchFamily="18" charset="0"/>
                <a:cs typeface="Times New Roman" panose="02020603050405020304" pitchFamily="18" charset="0"/>
              </a:rPr>
              <a:t>PHẦN I</a:t>
            </a:r>
            <a:r>
              <a:rPr lang="en-US" altLang="en-US" sz="2600" b="1" dirty="0">
                <a:solidFill>
                  <a:schemeClr val="tx1"/>
                </a:solidFill>
                <a:latin typeface="Times New Roman" panose="02020603050405020304" pitchFamily="18" charset="0"/>
                <a:cs typeface="Times New Roman" panose="02020603050405020304" pitchFamily="18" charset="0"/>
              </a:rPr>
              <a:t>: </a:t>
            </a:r>
            <a:r>
              <a:rPr lang="en-US" sz="2600" b="1" dirty="0">
                <a:solidFill>
                  <a:schemeClr val="tx1"/>
                </a:solidFill>
                <a:latin typeface="Times New Roman" panose="02020603050405020304" pitchFamily="18" charset="0"/>
                <a:cs typeface="Times New Roman" panose="02020603050405020304" pitchFamily="18" charset="0"/>
              </a:rPr>
              <a:t>MỘT SỐ </a:t>
            </a:r>
            <a:r>
              <a:rPr lang="en-US" sz="2600" b="1" spc="-5" dirty="0">
                <a:solidFill>
                  <a:schemeClr val="tx1"/>
                </a:solidFill>
                <a:latin typeface="Times New Roman" panose="02020603050405020304" pitchFamily="18" charset="0"/>
                <a:cs typeface="Times New Roman" panose="02020603050405020304" pitchFamily="18" charset="0"/>
              </a:rPr>
              <a:t>VẤN</a:t>
            </a:r>
            <a:r>
              <a:rPr lang="en-US" sz="2600" b="1" spc="10" dirty="0">
                <a:solidFill>
                  <a:schemeClr val="tx1"/>
                </a:solidFill>
                <a:latin typeface="Times New Roman" panose="02020603050405020304" pitchFamily="18" charset="0"/>
                <a:cs typeface="Times New Roman" panose="02020603050405020304" pitchFamily="18" charset="0"/>
              </a:rPr>
              <a:t> </a:t>
            </a:r>
            <a:r>
              <a:rPr lang="en-US" sz="2600" b="1" spc="5" dirty="0">
                <a:solidFill>
                  <a:schemeClr val="tx1"/>
                </a:solidFill>
                <a:latin typeface="Times New Roman" panose="02020603050405020304" pitchFamily="18" charset="0"/>
                <a:cs typeface="Times New Roman" panose="02020603050405020304" pitchFamily="18" charset="0"/>
              </a:rPr>
              <a:t>ĐỀ</a:t>
            </a:r>
            <a:r>
              <a:rPr lang="en-US" sz="2600" b="1" spc="-10" dirty="0">
                <a:solidFill>
                  <a:schemeClr val="tx1"/>
                </a:solidFill>
                <a:latin typeface="Times New Roman" panose="02020603050405020304" pitchFamily="18" charset="0"/>
                <a:cs typeface="Times New Roman" panose="02020603050405020304" pitchFamily="18" charset="0"/>
              </a:rPr>
              <a:t> </a:t>
            </a:r>
            <a:r>
              <a:rPr lang="en-US" sz="2600" b="1" dirty="0">
                <a:solidFill>
                  <a:schemeClr val="tx1"/>
                </a:solidFill>
                <a:latin typeface="Times New Roman" panose="02020603050405020304" pitchFamily="18" charset="0"/>
                <a:cs typeface="Times New Roman" panose="02020603050405020304" pitchFamily="18" charset="0"/>
              </a:rPr>
              <a:t>CHUNG</a:t>
            </a:r>
            <a:r>
              <a:rPr lang="en-US" sz="2600" b="1" spc="5" dirty="0">
                <a:solidFill>
                  <a:schemeClr val="tx1"/>
                </a:solidFill>
                <a:latin typeface="Times New Roman" panose="02020603050405020304" pitchFamily="18" charset="0"/>
                <a:cs typeface="Times New Roman" panose="02020603050405020304" pitchFamily="18" charset="0"/>
              </a:rPr>
              <a:t> VỀ</a:t>
            </a:r>
            <a:r>
              <a:rPr lang="en-US" sz="2600" b="1" spc="-10" dirty="0">
                <a:solidFill>
                  <a:schemeClr val="tx1"/>
                </a:solidFill>
                <a:latin typeface="Times New Roman" panose="02020603050405020304" pitchFamily="18" charset="0"/>
                <a:cs typeface="Times New Roman" panose="02020603050405020304" pitchFamily="18" charset="0"/>
              </a:rPr>
              <a:t> </a:t>
            </a:r>
            <a:r>
              <a:rPr lang="en-US" sz="2600" b="1" spc="5" dirty="0">
                <a:solidFill>
                  <a:schemeClr val="tx1"/>
                </a:solidFill>
                <a:latin typeface="Times New Roman" panose="02020603050405020304" pitchFamily="18" charset="0"/>
                <a:cs typeface="Times New Roman" panose="02020603050405020304" pitchFamily="18" charset="0"/>
              </a:rPr>
              <a:t>KIỂM</a:t>
            </a:r>
            <a:r>
              <a:rPr lang="en-US" sz="2600" b="1" spc="-5" dirty="0">
                <a:solidFill>
                  <a:schemeClr val="tx1"/>
                </a:solidFill>
                <a:latin typeface="Times New Roman" panose="02020603050405020304" pitchFamily="18" charset="0"/>
                <a:cs typeface="Times New Roman" panose="02020603050405020304" pitchFamily="18" charset="0"/>
              </a:rPr>
              <a:t> </a:t>
            </a:r>
            <a:r>
              <a:rPr lang="en-US" sz="2600" b="1" dirty="0">
                <a:solidFill>
                  <a:schemeClr val="tx1"/>
                </a:solidFill>
                <a:latin typeface="Times New Roman" panose="02020603050405020304" pitchFamily="18" charset="0"/>
                <a:cs typeface="Times New Roman" panose="02020603050405020304" pitchFamily="18" charset="0"/>
              </a:rPr>
              <a:t>TRA,</a:t>
            </a:r>
            <a:r>
              <a:rPr lang="en-US" sz="2600" b="1" spc="-5" dirty="0">
                <a:solidFill>
                  <a:schemeClr val="tx1"/>
                </a:solidFill>
                <a:latin typeface="Times New Roman" panose="02020603050405020304" pitchFamily="18" charset="0"/>
                <a:cs typeface="Times New Roman" panose="02020603050405020304" pitchFamily="18" charset="0"/>
              </a:rPr>
              <a:t> </a:t>
            </a:r>
            <a:r>
              <a:rPr lang="en-US" sz="2600" b="1" dirty="0">
                <a:solidFill>
                  <a:schemeClr val="tx1"/>
                </a:solidFill>
                <a:latin typeface="Times New Roman" panose="02020603050405020304" pitchFamily="18" charset="0"/>
                <a:cs typeface="Times New Roman" panose="02020603050405020304" pitchFamily="18" charset="0"/>
              </a:rPr>
              <a:t>ĐÁNH</a:t>
            </a:r>
            <a:r>
              <a:rPr lang="en-US" sz="2600" b="1" spc="5" dirty="0">
                <a:solidFill>
                  <a:schemeClr val="tx1"/>
                </a:solidFill>
                <a:latin typeface="Times New Roman" panose="02020603050405020304" pitchFamily="18" charset="0"/>
                <a:cs typeface="Times New Roman" panose="02020603050405020304" pitchFamily="18" charset="0"/>
              </a:rPr>
              <a:t> </a:t>
            </a:r>
            <a:r>
              <a:rPr lang="en-US" sz="2600" b="1" spc="-5" dirty="0">
                <a:solidFill>
                  <a:schemeClr val="tx1"/>
                </a:solidFill>
                <a:latin typeface="Times New Roman" panose="02020603050405020304" pitchFamily="18" charset="0"/>
                <a:cs typeface="Times New Roman" panose="02020603050405020304" pitchFamily="18" charset="0"/>
              </a:rPr>
              <a:t>GIÁ</a:t>
            </a:r>
            <a:r>
              <a:rPr lang="en-US" sz="2600" b="1" spc="5" dirty="0">
                <a:solidFill>
                  <a:schemeClr val="tx1"/>
                </a:solidFill>
                <a:latin typeface="Times New Roman" panose="02020603050405020304" pitchFamily="18" charset="0"/>
                <a:cs typeface="Times New Roman" panose="02020603050405020304" pitchFamily="18" charset="0"/>
              </a:rPr>
              <a:t> </a:t>
            </a:r>
            <a:r>
              <a:rPr lang="en-US" sz="2600" b="1" dirty="0">
                <a:solidFill>
                  <a:schemeClr val="tx1"/>
                </a:solidFill>
                <a:latin typeface="Times New Roman" panose="02020603050405020304" pitchFamily="18" charset="0"/>
                <a:cs typeface="Times New Roman" panose="02020603050405020304" pitchFamily="18" charset="0"/>
              </a:rPr>
              <a:t>MÔN</a:t>
            </a:r>
            <a:r>
              <a:rPr lang="en-US" sz="2600" b="1" spc="5" dirty="0">
                <a:solidFill>
                  <a:schemeClr val="tx1"/>
                </a:solidFill>
                <a:latin typeface="Times New Roman" panose="02020603050405020304" pitchFamily="18" charset="0"/>
                <a:cs typeface="Times New Roman" panose="02020603050405020304" pitchFamily="18" charset="0"/>
              </a:rPr>
              <a:t> </a:t>
            </a:r>
            <a:r>
              <a:rPr lang="en-US" sz="2600" b="1" dirty="0" smtClean="0">
                <a:solidFill>
                  <a:schemeClr val="tx1"/>
                </a:solidFill>
                <a:latin typeface="Times New Roman" panose="02020603050405020304" pitchFamily="18" charset="0"/>
                <a:cs typeface="Times New Roman" panose="02020603050405020304" pitchFamily="18" charset="0"/>
              </a:rPr>
              <a:t>NGỮ VĂN</a:t>
            </a:r>
            <a:r>
              <a:rPr lang="en-US" sz="2600" b="1" spc="5" dirty="0" smtClean="0">
                <a:solidFill>
                  <a:schemeClr val="tx1"/>
                </a:solidFill>
                <a:latin typeface="Times New Roman" panose="02020603050405020304" pitchFamily="18" charset="0"/>
                <a:cs typeface="Times New Roman" panose="02020603050405020304" pitchFamily="18" charset="0"/>
              </a:rPr>
              <a:t> </a:t>
            </a:r>
            <a:r>
              <a:rPr lang="en-US" sz="2600" b="1" dirty="0">
                <a:solidFill>
                  <a:schemeClr val="tx1"/>
                </a:solidFill>
                <a:latin typeface="Times New Roman" panose="02020603050405020304" pitchFamily="18" charset="0"/>
                <a:cs typeface="Times New Roman" panose="02020603050405020304" pitchFamily="18" charset="0"/>
              </a:rPr>
              <a:t>THEO</a:t>
            </a:r>
            <a:r>
              <a:rPr lang="en-US" sz="2600" b="1" spc="10" dirty="0">
                <a:solidFill>
                  <a:schemeClr val="tx1"/>
                </a:solidFill>
                <a:latin typeface="Times New Roman" panose="02020603050405020304" pitchFamily="18" charset="0"/>
                <a:cs typeface="Times New Roman" panose="02020603050405020304" pitchFamily="18" charset="0"/>
              </a:rPr>
              <a:t> </a:t>
            </a:r>
            <a:r>
              <a:rPr lang="en-US" sz="2600" b="1" dirty="0">
                <a:solidFill>
                  <a:schemeClr val="tx1"/>
                </a:solidFill>
                <a:latin typeface="Times New Roman" panose="02020603050405020304" pitchFamily="18" charset="0"/>
                <a:cs typeface="Times New Roman" panose="02020603050405020304" pitchFamily="18" charset="0"/>
              </a:rPr>
              <a:t>CHƯƠNG</a:t>
            </a:r>
            <a:r>
              <a:rPr lang="en-US" sz="2600" b="1" spc="5" dirty="0">
                <a:solidFill>
                  <a:schemeClr val="tx1"/>
                </a:solidFill>
                <a:latin typeface="Times New Roman" panose="02020603050405020304" pitchFamily="18" charset="0"/>
                <a:cs typeface="Times New Roman" panose="02020603050405020304" pitchFamily="18" charset="0"/>
              </a:rPr>
              <a:t> </a:t>
            </a:r>
            <a:r>
              <a:rPr lang="en-US" sz="2600" b="1" dirty="0">
                <a:solidFill>
                  <a:schemeClr val="tx1"/>
                </a:solidFill>
                <a:latin typeface="Times New Roman" panose="02020603050405020304" pitchFamily="18" charset="0"/>
                <a:cs typeface="Times New Roman" panose="02020603050405020304" pitchFamily="18" charset="0"/>
              </a:rPr>
              <a:t>TRÌNH GIÁO</a:t>
            </a:r>
            <a:r>
              <a:rPr lang="en-US" sz="2600" b="1" spc="-10" dirty="0">
                <a:solidFill>
                  <a:schemeClr val="tx1"/>
                </a:solidFill>
                <a:latin typeface="Times New Roman" panose="02020603050405020304" pitchFamily="18" charset="0"/>
                <a:cs typeface="Times New Roman" panose="02020603050405020304" pitchFamily="18" charset="0"/>
              </a:rPr>
              <a:t> </a:t>
            </a:r>
            <a:r>
              <a:rPr lang="en-US" sz="2600" b="1" dirty="0">
                <a:solidFill>
                  <a:schemeClr val="tx1"/>
                </a:solidFill>
                <a:latin typeface="Times New Roman" panose="02020603050405020304" pitchFamily="18" charset="0"/>
                <a:cs typeface="Times New Roman" panose="02020603050405020304" pitchFamily="18" charset="0"/>
              </a:rPr>
              <a:t>DỤC</a:t>
            </a:r>
            <a:r>
              <a:rPr lang="en-US" sz="2600" b="1" spc="-10" dirty="0">
                <a:solidFill>
                  <a:schemeClr val="tx1"/>
                </a:solidFill>
                <a:latin typeface="Times New Roman" panose="02020603050405020304" pitchFamily="18" charset="0"/>
                <a:cs typeface="Times New Roman" panose="02020603050405020304" pitchFamily="18" charset="0"/>
              </a:rPr>
              <a:t> </a:t>
            </a:r>
            <a:r>
              <a:rPr lang="en-US" sz="2600" b="1" dirty="0">
                <a:solidFill>
                  <a:schemeClr val="tx1"/>
                </a:solidFill>
                <a:latin typeface="Times New Roman" panose="02020603050405020304" pitchFamily="18" charset="0"/>
                <a:cs typeface="Times New Roman" panose="02020603050405020304" pitchFamily="18" charset="0"/>
              </a:rPr>
              <a:t>PHỔ</a:t>
            </a:r>
            <a:r>
              <a:rPr lang="en-US" sz="2600" b="1" spc="5" dirty="0">
                <a:solidFill>
                  <a:schemeClr val="tx1"/>
                </a:solidFill>
                <a:latin typeface="Times New Roman" panose="02020603050405020304" pitchFamily="18" charset="0"/>
                <a:cs typeface="Times New Roman" panose="02020603050405020304" pitchFamily="18" charset="0"/>
              </a:rPr>
              <a:t> </a:t>
            </a:r>
            <a:r>
              <a:rPr lang="en-US" sz="2600" b="1" dirty="0">
                <a:solidFill>
                  <a:schemeClr val="tx1"/>
                </a:solidFill>
                <a:latin typeface="Times New Roman" panose="02020603050405020304" pitchFamily="18" charset="0"/>
                <a:cs typeface="Times New Roman" panose="02020603050405020304" pitchFamily="18" charset="0"/>
              </a:rPr>
              <a:t>THÔNG</a:t>
            </a:r>
            <a:r>
              <a:rPr lang="en-US" sz="2600" b="1" spc="-10" dirty="0">
                <a:solidFill>
                  <a:schemeClr val="tx1"/>
                </a:solidFill>
                <a:latin typeface="Times New Roman" panose="02020603050405020304" pitchFamily="18" charset="0"/>
                <a:cs typeface="Times New Roman" panose="02020603050405020304" pitchFamily="18" charset="0"/>
              </a:rPr>
              <a:t> </a:t>
            </a:r>
            <a:r>
              <a:rPr lang="en-US" sz="2600" b="1" spc="15" dirty="0">
                <a:solidFill>
                  <a:schemeClr val="tx1"/>
                </a:solidFill>
                <a:latin typeface="Times New Roman" panose="02020603050405020304" pitchFamily="18" charset="0"/>
                <a:cs typeface="Times New Roman" panose="02020603050405020304" pitchFamily="18" charset="0"/>
              </a:rPr>
              <a:t>20</a:t>
            </a:r>
            <a:r>
              <a:rPr lang="en-US" sz="2600" b="1" spc="-5" dirty="0">
                <a:solidFill>
                  <a:schemeClr val="tx1"/>
                </a:solidFill>
                <a:latin typeface="Times New Roman" panose="02020603050405020304" pitchFamily="18" charset="0"/>
                <a:cs typeface="Times New Roman" panose="02020603050405020304" pitchFamily="18" charset="0"/>
              </a:rPr>
              <a:t>18</a:t>
            </a:r>
            <a:endParaRPr lang="en-US" sz="2600" b="1"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FFFFFF"/>
              </a:solidFill>
              <a:effectLst/>
              <a:uLnTx/>
              <a:uFillTx/>
              <a:latin typeface="UVN Cat Bien" pitchFamily="18" charset="0"/>
              <a:ea typeface="+mn-ea"/>
              <a:cs typeface="+mn-cs"/>
            </a:endParaRPr>
          </a:p>
        </p:txBody>
      </p:sp>
      <p:sp>
        <p:nvSpPr>
          <p:cNvPr id="16" name="矩形 15">
            <a:extLst>
              <a:ext uri="{FF2B5EF4-FFF2-40B4-BE49-F238E27FC236}">
                <a16:creationId xmlns="" xmlns:a16="http://schemas.microsoft.com/office/drawing/2014/main" id="{124A8B96-5735-5D06-1DB5-126835D7EBF1}"/>
              </a:ext>
            </a:extLst>
          </p:cNvPr>
          <p:cNvSpPr/>
          <p:nvPr/>
        </p:nvSpPr>
        <p:spPr>
          <a:xfrm>
            <a:off x="2032715" y="2881399"/>
            <a:ext cx="7817475" cy="78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altLang="en-US" sz="2600" b="1" u="sng" dirty="0">
                <a:solidFill>
                  <a:schemeClr val="tx1"/>
                </a:solidFill>
                <a:latin typeface="Times New Roman" panose="02020603050405020304" pitchFamily="18" charset="0"/>
                <a:cs typeface="Times New Roman" panose="02020603050405020304" pitchFamily="18" charset="0"/>
              </a:rPr>
              <a:t>PHẦN II</a:t>
            </a:r>
            <a:r>
              <a:rPr lang="en-US" altLang="en-US" sz="2600" b="1" dirty="0">
                <a:solidFill>
                  <a:schemeClr val="tx1"/>
                </a:solidFill>
                <a:latin typeface="Times New Roman" panose="02020603050405020304" pitchFamily="18" charset="0"/>
                <a:cs typeface="Times New Roman" panose="02020603050405020304" pitchFamily="18" charset="0"/>
              </a:rPr>
              <a:t>: LỰA CHỌN NGỮ LIỆU XÂY DỰNG ĐỀ KIỂM TRA ĐỊNH KÌ</a:t>
            </a:r>
          </a:p>
        </p:txBody>
      </p:sp>
      <p:sp>
        <p:nvSpPr>
          <p:cNvPr id="17" name="矩形 16">
            <a:extLst>
              <a:ext uri="{FF2B5EF4-FFF2-40B4-BE49-F238E27FC236}">
                <a16:creationId xmlns="" xmlns:a16="http://schemas.microsoft.com/office/drawing/2014/main" id="{50D58817-7271-B30D-5247-9E5FEC46A6CC}"/>
              </a:ext>
            </a:extLst>
          </p:cNvPr>
          <p:cNvSpPr/>
          <p:nvPr/>
        </p:nvSpPr>
        <p:spPr>
          <a:xfrm>
            <a:off x="2032715" y="3801684"/>
            <a:ext cx="7817475" cy="965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n-US" altLang="en-US" sz="2600" b="1" u="sng" dirty="0">
                <a:solidFill>
                  <a:srgbClr val="000000"/>
                </a:solidFill>
                <a:latin typeface="Times New Roman" panose="02020603050405020304" pitchFamily="18" charset="0"/>
                <a:cs typeface="Times New Roman" panose="02020603050405020304" pitchFamily="18" charset="0"/>
              </a:rPr>
              <a:t>PHẦN III</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XÂY DỰNG ĐỀ KIỂM TRA ĐỊNH KÌ MÔN NGỮ </a:t>
            </a:r>
            <a:r>
              <a:rPr lang="en-US" sz="2400" b="1" dirty="0" smtClean="0">
                <a:solidFill>
                  <a:schemeClr val="tx1"/>
                </a:solidFill>
                <a:latin typeface="Times New Roman" panose="02020603050405020304" pitchFamily="18" charset="0"/>
                <a:cs typeface="Times New Roman" panose="02020603050405020304" pitchFamily="18" charset="0"/>
              </a:rPr>
              <a:t>VĂN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9" name="矩形 18">
            <a:extLst>
              <a:ext uri="{FF2B5EF4-FFF2-40B4-BE49-F238E27FC236}">
                <a16:creationId xmlns="" xmlns:a16="http://schemas.microsoft.com/office/drawing/2014/main" id="{4CCBE1AF-0699-883A-5892-5C7778574A55}"/>
              </a:ext>
            </a:extLst>
          </p:cNvPr>
          <p:cNvSpPr/>
          <p:nvPr/>
        </p:nvSpPr>
        <p:spPr>
          <a:xfrm>
            <a:off x="2032715" y="4957452"/>
            <a:ext cx="7817476" cy="976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600" b="1" dirty="0">
              <a:solidFill>
                <a:schemeClr val="tx1"/>
              </a:solidFill>
              <a:latin typeface="Times New Roman" panose="02020603050405020304" pitchFamily="18" charset="0"/>
              <a:cs typeface="Times New Roman" panose="02020603050405020304" pitchFamily="18" charset="0"/>
            </a:endParaRPr>
          </a:p>
          <a:p>
            <a:pPr lvl="0" algn="ctr">
              <a:buNone/>
            </a:pPr>
            <a:r>
              <a:rPr lang="en-US" altLang="en-US" sz="2600" b="1" u="sng" dirty="0">
                <a:solidFill>
                  <a:schemeClr val="tx1"/>
                </a:solidFill>
                <a:latin typeface="Times New Roman" panose="02020603050405020304" pitchFamily="18" charset="0"/>
                <a:cs typeface="Times New Roman" panose="02020603050405020304" pitchFamily="18" charset="0"/>
              </a:rPr>
              <a:t>PHẦN IV</a:t>
            </a:r>
            <a:r>
              <a:rPr lang="en-US" altLang="en-US" sz="2600" b="1"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THỰC HÀNH BIÊN SOẠN ĐỀ KIỂM TRA ĐỊNH KÌ</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chemeClr val="tx1"/>
              </a:solidFill>
              <a:effectLst/>
              <a:uLnTx/>
              <a:uFillTx/>
              <a:latin typeface="UVN Cat Bien" pitchFamily="18" charset="0"/>
              <a:ea typeface="+mn-ea"/>
              <a:cs typeface="+mn-cs"/>
            </a:endParaRPr>
          </a:p>
        </p:txBody>
      </p:sp>
    </p:spTree>
    <p:extLst>
      <p:ext uri="{BB962C8B-B14F-4D97-AF65-F5344CB8AC3E}">
        <p14:creationId xmlns:p14="http://schemas.microsoft.com/office/powerpoint/2010/main" val="5593202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D73B0BD-467F-242C-E58A-3AAEDCCCD87A}"/>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1BBC7B82-39F3-1566-9542-9D3430791E96}"/>
              </a:ext>
            </a:extLst>
          </p:cNvPr>
          <p:cNvPicPr>
            <a:picLocks noChangeAspect="1"/>
          </p:cNvPicPr>
          <p:nvPr/>
        </p:nvPicPr>
        <p:blipFill rotWithShape="1">
          <a:blip r:embed="rId3"/>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C7CB82D8-9457-42A9-491F-D4883AD624E8}"/>
              </a:ext>
            </a:extLst>
          </p:cNvPr>
          <p:cNvSpPr/>
          <p:nvPr/>
        </p:nvSpPr>
        <p:spPr>
          <a:xfrm>
            <a:off x="410817" y="252918"/>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A19C9F05-3E9C-930C-5522-925E3D9A231F}"/>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8" name="Rectangle 1">
            <a:extLst>
              <a:ext uri="{FF2B5EF4-FFF2-40B4-BE49-F238E27FC236}">
                <a16:creationId xmlns="" xmlns:a16="http://schemas.microsoft.com/office/drawing/2014/main" id="{1481F7DE-18C8-5D1C-4306-63CED01C3F19}"/>
              </a:ext>
            </a:extLst>
          </p:cNvPr>
          <p:cNvSpPr>
            <a:spLocks noChangeArrowheads="1"/>
          </p:cNvSpPr>
          <p:nvPr/>
        </p:nvSpPr>
        <p:spPr bwMode="auto">
          <a:xfrm>
            <a:off x="278295" y="360569"/>
            <a:ext cx="117811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alt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VAI TRÒ CỦA NGỮ LIỆU TRONG DẠY HỌC VÀ KIỂM TRA ĐÁNH GIÁ</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2">
            <a:extLst>
              <a:ext uri="{FF2B5EF4-FFF2-40B4-BE49-F238E27FC236}">
                <a16:creationId xmlns="" xmlns:a16="http://schemas.microsoft.com/office/drawing/2014/main" id="{C9919A96-B58A-B129-5D26-A743F3EDA2ED}"/>
              </a:ext>
            </a:extLst>
          </p:cNvPr>
          <p:cNvSpPr>
            <a:spLocks noChangeArrowheads="1"/>
          </p:cNvSpPr>
          <p:nvPr/>
        </p:nvSpPr>
        <p:spPr bwMode="auto">
          <a:xfrm>
            <a:off x="556591" y="2134711"/>
            <a:ext cx="1097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phương</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tiện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năng</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lực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hiểu</a:t>
            </a:r>
            <a:r>
              <a:rPr lang="en-US" altLang="en-US" sz="2800" dirty="0">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 xmlns:a16="http://schemas.microsoft.com/office/drawing/2014/main" id="{74805A8D-3066-372F-F73E-56DAFD7134BB}"/>
              </a:ext>
            </a:extLst>
          </p:cNvPr>
          <p:cNvSpPr>
            <a:spLocks noChangeArrowheads="1"/>
          </p:cNvSpPr>
          <p:nvPr/>
        </p:nvSpPr>
        <p:spPr bwMode="auto">
          <a:xfrm>
            <a:off x="503583" y="2784391"/>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năng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sinh</a:t>
            </a:r>
            <a:r>
              <a:rPr lang="en-US" altLang="en-US" sz="2800" dirty="0">
                <a:latin typeface="Times New Roman" panose="02020603050405020304" pitchFamily="18" charset="0"/>
                <a:cs typeface="Times New Roman" panose="02020603050405020304" pitchFamily="18" charset="0"/>
              </a:rPr>
              <a:t>. </a:t>
            </a:r>
          </a:p>
        </p:txBody>
      </p:sp>
      <p:sp>
        <p:nvSpPr>
          <p:cNvPr id="7" name="Rectangle 2">
            <a:extLst>
              <a:ext uri="{FF2B5EF4-FFF2-40B4-BE49-F238E27FC236}">
                <a16:creationId xmlns="" xmlns:a16="http://schemas.microsoft.com/office/drawing/2014/main" id="{BEA53D9F-7C98-8548-0FE3-C832C5ED8B4D}"/>
              </a:ext>
            </a:extLst>
          </p:cNvPr>
          <p:cNvSpPr>
            <a:spLocks noChangeArrowheads="1"/>
          </p:cNvSpPr>
          <p:nvPr/>
        </p:nvSpPr>
        <p:spPr bwMode="auto">
          <a:xfrm>
            <a:off x="556591" y="3414694"/>
            <a:ext cx="10972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2800" dirty="0">
                <a:latin typeface="Times New Roman" panose="02020603050405020304" pitchFamily="18" charset="0"/>
                <a:cs typeface="Times New Roman" panose="02020603050405020304" pitchFamily="18" charset="0"/>
              </a:rPr>
              <a:t>*</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lựa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chọn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Bởi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mục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giáo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dục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phổ</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thông</a:t>
            </a:r>
            <a:r>
              <a:rPr lang="en-US" altLang="en-US" sz="2800" dirty="0">
                <a:latin typeface="Times New Roman" panose="02020603050405020304" pitchFamily="18" charset="0"/>
                <a:cs typeface="Times New Roman" panose="02020603050405020304" pitchFamily="18" charset="0"/>
              </a:rPr>
              <a:t> 2018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huy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năng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mẫu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sao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chép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giá</a:t>
            </a:r>
            <a:r>
              <a:rPr lang="en-US" altLang="en-US" sz="2800" dirty="0">
                <a:latin typeface="Times New Roman" panose="02020603050405020304" pitchFamily="18" charset="0"/>
                <a:cs typeface="Times New Roman" panose="02020603050405020304" pitchFamily="18" charset="0"/>
              </a:rPr>
              <a:t>.</a:t>
            </a:r>
          </a:p>
        </p:txBody>
      </p:sp>
      <p:sp>
        <p:nvSpPr>
          <p:cNvPr id="9" name="Rectangle 2">
            <a:extLst>
              <a:ext uri="{FF2B5EF4-FFF2-40B4-BE49-F238E27FC236}">
                <a16:creationId xmlns="" xmlns:a16="http://schemas.microsoft.com/office/drawing/2014/main" id="{1A1F9CAC-7011-193E-6AA2-F75D5BA5A690}"/>
              </a:ext>
            </a:extLst>
          </p:cNvPr>
          <p:cNvSpPr>
            <a:spLocks noChangeArrowheads="1"/>
          </p:cNvSpPr>
          <p:nvPr/>
        </p:nvSpPr>
        <p:spPr bwMode="auto">
          <a:xfrm>
            <a:off x="800198" y="1463083"/>
            <a:ext cx="1097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2. Trong </a:t>
            </a:r>
            <a:r>
              <a:rPr lang="en-US" altLang="en-US" sz="2800" b="1" dirty="0" err="1">
                <a:solidFill>
                  <a:srgbClr val="FF0000"/>
                </a:solidFill>
                <a:latin typeface="Times New Roman" panose="02020603050405020304" pitchFamily="18" charset="0"/>
                <a:cs typeface="Times New Roman" panose="02020603050405020304" pitchFamily="18" charset="0"/>
              </a:rPr>
              <a:t>kiểm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đánh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giá</a:t>
            </a:r>
            <a:r>
              <a:rPr lang="en-US" altLang="en-US" sz="2800" b="1" dirty="0">
                <a:solidFill>
                  <a:srgbClr val="FF0000"/>
                </a:solidFill>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35126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 xmlns:a16="http://schemas.microsoft.com/office/drawing/2014/main" id="{D0E7F44C-8991-62A7-81A3-845A5E40DBEF}"/>
            </a:ext>
          </a:extLst>
        </p:cNvPr>
        <p:cNvGrpSpPr/>
        <p:nvPr/>
      </p:nvGrpSpPr>
      <p:grpSpPr>
        <a:xfrm>
          <a:off x="0" y="0"/>
          <a:ext cx="0" cy="0"/>
          <a:chOff x="0" y="0"/>
          <a:chExt cx="0" cy="0"/>
        </a:xfrm>
      </p:grpSpPr>
      <p:sp>
        <p:nvSpPr>
          <p:cNvPr id="7" name="矩形 6">
            <a:extLst>
              <a:ext uri="{FF2B5EF4-FFF2-40B4-BE49-F238E27FC236}">
                <a16:creationId xmlns="" xmlns:a16="http://schemas.microsoft.com/office/drawing/2014/main" id="{6906A449-3ABD-A27C-C0B7-2B05F5DF22E6}"/>
              </a:ext>
            </a:extLst>
          </p:cNvPr>
          <p:cNvSpPr/>
          <p:nvPr/>
        </p:nvSpPr>
        <p:spPr>
          <a:xfrm>
            <a:off x="2527953" y="1661148"/>
            <a:ext cx="7136091" cy="3721231"/>
          </a:xfrm>
          <a:prstGeom prst="rect">
            <a:avLst/>
          </a:prstGeom>
          <a:solidFill>
            <a:srgbClr val="90BDB5"/>
          </a:solidFill>
          <a:ln>
            <a:noFill/>
          </a:ln>
          <a:effectLst>
            <a:outerShdw blurRad="304800" dist="215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LỰA CHỌN NGỮ LIỆU XÂY DỰNG ĐỀ KIỂM TRA ĐỊNH KÌ</a:t>
            </a:r>
          </a:p>
        </p:txBody>
      </p:sp>
      <p:sp>
        <p:nvSpPr>
          <p:cNvPr id="8" name="椭圆 7">
            <a:extLst>
              <a:ext uri="{FF2B5EF4-FFF2-40B4-BE49-F238E27FC236}">
                <a16:creationId xmlns="" xmlns:a16="http://schemas.microsoft.com/office/drawing/2014/main" id="{AB873FB2-CF7D-CD5E-8190-5541A70EADDB}"/>
              </a:ext>
            </a:extLst>
          </p:cNvPr>
          <p:cNvSpPr/>
          <p:nvPr/>
        </p:nvSpPr>
        <p:spPr>
          <a:xfrm>
            <a:off x="4399278" y="1459189"/>
            <a:ext cx="3393440" cy="1859059"/>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椭圆 8">
            <a:extLst>
              <a:ext uri="{FF2B5EF4-FFF2-40B4-BE49-F238E27FC236}">
                <a16:creationId xmlns="" xmlns:a16="http://schemas.microsoft.com/office/drawing/2014/main" id="{C6FE9AE9-DDDF-39F4-11D5-1FD8BAC92796}"/>
              </a:ext>
            </a:extLst>
          </p:cNvPr>
          <p:cNvSpPr/>
          <p:nvPr/>
        </p:nvSpPr>
        <p:spPr>
          <a:xfrm>
            <a:off x="4498338" y="1502757"/>
            <a:ext cx="3195320" cy="1771921"/>
          </a:xfrm>
          <a:prstGeom prst="ellipse">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Hộp Văn bản 2">
            <a:extLst>
              <a:ext uri="{FF2B5EF4-FFF2-40B4-BE49-F238E27FC236}">
                <a16:creationId xmlns="" xmlns:a16="http://schemas.microsoft.com/office/drawing/2014/main" id="{0E54D294-D821-CFC3-4C60-1BFCDDA627FB}"/>
              </a:ext>
            </a:extLst>
          </p:cNvPr>
          <p:cNvSpPr txBox="1"/>
          <p:nvPr/>
        </p:nvSpPr>
        <p:spPr>
          <a:xfrm>
            <a:off x="4956311" y="2065554"/>
            <a:ext cx="2266124" cy="646331"/>
          </a:xfrm>
          <a:prstGeom prst="rect">
            <a:avLst/>
          </a:prstGeom>
          <a:solidFill>
            <a:schemeClr val="bg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II</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046134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19EB176-7740-7EED-327C-6DBCC2319310}"/>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0FF8B2C6-CCCE-ED12-CBBB-7C4A29EA1D24}"/>
              </a:ext>
            </a:extLst>
          </p:cNvPr>
          <p:cNvPicPr>
            <a:picLocks noChangeAspect="1"/>
          </p:cNvPicPr>
          <p:nvPr/>
        </p:nvPicPr>
        <p:blipFill rotWithShape="1">
          <a:blip r:embed="rId3"/>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DF82B8D1-D00A-ACAF-17E6-E1C2D79B16DC}"/>
              </a:ext>
            </a:extLst>
          </p:cNvPr>
          <p:cNvSpPr/>
          <p:nvPr/>
        </p:nvSpPr>
        <p:spPr>
          <a:xfrm>
            <a:off x="410817" y="252918"/>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E9607CB8-0FBF-D686-5EDA-AE91FB6BE2B8}"/>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4" name="Rectangle 1">
            <a:extLst>
              <a:ext uri="{FF2B5EF4-FFF2-40B4-BE49-F238E27FC236}">
                <a16:creationId xmlns="" xmlns:a16="http://schemas.microsoft.com/office/drawing/2014/main" id="{896A682E-0964-6B63-F560-760CC4B517B8}"/>
              </a:ext>
            </a:extLst>
          </p:cNvPr>
          <p:cNvSpPr>
            <a:spLocks noChangeArrowheads="1"/>
          </p:cNvSpPr>
          <p:nvPr/>
        </p:nvSpPr>
        <p:spPr bwMode="auto">
          <a:xfrm>
            <a:off x="357809" y="424035"/>
            <a:ext cx="11569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2800" b="1" dirty="0" smtClean="0">
                <a:solidFill>
                  <a:srgbClr val="FF0000"/>
                </a:solidFill>
                <a:latin typeface="Times New Roman" panose="02020603050405020304" pitchFamily="18" charset="0"/>
                <a:cs typeface="Times New Roman" panose="02020603050405020304" pitchFamily="18" charset="0"/>
              </a:rPr>
              <a:t>II</a:t>
            </a:r>
            <a:r>
              <a:rPr lang="en-US" altLang="en-US" sz="2800" b="1" dirty="0">
                <a:solidFill>
                  <a:srgbClr val="FF0000"/>
                </a:solidFill>
                <a:latin typeface="Times New Roman" panose="02020603050405020304" pitchFamily="18" charset="0"/>
                <a:cs typeface="Times New Roman" panose="02020603050405020304" pitchFamily="18" charset="0"/>
              </a:rPr>
              <a:t>: </a:t>
            </a:r>
            <a:r>
              <a:rPr lang="vi-VN"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LỰA CHỌN NGỮ LIỆU XÂY DỰNG ĐỀ KIỂM TRA ĐỊNH KÌ</a:t>
            </a:r>
          </a:p>
        </p:txBody>
      </p:sp>
      <p:sp>
        <p:nvSpPr>
          <p:cNvPr id="5" name="Rectangle 2">
            <a:extLst>
              <a:ext uri="{FF2B5EF4-FFF2-40B4-BE49-F238E27FC236}">
                <a16:creationId xmlns="" xmlns:a16="http://schemas.microsoft.com/office/drawing/2014/main" id="{534FAC4A-D656-2E10-EE1A-944096FE86AD}"/>
              </a:ext>
            </a:extLst>
          </p:cNvPr>
          <p:cNvSpPr>
            <a:spLocks noChangeArrowheads="1"/>
          </p:cNvSpPr>
          <p:nvPr/>
        </p:nvSpPr>
        <p:spPr bwMode="auto">
          <a:xfrm>
            <a:off x="463825" y="1073715"/>
            <a:ext cx="1114507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algn="just" eaLnBrk="1" hangingPunct="1">
              <a:spcBef>
                <a:spcPct val="0"/>
              </a:spcBef>
              <a:buFontTx/>
              <a:buAutoNum type="arabicPeriod"/>
              <a:defRPr/>
            </a:pPr>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chọn</a:t>
            </a:r>
            <a:r>
              <a:rPr lang="en-US" sz="2800" b="1" dirty="0">
                <a:solidFill>
                  <a:srgbClr val="FF0000"/>
                </a:solidFill>
                <a:latin typeface="Times New Roman" panose="02020603050405020304" pitchFamily="18" charset="0"/>
                <a:cs typeface="Times New Roman" panose="02020603050405020304" pitchFamily="18" charset="0"/>
              </a:rPr>
              <a:t>:</a:t>
            </a:r>
          </a:p>
          <a:p>
            <a:pPr algn="just" eaLnBrk="1" hangingPunct="1">
              <a:spcBef>
                <a:spcPct val="0"/>
              </a:spcBef>
              <a:buFontTx/>
              <a:buNone/>
              <a:defRPr/>
            </a:pP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Tiêu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chí</a:t>
            </a:r>
            <a:r>
              <a:rPr lang="en-US" sz="2800" b="1" i="1" dirty="0">
                <a:latin typeface="Times New Roman" panose="02020603050405020304" pitchFamily="18" charset="0"/>
                <a:cs typeface="Times New Roman" panose="02020603050405020304" pitchFamily="18" charset="0"/>
              </a:rPr>
              <a:t> 1:</a:t>
            </a:r>
          </a:p>
          <a:p>
            <a:pPr algn="just" eaLnBrk="1" hangingPunct="1">
              <a:spcBef>
                <a:spcPct val="0"/>
              </a:spcBef>
              <a:buFontTx/>
              <a:buNone/>
              <a:defRPr/>
            </a:pP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 xmlns:a16="http://schemas.microsoft.com/office/drawing/2014/main" id="{B4E8C542-421C-6C5C-4BD5-6C4384560B58}"/>
              </a:ext>
            </a:extLst>
          </p:cNvPr>
          <p:cNvSpPr>
            <a:spLocks noChangeArrowheads="1"/>
          </p:cNvSpPr>
          <p:nvPr/>
        </p:nvSpPr>
        <p:spPr bwMode="auto">
          <a:xfrm>
            <a:off x="463823" y="3279789"/>
            <a:ext cx="11016667"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Tiêu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chí</a:t>
            </a:r>
            <a:r>
              <a:rPr lang="en-US" altLang="en-US" sz="2800" b="1" i="1" dirty="0">
                <a:latin typeface="Times New Roman" panose="02020603050405020304" pitchFamily="18" charset="0"/>
                <a:cs typeface="Times New Roman" panose="02020603050405020304" pitchFamily="18" charset="0"/>
              </a:rPr>
              <a:t> 2:</a:t>
            </a:r>
          </a:p>
          <a:p>
            <a:pPr>
              <a:buFontTx/>
              <a:buNone/>
            </a:pPr>
            <a:r>
              <a:rPr lang="en-US" altLang="en-US" sz="2800" dirty="0" err="1">
                <a:latin typeface="Times New Roman" panose="02020603050405020304" pitchFamily="18" charset="0"/>
                <a:cs typeface="Times New Roman" panose="02020603050405020304" pitchFamily="18" charset="0"/>
              </a:rPr>
              <a:t>Ngữ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dung </a:t>
            </a:r>
            <a:r>
              <a:rPr lang="en-US" altLang="en-US" sz="2800" dirty="0" err="1">
                <a:latin typeface="Times New Roman" panose="02020603050405020304" pitchFamily="18" charset="0"/>
                <a:cs typeface="Times New Roman" panose="02020603050405020304" pitchFamily="18" charset="0"/>
              </a:rPr>
              <a:t>lượng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phù</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hợp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đảm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bảo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đủ</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suy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a:t>
            </a:r>
            <a:r>
              <a:rPr lang="en-US" altLang="en-US" sz="2800" dirty="0">
                <a:latin typeface="Times New Roman" panose="02020603050405020304" pitchFamily="18" charset="0"/>
                <a:cs typeface="Times New Roman" panose="02020603050405020304" pitchFamily="18" charset="0"/>
              </a:rPr>
              <a:t>.</a:t>
            </a:r>
          </a:p>
        </p:txBody>
      </p:sp>
      <p:sp>
        <p:nvSpPr>
          <p:cNvPr id="9" name="Rectangle 2">
            <a:extLst>
              <a:ext uri="{FF2B5EF4-FFF2-40B4-BE49-F238E27FC236}">
                <a16:creationId xmlns="" xmlns:a16="http://schemas.microsoft.com/office/drawing/2014/main" id="{70D2B8DE-244A-005C-86BC-94D3B06104DE}"/>
              </a:ext>
            </a:extLst>
          </p:cNvPr>
          <p:cNvSpPr>
            <a:spLocks noChangeArrowheads="1"/>
          </p:cNvSpPr>
          <p:nvPr/>
        </p:nvSpPr>
        <p:spPr bwMode="auto">
          <a:xfrm>
            <a:off x="569843" y="4742940"/>
            <a:ext cx="11092069"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Tiêu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chí</a:t>
            </a:r>
            <a:r>
              <a:rPr lang="en-US" altLang="en-US" sz="2800" b="1" i="1" dirty="0">
                <a:latin typeface="Times New Roman" panose="02020603050405020304" pitchFamily="18" charset="0"/>
                <a:cs typeface="Times New Roman" panose="02020603050405020304" pitchFamily="18" charset="0"/>
              </a:rPr>
              <a:t> 3:</a:t>
            </a:r>
          </a:p>
          <a:p>
            <a:pPr>
              <a:buFontTx/>
              <a:buNone/>
            </a:pPr>
            <a:r>
              <a:rPr lang="en-US" altLang="en-US" sz="2800" dirty="0" err="1">
                <a:latin typeface="Times New Roman" panose="02020603050405020304" pitchFamily="18" charset="0"/>
                <a:cs typeface="Times New Roman" panose="02020603050405020304" pitchFamily="18" charset="0"/>
              </a:rPr>
              <a:t>Ngữ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cầm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yếu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biểu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loại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loại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đánh</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giá</a:t>
            </a:r>
            <a:r>
              <a:rPr lang="en-US" altLang="en-US" sz="2800" dirty="0" smtClean="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111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485D4DD-B6C5-9210-ACC8-4CD906AD7673}"/>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C92A1F5B-A39F-9ED3-A999-6A7FB333B176}"/>
              </a:ext>
            </a:extLst>
          </p:cNvPr>
          <p:cNvPicPr>
            <a:picLocks noChangeAspect="1"/>
          </p:cNvPicPr>
          <p:nvPr/>
        </p:nvPicPr>
        <p:blipFill rotWithShape="1">
          <a:blip r:embed="rId3"/>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51643CCD-1B6D-84B7-C710-0B56BF32D4C1}"/>
              </a:ext>
            </a:extLst>
          </p:cNvPr>
          <p:cNvSpPr/>
          <p:nvPr/>
        </p:nvSpPr>
        <p:spPr>
          <a:xfrm>
            <a:off x="410817" y="252918"/>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71B57341-0AA5-620E-0B81-BCB29E82B91A}"/>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4" name="Rectangle 1">
            <a:extLst>
              <a:ext uri="{FF2B5EF4-FFF2-40B4-BE49-F238E27FC236}">
                <a16:creationId xmlns="" xmlns:a16="http://schemas.microsoft.com/office/drawing/2014/main" id="{1011FFA3-8181-4504-8E30-BFFE820F008F}"/>
              </a:ext>
            </a:extLst>
          </p:cNvPr>
          <p:cNvSpPr>
            <a:spLocks noChangeArrowheads="1"/>
          </p:cNvSpPr>
          <p:nvPr/>
        </p:nvSpPr>
        <p:spPr bwMode="auto">
          <a:xfrm>
            <a:off x="357809" y="513930"/>
            <a:ext cx="114763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alt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LỰA CHỌN NGỮ LIỆU XÂY DỰNG ĐỀ KIỂM TRA ĐỊNH KÌ</a:t>
            </a:r>
          </a:p>
        </p:txBody>
      </p:sp>
      <p:sp>
        <p:nvSpPr>
          <p:cNvPr id="5" name="Rectangle 2">
            <a:extLst>
              <a:ext uri="{FF2B5EF4-FFF2-40B4-BE49-F238E27FC236}">
                <a16:creationId xmlns="" xmlns:a16="http://schemas.microsoft.com/office/drawing/2014/main" id="{B9D544F2-F6D8-953B-1821-EAC23D1085C0}"/>
              </a:ext>
            </a:extLst>
          </p:cNvPr>
          <p:cNvSpPr>
            <a:spLocks noChangeArrowheads="1"/>
          </p:cNvSpPr>
          <p:nvPr/>
        </p:nvSpPr>
        <p:spPr bwMode="auto">
          <a:xfrm>
            <a:off x="463823" y="1319164"/>
            <a:ext cx="111450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marR="0" lvl="0" indent="-514350" algn="just" defTabSz="914400" rtl="0" eaLnBrk="1" fontAlgn="auto" latinLnBrk="0" hangingPunct="1">
              <a:lnSpc>
                <a:spcPct val="100000"/>
              </a:lnSpc>
              <a:spcBef>
                <a:spcPct val="0"/>
              </a:spcBef>
              <a:spcAft>
                <a:spcPts val="0"/>
              </a:spcAft>
              <a:buClrTx/>
              <a:buSzTx/>
              <a:buFontTx/>
              <a:buAutoNum type="arabicPeriod"/>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Tiêu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chí</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lựa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chọn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2" name="Rectangle 2">
            <a:extLst>
              <a:ext uri="{FF2B5EF4-FFF2-40B4-BE49-F238E27FC236}">
                <a16:creationId xmlns="" xmlns:a16="http://schemas.microsoft.com/office/drawing/2014/main" id="{BE679621-CD0F-47BB-F1EF-60E424D7D389}"/>
              </a:ext>
            </a:extLst>
          </p:cNvPr>
          <p:cNvSpPr>
            <a:spLocks noChangeArrowheads="1"/>
          </p:cNvSpPr>
          <p:nvPr/>
        </p:nvSpPr>
        <p:spPr bwMode="auto">
          <a:xfrm>
            <a:off x="710647" y="2049536"/>
            <a:ext cx="1089825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en-US" sz="2800" b="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Tiêu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chí</a:t>
            </a:r>
            <a:r>
              <a:rPr lang="en-US" sz="2800" b="1" i="1" dirty="0">
                <a:latin typeface="Times New Roman" panose="02020603050405020304" pitchFamily="18" charset="0"/>
                <a:cs typeface="Times New Roman" panose="02020603050405020304" pitchFamily="18" charset="0"/>
              </a:rPr>
              <a:t> 4:</a:t>
            </a:r>
          </a:p>
          <a:p>
            <a:pPr algn="just" eaLnBrk="1" hangingPunct="1">
              <a:spcBef>
                <a:spcPct val="0"/>
              </a:spcBef>
              <a:buFontTx/>
              <a:buNone/>
              <a:defRPr/>
            </a:pP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 xmlns:a16="http://schemas.microsoft.com/office/drawing/2014/main" id="{0268B2A9-E97C-7C60-7EF5-E7815327EF77}"/>
              </a:ext>
            </a:extLst>
          </p:cNvPr>
          <p:cNvSpPr>
            <a:spLocks noChangeArrowheads="1"/>
          </p:cNvSpPr>
          <p:nvPr/>
        </p:nvSpPr>
        <p:spPr bwMode="auto">
          <a:xfrm>
            <a:off x="710647" y="3895058"/>
            <a:ext cx="10898255"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Tiêu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chí</a:t>
            </a:r>
            <a:r>
              <a:rPr lang="en-US" altLang="en-US" sz="2800" b="1" i="1" dirty="0">
                <a:latin typeface="Times New Roman" panose="02020603050405020304" pitchFamily="18" charset="0"/>
                <a:cs typeface="Times New Roman" panose="02020603050405020304" pitchFamily="18" charset="0"/>
              </a:rPr>
              <a:t> 5:</a:t>
            </a:r>
          </a:p>
          <a:p>
            <a:pPr algn="just">
              <a:buFontTx/>
              <a:buNone/>
            </a:pPr>
            <a:r>
              <a:rPr lang="en-US" altLang="en-US" sz="2800" dirty="0" err="1">
                <a:latin typeface="Times New Roman" panose="02020603050405020304" pitchFamily="18" charset="0"/>
                <a:cs typeface="Times New Roman" panose="02020603050405020304" pitchFamily="18" charset="0"/>
              </a:rPr>
              <a:t>Ngữ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xuất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xứ</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nguồn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dẫn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mang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năng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thẩm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quyền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duyệt</a:t>
            </a:r>
            <a:r>
              <a:rPr lang="en-US"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91519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2674558-B90C-9590-6981-4B3A9708D3D0}"/>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47C2F6EE-2943-DDBC-8966-F1CE865C4C93}"/>
              </a:ext>
            </a:extLst>
          </p:cNvPr>
          <p:cNvPicPr>
            <a:picLocks noChangeAspect="1"/>
          </p:cNvPicPr>
          <p:nvPr/>
        </p:nvPicPr>
        <p:blipFill rotWithShape="1">
          <a:blip r:embed="rId3"/>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8070CE65-17FE-4A1C-567E-0F7019FC4A42}"/>
              </a:ext>
            </a:extLst>
          </p:cNvPr>
          <p:cNvSpPr/>
          <p:nvPr/>
        </p:nvSpPr>
        <p:spPr>
          <a:xfrm>
            <a:off x="384313" y="178671"/>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F677C312-423B-8ABE-C04A-1C77FF24C331}"/>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6" name="Title 1">
            <a:extLst>
              <a:ext uri="{FF2B5EF4-FFF2-40B4-BE49-F238E27FC236}">
                <a16:creationId xmlns="" xmlns:a16="http://schemas.microsoft.com/office/drawing/2014/main" id="{BACC9C23-128B-CACC-9EE9-CE0E60588C99}"/>
              </a:ext>
            </a:extLst>
          </p:cNvPr>
          <p:cNvSpPr>
            <a:spLocks noGrp="1"/>
          </p:cNvSpPr>
          <p:nvPr>
            <p:ph type="title"/>
          </p:nvPr>
        </p:nvSpPr>
        <p:spPr>
          <a:xfrm>
            <a:off x="1552886" y="361642"/>
            <a:ext cx="9554818" cy="476250"/>
          </a:xfrm>
        </p:spPr>
        <p:txBody>
          <a:bodyPr>
            <a:noAutofit/>
          </a:bodyPr>
          <a:lstStyle/>
          <a:p>
            <a:r>
              <a:rPr lang="en-US" altLang="en-US" sz="2800" b="1" dirty="0">
                <a:solidFill>
                  <a:srgbClr val="C00000"/>
                </a:solidFill>
                <a:latin typeface="Times New Roman" panose="02020603050405020304" pitchFamily="18" charset="0"/>
                <a:cs typeface="Times New Roman" panose="02020603050405020304" pitchFamily="18" charset="0"/>
              </a:rPr>
              <a:t>NGỮ LIỆU TRONG XÂY DỰNG ĐỀ ĐÁNH GIÁ ĐỊNH KÌ</a:t>
            </a:r>
            <a:endParaRPr lang="en-US" altLang="en-US" sz="2800" dirty="0"/>
          </a:p>
        </p:txBody>
      </p:sp>
      <p:sp>
        <p:nvSpPr>
          <p:cNvPr id="11" name="Hình tự do: Hình 10">
            <a:extLst>
              <a:ext uri="{FF2B5EF4-FFF2-40B4-BE49-F238E27FC236}">
                <a16:creationId xmlns="" xmlns:a16="http://schemas.microsoft.com/office/drawing/2014/main" id="{5A591EA9-F430-FFBC-199E-1E5E7F542D74}"/>
              </a:ext>
            </a:extLst>
          </p:cNvPr>
          <p:cNvSpPr/>
          <p:nvPr/>
        </p:nvSpPr>
        <p:spPr>
          <a:xfrm>
            <a:off x="4609599" y="3655157"/>
            <a:ext cx="3465227" cy="2754775"/>
          </a:xfrm>
          <a:custGeom>
            <a:avLst/>
            <a:gdLst>
              <a:gd name="connsiteX0" fmla="*/ 0 w 2766890"/>
              <a:gd name="connsiteY0" fmla="*/ 1377388 h 2754775"/>
              <a:gd name="connsiteX1" fmla="*/ 1383445 w 2766890"/>
              <a:gd name="connsiteY1" fmla="*/ 0 h 2754775"/>
              <a:gd name="connsiteX2" fmla="*/ 2766890 w 2766890"/>
              <a:gd name="connsiteY2" fmla="*/ 1377388 h 2754775"/>
              <a:gd name="connsiteX3" fmla="*/ 1383445 w 2766890"/>
              <a:gd name="connsiteY3" fmla="*/ 2754776 h 2754775"/>
              <a:gd name="connsiteX4" fmla="*/ 0 w 2766890"/>
              <a:gd name="connsiteY4" fmla="*/ 1377388 h 275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890" h="2754775">
                <a:moveTo>
                  <a:pt x="0" y="1377388"/>
                </a:moveTo>
                <a:cubicBezTo>
                  <a:pt x="0" y="616678"/>
                  <a:pt x="619389" y="0"/>
                  <a:pt x="1383445" y="0"/>
                </a:cubicBezTo>
                <a:cubicBezTo>
                  <a:pt x="2147501" y="0"/>
                  <a:pt x="2766890" y="616678"/>
                  <a:pt x="2766890" y="1377388"/>
                </a:cubicBezTo>
                <a:cubicBezTo>
                  <a:pt x="2766890" y="2138098"/>
                  <a:pt x="2147501" y="2754776"/>
                  <a:pt x="1383445" y="2754776"/>
                </a:cubicBezTo>
                <a:cubicBezTo>
                  <a:pt x="619389" y="2754776"/>
                  <a:pt x="0" y="2138098"/>
                  <a:pt x="0" y="1377388"/>
                </a:cubicBezTo>
                <a:close/>
              </a:path>
            </a:pathLst>
          </a:custGeom>
          <a:solidFill>
            <a:srgbClr val="FFC000"/>
          </a:solidFill>
          <a:ln w="19050" cap="flat" cmpd="sng" algn="ctr">
            <a:solidFill>
              <a:sysClr val="window" lastClr="FFFFFF"/>
            </a:solidFill>
            <a:prstDash val="solid"/>
            <a:miter lim="800000"/>
          </a:ln>
          <a:effectLst>
            <a:outerShdw blurRad="63500" sx="102000" sy="102000" algn="c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spcFirstLastPara="0" vert="horz" wrap="square" lIns="425522" tIns="423747" rIns="425522" bIns="423747"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rgbClr val="44546A">
                    <a:lumMod val="50000"/>
                  </a:srgbClr>
                </a:solidFill>
                <a:latin typeface="Times New Roman" panose="02020603050405020304" pitchFamily="18" charset="0"/>
                <a:ea typeface="+mn-ea"/>
                <a:cs typeface="Times New Roman" panose="02020603050405020304" pitchFamily="18" charset="0"/>
              </a:rPr>
              <a:t>Tiêu</a:t>
            </a:r>
            <a:r>
              <a:rPr lang="en-US" sz="3200" b="1" kern="1200" dirty="0">
                <a:solidFill>
                  <a:srgbClr val="44546A">
                    <a:lumMod val="50000"/>
                  </a:srgbClr>
                </a:solidFill>
                <a:latin typeface="Times New Roman" panose="02020603050405020304" pitchFamily="18" charset="0"/>
                <a:ea typeface="+mn-ea"/>
                <a:cs typeface="Times New Roman" panose="02020603050405020304" pitchFamily="18" charset="0"/>
              </a:rPr>
              <a:t> </a:t>
            </a:r>
            <a:r>
              <a:rPr lang="en-US" sz="3200" b="1" kern="1200" dirty="0" err="1">
                <a:solidFill>
                  <a:srgbClr val="44546A">
                    <a:lumMod val="50000"/>
                  </a:srgbClr>
                </a:solidFill>
                <a:latin typeface="Times New Roman" panose="02020603050405020304" pitchFamily="18" charset="0"/>
                <a:ea typeface="+mn-ea"/>
                <a:cs typeface="Times New Roman" panose="02020603050405020304" pitchFamily="18" charset="0"/>
              </a:rPr>
              <a:t>chí</a:t>
            </a:r>
            <a:r>
              <a:rPr lang="en-US" sz="3200" b="1" kern="1200" dirty="0">
                <a:solidFill>
                  <a:srgbClr val="44546A">
                    <a:lumMod val="50000"/>
                  </a:srgbClr>
                </a:solidFill>
                <a:latin typeface="Times New Roman" panose="02020603050405020304" pitchFamily="18" charset="0"/>
                <a:ea typeface="+mn-ea"/>
                <a:cs typeface="Times New Roman" panose="02020603050405020304" pitchFamily="18" charset="0"/>
              </a:rPr>
              <a:t> </a:t>
            </a:r>
            <a:r>
              <a:rPr lang="en-US" sz="3200" b="1" kern="1200" dirty="0" err="1">
                <a:solidFill>
                  <a:srgbClr val="44546A">
                    <a:lumMod val="50000"/>
                  </a:srgbClr>
                </a:solidFill>
                <a:latin typeface="Times New Roman" panose="02020603050405020304" pitchFamily="18" charset="0"/>
                <a:ea typeface="+mn-ea"/>
                <a:cs typeface="Times New Roman" panose="02020603050405020304" pitchFamily="18" charset="0"/>
              </a:rPr>
              <a:t>lựa</a:t>
            </a:r>
            <a:r>
              <a:rPr lang="en-US" sz="3200" b="1" kern="1200" dirty="0">
                <a:solidFill>
                  <a:srgbClr val="44546A">
                    <a:lumMod val="50000"/>
                  </a:srgbClr>
                </a:solidFill>
                <a:latin typeface="Times New Roman" panose="02020603050405020304" pitchFamily="18" charset="0"/>
                <a:ea typeface="+mn-ea"/>
                <a:cs typeface="Times New Roman" panose="02020603050405020304" pitchFamily="18" charset="0"/>
              </a:rPr>
              <a:t> </a:t>
            </a:r>
            <a:r>
              <a:rPr lang="en-US" sz="3200" b="1" kern="1200" dirty="0" err="1">
                <a:solidFill>
                  <a:srgbClr val="44546A">
                    <a:lumMod val="50000"/>
                  </a:srgbClr>
                </a:solidFill>
                <a:latin typeface="Times New Roman" panose="02020603050405020304" pitchFamily="18" charset="0"/>
                <a:ea typeface="+mn-ea"/>
                <a:cs typeface="Times New Roman" panose="02020603050405020304" pitchFamily="18" charset="0"/>
              </a:rPr>
              <a:t>chọn</a:t>
            </a:r>
            <a:r>
              <a:rPr lang="en-US" sz="3200" b="1" kern="1200" dirty="0">
                <a:solidFill>
                  <a:srgbClr val="44546A">
                    <a:lumMod val="50000"/>
                  </a:srgbClr>
                </a:solidFill>
                <a:latin typeface="Times New Roman" panose="02020603050405020304" pitchFamily="18" charset="0"/>
                <a:ea typeface="+mn-ea"/>
                <a:cs typeface="Times New Roman" panose="02020603050405020304" pitchFamily="18" charset="0"/>
              </a:rPr>
              <a:t> </a:t>
            </a:r>
            <a:r>
              <a:rPr lang="en-US" sz="3200" b="1" kern="1200" dirty="0" err="1">
                <a:solidFill>
                  <a:srgbClr val="44546A">
                    <a:lumMod val="50000"/>
                  </a:srgbClr>
                </a:solidFill>
                <a:latin typeface="Times New Roman" panose="02020603050405020304" pitchFamily="18" charset="0"/>
                <a:ea typeface="+mn-ea"/>
                <a:cs typeface="Times New Roman" panose="02020603050405020304" pitchFamily="18" charset="0"/>
              </a:rPr>
              <a:t>ngữ</a:t>
            </a:r>
            <a:r>
              <a:rPr lang="en-US" sz="3200" b="1" kern="1200" dirty="0">
                <a:solidFill>
                  <a:srgbClr val="44546A">
                    <a:lumMod val="50000"/>
                  </a:srgbClr>
                </a:solidFill>
                <a:latin typeface="Times New Roman" panose="02020603050405020304" pitchFamily="18" charset="0"/>
                <a:ea typeface="+mn-ea"/>
                <a:cs typeface="Times New Roman" panose="02020603050405020304" pitchFamily="18" charset="0"/>
              </a:rPr>
              <a:t> </a:t>
            </a:r>
            <a:r>
              <a:rPr lang="en-US" sz="3200" b="1" kern="1200" dirty="0" err="1">
                <a:solidFill>
                  <a:srgbClr val="44546A">
                    <a:lumMod val="50000"/>
                  </a:srgbClr>
                </a:solidFill>
                <a:latin typeface="Times New Roman" panose="02020603050405020304" pitchFamily="18" charset="0"/>
                <a:ea typeface="+mn-ea"/>
                <a:cs typeface="Times New Roman" panose="02020603050405020304" pitchFamily="18" charset="0"/>
              </a:rPr>
              <a:t>liệu</a:t>
            </a:r>
            <a:r>
              <a:rPr lang="en-US" sz="3200" b="1" kern="1200" dirty="0">
                <a:solidFill>
                  <a:srgbClr val="44546A">
                    <a:lumMod val="50000"/>
                  </a:srgbClr>
                </a:solidFill>
                <a:latin typeface="Times New Roman" panose="02020603050405020304" pitchFamily="18" charset="0"/>
                <a:ea typeface="+mn-ea"/>
                <a:cs typeface="Times New Roman" panose="02020603050405020304" pitchFamily="18" charset="0"/>
              </a:rPr>
              <a:t> ĐG</a:t>
            </a:r>
          </a:p>
        </p:txBody>
      </p:sp>
      <p:sp>
        <p:nvSpPr>
          <p:cNvPr id="12" name="Mũi tên: Trái 11">
            <a:extLst>
              <a:ext uri="{FF2B5EF4-FFF2-40B4-BE49-F238E27FC236}">
                <a16:creationId xmlns="" xmlns:a16="http://schemas.microsoft.com/office/drawing/2014/main" id="{B82084D8-1F77-0F90-8492-BBD5D2621ACE}"/>
              </a:ext>
            </a:extLst>
          </p:cNvPr>
          <p:cNvSpPr/>
          <p:nvPr/>
        </p:nvSpPr>
        <p:spPr>
          <a:xfrm rot="16200000">
            <a:off x="5748811" y="2754599"/>
            <a:ext cx="1162969" cy="697498"/>
          </a:xfrm>
          <a:prstGeom prst="leftArrow">
            <a:avLst>
              <a:gd name="adj1" fmla="val 60000"/>
              <a:gd name="adj2" fmla="val 50000"/>
            </a:avLst>
          </a:prstGeom>
          <a:solidFill>
            <a:srgbClr val="5B9BD5">
              <a:tint val="60000"/>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13" name="Hình tự do: Hình 12">
            <a:extLst>
              <a:ext uri="{FF2B5EF4-FFF2-40B4-BE49-F238E27FC236}">
                <a16:creationId xmlns="" xmlns:a16="http://schemas.microsoft.com/office/drawing/2014/main" id="{4E95999E-ED73-A170-851A-226BD07D943D}"/>
              </a:ext>
            </a:extLst>
          </p:cNvPr>
          <p:cNvSpPr/>
          <p:nvPr/>
        </p:nvSpPr>
        <p:spPr>
          <a:xfrm>
            <a:off x="4906854" y="934837"/>
            <a:ext cx="2971040" cy="2091657"/>
          </a:xfrm>
          <a:custGeom>
            <a:avLst/>
            <a:gdLst>
              <a:gd name="connsiteX0" fmla="*/ 0 w 2971040"/>
              <a:gd name="connsiteY0" fmla="*/ 209166 h 2091657"/>
              <a:gd name="connsiteX1" fmla="*/ 209166 w 2971040"/>
              <a:gd name="connsiteY1" fmla="*/ 0 h 2091657"/>
              <a:gd name="connsiteX2" fmla="*/ 2761874 w 2971040"/>
              <a:gd name="connsiteY2" fmla="*/ 0 h 2091657"/>
              <a:gd name="connsiteX3" fmla="*/ 2971040 w 2971040"/>
              <a:gd name="connsiteY3" fmla="*/ 209166 h 2091657"/>
              <a:gd name="connsiteX4" fmla="*/ 2971040 w 2971040"/>
              <a:gd name="connsiteY4" fmla="*/ 1882491 h 2091657"/>
              <a:gd name="connsiteX5" fmla="*/ 2761874 w 2971040"/>
              <a:gd name="connsiteY5" fmla="*/ 2091657 h 2091657"/>
              <a:gd name="connsiteX6" fmla="*/ 209166 w 2971040"/>
              <a:gd name="connsiteY6" fmla="*/ 2091657 h 2091657"/>
              <a:gd name="connsiteX7" fmla="*/ 0 w 2971040"/>
              <a:gd name="connsiteY7" fmla="*/ 1882491 h 2091657"/>
              <a:gd name="connsiteX8" fmla="*/ 0 w 2971040"/>
              <a:gd name="connsiteY8" fmla="*/ 209166 h 209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040" h="2091657">
                <a:moveTo>
                  <a:pt x="0" y="209166"/>
                </a:moveTo>
                <a:cubicBezTo>
                  <a:pt x="0" y="93647"/>
                  <a:pt x="93647" y="0"/>
                  <a:pt x="209166" y="0"/>
                </a:cubicBezTo>
                <a:lnTo>
                  <a:pt x="2761874" y="0"/>
                </a:lnTo>
                <a:cubicBezTo>
                  <a:pt x="2877393" y="0"/>
                  <a:pt x="2971040" y="93647"/>
                  <a:pt x="2971040" y="209166"/>
                </a:cubicBezTo>
                <a:lnTo>
                  <a:pt x="2971040" y="1882491"/>
                </a:lnTo>
                <a:cubicBezTo>
                  <a:pt x="2971040" y="1998010"/>
                  <a:pt x="2877393" y="2091657"/>
                  <a:pt x="2761874" y="2091657"/>
                </a:cubicBezTo>
                <a:lnTo>
                  <a:pt x="209166" y="2091657"/>
                </a:lnTo>
                <a:cubicBezTo>
                  <a:pt x="93647" y="2091657"/>
                  <a:pt x="0" y="1998010"/>
                  <a:pt x="0" y="1882491"/>
                </a:cubicBezTo>
                <a:lnTo>
                  <a:pt x="0" y="209166"/>
                </a:lnTo>
                <a:close/>
              </a:path>
            </a:pathLst>
          </a:custGeom>
          <a:solidFill>
            <a:srgbClr val="ED7D31"/>
          </a:solidFill>
          <a:ln w="12700" cap="flat" cmpd="sng" algn="ctr">
            <a:solidFill>
              <a:srgbClr val="ED7D31">
                <a:shade val="50000"/>
              </a:srgbClr>
            </a:solid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10793" tIns="110793" rIns="110793" bIns="110793"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Times New Roman" panose="02020603050405020304" pitchFamily="18" charset="0"/>
                <a:ea typeface="+mn-ea"/>
                <a:cs typeface="Times New Roman" panose="02020603050405020304" pitchFamily="18" charset="0"/>
              </a:rPr>
              <a:t>03</a:t>
            </a:r>
          </a:p>
          <a:p>
            <a:pPr marL="0" lvl="0" indent="0" algn="ctr" defTabSz="1155700">
              <a:lnSpc>
                <a:spcPct val="90000"/>
              </a:lnSpc>
              <a:spcBef>
                <a:spcPct val="0"/>
              </a:spcBef>
              <a:spcAft>
                <a:spcPct val="35000"/>
              </a:spcAft>
              <a:buNone/>
            </a:pPr>
            <a:r>
              <a:rPr lang="en-US" sz="2600" kern="1200" dirty="0" err="1">
                <a:solidFill>
                  <a:schemeClr val="tx1"/>
                </a:solidFill>
                <a:latin typeface="Times New Roman" panose="02020603050405020304" pitchFamily="18" charset="0"/>
                <a:cs typeface="Times New Roman" panose="02020603050405020304" pitchFamily="18" charset="0"/>
              </a:rPr>
              <a:t>Chứa</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đựng</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các</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yếu</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tố</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tiêu</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biểu</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cho</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loại</a:t>
            </a:r>
            <a:r>
              <a:rPr lang="en-US" sz="2600" kern="1200" dirty="0">
                <a:solidFill>
                  <a:schemeClr val="tx1"/>
                </a:solidFill>
                <a:latin typeface="Times New Roman" panose="02020603050405020304" pitchFamily="18" charset="0"/>
                <a:cs typeface="Times New Roman" panose="02020603050405020304" pitchFamily="18" charset="0"/>
              </a:rPr>
              <a:t>/</a:t>
            </a:r>
            <a:r>
              <a:rPr lang="en-US" sz="2600" kern="1200" dirty="0" err="1">
                <a:solidFill>
                  <a:schemeClr val="tx1"/>
                </a:solidFill>
                <a:latin typeface="Times New Roman" panose="02020603050405020304" pitchFamily="18" charset="0"/>
                <a:cs typeface="Times New Roman" panose="02020603050405020304" pitchFamily="18" charset="0"/>
              </a:rPr>
              <a:t>thể</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loại</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văn</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bản</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cần</a:t>
            </a:r>
            <a:r>
              <a:rPr lang="en-US" sz="2600" kern="1200" dirty="0">
                <a:solidFill>
                  <a:schemeClr val="tx1"/>
                </a:solidFill>
                <a:latin typeface="Times New Roman" panose="02020603050405020304" pitchFamily="18" charset="0"/>
                <a:cs typeface="Times New Roman" panose="02020603050405020304" pitchFamily="18" charset="0"/>
              </a:rPr>
              <a:t> ĐG</a:t>
            </a:r>
            <a:endParaRPr lang="en-US" sz="2600" kern="1200" dirty="0">
              <a:solidFill>
                <a:schemeClr val="tx1"/>
              </a:solidFill>
              <a:latin typeface="Times New Roman" panose="02020603050405020304" pitchFamily="18" charset="0"/>
              <a:ea typeface="+mn-ea"/>
              <a:cs typeface="Times New Roman" panose="02020603050405020304" pitchFamily="18" charset="0"/>
            </a:endParaRPr>
          </a:p>
        </p:txBody>
      </p:sp>
      <p:sp>
        <p:nvSpPr>
          <p:cNvPr id="14" name="Mũi tên: Trái 13">
            <a:extLst>
              <a:ext uri="{FF2B5EF4-FFF2-40B4-BE49-F238E27FC236}">
                <a16:creationId xmlns="" xmlns:a16="http://schemas.microsoft.com/office/drawing/2014/main" id="{AE671C27-AC0E-AB3C-3751-0F4C3ACBEBEF}"/>
              </a:ext>
            </a:extLst>
          </p:cNvPr>
          <p:cNvSpPr/>
          <p:nvPr/>
        </p:nvSpPr>
        <p:spPr>
          <a:xfrm rot="19205740">
            <a:off x="7369023" y="2887877"/>
            <a:ext cx="2964042" cy="697498"/>
          </a:xfrm>
          <a:prstGeom prst="leftArrow">
            <a:avLst>
              <a:gd name="adj1" fmla="val 60000"/>
              <a:gd name="adj2" fmla="val 50000"/>
            </a:avLst>
          </a:prstGeom>
          <a:solidFill>
            <a:srgbClr val="5B9BD5">
              <a:tint val="60000"/>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15" name="Hình tự do: Hình 14">
            <a:extLst>
              <a:ext uri="{FF2B5EF4-FFF2-40B4-BE49-F238E27FC236}">
                <a16:creationId xmlns="" xmlns:a16="http://schemas.microsoft.com/office/drawing/2014/main" id="{D376F759-1995-196A-4575-23AAEE451CE5}"/>
              </a:ext>
            </a:extLst>
          </p:cNvPr>
          <p:cNvSpPr/>
          <p:nvPr/>
        </p:nvSpPr>
        <p:spPr>
          <a:xfrm>
            <a:off x="8752569" y="1607061"/>
            <a:ext cx="2981805" cy="2125261"/>
          </a:xfrm>
          <a:custGeom>
            <a:avLst/>
            <a:gdLst>
              <a:gd name="connsiteX0" fmla="*/ 0 w 2981805"/>
              <a:gd name="connsiteY0" fmla="*/ 175896 h 1758960"/>
              <a:gd name="connsiteX1" fmla="*/ 175896 w 2981805"/>
              <a:gd name="connsiteY1" fmla="*/ 0 h 1758960"/>
              <a:gd name="connsiteX2" fmla="*/ 2805909 w 2981805"/>
              <a:gd name="connsiteY2" fmla="*/ 0 h 1758960"/>
              <a:gd name="connsiteX3" fmla="*/ 2981805 w 2981805"/>
              <a:gd name="connsiteY3" fmla="*/ 175896 h 1758960"/>
              <a:gd name="connsiteX4" fmla="*/ 2981805 w 2981805"/>
              <a:gd name="connsiteY4" fmla="*/ 1583064 h 1758960"/>
              <a:gd name="connsiteX5" fmla="*/ 2805909 w 2981805"/>
              <a:gd name="connsiteY5" fmla="*/ 1758960 h 1758960"/>
              <a:gd name="connsiteX6" fmla="*/ 175896 w 2981805"/>
              <a:gd name="connsiteY6" fmla="*/ 1758960 h 1758960"/>
              <a:gd name="connsiteX7" fmla="*/ 0 w 2981805"/>
              <a:gd name="connsiteY7" fmla="*/ 1583064 h 1758960"/>
              <a:gd name="connsiteX8" fmla="*/ 0 w 2981805"/>
              <a:gd name="connsiteY8" fmla="*/ 175896 h 175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1805" h="1758960">
                <a:moveTo>
                  <a:pt x="0" y="175896"/>
                </a:moveTo>
                <a:cubicBezTo>
                  <a:pt x="0" y="78751"/>
                  <a:pt x="78751" y="0"/>
                  <a:pt x="175896" y="0"/>
                </a:cubicBezTo>
                <a:lnTo>
                  <a:pt x="2805909" y="0"/>
                </a:lnTo>
                <a:cubicBezTo>
                  <a:pt x="2903054" y="0"/>
                  <a:pt x="2981805" y="78751"/>
                  <a:pt x="2981805" y="175896"/>
                </a:cubicBezTo>
                <a:lnTo>
                  <a:pt x="2981805" y="1583064"/>
                </a:lnTo>
                <a:cubicBezTo>
                  <a:pt x="2981805" y="1680209"/>
                  <a:pt x="2903054" y="1758960"/>
                  <a:pt x="2805909" y="1758960"/>
                </a:cubicBezTo>
                <a:lnTo>
                  <a:pt x="175896" y="1758960"/>
                </a:lnTo>
                <a:cubicBezTo>
                  <a:pt x="78751" y="1758960"/>
                  <a:pt x="0" y="1680209"/>
                  <a:pt x="0" y="1583064"/>
                </a:cubicBezTo>
                <a:lnTo>
                  <a:pt x="0" y="175896"/>
                </a:lnTo>
                <a:close/>
              </a:path>
            </a:pathLst>
          </a:custGeom>
          <a:solidFill>
            <a:srgbClr val="70AD47"/>
          </a:solidFill>
          <a:ln w="12700" cap="flat" cmpd="sng" algn="ctr">
            <a:solidFill>
              <a:srgbClr val="70AD47">
                <a:shade val="50000"/>
              </a:srgbClr>
            </a:solidFill>
            <a:prstDash val="solid"/>
            <a:miter lim="800000"/>
          </a:ln>
          <a:effectLst/>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89618" tIns="89618" rIns="89618" bIns="89618"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ysClr val="window" lastClr="FFFFFF"/>
              </a:solidFill>
              <a:latin typeface="Times New Roman" panose="02020603050405020304" pitchFamily="18" charset="0"/>
              <a:ea typeface="+mn-ea"/>
              <a:cs typeface="Times New Roman" panose="02020603050405020304" pitchFamily="18" charset="0"/>
            </a:endParaRPr>
          </a:p>
          <a:p>
            <a:pPr marL="0" lvl="0" indent="0" algn="ctr" defTabSz="889000">
              <a:lnSpc>
                <a:spcPct val="90000"/>
              </a:lnSpc>
              <a:spcBef>
                <a:spcPct val="0"/>
              </a:spcBef>
              <a:spcAft>
                <a:spcPct val="35000"/>
              </a:spcAft>
              <a:buNone/>
            </a:pPr>
            <a:r>
              <a:rPr lang="en-US" sz="2700" kern="1200" dirty="0">
                <a:solidFill>
                  <a:schemeClr val="tx1"/>
                </a:solidFill>
                <a:latin typeface="Times New Roman" panose="02020603050405020304" pitchFamily="18" charset="0"/>
                <a:ea typeface="+mn-ea"/>
                <a:cs typeface="Times New Roman" panose="02020603050405020304" pitchFamily="18" charset="0"/>
              </a:rPr>
              <a:t>04</a:t>
            </a:r>
          </a:p>
          <a:p>
            <a:pPr marL="0" lvl="0" indent="0" algn="ctr" defTabSz="889000">
              <a:lnSpc>
                <a:spcPct val="90000"/>
              </a:lnSpc>
              <a:spcBef>
                <a:spcPct val="0"/>
              </a:spcBef>
              <a:spcAft>
                <a:spcPct val="35000"/>
              </a:spcAft>
              <a:buNone/>
            </a:pPr>
            <a:r>
              <a:rPr lang="en-US" sz="2600" kern="1200" dirty="0" err="1">
                <a:solidFill>
                  <a:schemeClr val="tx1"/>
                </a:solidFill>
                <a:latin typeface="Times New Roman" panose="02020603050405020304" pitchFamily="18" charset="0"/>
                <a:ea typeface="+mn-ea"/>
                <a:cs typeface="Times New Roman" panose="02020603050405020304" pitchFamily="18" charset="0"/>
              </a:rPr>
              <a:t>Phù</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hợp</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với</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đặc</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điểm</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tâm</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sinh</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lí</a:t>
            </a:r>
            <a:r>
              <a:rPr lang="en-US" sz="2600" kern="1200" dirty="0">
                <a:solidFill>
                  <a:schemeClr val="tx1"/>
                </a:solidFill>
                <a:latin typeface="Times New Roman" panose="02020603050405020304" pitchFamily="18" charset="0"/>
                <a:ea typeface="+mn-ea"/>
                <a:cs typeface="Times New Roman" panose="02020603050405020304" pitchFamily="18" charset="0"/>
              </a:rPr>
              <a:t> HS</a:t>
            </a:r>
          </a:p>
          <a:p>
            <a:pPr marL="0" lvl="0" indent="0" algn="ctr" defTabSz="889000">
              <a:lnSpc>
                <a:spcPct val="90000"/>
              </a:lnSpc>
              <a:spcBef>
                <a:spcPct val="0"/>
              </a:spcBef>
              <a:spcAft>
                <a:spcPct val="35000"/>
              </a:spcAft>
              <a:buNone/>
            </a:pPr>
            <a:endParaRPr lang="en-US" sz="3000" kern="1200" dirty="0">
              <a:solidFill>
                <a:sysClr val="window" lastClr="FFFFFF"/>
              </a:solidFill>
              <a:latin typeface="Times New Roman" panose="02020603050405020304" pitchFamily="18" charset="0"/>
              <a:ea typeface="+mn-ea"/>
              <a:cs typeface="Times New Roman" panose="02020603050405020304" pitchFamily="18" charset="0"/>
            </a:endParaRPr>
          </a:p>
        </p:txBody>
      </p:sp>
      <p:sp>
        <p:nvSpPr>
          <p:cNvPr id="16" name="Mũi tên: Trái 15">
            <a:extLst>
              <a:ext uri="{FF2B5EF4-FFF2-40B4-BE49-F238E27FC236}">
                <a16:creationId xmlns="" xmlns:a16="http://schemas.microsoft.com/office/drawing/2014/main" id="{92299C49-A0B3-3BBD-5BA6-CCC22D6C9300}"/>
              </a:ext>
            </a:extLst>
          </p:cNvPr>
          <p:cNvSpPr/>
          <p:nvPr/>
        </p:nvSpPr>
        <p:spPr>
          <a:xfrm rot="10941453">
            <a:off x="1744285" y="5005030"/>
            <a:ext cx="2925595" cy="697498"/>
          </a:xfrm>
          <a:prstGeom prst="leftArrow">
            <a:avLst>
              <a:gd name="adj1" fmla="val 60000"/>
              <a:gd name="adj2" fmla="val 50000"/>
            </a:avLst>
          </a:prstGeom>
          <a:solidFill>
            <a:srgbClr val="5B9BD5">
              <a:tint val="60000"/>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17" name="Hình tự do: Hình 16">
            <a:extLst>
              <a:ext uri="{FF2B5EF4-FFF2-40B4-BE49-F238E27FC236}">
                <a16:creationId xmlns="" xmlns:a16="http://schemas.microsoft.com/office/drawing/2014/main" id="{19661F5C-BC70-4723-55F2-B2D85545ED54}"/>
              </a:ext>
            </a:extLst>
          </p:cNvPr>
          <p:cNvSpPr/>
          <p:nvPr/>
        </p:nvSpPr>
        <p:spPr>
          <a:xfrm>
            <a:off x="445482" y="4114434"/>
            <a:ext cx="2920584" cy="2295498"/>
          </a:xfrm>
          <a:custGeom>
            <a:avLst/>
            <a:gdLst>
              <a:gd name="connsiteX0" fmla="*/ 0 w 2305464"/>
              <a:gd name="connsiteY0" fmla="*/ 215462 h 2154618"/>
              <a:gd name="connsiteX1" fmla="*/ 215462 w 2305464"/>
              <a:gd name="connsiteY1" fmla="*/ 0 h 2154618"/>
              <a:gd name="connsiteX2" fmla="*/ 2090002 w 2305464"/>
              <a:gd name="connsiteY2" fmla="*/ 0 h 2154618"/>
              <a:gd name="connsiteX3" fmla="*/ 2305464 w 2305464"/>
              <a:gd name="connsiteY3" fmla="*/ 215462 h 2154618"/>
              <a:gd name="connsiteX4" fmla="*/ 2305464 w 2305464"/>
              <a:gd name="connsiteY4" fmla="*/ 1939156 h 2154618"/>
              <a:gd name="connsiteX5" fmla="*/ 2090002 w 2305464"/>
              <a:gd name="connsiteY5" fmla="*/ 2154618 h 2154618"/>
              <a:gd name="connsiteX6" fmla="*/ 215462 w 2305464"/>
              <a:gd name="connsiteY6" fmla="*/ 2154618 h 2154618"/>
              <a:gd name="connsiteX7" fmla="*/ 0 w 2305464"/>
              <a:gd name="connsiteY7" fmla="*/ 1939156 h 2154618"/>
              <a:gd name="connsiteX8" fmla="*/ 0 w 2305464"/>
              <a:gd name="connsiteY8" fmla="*/ 215462 h 21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5464" h="2154618">
                <a:moveTo>
                  <a:pt x="0" y="215462"/>
                </a:moveTo>
                <a:cubicBezTo>
                  <a:pt x="0" y="96466"/>
                  <a:pt x="96466" y="0"/>
                  <a:pt x="215462" y="0"/>
                </a:cubicBezTo>
                <a:lnTo>
                  <a:pt x="2090002" y="0"/>
                </a:lnTo>
                <a:cubicBezTo>
                  <a:pt x="2208998" y="0"/>
                  <a:pt x="2305464" y="96466"/>
                  <a:pt x="2305464" y="215462"/>
                </a:cubicBezTo>
                <a:lnTo>
                  <a:pt x="2305464" y="1939156"/>
                </a:lnTo>
                <a:cubicBezTo>
                  <a:pt x="2305464" y="2058152"/>
                  <a:pt x="2208998" y="2154618"/>
                  <a:pt x="2090002" y="2154618"/>
                </a:cubicBezTo>
                <a:lnTo>
                  <a:pt x="215462" y="2154618"/>
                </a:lnTo>
                <a:cubicBezTo>
                  <a:pt x="96466" y="2154618"/>
                  <a:pt x="0" y="2058152"/>
                  <a:pt x="0" y="1939156"/>
                </a:cubicBezTo>
                <a:lnTo>
                  <a:pt x="0" y="215462"/>
                </a:lnTo>
                <a:close/>
              </a:path>
            </a:pathLst>
          </a:custGeom>
          <a:solidFill>
            <a:srgbClr val="4472C4"/>
          </a:solidFill>
          <a:ln w="12700" cap="flat" cmpd="sng" algn="ctr">
            <a:solidFill>
              <a:srgbClr val="4472C4">
                <a:shade val="50000"/>
              </a:srgbClr>
            </a:solidFill>
            <a:prstDash val="solid"/>
            <a:miter lim="800000"/>
          </a:ln>
          <a:effectLst/>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16447" tIns="116447" rIns="116447" bIns="116447"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imes New Roman" panose="02020603050405020304" pitchFamily="18" charset="0"/>
                <a:ea typeface="+mn-ea"/>
                <a:cs typeface="Times New Roman" panose="02020603050405020304" pitchFamily="18" charset="0"/>
              </a:rPr>
              <a:t>01</a:t>
            </a:r>
          </a:p>
          <a:p>
            <a:pPr marL="0" lvl="0" indent="0" algn="ctr" defTabSz="1244600">
              <a:lnSpc>
                <a:spcPct val="90000"/>
              </a:lnSpc>
              <a:spcBef>
                <a:spcPct val="0"/>
              </a:spcBef>
              <a:spcAft>
                <a:spcPct val="35000"/>
              </a:spcAft>
              <a:buNone/>
            </a:pPr>
            <a:r>
              <a:rPr lang="en-US" sz="2600" kern="1200" dirty="0" err="1">
                <a:solidFill>
                  <a:schemeClr val="tx1"/>
                </a:solidFill>
                <a:latin typeface="Times New Roman" panose="02020603050405020304" pitchFamily="18" charset="0"/>
                <a:ea typeface="+mn-ea"/>
                <a:cs typeface="Times New Roman" panose="02020603050405020304" pitchFamily="18" charset="0"/>
              </a:rPr>
              <a:t>Tương</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đương</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với</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loại</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thể</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loại</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được</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học</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trong</a:t>
            </a:r>
            <a:r>
              <a:rPr lang="en-US" sz="2600" kern="1200" dirty="0">
                <a:solidFill>
                  <a:schemeClr val="tx1"/>
                </a:solidFill>
                <a:latin typeface="Times New Roman" panose="02020603050405020304" pitchFamily="18" charset="0"/>
                <a:ea typeface="+mn-ea"/>
                <a:cs typeface="Times New Roman" panose="02020603050405020304" pitchFamily="18" charset="0"/>
              </a:rPr>
              <a:t> CT</a:t>
            </a:r>
          </a:p>
        </p:txBody>
      </p:sp>
      <p:sp>
        <p:nvSpPr>
          <p:cNvPr id="18" name="Mũi tên: Trái 17">
            <a:extLst>
              <a:ext uri="{FF2B5EF4-FFF2-40B4-BE49-F238E27FC236}">
                <a16:creationId xmlns="" xmlns:a16="http://schemas.microsoft.com/office/drawing/2014/main" id="{F97755C5-3591-2D4C-A650-7445AAC654FD}"/>
              </a:ext>
            </a:extLst>
          </p:cNvPr>
          <p:cNvSpPr/>
          <p:nvPr/>
        </p:nvSpPr>
        <p:spPr>
          <a:xfrm rot="12831905">
            <a:off x="1626112" y="2912462"/>
            <a:ext cx="3603151" cy="697498"/>
          </a:xfrm>
          <a:prstGeom prst="leftArrow">
            <a:avLst>
              <a:gd name="adj1" fmla="val 60000"/>
              <a:gd name="adj2" fmla="val 50000"/>
            </a:avLst>
          </a:prstGeom>
          <a:solidFill>
            <a:srgbClr val="5B9BD5">
              <a:tint val="60000"/>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19" name="Hình tự do: Hình 18">
            <a:extLst>
              <a:ext uri="{FF2B5EF4-FFF2-40B4-BE49-F238E27FC236}">
                <a16:creationId xmlns="" xmlns:a16="http://schemas.microsoft.com/office/drawing/2014/main" id="{DC25AE6F-2E3B-1F43-EB27-552D307E28C0}"/>
              </a:ext>
            </a:extLst>
          </p:cNvPr>
          <p:cNvSpPr/>
          <p:nvPr/>
        </p:nvSpPr>
        <p:spPr>
          <a:xfrm>
            <a:off x="414255" y="1607061"/>
            <a:ext cx="2951811" cy="2048096"/>
          </a:xfrm>
          <a:custGeom>
            <a:avLst/>
            <a:gdLst>
              <a:gd name="connsiteX0" fmla="*/ 0 w 2408554"/>
              <a:gd name="connsiteY0" fmla="*/ 204810 h 2048096"/>
              <a:gd name="connsiteX1" fmla="*/ 204810 w 2408554"/>
              <a:gd name="connsiteY1" fmla="*/ 0 h 2048096"/>
              <a:gd name="connsiteX2" fmla="*/ 2203744 w 2408554"/>
              <a:gd name="connsiteY2" fmla="*/ 0 h 2048096"/>
              <a:gd name="connsiteX3" fmla="*/ 2408554 w 2408554"/>
              <a:gd name="connsiteY3" fmla="*/ 204810 h 2048096"/>
              <a:gd name="connsiteX4" fmla="*/ 2408554 w 2408554"/>
              <a:gd name="connsiteY4" fmla="*/ 1843286 h 2048096"/>
              <a:gd name="connsiteX5" fmla="*/ 2203744 w 2408554"/>
              <a:gd name="connsiteY5" fmla="*/ 2048096 h 2048096"/>
              <a:gd name="connsiteX6" fmla="*/ 204810 w 2408554"/>
              <a:gd name="connsiteY6" fmla="*/ 2048096 h 2048096"/>
              <a:gd name="connsiteX7" fmla="*/ 0 w 2408554"/>
              <a:gd name="connsiteY7" fmla="*/ 1843286 h 2048096"/>
              <a:gd name="connsiteX8" fmla="*/ 0 w 2408554"/>
              <a:gd name="connsiteY8" fmla="*/ 204810 h 204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554" h="2048096">
                <a:moveTo>
                  <a:pt x="0" y="204810"/>
                </a:moveTo>
                <a:cubicBezTo>
                  <a:pt x="0" y="91697"/>
                  <a:pt x="91697" y="0"/>
                  <a:pt x="204810" y="0"/>
                </a:cubicBezTo>
                <a:lnTo>
                  <a:pt x="2203744" y="0"/>
                </a:lnTo>
                <a:cubicBezTo>
                  <a:pt x="2316857" y="0"/>
                  <a:pt x="2408554" y="91697"/>
                  <a:pt x="2408554" y="204810"/>
                </a:cubicBezTo>
                <a:lnTo>
                  <a:pt x="2408554" y="1843286"/>
                </a:lnTo>
                <a:cubicBezTo>
                  <a:pt x="2408554" y="1956399"/>
                  <a:pt x="2316857" y="2048096"/>
                  <a:pt x="2203744" y="2048096"/>
                </a:cubicBezTo>
                <a:lnTo>
                  <a:pt x="204810" y="2048096"/>
                </a:lnTo>
                <a:cubicBezTo>
                  <a:pt x="91697" y="2048096"/>
                  <a:pt x="0" y="1956399"/>
                  <a:pt x="0" y="1843286"/>
                </a:cubicBezTo>
                <a:lnTo>
                  <a:pt x="0" y="204810"/>
                </a:lnTo>
                <a:close/>
              </a:path>
            </a:pathLst>
          </a:custGeom>
          <a:solidFill>
            <a:srgbClr val="A5A5A5"/>
          </a:solidFill>
          <a:ln w="12700" cap="flat" cmpd="sng" algn="ctr">
            <a:solidFill>
              <a:srgbClr val="A5A5A5">
                <a:shade val="50000"/>
              </a:srgbClr>
            </a:solidFill>
            <a:prstDash val="solid"/>
            <a:miter lim="800000"/>
          </a:ln>
          <a:effectLst/>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09517" tIns="109517" rIns="109517" bIns="109517"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Times New Roman" panose="02020603050405020304" pitchFamily="18" charset="0"/>
                <a:ea typeface="+mn-ea"/>
                <a:cs typeface="Times New Roman" panose="02020603050405020304" pitchFamily="18" charset="0"/>
              </a:rPr>
              <a:t>02</a:t>
            </a:r>
          </a:p>
          <a:p>
            <a:pPr marL="0" lvl="0" indent="0" algn="ctr" defTabSz="1155700">
              <a:lnSpc>
                <a:spcPct val="90000"/>
              </a:lnSpc>
              <a:spcBef>
                <a:spcPct val="0"/>
              </a:spcBef>
              <a:spcAft>
                <a:spcPct val="35000"/>
              </a:spcAft>
              <a:buNone/>
            </a:pPr>
            <a:r>
              <a:rPr lang="en-US" sz="2600" kern="1200" dirty="0">
                <a:solidFill>
                  <a:schemeClr val="tx1"/>
                </a:solidFill>
                <a:latin typeface="Times New Roman" panose="02020603050405020304" pitchFamily="18" charset="0"/>
                <a:ea typeface="+mn-ea"/>
                <a:cs typeface="Times New Roman" panose="02020603050405020304" pitchFamily="18" charset="0"/>
              </a:rPr>
              <a:t>Dung </a:t>
            </a:r>
            <a:r>
              <a:rPr lang="en-US" sz="2600" kern="1200" dirty="0" err="1">
                <a:solidFill>
                  <a:schemeClr val="tx1"/>
                </a:solidFill>
                <a:latin typeface="Times New Roman" panose="02020603050405020304" pitchFamily="18" charset="0"/>
                <a:ea typeface="+mn-ea"/>
                <a:cs typeface="Times New Roman" panose="02020603050405020304" pitchFamily="18" charset="0"/>
              </a:rPr>
              <a:t>lượng</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phù</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hợp</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đảm</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bảo</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thời</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gian</a:t>
            </a:r>
            <a:r>
              <a:rPr lang="en-US" sz="2600" kern="1200" dirty="0">
                <a:solidFill>
                  <a:schemeClr val="tx1"/>
                </a:solidFill>
                <a:latin typeface="Times New Roman" panose="02020603050405020304" pitchFamily="18" charset="0"/>
                <a:ea typeface="+mn-ea"/>
                <a:cs typeface="Times New Roman" panose="02020603050405020304" pitchFamily="18" charset="0"/>
              </a:rPr>
              <a:t> </a:t>
            </a:r>
            <a:r>
              <a:rPr lang="en-US" sz="2600" kern="1200" dirty="0" err="1">
                <a:solidFill>
                  <a:schemeClr val="tx1"/>
                </a:solidFill>
                <a:latin typeface="Times New Roman" panose="02020603050405020304" pitchFamily="18" charset="0"/>
                <a:ea typeface="+mn-ea"/>
                <a:cs typeface="Times New Roman" panose="02020603050405020304" pitchFamily="18" charset="0"/>
              </a:rPr>
              <a:t>đọc</a:t>
            </a:r>
            <a:endParaRPr lang="en-US" sz="2600" kern="1200" dirty="0">
              <a:solidFill>
                <a:schemeClr val="tx1"/>
              </a:solidFill>
              <a:latin typeface="Times New Roman" panose="02020603050405020304" pitchFamily="18" charset="0"/>
              <a:ea typeface="+mn-ea"/>
              <a:cs typeface="Times New Roman" panose="02020603050405020304" pitchFamily="18" charset="0"/>
            </a:endParaRPr>
          </a:p>
        </p:txBody>
      </p:sp>
      <p:sp>
        <p:nvSpPr>
          <p:cNvPr id="20" name="Mũi tên: Trái 19">
            <a:extLst>
              <a:ext uri="{FF2B5EF4-FFF2-40B4-BE49-F238E27FC236}">
                <a16:creationId xmlns="" xmlns:a16="http://schemas.microsoft.com/office/drawing/2014/main" id="{C0E2B098-FD9F-FC35-44CB-73137A26718C}"/>
              </a:ext>
            </a:extLst>
          </p:cNvPr>
          <p:cNvSpPr/>
          <p:nvPr/>
        </p:nvSpPr>
        <p:spPr>
          <a:xfrm>
            <a:off x="8026462" y="5032544"/>
            <a:ext cx="2284920" cy="697498"/>
          </a:xfrm>
          <a:prstGeom prst="leftArrow">
            <a:avLst>
              <a:gd name="adj1" fmla="val 60000"/>
              <a:gd name="adj2" fmla="val 50000"/>
            </a:avLst>
          </a:prstGeom>
          <a:solidFill>
            <a:srgbClr val="5B9BD5">
              <a:tint val="60000"/>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pic>
        <p:nvPicPr>
          <p:cNvPr id="21" name="Hình ảnh 20">
            <a:extLst>
              <a:ext uri="{FF2B5EF4-FFF2-40B4-BE49-F238E27FC236}">
                <a16:creationId xmlns="" xmlns:a16="http://schemas.microsoft.com/office/drawing/2014/main" id="{7BF85FB1-6B1F-14AF-C7FF-E382F2247820}"/>
              </a:ext>
            </a:extLst>
          </p:cNvPr>
          <p:cNvPicPr>
            <a:picLocks noChangeAspect="1"/>
          </p:cNvPicPr>
          <p:nvPr/>
        </p:nvPicPr>
        <p:blipFill>
          <a:blip r:embed="rId4"/>
          <a:stretch>
            <a:fillRect/>
          </a:stretch>
        </p:blipFill>
        <p:spPr>
          <a:xfrm>
            <a:off x="8732763" y="4815852"/>
            <a:ext cx="2981805" cy="1594080"/>
          </a:xfrm>
          <a:prstGeom prst="rect">
            <a:avLst/>
          </a:prstGeom>
        </p:spPr>
      </p:pic>
    </p:spTree>
    <p:extLst>
      <p:ext uri="{BB962C8B-B14F-4D97-AF65-F5344CB8AC3E}">
        <p14:creationId xmlns:p14="http://schemas.microsoft.com/office/powerpoint/2010/main" val="22854168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par>
                                <p:cTn id="24" presetID="22" presetClass="entr" presetSubtype="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par>
                                <p:cTn id="32" presetID="22" presetClass="entr" presetSubtype="2"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right)">
                                      <p:cBhvr>
                                        <p:cTn id="39" dur="500"/>
                                        <p:tgtEl>
                                          <p:spTgt spid="21"/>
                                        </p:tgtEl>
                                      </p:cBhvr>
                                    </p:animEffect>
                                  </p:childTnLst>
                                </p:cTn>
                              </p:par>
                              <p:par>
                                <p:cTn id="40" presetID="22" presetClass="entr" presetSubtype="2"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righ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90D0D78-3F48-99C8-0816-AF4D4FA38B59}"/>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6D503760-A4EF-88E3-FEB7-C2A1B8C4E426}"/>
              </a:ext>
            </a:extLst>
          </p:cNvPr>
          <p:cNvPicPr>
            <a:picLocks noChangeAspect="1"/>
          </p:cNvPicPr>
          <p:nvPr/>
        </p:nvPicPr>
        <p:blipFill rotWithShape="1">
          <a:blip r:embed="rId3"/>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56C5C5C8-A23B-8C79-C4EE-16C57322C62A}"/>
              </a:ext>
            </a:extLst>
          </p:cNvPr>
          <p:cNvSpPr/>
          <p:nvPr/>
        </p:nvSpPr>
        <p:spPr>
          <a:xfrm>
            <a:off x="410817" y="252918"/>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5278EBC1-0AE7-8631-1187-01786436F6C8}"/>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4" name="Rectangle 1">
            <a:extLst>
              <a:ext uri="{FF2B5EF4-FFF2-40B4-BE49-F238E27FC236}">
                <a16:creationId xmlns="" xmlns:a16="http://schemas.microsoft.com/office/drawing/2014/main" id="{DCE40E9E-2590-6957-3DF0-936EF7FC6F18}"/>
              </a:ext>
            </a:extLst>
          </p:cNvPr>
          <p:cNvSpPr>
            <a:spLocks noChangeArrowheads="1"/>
          </p:cNvSpPr>
          <p:nvPr/>
        </p:nvSpPr>
        <p:spPr bwMode="auto">
          <a:xfrm>
            <a:off x="357809" y="444761"/>
            <a:ext cx="114763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alt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II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LỰA CHỌN NGỮ LIỆU XÂY DỰNG ĐỀ KIỂM TRA ĐỊNH KÌ</a:t>
            </a:r>
          </a:p>
        </p:txBody>
      </p:sp>
      <p:sp>
        <p:nvSpPr>
          <p:cNvPr id="5" name="Rectangle 2">
            <a:extLst>
              <a:ext uri="{FF2B5EF4-FFF2-40B4-BE49-F238E27FC236}">
                <a16:creationId xmlns="" xmlns:a16="http://schemas.microsoft.com/office/drawing/2014/main" id="{A5EAE3D6-CD16-5A93-6D33-7610E0D07B89}"/>
              </a:ext>
            </a:extLst>
          </p:cNvPr>
          <p:cNvSpPr>
            <a:spLocks noChangeArrowheads="1"/>
          </p:cNvSpPr>
          <p:nvPr/>
        </p:nvSpPr>
        <p:spPr bwMode="auto">
          <a:xfrm>
            <a:off x="410817" y="959291"/>
            <a:ext cx="111450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R="0" lvl="0" algn="just" defTabSz="914400" rtl="0" eaLnBrk="1" fontAlgn="auto" latinLnBrk="0" hangingPunct="1">
              <a:lnSpc>
                <a:spcPct val="100000"/>
              </a:lnSpc>
              <a:spcBef>
                <a:spcPct val="0"/>
              </a:spcBef>
              <a:spcAft>
                <a:spcPts val="0"/>
              </a:spcAft>
              <a:buClrTx/>
              <a:buSzTx/>
              <a:buNone/>
              <a:tabLst/>
              <a:defRPr/>
            </a:pP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Tiêu</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chí</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lựa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chọn</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2">
            <a:extLst>
              <a:ext uri="{FF2B5EF4-FFF2-40B4-BE49-F238E27FC236}">
                <a16:creationId xmlns="" xmlns:a16="http://schemas.microsoft.com/office/drawing/2014/main" id="{91C1D892-2681-33D8-7651-E314DD8639F4}"/>
              </a:ext>
            </a:extLst>
          </p:cNvPr>
          <p:cNvSpPr>
            <a:spLocks noChangeArrowheads="1"/>
          </p:cNvSpPr>
          <p:nvPr/>
        </p:nvSpPr>
        <p:spPr bwMode="auto">
          <a:xfrm>
            <a:off x="410817" y="1478876"/>
            <a:ext cx="883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defRPr/>
            </a:pP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Xử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kì</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ectangle 2">
            <a:extLst>
              <a:ext uri="{FF2B5EF4-FFF2-40B4-BE49-F238E27FC236}">
                <a16:creationId xmlns="" xmlns:a16="http://schemas.microsoft.com/office/drawing/2014/main" id="{466B0C26-EFC8-8B4F-DB80-374B4D4D95F7}"/>
              </a:ext>
            </a:extLst>
          </p:cNvPr>
          <p:cNvSpPr>
            <a:spLocks noChangeArrowheads="1"/>
          </p:cNvSpPr>
          <p:nvPr/>
        </p:nvSpPr>
        <p:spPr bwMode="auto">
          <a:xfrm>
            <a:off x="579782" y="3507287"/>
            <a:ext cx="1097611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Aft>
                <a:spcPct val="0"/>
              </a:spcAft>
              <a:buFontTx/>
              <a:buNone/>
            </a:pPr>
            <a:r>
              <a:rPr lang="en-US" altLang="en-US" sz="2800" b="1" i="1" dirty="0" smtClean="0">
                <a:solidFill>
                  <a:srgbClr val="000000"/>
                </a:solidFill>
                <a:latin typeface="Times New Roman" panose="02020603050405020304" pitchFamily="18" charset="0"/>
                <a:cs typeface="Times New Roman" panose="02020603050405020304" pitchFamily="18" charset="0"/>
              </a:rPr>
              <a:t> </a:t>
            </a:r>
            <a:r>
              <a:rPr lang="en-US" altLang="en-US" sz="2800" dirty="0" smtClean="0">
                <a:solidFill>
                  <a:srgbClr val="000000"/>
                </a:solidFill>
                <a:latin typeface="Times New Roman" panose="02020603050405020304" pitchFamily="18" charset="0"/>
                <a:cs typeface="Times New Roman" panose="02020603050405020304" pitchFamily="18" charset="0"/>
              </a:rPr>
              <a:t>VD: </a:t>
            </a:r>
            <a:r>
              <a:rPr lang="en-US" altLang="en-US" sz="2800" dirty="0" err="1" smtClean="0">
                <a:solidFill>
                  <a:srgbClr val="000000"/>
                </a:solidFill>
                <a:latin typeface="Times New Roman" panose="02020603050405020304" pitchFamily="18" charset="0"/>
                <a:cs typeface="Times New Roman" panose="02020603050405020304" pitchFamily="18" charset="0"/>
              </a:rPr>
              <a:t>Đoạn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trích</a:t>
            </a:r>
            <a:r>
              <a:rPr lang="en-US" altLang="en-US" sz="2800" dirty="0" smtClean="0">
                <a:solidFill>
                  <a:srgbClr val="000000"/>
                </a:solidFill>
                <a:latin typeface="Times New Roman" panose="02020603050405020304" pitchFamily="18" charset="0"/>
                <a:cs typeface="Times New Roman" panose="02020603050405020304" pitchFamily="18" charset="0"/>
              </a:rPr>
              <a:t> ở </a:t>
            </a:r>
            <a:r>
              <a:rPr lang="en-US" altLang="en-US" sz="2800" dirty="0" err="1" smtClean="0">
                <a:solidFill>
                  <a:srgbClr val="000000"/>
                </a:solidFill>
                <a:latin typeface="Times New Roman" panose="02020603050405020304" pitchFamily="18" charset="0"/>
                <a:cs typeface="Times New Roman" panose="02020603050405020304" pitchFamily="18" charset="0"/>
              </a:rPr>
              <a:t>trang</a:t>
            </a:r>
            <a:r>
              <a:rPr lang="en-US" altLang="en-US" sz="2800" dirty="0" smtClean="0">
                <a:solidFill>
                  <a:srgbClr val="000000"/>
                </a:solidFill>
                <a:latin typeface="Times New Roman" panose="02020603050405020304" pitchFamily="18" charset="0"/>
                <a:cs typeface="Times New Roman" panose="02020603050405020304" pitchFamily="18" charset="0"/>
              </a:rPr>
              <a:t> 371-372 </a:t>
            </a:r>
            <a:r>
              <a:rPr lang="en-US" altLang="en-US" sz="2800" dirty="0" err="1" smtClean="0">
                <a:solidFill>
                  <a:srgbClr val="000000"/>
                </a:solidFill>
                <a:latin typeface="Times New Roman" panose="02020603050405020304" pitchFamily="18" charset="0"/>
                <a:cs typeface="Times New Roman" panose="02020603050405020304" pitchFamily="18" charset="0"/>
              </a:rPr>
              <a:t>của</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tác</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phẩm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smtClean="0">
                <a:solidFill>
                  <a:srgbClr val="000000"/>
                </a:solidFill>
                <a:latin typeface="Times New Roman" panose="02020603050405020304" pitchFamily="18" charset="0"/>
                <a:cs typeface="Times New Roman" panose="02020603050405020304" pitchFamily="18" charset="0"/>
              </a:rPr>
              <a:t>“</a:t>
            </a:r>
            <a:r>
              <a:rPr lang="en-US" altLang="en-US" sz="2800" dirty="0" err="1" smtClean="0">
                <a:solidFill>
                  <a:srgbClr val="000000"/>
                </a:solidFill>
                <a:latin typeface="Times New Roman" panose="02020603050405020304" pitchFamily="18" charset="0"/>
                <a:cs typeface="Times New Roman" panose="02020603050405020304" pitchFamily="18" charset="0"/>
              </a:rPr>
              <a:t>Hoa</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trái</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quanh</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tôi</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của</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tác</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giả</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Hoàng</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Phủ</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Ngọc</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Tường</a:t>
            </a:r>
            <a:r>
              <a:rPr lang="en-US" altLang="en-US" sz="2800" dirty="0" smtClean="0">
                <a:solidFill>
                  <a:srgbClr val="000000"/>
                </a:solidFill>
                <a:latin typeface="Times New Roman" panose="02020603050405020304" pitchFamily="18" charset="0"/>
                <a:cs typeface="Times New Roman" panose="02020603050405020304" pitchFamily="18" charset="0"/>
              </a:rPr>
              <a:t>, in </a:t>
            </a:r>
            <a:r>
              <a:rPr lang="en-US" altLang="en-US" sz="2800" dirty="0" err="1" smtClean="0">
                <a:solidFill>
                  <a:srgbClr val="000000"/>
                </a:solidFill>
                <a:latin typeface="Times New Roman" panose="02020603050405020304" pitchFamily="18" charset="0"/>
                <a:cs typeface="Times New Roman" panose="02020603050405020304" pitchFamily="18" charset="0"/>
              </a:rPr>
              <a:t>trong</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Tuyển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tập</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Hoàng</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Phủ</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Ngọc</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Tường</a:t>
            </a:r>
            <a:r>
              <a:rPr lang="en-US" altLang="en-US" sz="2800" dirty="0" smtClean="0">
                <a:solidFill>
                  <a:srgbClr val="000000"/>
                </a:solidFill>
                <a:latin typeface="Times New Roman" panose="02020603050405020304" pitchFamily="18" charset="0"/>
                <a:cs typeface="Times New Roman" panose="02020603050405020304" pitchFamily="18" charset="0"/>
              </a:rPr>
              <a:t>, NXB </a:t>
            </a:r>
            <a:r>
              <a:rPr lang="en-US" altLang="en-US" sz="2800" dirty="0" err="1" smtClean="0">
                <a:solidFill>
                  <a:srgbClr val="000000"/>
                </a:solidFill>
                <a:latin typeface="Times New Roman" panose="02020603050405020304" pitchFamily="18" charset="0"/>
                <a:cs typeface="Times New Roman" panose="02020603050405020304" pitchFamily="18" charset="0"/>
              </a:rPr>
              <a:t>trẻ</a:t>
            </a:r>
            <a:r>
              <a:rPr lang="en-US" altLang="en-US" sz="2800" dirty="0" smtClean="0">
                <a:solidFill>
                  <a:srgbClr val="000000"/>
                </a:solidFill>
                <a:latin typeface="Times New Roman" panose="02020603050405020304" pitchFamily="18" charset="0"/>
                <a:cs typeface="Times New Roman" panose="02020603050405020304" pitchFamily="18" charset="0"/>
              </a:rPr>
              <a:t> 2002. </a:t>
            </a:r>
            <a:r>
              <a:rPr lang="en-US" altLang="en-US" sz="2800" dirty="0" err="1" smtClean="0">
                <a:solidFill>
                  <a:srgbClr val="000000"/>
                </a:solidFill>
                <a:latin typeface="Times New Roman" panose="02020603050405020304" pitchFamily="18" charset="0"/>
                <a:cs typeface="Times New Roman" panose="02020603050405020304" pitchFamily="18" charset="0"/>
              </a:rPr>
              <a:t>Tuy</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chỉ</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có</a:t>
            </a:r>
            <a:r>
              <a:rPr lang="en-US" altLang="en-US" sz="2800" dirty="0" smtClean="0">
                <a:solidFill>
                  <a:srgbClr val="000000"/>
                </a:solidFill>
                <a:latin typeface="Times New Roman" panose="02020603050405020304" pitchFamily="18" charset="0"/>
                <a:cs typeface="Times New Roman" panose="02020603050405020304" pitchFamily="18" charset="0"/>
              </a:rPr>
              <a:t> 2/28 </a:t>
            </a:r>
            <a:r>
              <a:rPr lang="en-US" altLang="en-US" sz="2800" dirty="0" err="1" smtClean="0">
                <a:solidFill>
                  <a:srgbClr val="000000"/>
                </a:solidFill>
                <a:latin typeface="Times New Roman" panose="02020603050405020304" pitchFamily="18" charset="0"/>
                <a:cs typeface="Times New Roman" panose="02020603050405020304" pitchFamily="18" charset="0"/>
              </a:rPr>
              <a:t>trang</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nhưng</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có</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thể</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tác</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riêng</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không</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khiến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người</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đọc</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hiểu</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sai</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về</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tác</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phẩm</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vì</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nội</a:t>
            </a:r>
            <a:r>
              <a:rPr lang="en-US" altLang="en-US" sz="2800" dirty="0" smtClean="0">
                <a:solidFill>
                  <a:srgbClr val="000000"/>
                </a:solidFill>
                <a:latin typeface="Times New Roman" panose="02020603050405020304" pitchFamily="18" charset="0"/>
                <a:cs typeface="Times New Roman" panose="02020603050405020304" pitchFamily="18" charset="0"/>
              </a:rPr>
              <a:t> dung </a:t>
            </a:r>
            <a:r>
              <a:rPr lang="en-US" altLang="en-US" sz="2800" dirty="0" err="1" smtClean="0">
                <a:solidFill>
                  <a:srgbClr val="000000"/>
                </a:solidFill>
                <a:latin typeface="Times New Roman" panose="02020603050405020304" pitchFamily="18" charset="0"/>
                <a:cs typeface="Times New Roman" panose="02020603050405020304" pitchFamily="18" charset="0"/>
              </a:rPr>
              <a:t>đoạn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trích</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chỉ</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tập</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trung</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viết</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về</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mối</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quan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hệ</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giữa</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thiên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nhiên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và</a:t>
            </a:r>
            <a:r>
              <a:rPr lang="en-US" altLang="en-US" sz="2800" dirty="0" smtClean="0">
                <a:solidFill>
                  <a:srgbClr val="000000"/>
                </a:solidFill>
                <a:latin typeface="Times New Roman" panose="02020603050405020304" pitchFamily="18" charset="0"/>
                <a:cs typeface="Times New Roman" panose="02020603050405020304" pitchFamily="18" charset="0"/>
              </a:rPr>
              <a:t> con </a:t>
            </a:r>
            <a:r>
              <a:rPr lang="en-US" altLang="en-US" sz="2800" dirty="0" err="1" smtClean="0">
                <a:solidFill>
                  <a:srgbClr val="000000"/>
                </a:solidFill>
                <a:latin typeface="Times New Roman" panose="02020603050405020304" pitchFamily="18" charset="0"/>
                <a:cs typeface="Times New Roman" panose="02020603050405020304" pitchFamily="18" charset="0"/>
              </a:rPr>
              <a:t>người</a:t>
            </a:r>
            <a:r>
              <a:rPr lang="en-US" altLang="en-US" sz="2800" dirty="0" smtClean="0">
                <a:solidFill>
                  <a:srgbClr val="000000"/>
                </a:solidFill>
                <a:latin typeface="Times New Roman" panose="02020603050405020304" pitchFamily="18" charset="0"/>
                <a:cs typeface="Times New Roman" panose="02020603050405020304" pitchFamily="18" charset="0"/>
              </a:rPr>
              <a:t>. </a:t>
            </a:r>
            <a:endParaRPr lang="en-US" altLang="en-US" sz="2800" dirty="0">
              <a:solidFill>
                <a:srgbClr val="1F4E79"/>
              </a:solidFill>
              <a:latin typeface="Times New Roman" panose="02020603050405020304" pitchFamily="18" charset="0"/>
              <a:cs typeface="Times New Roman" panose="02020603050405020304" pitchFamily="18" charset="0"/>
            </a:endParaRPr>
          </a:p>
        </p:txBody>
      </p:sp>
      <p:sp>
        <p:nvSpPr>
          <p:cNvPr id="9" name="Rectangle 2">
            <a:extLst>
              <a:ext uri="{FF2B5EF4-FFF2-40B4-BE49-F238E27FC236}">
                <a16:creationId xmlns="" xmlns:a16="http://schemas.microsoft.com/office/drawing/2014/main" id="{BDBF8FCD-C0D8-4333-D121-690E612A185E}"/>
              </a:ext>
            </a:extLst>
          </p:cNvPr>
          <p:cNvSpPr>
            <a:spLocks noChangeArrowheads="1"/>
          </p:cNvSpPr>
          <p:nvPr/>
        </p:nvSpPr>
        <p:spPr bwMode="auto">
          <a:xfrm>
            <a:off x="579782" y="2043181"/>
            <a:ext cx="1114507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Aft>
                <a:spcPct val="0"/>
              </a:spcAft>
              <a:buFontTx/>
              <a:buNone/>
            </a:pPr>
            <a:r>
              <a:rPr lang="en-US" altLang="en-US" sz="2800" b="1" i="1"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những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văn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bản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ngắn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đoạn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trích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ngôn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ngữ</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gần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gũi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sinh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hoặc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có</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nội</a:t>
            </a:r>
            <a:r>
              <a:rPr lang="en-US" altLang="en-US" sz="2800" dirty="0">
                <a:solidFill>
                  <a:srgbClr val="000000"/>
                </a:solidFill>
                <a:latin typeface="Times New Roman" panose="02020603050405020304" pitchFamily="18" charset="0"/>
                <a:cs typeface="Times New Roman" panose="02020603050405020304" pitchFamily="18" charset="0"/>
              </a:rPr>
              <a:t> dung </a:t>
            </a:r>
            <a:r>
              <a:rPr lang="en-US" altLang="en-US" sz="2800" dirty="0" err="1">
                <a:solidFill>
                  <a:srgbClr val="000000"/>
                </a:solidFill>
                <a:latin typeface="Times New Roman" panose="02020603050405020304" pitchFamily="18" charset="0"/>
                <a:cs typeface="Times New Roman" panose="02020603050405020304" pitchFamily="18" charset="0"/>
              </a:rPr>
              <a:t>độc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lập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tương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đối</a:t>
            </a:r>
            <a:r>
              <a:rPr lang="en-US" altLang="en-US" sz="2800" dirty="0">
                <a:solidFill>
                  <a:srgbClr val="000000"/>
                </a:solidFill>
                <a:latin typeface="Times New Roman" panose="02020603050405020304" pitchFamily="18" charset="0"/>
                <a:cs typeface="Times New Roman" panose="02020603050405020304" pitchFamily="18" charset="0"/>
              </a:rPr>
              <a:t> so </a:t>
            </a:r>
            <a:r>
              <a:rPr lang="en-US" altLang="en-US" sz="2800" dirty="0" err="1">
                <a:solidFill>
                  <a:srgbClr val="000000"/>
                </a:solidFill>
                <a:latin typeface="Times New Roman" panose="02020603050405020304" pitchFamily="18" charset="0"/>
                <a:cs typeface="Times New Roman" panose="02020603050405020304" pitchFamily="18" charset="0"/>
              </a:rPr>
              <a:t>với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toàn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văn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của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văn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bản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thì</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a:solidFill>
                  <a:srgbClr val="000000"/>
                </a:solidFill>
                <a:latin typeface="Times New Roman" panose="02020603050405020304" pitchFamily="18" charset="0"/>
                <a:cs typeface="Times New Roman" panose="02020603050405020304" pitchFamily="18" charset="0"/>
              </a:rPr>
              <a:t>GV </a:t>
            </a:r>
            <a:r>
              <a:rPr lang="en-US" altLang="en-US" sz="2800" dirty="0" err="1">
                <a:solidFill>
                  <a:srgbClr val="000000"/>
                </a:solidFill>
                <a:latin typeface="Times New Roman" panose="02020603050405020304" pitchFamily="18" charset="0"/>
                <a:cs typeface="Times New Roman" panose="02020603050405020304" pitchFamily="18" charset="0"/>
              </a:rPr>
              <a:t>để</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nguyên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không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phải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smtClean="0">
                <a:solidFill>
                  <a:srgbClr val="000000"/>
                </a:solidFill>
                <a:latin typeface="Times New Roman" panose="02020603050405020304" pitchFamily="18" charset="0"/>
                <a:cs typeface="Times New Roman" panose="02020603050405020304" pitchFamily="18" charset="0"/>
              </a:rPr>
              <a:t>“can </a:t>
            </a:r>
            <a:r>
              <a:rPr lang="en-US" altLang="en-US" sz="2800" dirty="0" err="1" smtClean="0">
                <a:solidFill>
                  <a:srgbClr val="000000"/>
                </a:solidFill>
                <a:latin typeface="Times New Roman" panose="02020603050405020304" pitchFamily="18" charset="0"/>
                <a:cs typeface="Times New Roman" panose="02020603050405020304" pitchFamily="18" charset="0"/>
              </a:rPr>
              <a:t>thiệp</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xây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dựng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câu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hỏi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kiểm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đánh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giá</a:t>
            </a:r>
            <a:r>
              <a:rPr lang="en-US" altLang="en-US" sz="2800" dirty="0" smtClean="0">
                <a:solidFill>
                  <a:srgbClr val="000000"/>
                </a:solidFill>
                <a:latin typeface="Times New Roman" panose="02020603050405020304" pitchFamily="18" charset="0"/>
                <a:cs typeface="Times New Roman" panose="02020603050405020304" pitchFamily="18" charset="0"/>
              </a:rPr>
              <a:t>.</a:t>
            </a:r>
            <a:endParaRPr lang="en-US" altLang="en-US" sz="2800" dirty="0">
              <a:solidFill>
                <a:srgbClr val="1F4E7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385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90D0D78-3F48-99C8-0816-AF4D4FA38B59}"/>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6D503760-A4EF-88E3-FEB7-C2A1B8C4E426}"/>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56C5C5C8-A23B-8C79-C4EE-16C57322C62A}"/>
              </a:ext>
            </a:extLst>
          </p:cNvPr>
          <p:cNvSpPr/>
          <p:nvPr/>
        </p:nvSpPr>
        <p:spPr>
          <a:xfrm>
            <a:off x="384313" y="215023"/>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5278EBC1-0AE7-8631-1187-01786436F6C8}"/>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4" name="Rectangle 1">
            <a:extLst>
              <a:ext uri="{FF2B5EF4-FFF2-40B4-BE49-F238E27FC236}">
                <a16:creationId xmlns="" xmlns:a16="http://schemas.microsoft.com/office/drawing/2014/main" id="{DCE40E9E-2590-6957-3DF0-936EF7FC6F18}"/>
              </a:ext>
            </a:extLst>
          </p:cNvPr>
          <p:cNvSpPr>
            <a:spLocks noChangeArrowheads="1"/>
          </p:cNvSpPr>
          <p:nvPr/>
        </p:nvSpPr>
        <p:spPr bwMode="auto">
          <a:xfrm>
            <a:off x="357809" y="444761"/>
            <a:ext cx="114763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alt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II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LỰA CHỌN NGỮ LIỆU XÂY DỰNG ĐỀ KIỂM TRA ĐỊNH KÌ</a:t>
            </a:r>
          </a:p>
        </p:txBody>
      </p:sp>
      <p:sp>
        <p:nvSpPr>
          <p:cNvPr id="5" name="Rectangle 2">
            <a:extLst>
              <a:ext uri="{FF2B5EF4-FFF2-40B4-BE49-F238E27FC236}">
                <a16:creationId xmlns="" xmlns:a16="http://schemas.microsoft.com/office/drawing/2014/main" id="{A5EAE3D6-CD16-5A93-6D33-7610E0D07B89}"/>
              </a:ext>
            </a:extLst>
          </p:cNvPr>
          <p:cNvSpPr>
            <a:spLocks noChangeArrowheads="1"/>
          </p:cNvSpPr>
          <p:nvPr/>
        </p:nvSpPr>
        <p:spPr bwMode="auto">
          <a:xfrm>
            <a:off x="410817" y="959291"/>
            <a:ext cx="111450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marR="0" lvl="0" indent="-514350" algn="just" defTabSz="914400" rtl="0" eaLnBrk="1" fontAlgn="auto" latinLnBrk="0" hangingPunct="1">
              <a:lnSpc>
                <a:spcPct val="100000"/>
              </a:lnSpc>
              <a:spcBef>
                <a:spcPct val="0"/>
              </a:spcBef>
              <a:spcAft>
                <a:spcPts val="0"/>
              </a:spcAft>
              <a:buClrTx/>
              <a:buSzTx/>
              <a:buFontTx/>
              <a:buAutoNum type="arabicPeriod"/>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Tiêu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chí</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lựa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chọn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6" name="Rectangle 2">
            <a:extLst>
              <a:ext uri="{FF2B5EF4-FFF2-40B4-BE49-F238E27FC236}">
                <a16:creationId xmlns="" xmlns:a16="http://schemas.microsoft.com/office/drawing/2014/main" id="{91C1D892-2681-33D8-7651-E314DD8639F4}"/>
              </a:ext>
            </a:extLst>
          </p:cNvPr>
          <p:cNvSpPr>
            <a:spLocks noChangeArrowheads="1"/>
          </p:cNvSpPr>
          <p:nvPr/>
        </p:nvSpPr>
        <p:spPr bwMode="auto">
          <a:xfrm>
            <a:off x="410817" y="1478876"/>
            <a:ext cx="883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defRPr/>
            </a:pP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Xử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kì</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7" name="Rectangle 2">
            <a:extLst>
              <a:ext uri="{FF2B5EF4-FFF2-40B4-BE49-F238E27FC236}">
                <a16:creationId xmlns="" xmlns:a16="http://schemas.microsoft.com/office/drawing/2014/main" id="{466B0C26-EFC8-8B4F-DB80-374B4D4D95F7}"/>
              </a:ext>
            </a:extLst>
          </p:cNvPr>
          <p:cNvSpPr>
            <a:spLocks noChangeArrowheads="1"/>
          </p:cNvSpPr>
          <p:nvPr/>
        </p:nvSpPr>
        <p:spPr bwMode="auto">
          <a:xfrm>
            <a:off x="495299" y="2085286"/>
            <a:ext cx="109761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Aft>
                <a:spcPct val="0"/>
              </a:spcAft>
              <a:buFontTx/>
              <a:buNone/>
            </a:pPr>
            <a:r>
              <a:rPr lang="en-US" altLang="en-US" sz="2800" b="1" i="1"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những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ngữ</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liệu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đoạn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trích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trong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tác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phẩm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dài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cần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lược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trích</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tác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phẩm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để</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sinh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không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hiểu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lầm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hoặc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khó</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hiểu</a:t>
            </a:r>
            <a:r>
              <a:rPr lang="en-US" altLang="en-US" sz="2800" dirty="0" smtClean="0">
                <a:solidFill>
                  <a:srgbClr val="000000"/>
                </a:solidFill>
                <a:latin typeface="Times New Roman" panose="02020603050405020304" pitchFamily="18" charset="0"/>
                <a:cs typeface="Times New Roman" panose="02020603050405020304" pitchFamily="18" charset="0"/>
              </a:rPr>
              <a:t>. </a:t>
            </a:r>
            <a:endParaRPr lang="en-US" altLang="en-US" sz="2800" dirty="0">
              <a:solidFill>
                <a:srgbClr val="1F4E79"/>
              </a:solidFill>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 xmlns:a16="http://schemas.microsoft.com/office/drawing/2014/main" id="{80930135-725F-3094-72B0-784437880F36}"/>
              </a:ext>
            </a:extLst>
          </p:cNvPr>
          <p:cNvSpPr>
            <a:spLocks noChangeArrowheads="1"/>
          </p:cNvSpPr>
          <p:nvPr/>
        </p:nvSpPr>
        <p:spPr bwMode="auto">
          <a:xfrm>
            <a:off x="675860" y="3122583"/>
            <a:ext cx="1114507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i="1" dirty="0" smtClean="0">
                <a:solidFill>
                  <a:srgbClr val="000000"/>
                </a:solidFill>
                <a:latin typeface="Times New Roman" panose="02020603050405020304" pitchFamily="18" charset="0"/>
                <a:cs typeface="Times New Roman" panose="02020603050405020304" pitchFamily="18" charset="0"/>
              </a:rPr>
              <a:t>VD:</a:t>
            </a:r>
            <a:r>
              <a:rPr lang="en-US" altLang="en-US" sz="2800" b="1" i="1"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a:t>
            </a:r>
            <a:r>
              <a:rPr lang="en-US" altLang="en-US" sz="2800" dirty="0" err="1" smtClean="0">
                <a:latin typeface="Times New Roman" panose="02020603050405020304" pitchFamily="18" charset="0"/>
                <a:cs typeface="Times New Roman" panose="02020603050405020304" pitchFamily="18" charset="0"/>
              </a:rPr>
              <a:t>gữ</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liệu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là</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một</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đoạn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trích</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cuối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trong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tác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phẩm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Cuốn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sách</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bị</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bỏ</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quên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của</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Thạch</a:t>
            </a:r>
            <a:r>
              <a:rPr lang="en-US" altLang="en-US" sz="2800" dirty="0" smtClean="0">
                <a:latin typeface="Times New Roman" panose="02020603050405020304" pitchFamily="18" charset="0"/>
                <a:cs typeface="Times New Roman" panose="02020603050405020304" pitchFamily="18" charset="0"/>
              </a:rPr>
              <a:t> Lam </a:t>
            </a:r>
            <a:r>
              <a:rPr lang="en-US" altLang="en-US" sz="2800" dirty="0" err="1" smtClean="0">
                <a:latin typeface="Times New Roman" panose="02020603050405020304" pitchFamily="18" charset="0"/>
                <a:cs typeface="Times New Roman" panose="02020603050405020304" pitchFamily="18" charset="0"/>
              </a:rPr>
              <a:t>thì</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cần</a:t>
            </a:r>
            <a:r>
              <a:rPr lang="en-US" altLang="en-US" sz="2800"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a:t>
            </a:r>
            <a:r>
              <a:rPr lang="en-US" altLang="en-US" sz="2800" b="1" dirty="0" err="1" smtClean="0">
                <a:latin typeface="Times New Roman" panose="02020603050405020304" pitchFamily="18" charset="0"/>
                <a:cs typeface="Times New Roman" panose="02020603050405020304" pitchFamily="18" charset="0"/>
              </a:rPr>
              <a:t>ược</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trích</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phần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đầu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như</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sau</a:t>
            </a:r>
            <a:r>
              <a:rPr lang="en-US" altLang="en-US" sz="2800" dirty="0" smtClean="0">
                <a:latin typeface="Times New Roman" panose="02020603050405020304" pitchFamily="18" charset="0"/>
                <a:cs typeface="Times New Roman" panose="02020603050405020304" pitchFamily="18" charset="0"/>
              </a:rPr>
              <a:t>: “ </a:t>
            </a:r>
            <a:r>
              <a:rPr lang="en-US" altLang="en-US" sz="2800" i="1" dirty="0" err="1">
                <a:latin typeface="Times New Roman" panose="02020603050405020304" pitchFamily="18" charset="0"/>
                <a:cs typeface="Times New Roman" panose="02020603050405020304" pitchFamily="18" charset="0"/>
              </a:rPr>
              <a:t>Thành</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là</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tác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giả</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của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cuốn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sách</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vừa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được</a:t>
            </a:r>
            <a:r>
              <a:rPr lang="en-US" altLang="en-US" sz="2800" i="1" dirty="0">
                <a:latin typeface="Times New Roman" panose="02020603050405020304" pitchFamily="18" charset="0"/>
                <a:cs typeface="Times New Roman" panose="02020603050405020304" pitchFamily="18" charset="0"/>
              </a:rPr>
              <a:t> in </a:t>
            </a:r>
            <a:r>
              <a:rPr lang="en-US" altLang="en-US" sz="2800" i="1" dirty="0" err="1">
                <a:latin typeface="Times New Roman" panose="02020603050405020304" pitchFamily="18" charset="0"/>
                <a:cs typeface="Times New Roman" panose="02020603050405020304" pitchFamily="18" charset="0"/>
              </a:rPr>
              <a:t>có</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tên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là</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Người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bạn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Anh</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háo</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hức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đến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Nhà</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xuất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bản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để</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biết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thông</a:t>
            </a:r>
            <a:r>
              <a:rPr lang="en-US" altLang="en-US" sz="2800" i="1" dirty="0">
                <a:latin typeface="Times New Roman" panose="02020603050405020304" pitchFamily="18" charset="0"/>
                <a:cs typeface="Times New Roman" panose="02020603050405020304" pitchFamily="18" charset="0"/>
              </a:rPr>
              <a:t> tin </a:t>
            </a:r>
            <a:r>
              <a:rPr lang="en-US" altLang="en-US" sz="2800" i="1" dirty="0" err="1">
                <a:latin typeface="Times New Roman" panose="02020603050405020304" pitchFamily="18" charset="0"/>
                <a:cs typeface="Times New Roman" panose="02020603050405020304" pitchFamily="18" charset="0"/>
              </a:rPr>
              <a:t>về</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sự</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đón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nhận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của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công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chúng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với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cuốn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sách</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nhưng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đại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diện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Nhà</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xuất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bản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cho</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biết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Sách</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của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ông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không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được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ai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hoan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nghênh</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cả</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Thành</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buồn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bã</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ra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ga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và</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lên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tàu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trở</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về</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nhà</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Trên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toa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tàu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một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thiếu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nữ</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bất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ngờ</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xuất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hiện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gây</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sự</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chú</a:t>
            </a:r>
            <a:r>
              <a:rPr lang="en-US" altLang="en-US" sz="2800" i="1" dirty="0">
                <a:latin typeface="Times New Roman" panose="02020603050405020304" pitchFamily="18" charset="0"/>
                <a:cs typeface="Times New Roman" panose="02020603050405020304" pitchFamily="18" charset="0"/>
              </a:rPr>
              <a:t> ý </a:t>
            </a:r>
            <a:r>
              <a:rPr lang="en-US" altLang="en-US" sz="2800" i="1" dirty="0" err="1">
                <a:latin typeface="Times New Roman" panose="02020603050405020304" pitchFamily="18" charset="0"/>
                <a:cs typeface="Times New Roman" panose="02020603050405020304" pitchFamily="18" charset="0"/>
              </a:rPr>
              <a:t>của</a:t>
            </a:r>
            <a:r>
              <a:rPr lang="en-US" altLang="en-US" sz="2800" i="1" dirty="0">
                <a:latin typeface="Times New Roman" panose="02020603050405020304" pitchFamily="18" charset="0"/>
                <a:cs typeface="Times New Roman" panose="02020603050405020304" pitchFamily="18" charset="0"/>
              </a:rPr>
              <a:t> </a:t>
            </a:r>
            <a:r>
              <a:rPr lang="en-US" altLang="en-US" sz="2800" i="1" dirty="0" err="1" smtClean="0">
                <a:latin typeface="Times New Roman" panose="02020603050405020304" pitchFamily="18" charset="0"/>
                <a:cs typeface="Times New Roman" panose="02020603050405020304" pitchFamily="18" charset="0"/>
              </a:rPr>
              <a:t>anh</a:t>
            </a:r>
            <a:r>
              <a:rPr lang="en-US" altLang="en-US" sz="2800" i="1" dirty="0" smtClean="0">
                <a:latin typeface="Times New Roman" panose="02020603050405020304" pitchFamily="18" charset="0"/>
                <a:cs typeface="Times New Roman" panose="02020603050405020304" pitchFamily="18" charset="0"/>
              </a:rPr>
              <a:t>” </a:t>
            </a:r>
            <a:endParaRPr lang="en-US" alt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0395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90D0D78-3F48-99C8-0816-AF4D4FA38B59}"/>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6D503760-A4EF-88E3-FEB7-C2A1B8C4E426}"/>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56C5C5C8-A23B-8C79-C4EE-16C57322C62A}"/>
              </a:ext>
            </a:extLst>
          </p:cNvPr>
          <p:cNvSpPr/>
          <p:nvPr/>
        </p:nvSpPr>
        <p:spPr>
          <a:xfrm>
            <a:off x="384313" y="215023"/>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5278EBC1-0AE7-8631-1187-01786436F6C8}"/>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4" name="Rectangle 1">
            <a:extLst>
              <a:ext uri="{FF2B5EF4-FFF2-40B4-BE49-F238E27FC236}">
                <a16:creationId xmlns="" xmlns:a16="http://schemas.microsoft.com/office/drawing/2014/main" id="{DCE40E9E-2590-6957-3DF0-936EF7FC6F18}"/>
              </a:ext>
            </a:extLst>
          </p:cNvPr>
          <p:cNvSpPr>
            <a:spLocks noChangeArrowheads="1"/>
          </p:cNvSpPr>
          <p:nvPr/>
        </p:nvSpPr>
        <p:spPr bwMode="auto">
          <a:xfrm>
            <a:off x="357809" y="444761"/>
            <a:ext cx="114763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alt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II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LỰA CHỌN NGỮ LIỆU XÂY DỰNG ĐỀ KIỂM TRA ĐỊNH KÌ</a:t>
            </a:r>
          </a:p>
        </p:txBody>
      </p:sp>
      <p:sp>
        <p:nvSpPr>
          <p:cNvPr id="6" name="Rectangle 2">
            <a:extLst>
              <a:ext uri="{FF2B5EF4-FFF2-40B4-BE49-F238E27FC236}">
                <a16:creationId xmlns="" xmlns:a16="http://schemas.microsoft.com/office/drawing/2014/main" id="{91C1D892-2681-33D8-7651-E314DD8639F4}"/>
              </a:ext>
            </a:extLst>
          </p:cNvPr>
          <p:cNvSpPr>
            <a:spLocks noChangeArrowheads="1"/>
          </p:cNvSpPr>
          <p:nvPr/>
        </p:nvSpPr>
        <p:spPr bwMode="auto">
          <a:xfrm>
            <a:off x="384313" y="961818"/>
            <a:ext cx="883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defRPr/>
            </a:pP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Xử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kì</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ectangle 2">
            <a:extLst>
              <a:ext uri="{FF2B5EF4-FFF2-40B4-BE49-F238E27FC236}">
                <a16:creationId xmlns="" xmlns:a16="http://schemas.microsoft.com/office/drawing/2014/main" id="{466B0C26-EFC8-8B4F-DB80-374B4D4D95F7}"/>
              </a:ext>
            </a:extLst>
          </p:cNvPr>
          <p:cNvSpPr>
            <a:spLocks noChangeArrowheads="1"/>
          </p:cNvSpPr>
          <p:nvPr/>
        </p:nvSpPr>
        <p:spPr bwMode="auto">
          <a:xfrm>
            <a:off x="384313" y="1470129"/>
            <a:ext cx="109761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Aft>
                <a:spcPct val="0"/>
              </a:spcAft>
              <a:buFontTx/>
              <a:buNone/>
            </a:pPr>
            <a:r>
              <a:rPr lang="en-US" altLang="en-US" sz="2800" b="1" i="1"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những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ngữ</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liệu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đoạn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trích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trong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tác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phẩm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dài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mà</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không</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thể</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lược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trích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thì</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nên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dùng</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một</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đoạn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văn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ngắn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giới</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thiệu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tác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phẩm</a:t>
            </a:r>
            <a:endParaRPr lang="en-US" altLang="en-US" sz="2800" dirty="0">
              <a:solidFill>
                <a:srgbClr val="1F4E79"/>
              </a:solidFill>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 xmlns:a16="http://schemas.microsoft.com/office/drawing/2014/main" id="{80930135-725F-3094-72B0-784437880F36}"/>
              </a:ext>
            </a:extLst>
          </p:cNvPr>
          <p:cNvSpPr>
            <a:spLocks noChangeArrowheads="1"/>
          </p:cNvSpPr>
          <p:nvPr/>
        </p:nvSpPr>
        <p:spPr bwMode="auto">
          <a:xfrm>
            <a:off x="438978" y="2424236"/>
            <a:ext cx="11145079"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Aft>
                <a:spcPct val="0"/>
              </a:spcAft>
              <a:buFontTx/>
              <a:buNone/>
            </a:pPr>
            <a:r>
              <a:rPr lang="en-US" altLang="en-US" sz="2600" b="1" dirty="0" smtClean="0">
                <a:solidFill>
                  <a:srgbClr val="000000"/>
                </a:solidFill>
                <a:latin typeface="Times New Roman" panose="02020603050405020304" pitchFamily="18" charset="0"/>
                <a:cs typeface="Times New Roman" panose="02020603050405020304" pitchFamily="18" charset="0"/>
              </a:rPr>
              <a:t>VD</a:t>
            </a:r>
            <a:r>
              <a:rPr lang="en-US" altLang="en-US" sz="2600" b="1" i="1" dirty="0" smtClean="0">
                <a:solidFill>
                  <a:srgbClr val="000000"/>
                </a:solidFill>
                <a:latin typeface="Times New Roman" panose="02020603050405020304" pitchFamily="18" charset="0"/>
                <a:cs typeface="Times New Roman" panose="02020603050405020304" pitchFamily="18" charset="0"/>
              </a:rPr>
              <a:t>:</a:t>
            </a:r>
            <a:r>
              <a:rPr lang="en-US" altLang="en-US" sz="2600" b="1" i="1" dirty="0">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Để</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dùng</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ngữ</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liệu</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truyện</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trinh</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thám</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có</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thể</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lựa</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chọn</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giới</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b="1" dirty="0" err="1" smtClean="0">
                <a:solidFill>
                  <a:srgbClr val="000000"/>
                </a:solidFill>
                <a:latin typeface="Times New Roman" panose="02020603050405020304" pitchFamily="18" charset="0"/>
                <a:cs typeface="Times New Roman" panose="02020603050405020304" pitchFamily="18" charset="0"/>
              </a:rPr>
              <a:t>thiệu</a:t>
            </a:r>
            <a:r>
              <a:rPr lang="en-US" altLang="en-US" sz="2600" b="1"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tác</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phẩm</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và</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trích</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dẫn</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một</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đoạn</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như</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sau</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i="1" dirty="0">
                <a:solidFill>
                  <a:srgbClr val="000000"/>
                </a:solidFill>
                <a:latin typeface="Times New Roman" panose="02020603050405020304" pitchFamily="18" charset="0"/>
                <a:cs typeface="Times New Roman" panose="02020603050405020304" pitchFamily="18" charset="0"/>
              </a:rPr>
              <a:t>Sherlock Holmes </a:t>
            </a:r>
            <a:r>
              <a:rPr lang="en-US" altLang="en-US" sz="2600" i="1" dirty="0" err="1">
                <a:solidFill>
                  <a:srgbClr val="000000"/>
                </a:solidFill>
                <a:latin typeface="Times New Roman" panose="02020603050405020304" pitchFamily="18" charset="0"/>
                <a:cs typeface="Times New Roman" panose="02020603050405020304" pitchFamily="18" charset="0"/>
              </a:rPr>
              <a:t>là</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tiểu</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thuyết</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trinh</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thám</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nổi</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tiếng</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của</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nhà</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văn</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người</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Anh</a:t>
            </a:r>
            <a:r>
              <a:rPr lang="en-US" altLang="en-US" sz="2600" i="1" dirty="0">
                <a:solidFill>
                  <a:srgbClr val="000000"/>
                </a:solidFill>
                <a:latin typeface="Times New Roman" panose="02020603050405020304" pitchFamily="18" charset="0"/>
                <a:cs typeface="Times New Roman" panose="02020603050405020304" pitchFamily="18" charset="0"/>
              </a:rPr>
              <a:t>, Sir Arthur Conan Doyle. </a:t>
            </a:r>
            <a:r>
              <a:rPr lang="en-US" altLang="en-US" sz="2600" i="1" dirty="0" err="1">
                <a:solidFill>
                  <a:srgbClr val="000000"/>
                </a:solidFill>
                <a:latin typeface="Times New Roman" panose="02020603050405020304" pitchFamily="18" charset="0"/>
                <a:cs typeface="Times New Roman" panose="02020603050405020304" pitchFamily="18" charset="0"/>
              </a:rPr>
              <a:t>Nhân</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vật</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chính</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của</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tác</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phẩm</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là</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thám</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tử</a:t>
            </a:r>
            <a:r>
              <a:rPr lang="en-US" altLang="en-US" sz="2600" i="1" dirty="0">
                <a:solidFill>
                  <a:srgbClr val="000000"/>
                </a:solidFill>
                <a:latin typeface="Times New Roman" panose="02020603050405020304" pitchFamily="18" charset="0"/>
                <a:cs typeface="Times New Roman" panose="02020603050405020304" pitchFamily="18" charset="0"/>
              </a:rPr>
              <a:t> Sherlock Holmes. </a:t>
            </a:r>
            <a:r>
              <a:rPr lang="en-US" altLang="en-US" sz="2600" i="1" dirty="0" err="1">
                <a:solidFill>
                  <a:srgbClr val="000000"/>
                </a:solidFill>
                <a:latin typeface="Times New Roman" panose="02020603050405020304" pitchFamily="18" charset="0"/>
                <a:cs typeface="Times New Roman" panose="02020603050405020304" pitchFamily="18" charset="0"/>
              </a:rPr>
              <a:t>Anh</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nổi</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danh</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với</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năng</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lực</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quan</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sát</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suy</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luận</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tuyệt</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vời</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Nhờ</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những</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khả</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năng</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đặc</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biệt</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anh</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đã</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có</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vai</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trò</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quyết</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định</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trong</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việc</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đưa</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nhiều</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bí</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mật</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của</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những</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vụ</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án</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phức</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tạp</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ra</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ánh</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sáng</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Đoạn</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trích</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dưới</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đây</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kể</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về</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một</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vụ</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án</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mạng</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mà</a:t>
            </a:r>
            <a:r>
              <a:rPr lang="en-US" altLang="en-US" sz="2600" i="1" dirty="0">
                <a:solidFill>
                  <a:srgbClr val="000000"/>
                </a:solidFill>
                <a:latin typeface="Times New Roman" panose="02020603050405020304" pitchFamily="18" charset="0"/>
                <a:cs typeface="Times New Roman" panose="02020603050405020304" pitchFamily="18" charset="0"/>
              </a:rPr>
              <a:t> Sherlock Holmes </a:t>
            </a:r>
            <a:r>
              <a:rPr lang="en-US" altLang="en-US" sz="2600" i="1" dirty="0" err="1">
                <a:solidFill>
                  <a:srgbClr val="000000"/>
                </a:solidFill>
                <a:latin typeface="Times New Roman" panose="02020603050405020304" pitchFamily="18" charset="0"/>
                <a:cs typeface="Times New Roman" panose="02020603050405020304" pitchFamily="18" charset="0"/>
              </a:rPr>
              <a:t>đang</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cùng</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hai</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viên</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thanh</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tra</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Gregson</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và</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Lestrade</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có</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mặt</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tại</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hiện</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trường</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để</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điều</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tra</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Sau</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một</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hồi</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quan</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sát</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hiện</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trường</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thanh</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tra</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Lestrade</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tự</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đắc</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vì</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phát</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hiện</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ra</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chữ</a:t>
            </a:r>
            <a:r>
              <a:rPr lang="en-US" altLang="en-US" sz="2600" i="1" dirty="0">
                <a:solidFill>
                  <a:srgbClr val="000000"/>
                </a:solidFill>
                <a:latin typeface="Times New Roman" panose="02020603050405020304" pitchFamily="18" charset="0"/>
                <a:cs typeface="Times New Roman" panose="02020603050405020304" pitchFamily="18" charset="0"/>
              </a:rPr>
              <a:t> RACHE </a:t>
            </a:r>
            <a:r>
              <a:rPr lang="en-US" altLang="en-US" sz="2600" i="1" dirty="0" err="1">
                <a:solidFill>
                  <a:srgbClr val="000000"/>
                </a:solidFill>
                <a:latin typeface="Times New Roman" panose="02020603050405020304" pitchFamily="18" charset="0"/>
                <a:cs typeface="Times New Roman" panose="02020603050405020304" pitchFamily="18" charset="0"/>
              </a:rPr>
              <a:t>viết</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bằng</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máu</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trên</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tường</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và</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coi</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đó</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là</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manh</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mối</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quan</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trọng</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của</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vụ</a:t>
            </a:r>
            <a:r>
              <a:rPr lang="en-US" altLang="en-US" sz="2600" i="1" dirty="0">
                <a:solidFill>
                  <a:srgbClr val="000000"/>
                </a:solidFill>
                <a:latin typeface="Times New Roman" panose="02020603050405020304" pitchFamily="18" charset="0"/>
                <a:cs typeface="Times New Roman" panose="02020603050405020304" pitchFamily="18" charset="0"/>
              </a:rPr>
              <a:t> </a:t>
            </a:r>
            <a:r>
              <a:rPr lang="en-US" altLang="en-US" sz="2600" i="1" dirty="0" err="1">
                <a:solidFill>
                  <a:srgbClr val="000000"/>
                </a:solidFill>
                <a:latin typeface="Times New Roman" panose="02020603050405020304" pitchFamily="18" charset="0"/>
                <a:cs typeface="Times New Roman" panose="02020603050405020304" pitchFamily="18" charset="0"/>
              </a:rPr>
              <a:t>án</a:t>
            </a:r>
            <a:r>
              <a:rPr lang="en-US" altLang="en-US" sz="2600" i="1" dirty="0">
                <a:solidFill>
                  <a:srgbClr val="000000"/>
                </a:solidFill>
                <a:latin typeface="Times New Roman" panose="02020603050405020304" pitchFamily="18" charset="0"/>
                <a:cs typeface="Times New Roman" panose="02020603050405020304" pitchFamily="18" charset="0"/>
              </a:rPr>
              <a:t>.</a:t>
            </a:r>
            <a:endParaRPr lang="en-US" altLang="en-US" sz="2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796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90D0D78-3F48-99C8-0816-AF4D4FA38B59}"/>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6D503760-A4EF-88E3-FEB7-C2A1B8C4E426}"/>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56C5C5C8-A23B-8C79-C4EE-16C57322C62A}"/>
              </a:ext>
            </a:extLst>
          </p:cNvPr>
          <p:cNvSpPr/>
          <p:nvPr/>
        </p:nvSpPr>
        <p:spPr>
          <a:xfrm>
            <a:off x="450575" y="275545"/>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5278EBC1-0AE7-8631-1187-01786436F6C8}"/>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4" name="Rectangle 1">
            <a:extLst>
              <a:ext uri="{FF2B5EF4-FFF2-40B4-BE49-F238E27FC236}">
                <a16:creationId xmlns="" xmlns:a16="http://schemas.microsoft.com/office/drawing/2014/main" id="{DCE40E9E-2590-6957-3DF0-936EF7FC6F18}"/>
              </a:ext>
            </a:extLst>
          </p:cNvPr>
          <p:cNvSpPr>
            <a:spLocks noChangeArrowheads="1"/>
          </p:cNvSpPr>
          <p:nvPr/>
        </p:nvSpPr>
        <p:spPr bwMode="auto">
          <a:xfrm>
            <a:off x="357809" y="444761"/>
            <a:ext cx="114763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alt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II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LỰA CHỌN NGỮ LIỆU XÂY DỰNG ĐỀ KIỂM TRA ĐỊNH KÌ</a:t>
            </a:r>
          </a:p>
        </p:txBody>
      </p:sp>
      <p:sp>
        <p:nvSpPr>
          <p:cNvPr id="5" name="Rectangle 2">
            <a:extLst>
              <a:ext uri="{FF2B5EF4-FFF2-40B4-BE49-F238E27FC236}">
                <a16:creationId xmlns="" xmlns:a16="http://schemas.microsoft.com/office/drawing/2014/main" id="{A5EAE3D6-CD16-5A93-6D33-7610E0D07B89}"/>
              </a:ext>
            </a:extLst>
          </p:cNvPr>
          <p:cNvSpPr>
            <a:spLocks noChangeArrowheads="1"/>
          </p:cNvSpPr>
          <p:nvPr/>
        </p:nvSpPr>
        <p:spPr bwMode="auto">
          <a:xfrm>
            <a:off x="410817" y="959291"/>
            <a:ext cx="111450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marR="0" lvl="0" indent="-514350" algn="just" defTabSz="914400" rtl="0" eaLnBrk="1" fontAlgn="auto" latinLnBrk="0" hangingPunct="1">
              <a:lnSpc>
                <a:spcPct val="100000"/>
              </a:lnSpc>
              <a:spcBef>
                <a:spcPct val="0"/>
              </a:spcBef>
              <a:spcAft>
                <a:spcPts val="0"/>
              </a:spcAft>
              <a:buClrTx/>
              <a:buSzTx/>
              <a:buFontTx/>
              <a:buAutoNum type="arabicPeriod"/>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Tiêu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chí</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lựa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chọn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6" name="Rectangle 2">
            <a:extLst>
              <a:ext uri="{FF2B5EF4-FFF2-40B4-BE49-F238E27FC236}">
                <a16:creationId xmlns="" xmlns:a16="http://schemas.microsoft.com/office/drawing/2014/main" id="{91C1D892-2681-33D8-7651-E314DD8639F4}"/>
              </a:ext>
            </a:extLst>
          </p:cNvPr>
          <p:cNvSpPr>
            <a:spLocks noChangeArrowheads="1"/>
          </p:cNvSpPr>
          <p:nvPr/>
        </p:nvSpPr>
        <p:spPr bwMode="auto">
          <a:xfrm>
            <a:off x="410817" y="1478876"/>
            <a:ext cx="883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defRPr/>
            </a:pP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Xử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kì</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7" name="Rectangle 2">
            <a:extLst>
              <a:ext uri="{FF2B5EF4-FFF2-40B4-BE49-F238E27FC236}">
                <a16:creationId xmlns="" xmlns:a16="http://schemas.microsoft.com/office/drawing/2014/main" id="{466B0C26-EFC8-8B4F-DB80-374B4D4D95F7}"/>
              </a:ext>
            </a:extLst>
          </p:cNvPr>
          <p:cNvSpPr>
            <a:spLocks noChangeArrowheads="1"/>
          </p:cNvSpPr>
          <p:nvPr/>
        </p:nvSpPr>
        <p:spPr bwMode="auto">
          <a:xfrm>
            <a:off x="495299" y="2005193"/>
            <a:ext cx="109761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Aft>
                <a:spcPct val="0"/>
              </a:spcAft>
              <a:buNone/>
            </a:pPr>
            <a:r>
              <a:rPr lang="en-US" altLang="en-US" sz="2800" b="1" i="1"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Dùng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chú</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thích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để</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giải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thích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những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từ</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ngữ</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điển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cố</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biểu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tượng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gây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khó</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hiểu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sinh</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 xmlns:a16="http://schemas.microsoft.com/office/drawing/2014/main" id="{80930135-725F-3094-72B0-784437880F36}"/>
              </a:ext>
            </a:extLst>
          </p:cNvPr>
          <p:cNvSpPr>
            <a:spLocks noChangeArrowheads="1"/>
          </p:cNvSpPr>
          <p:nvPr/>
        </p:nvSpPr>
        <p:spPr bwMode="auto">
          <a:xfrm>
            <a:off x="475026" y="2992910"/>
            <a:ext cx="1114507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Aft>
                <a:spcPct val="0"/>
              </a:spcAft>
              <a:buFontTx/>
              <a:buNone/>
            </a:pPr>
            <a:r>
              <a:rPr lang="en-US" altLang="en-US" sz="2800" b="1" dirty="0" smtClean="0">
                <a:solidFill>
                  <a:srgbClr val="000000"/>
                </a:solidFill>
                <a:latin typeface="Times New Roman" panose="02020603050405020304" pitchFamily="18" charset="0"/>
                <a:cs typeface="Times New Roman" panose="02020603050405020304" pitchFamily="18" charset="0"/>
              </a:rPr>
              <a:t>VD: </a:t>
            </a:r>
            <a:r>
              <a:rPr lang="en-US" altLang="en-US" sz="2800" dirty="0" err="1" smtClean="0">
                <a:solidFill>
                  <a:srgbClr val="000000"/>
                </a:solidFill>
                <a:latin typeface="Times New Roman" panose="02020603050405020304" pitchFamily="18" charset="0"/>
                <a:cs typeface="Times New Roman" panose="02020603050405020304" pitchFamily="18" charset="0"/>
              </a:rPr>
              <a:t>Khi</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sử</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dụng</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ngữ</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liệu</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là</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một</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bài</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thơ</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Một</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đêm</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đàn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lạnh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trên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sông</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Huế</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của</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Văn</a:t>
            </a:r>
            <a:r>
              <a:rPr lang="en-US" altLang="en-US" sz="2800" dirty="0" smtClean="0">
                <a:solidFill>
                  <a:srgbClr val="000000"/>
                </a:solidFill>
                <a:latin typeface="Times New Roman" panose="02020603050405020304" pitchFamily="18" charset="0"/>
                <a:cs typeface="Times New Roman" panose="02020603050405020304" pitchFamily="18" charset="0"/>
              </a:rPr>
              <a:t> Cao </a:t>
            </a:r>
            <a:r>
              <a:rPr lang="en-US" altLang="en-US" sz="2800" dirty="0" err="1" smtClean="0">
                <a:solidFill>
                  <a:srgbClr val="000000"/>
                </a:solidFill>
                <a:latin typeface="Times New Roman" panose="02020603050405020304" pitchFamily="18" charset="0"/>
                <a:cs typeface="Times New Roman" panose="02020603050405020304" pitchFamily="18" charset="0"/>
              </a:rPr>
              <a:t>thì</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nhất</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thiết</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phải</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chú</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thích</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điểm</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cố</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Bá</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Nha</a:t>
            </a:r>
            <a:r>
              <a:rPr lang="en-US" altLang="en-US" sz="2800" dirty="0" smtClean="0">
                <a:solidFill>
                  <a:srgbClr val="000000"/>
                </a:solidFill>
                <a:latin typeface="Times New Roman" panose="02020603050405020304" pitchFamily="18" charset="0"/>
                <a:cs typeface="Times New Roman" panose="02020603050405020304" pitchFamily="18" charset="0"/>
              </a:rPr>
              <a:t> – </a:t>
            </a:r>
            <a:r>
              <a:rPr lang="en-US" altLang="en-US" sz="2800" dirty="0" err="1" smtClean="0">
                <a:solidFill>
                  <a:srgbClr val="000000"/>
                </a:solidFill>
                <a:latin typeface="Times New Roman" panose="02020603050405020304" pitchFamily="18" charset="0"/>
                <a:cs typeface="Times New Roman" panose="02020603050405020304" pitchFamily="18" charset="0"/>
              </a:rPr>
              <a:t>Tử</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Kì</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trong</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câu</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Như</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Tử</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Kì</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nghe</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nhạc</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Bá</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Nha</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để</a:t>
            </a:r>
            <a:r>
              <a:rPr lang="en-US" altLang="en-US" sz="2800" dirty="0" smtClean="0">
                <a:solidFill>
                  <a:srgbClr val="000000"/>
                </a:solidFill>
                <a:latin typeface="Times New Roman" panose="02020603050405020304" pitchFamily="18" charset="0"/>
                <a:cs typeface="Times New Roman" panose="02020603050405020304" pitchFamily="18" charset="0"/>
              </a:rPr>
              <a:t> HS </a:t>
            </a:r>
            <a:r>
              <a:rPr lang="en-US" altLang="en-US" sz="2800" dirty="0" err="1" smtClean="0">
                <a:solidFill>
                  <a:srgbClr val="000000"/>
                </a:solidFill>
                <a:latin typeface="Times New Roman" panose="02020603050405020304" pitchFamily="18" charset="0"/>
                <a:cs typeface="Times New Roman" panose="02020603050405020304" pitchFamily="18" charset="0"/>
              </a:rPr>
              <a:t>có</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thể</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hiểu</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được</a:t>
            </a:r>
            <a:r>
              <a:rPr lang="en-US" altLang="en-US" sz="2800" dirty="0" smtClean="0">
                <a:solidFill>
                  <a:srgbClr val="000000"/>
                </a:solidFill>
                <a:latin typeface="Times New Roman" panose="02020603050405020304" pitchFamily="18" charset="0"/>
                <a:cs typeface="Times New Roman" panose="02020603050405020304" pitchFamily="18" charset="0"/>
              </a:rPr>
              <a:t> ý </a:t>
            </a:r>
            <a:r>
              <a:rPr lang="en-US" altLang="en-US" sz="2800" dirty="0" err="1" smtClean="0">
                <a:solidFill>
                  <a:srgbClr val="000000"/>
                </a:solidFill>
                <a:latin typeface="Times New Roman" panose="02020603050405020304" pitchFamily="18" charset="0"/>
                <a:cs typeface="Times New Roman" panose="02020603050405020304" pitchFamily="18" charset="0"/>
              </a:rPr>
              <a:t>nghĩa</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của</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bài</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thơ</a:t>
            </a:r>
            <a:r>
              <a:rPr lang="en-US" altLang="en-US" sz="2800" dirty="0" smtClean="0">
                <a:solidFill>
                  <a:srgbClr val="000000"/>
                </a:solidFill>
                <a:latin typeface="Times New Roman" panose="02020603050405020304" pitchFamily="18" charset="0"/>
                <a:cs typeface="Times New Roman" panose="02020603050405020304" pitchFamily="18" charset="0"/>
              </a:rPr>
              <a:t>.</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11" name="Rectangle 2">
            <a:extLst>
              <a:ext uri="{FF2B5EF4-FFF2-40B4-BE49-F238E27FC236}">
                <a16:creationId xmlns="" xmlns:a16="http://schemas.microsoft.com/office/drawing/2014/main" id="{466B0C26-EFC8-8B4F-DB80-374B4D4D95F7}"/>
              </a:ext>
            </a:extLst>
          </p:cNvPr>
          <p:cNvSpPr>
            <a:spLocks noChangeArrowheads="1"/>
          </p:cNvSpPr>
          <p:nvPr/>
        </p:nvSpPr>
        <p:spPr bwMode="auto">
          <a:xfrm>
            <a:off x="495299" y="4521765"/>
            <a:ext cx="1097611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2800" b="1" i="1" dirty="0">
                <a:solidFill>
                  <a:srgbClr val="000000"/>
                </a:solidFill>
                <a:latin typeface="Times New Roman" panose="02020603050405020304" pitchFamily="18" charset="0"/>
                <a:cs typeface="Times New Roman" panose="02020603050405020304" pitchFamily="18" charset="0"/>
              </a:rPr>
              <a:t>- </a:t>
            </a:r>
            <a:r>
              <a:rPr lang="en-US" altLang="en-US" sz="2800" b="1" i="1"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hợp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hoặc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đoạn</a:t>
            </a:r>
            <a:r>
              <a:rPr lang="en-US" altLang="en-US" sz="2800"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phù</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hợp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tuổi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dấu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chỗ</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bỏ</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dấu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chấm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ngoặc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vuông</a:t>
            </a:r>
            <a:r>
              <a:rPr lang="en-US" alt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51283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 xmlns:a16="http://schemas.microsoft.com/office/drawing/2014/main" id="{6195060C-9B48-066A-B191-8C6C40AD1535}"/>
            </a:ext>
          </a:extLst>
        </p:cNvPr>
        <p:cNvGrpSpPr/>
        <p:nvPr/>
      </p:nvGrpSpPr>
      <p:grpSpPr>
        <a:xfrm>
          <a:off x="0" y="0"/>
          <a:ext cx="0" cy="0"/>
          <a:chOff x="0" y="0"/>
          <a:chExt cx="0" cy="0"/>
        </a:xfrm>
      </p:grpSpPr>
      <p:sp>
        <p:nvSpPr>
          <p:cNvPr id="7" name="矩形 6">
            <a:extLst>
              <a:ext uri="{FF2B5EF4-FFF2-40B4-BE49-F238E27FC236}">
                <a16:creationId xmlns="" xmlns:a16="http://schemas.microsoft.com/office/drawing/2014/main" id="{15605EA7-2DDC-B2F5-3E0A-3E48B3A60766}"/>
              </a:ext>
            </a:extLst>
          </p:cNvPr>
          <p:cNvSpPr/>
          <p:nvPr/>
        </p:nvSpPr>
        <p:spPr>
          <a:xfrm>
            <a:off x="2527953" y="1661148"/>
            <a:ext cx="7136091" cy="3721231"/>
          </a:xfrm>
          <a:prstGeom prst="rect">
            <a:avLst/>
          </a:prstGeom>
          <a:solidFill>
            <a:srgbClr val="90BDB5"/>
          </a:solidFill>
          <a:ln>
            <a:noFill/>
          </a:ln>
          <a:effectLst>
            <a:outerShdw blurRad="304800" dist="215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MỘT SỐ LƯU Ý KHI SỬ DỤNG NGỮ LIỆU XÂY DỰNG ĐỀ KIỂM TRA ĐỊNH KÌ</a:t>
            </a:r>
          </a:p>
        </p:txBody>
      </p:sp>
      <p:sp>
        <p:nvSpPr>
          <p:cNvPr id="8" name="椭圆 7">
            <a:extLst>
              <a:ext uri="{FF2B5EF4-FFF2-40B4-BE49-F238E27FC236}">
                <a16:creationId xmlns="" xmlns:a16="http://schemas.microsoft.com/office/drawing/2014/main" id="{AB62DAD5-D001-6696-3808-1F00081DC75F}"/>
              </a:ext>
            </a:extLst>
          </p:cNvPr>
          <p:cNvSpPr/>
          <p:nvPr/>
        </p:nvSpPr>
        <p:spPr>
          <a:xfrm>
            <a:off x="4399278" y="1459189"/>
            <a:ext cx="3393440" cy="1859059"/>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椭圆 8">
            <a:extLst>
              <a:ext uri="{FF2B5EF4-FFF2-40B4-BE49-F238E27FC236}">
                <a16:creationId xmlns="" xmlns:a16="http://schemas.microsoft.com/office/drawing/2014/main" id="{EB28C890-445F-A7F8-E91F-54A8551D3ED1}"/>
              </a:ext>
            </a:extLst>
          </p:cNvPr>
          <p:cNvSpPr/>
          <p:nvPr/>
        </p:nvSpPr>
        <p:spPr>
          <a:xfrm>
            <a:off x="4498338" y="1502757"/>
            <a:ext cx="3195320" cy="1771921"/>
          </a:xfrm>
          <a:prstGeom prst="ellipse">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Hộp Văn bản 2">
            <a:extLst>
              <a:ext uri="{FF2B5EF4-FFF2-40B4-BE49-F238E27FC236}">
                <a16:creationId xmlns="" xmlns:a16="http://schemas.microsoft.com/office/drawing/2014/main" id="{CCD55C27-AF19-7358-D32F-1D5F3117FA0D}"/>
              </a:ext>
            </a:extLst>
          </p:cNvPr>
          <p:cNvSpPr txBox="1"/>
          <p:nvPr/>
        </p:nvSpPr>
        <p:spPr>
          <a:xfrm>
            <a:off x="4956310" y="2065554"/>
            <a:ext cx="2504663" cy="646331"/>
          </a:xfrm>
          <a:prstGeom prst="rect">
            <a:avLst/>
          </a:prstGeom>
          <a:solidFill>
            <a:schemeClr val="bg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III</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6820255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5B5A2D4-3957-5C94-F013-A02BF1AC7D15}"/>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1C7016D6-2806-0877-FDCA-30AB161B8977}"/>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4E25BE7F-F28E-1E5D-D8B8-6E0739DCE05E}"/>
              </a:ext>
            </a:extLst>
          </p:cNvPr>
          <p:cNvSpPr/>
          <p:nvPr/>
        </p:nvSpPr>
        <p:spPr>
          <a:xfrm>
            <a:off x="410817" y="181206"/>
            <a:ext cx="11423374" cy="6515808"/>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B0F0"/>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5963E334-8C9B-7FC8-988D-F57AD512F725}"/>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4" name="Rectangle 2">
            <a:extLst>
              <a:ext uri="{FF2B5EF4-FFF2-40B4-BE49-F238E27FC236}">
                <a16:creationId xmlns="" xmlns:a16="http://schemas.microsoft.com/office/drawing/2014/main" id="{DB19BDA4-5082-AD19-053A-D732FAD9AFFB}"/>
              </a:ext>
            </a:extLst>
          </p:cNvPr>
          <p:cNvSpPr>
            <a:spLocks noChangeArrowheads="1"/>
          </p:cNvSpPr>
          <p:nvPr/>
        </p:nvSpPr>
        <p:spPr bwMode="auto">
          <a:xfrm>
            <a:off x="543339" y="1242943"/>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sz="2800" b="1" dirty="0">
                <a:solidFill>
                  <a:srgbClr val="FF0000"/>
                </a:solidFill>
                <a:latin typeface="Times New Roman" panose="02020603050405020304" pitchFamily="18" charset="0"/>
                <a:cs typeface="Times New Roman" panose="02020603050405020304" pitchFamily="18" charset="0"/>
              </a:rPr>
              <a:t>1.Vai trò của kiểm tra, đánh giá trong môn học Ngữ văn</a:t>
            </a:r>
          </a:p>
        </p:txBody>
      </p:sp>
      <p:sp>
        <p:nvSpPr>
          <p:cNvPr id="5" name="Rectangle 2">
            <a:extLst>
              <a:ext uri="{FF2B5EF4-FFF2-40B4-BE49-F238E27FC236}">
                <a16:creationId xmlns="" xmlns:a16="http://schemas.microsoft.com/office/drawing/2014/main" id="{3F27C5F3-E365-3D18-F4AE-FE7D79EF976E}"/>
              </a:ext>
            </a:extLst>
          </p:cNvPr>
          <p:cNvSpPr>
            <a:spLocks noChangeArrowheads="1"/>
          </p:cNvSpPr>
          <p:nvPr/>
        </p:nvSpPr>
        <p:spPr bwMode="auto">
          <a:xfrm>
            <a:off x="516835" y="3547857"/>
            <a:ext cx="113306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dirty="0" smtClean="0">
                <a:solidFill>
                  <a:srgbClr val="7030A0"/>
                </a:solidFill>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Phạm </a:t>
            </a:r>
            <a:r>
              <a:rPr lang="vi-VN" sz="2800" b="1" dirty="0">
                <a:latin typeface="Times New Roman" panose="02020603050405020304" pitchFamily="18" charset="0"/>
                <a:cs typeface="Times New Roman" panose="02020603050405020304" pitchFamily="18" charset="0"/>
              </a:rPr>
              <a:t>vi đánh giá </a:t>
            </a:r>
            <a:r>
              <a:rPr lang="vi-VN" sz="2800" dirty="0">
                <a:latin typeface="Times New Roman" panose="02020603050405020304" pitchFamily="18" charset="0"/>
                <a:cs typeface="Times New Roman" panose="02020603050405020304" pitchFamily="18" charset="0"/>
              </a:rPr>
              <a:t>bao gồm toàn bộ nội dung chương trình môn học và các hoạt động giáo dục.</a:t>
            </a:r>
          </a:p>
        </p:txBody>
      </p:sp>
      <p:sp>
        <p:nvSpPr>
          <p:cNvPr id="6" name="Rectangle 2">
            <a:extLst>
              <a:ext uri="{FF2B5EF4-FFF2-40B4-BE49-F238E27FC236}">
                <a16:creationId xmlns="" xmlns:a16="http://schemas.microsoft.com/office/drawing/2014/main" id="{DA35F799-96F1-8C68-1155-D14B5A370980}"/>
              </a:ext>
            </a:extLst>
          </p:cNvPr>
          <p:cNvSpPr>
            <a:spLocks noChangeArrowheads="1"/>
          </p:cNvSpPr>
          <p:nvPr/>
        </p:nvSpPr>
        <p:spPr bwMode="auto">
          <a:xfrm>
            <a:off x="543339" y="4606556"/>
            <a:ext cx="111848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sz="2800" b="1" dirty="0" smtClean="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Đối </a:t>
            </a:r>
            <a:r>
              <a:rPr lang="vi-VN" sz="2800" b="1" dirty="0">
                <a:latin typeface="Times New Roman" panose="02020603050405020304" pitchFamily="18" charset="0"/>
                <a:cs typeface="Times New Roman" panose="02020603050405020304" pitchFamily="18" charset="0"/>
              </a:rPr>
              <a:t>tượng đánh giá </a:t>
            </a:r>
            <a:r>
              <a:rPr lang="vi-VN" sz="2800" dirty="0">
                <a:latin typeface="Times New Roman" panose="02020603050405020304" pitchFamily="18" charset="0"/>
                <a:cs typeface="Times New Roman" panose="02020603050405020304" pitchFamily="18" charset="0"/>
              </a:rPr>
              <a:t>là sản phẩm và quá trình học tập, rèn luyện của học sinh</a:t>
            </a:r>
            <a:r>
              <a:rPr lang="vi-VN" sz="2800" dirty="0" smtClean="0"/>
              <a:t>.</a:t>
            </a:r>
            <a:r>
              <a:rPr lang="en-US" sz="2800" dirty="0" smtClean="0">
                <a:latin typeface="Times New Roman" panose="02020603050405020304" pitchFamily="18" charset="0"/>
                <a:cs typeface="Times New Roman" panose="02020603050405020304" pitchFamily="18" charset="0"/>
              </a:rPr>
              <a:t>=&gt; </a:t>
            </a:r>
            <a:r>
              <a:rPr lang="en-US" sz="2800" b="1" dirty="0" err="1" smtClean="0">
                <a:solidFill>
                  <a:srgbClr val="0070C0"/>
                </a:solidFill>
                <a:latin typeface="Times New Roman" panose="02020603050405020304" pitchFamily="18" charset="0"/>
                <a:cs typeface="Times New Roman" panose="02020603050405020304" pitchFamily="18" charset="0"/>
              </a:rPr>
              <a:t>Đánh</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giá</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năng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lực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của</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người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học</a:t>
            </a:r>
            <a:endParaRPr lang="vi-VN" sz="2800" b="1" dirty="0">
              <a:solidFill>
                <a:srgbClr val="0070C0"/>
              </a:solidFill>
              <a:latin typeface="Times New Roman" panose="02020603050405020304" pitchFamily="18" charset="0"/>
              <a:cs typeface="Times New Roman" panose="02020603050405020304" pitchFamily="18" charset="0"/>
            </a:endParaRPr>
          </a:p>
        </p:txBody>
      </p:sp>
      <p:sp>
        <p:nvSpPr>
          <p:cNvPr id="8" name="Rectangle 1">
            <a:extLst>
              <a:ext uri="{FF2B5EF4-FFF2-40B4-BE49-F238E27FC236}">
                <a16:creationId xmlns="" xmlns:a16="http://schemas.microsoft.com/office/drawing/2014/main" id="{A76B3E38-36D0-A42A-6D2C-6D3FC3C2E2E7}"/>
              </a:ext>
            </a:extLst>
          </p:cNvPr>
          <p:cNvSpPr>
            <a:spLocks noChangeArrowheads="1"/>
          </p:cNvSpPr>
          <p:nvPr/>
        </p:nvSpPr>
        <p:spPr bwMode="auto">
          <a:xfrm>
            <a:off x="205408" y="288836"/>
            <a:ext cx="117811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buNone/>
            </a:pPr>
            <a:r>
              <a:rPr lang="en-US" altLang="en-US" sz="2800" b="1" u="sng" dirty="0">
                <a:solidFill>
                  <a:srgbClr val="FF0000"/>
                </a:solidFill>
                <a:latin typeface="Times New Roman" panose="02020603050405020304" pitchFamily="18" charset="0"/>
                <a:cs typeface="Times New Roman" panose="02020603050405020304" pitchFamily="18" charset="0"/>
              </a:rPr>
              <a:t>PHẦN 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MỘT SỐ </a:t>
            </a:r>
            <a:r>
              <a:rPr lang="en-US" sz="2800" b="1" spc="-5" dirty="0">
                <a:solidFill>
                  <a:srgbClr val="FF0000"/>
                </a:solidFill>
                <a:latin typeface="Times New Roman" panose="02020603050405020304" pitchFamily="18" charset="0"/>
                <a:cs typeface="Times New Roman" panose="02020603050405020304" pitchFamily="18" charset="0"/>
              </a:rPr>
              <a:t>VẤN</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ĐỀ</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CHUNG</a:t>
            </a:r>
            <a:r>
              <a:rPr lang="en-US" sz="2800" b="1" spc="5" dirty="0">
                <a:solidFill>
                  <a:srgbClr val="FF0000"/>
                </a:solidFill>
                <a:latin typeface="Times New Roman" panose="02020603050405020304" pitchFamily="18" charset="0"/>
                <a:cs typeface="Times New Roman" panose="02020603050405020304" pitchFamily="18" charset="0"/>
              </a:rPr>
              <a:t> VỀ</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KIỂM</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TRA,</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ĐÁNH</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GIÁ</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MÔN</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NGỮ VĂN</a:t>
            </a:r>
            <a:r>
              <a:rPr lang="en-US" sz="2800" b="1" spc="5"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THEO</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CHƯƠNG</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TRÌNH GIÁO</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DỤC</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PHỔ</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THÔNG</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15" dirty="0">
                <a:solidFill>
                  <a:srgbClr val="FF0000"/>
                </a:solidFill>
                <a:latin typeface="Times New Roman" panose="02020603050405020304" pitchFamily="18" charset="0"/>
                <a:cs typeface="Times New Roman" panose="02020603050405020304" pitchFamily="18" charset="0"/>
              </a:rPr>
              <a:t>20</a:t>
            </a:r>
            <a:r>
              <a:rPr lang="en-US" sz="2800" b="1" spc="-5" dirty="0">
                <a:solidFill>
                  <a:srgbClr val="FF0000"/>
                </a:solidFill>
                <a:latin typeface="Times New Roman" panose="02020603050405020304" pitchFamily="18" charset="0"/>
                <a:cs typeface="Times New Roman" panose="02020603050405020304" pitchFamily="18" charset="0"/>
              </a:rPr>
              <a:t>18</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Rectangle 2">
            <a:extLst>
              <a:ext uri="{FF2B5EF4-FFF2-40B4-BE49-F238E27FC236}">
                <a16:creationId xmlns="" xmlns:a16="http://schemas.microsoft.com/office/drawing/2014/main" id="{1CF20E83-1246-340E-9C6E-EBFEC7951745}"/>
              </a:ext>
            </a:extLst>
          </p:cNvPr>
          <p:cNvSpPr>
            <a:spLocks noChangeArrowheads="1"/>
          </p:cNvSpPr>
          <p:nvPr/>
        </p:nvSpPr>
        <p:spPr bwMode="auto">
          <a:xfrm>
            <a:off x="646043" y="1985143"/>
            <a:ext cx="1127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Kiểm </a:t>
            </a:r>
            <a:r>
              <a:rPr lang="vi-VN" sz="2800" dirty="0">
                <a:latin typeface="Times New Roman" panose="02020603050405020304" pitchFamily="18" charset="0"/>
                <a:cs typeface="Times New Roman" panose="02020603050405020304" pitchFamily="18" charset="0"/>
              </a:rPr>
              <a:t>tra, đánh giá là một trong </a:t>
            </a:r>
            <a:r>
              <a:rPr lang="en-US" sz="2800" dirty="0" err="1" smtClean="0">
                <a:latin typeface="Times New Roman" panose="02020603050405020304" pitchFamily="18" charset="0"/>
                <a:cs typeface="Times New Roman" panose="02020603050405020304" pitchFamily="18" charset="0"/>
              </a:rPr>
              <a:t>bốn</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thành tố quan trọng của quá trình dạy học</a:t>
            </a:r>
            <a:r>
              <a:rPr lang="vi-VN" sz="2800" dirty="0">
                <a:solidFill>
                  <a:srgbClr val="0000CC"/>
                </a:solidFill>
                <a:latin typeface="Times New Roman" panose="02020603050405020304" pitchFamily="18" charset="0"/>
                <a:cs typeface="Times New Roman" panose="02020603050405020304" pitchFamily="18" charset="0"/>
              </a:rPr>
              <a:t>.</a:t>
            </a:r>
          </a:p>
        </p:txBody>
      </p:sp>
      <p:sp>
        <p:nvSpPr>
          <p:cNvPr id="11" name="Rectangle 2">
            <a:extLst>
              <a:ext uri="{FF2B5EF4-FFF2-40B4-BE49-F238E27FC236}">
                <a16:creationId xmlns="" xmlns:a16="http://schemas.microsoft.com/office/drawing/2014/main" id="{3F27C5F3-E365-3D18-F4AE-FE7D79EF976E}"/>
              </a:ext>
            </a:extLst>
          </p:cNvPr>
          <p:cNvSpPr>
            <a:spLocks noChangeArrowheads="1"/>
          </p:cNvSpPr>
          <p:nvPr/>
        </p:nvSpPr>
        <p:spPr bwMode="auto">
          <a:xfrm>
            <a:off x="588065" y="2920045"/>
            <a:ext cx="11188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sz="2800"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Căn cứ đánh giá </a:t>
            </a:r>
            <a:r>
              <a:rPr lang="vi-VN" sz="2800" dirty="0">
                <a:latin typeface="Times New Roman" panose="02020603050405020304" pitchFamily="18" charset="0"/>
                <a:cs typeface="Times New Roman" panose="02020603050405020304" pitchFamily="18" charset="0"/>
              </a:rPr>
              <a:t>là các yêu cầu cần đạt về phẩm chất và năng lực. </a:t>
            </a:r>
          </a:p>
        </p:txBody>
      </p:sp>
    </p:spTree>
    <p:extLst>
      <p:ext uri="{BB962C8B-B14F-4D97-AF65-F5344CB8AC3E}">
        <p14:creationId xmlns:p14="http://schemas.microsoft.com/office/powerpoint/2010/main" val="2056047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01B571E-F54C-FDE0-8F37-88A16212F8CC}"/>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56FBB109-C7A9-133E-4C24-7773B49A39E8}"/>
              </a:ext>
            </a:extLst>
          </p:cNvPr>
          <p:cNvPicPr>
            <a:picLocks noChangeAspect="1"/>
          </p:cNvPicPr>
          <p:nvPr/>
        </p:nvPicPr>
        <p:blipFill rotWithShape="1">
          <a:blip r:embed="rId3"/>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3293DC2E-2D97-059A-256D-E2A846882591}"/>
              </a:ext>
            </a:extLst>
          </p:cNvPr>
          <p:cNvSpPr/>
          <p:nvPr/>
        </p:nvSpPr>
        <p:spPr>
          <a:xfrm>
            <a:off x="410817" y="252918"/>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5E8C28CE-DEF2-E452-48A8-B0B23BB2F52C}"/>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7" name="Rectangle 3">
            <a:extLst>
              <a:ext uri="{FF2B5EF4-FFF2-40B4-BE49-F238E27FC236}">
                <a16:creationId xmlns="" xmlns:a16="http://schemas.microsoft.com/office/drawing/2014/main" id="{D04F4AF3-345C-17F4-B935-E1844645611F}"/>
              </a:ext>
            </a:extLst>
          </p:cNvPr>
          <p:cNvSpPr>
            <a:spLocks noChangeArrowheads="1"/>
          </p:cNvSpPr>
          <p:nvPr/>
        </p:nvSpPr>
        <p:spPr bwMode="auto">
          <a:xfrm>
            <a:off x="609601" y="279077"/>
            <a:ext cx="109648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FontTx/>
              <a:buNone/>
            </a:pPr>
            <a:r>
              <a:rPr lang="vi-VN" altLang="en-US" sz="2800" b="1" dirty="0" smtClean="0">
                <a:solidFill>
                  <a:srgbClr val="FF0000"/>
                </a:solidFill>
                <a:latin typeface="Times New Roman" panose="02020603050405020304" pitchFamily="18" charset="0"/>
                <a:cs typeface="Times New Roman" panose="02020603050405020304" pitchFamily="18" charset="0"/>
              </a:rPr>
              <a:t>II</a:t>
            </a:r>
            <a:r>
              <a:rPr lang="en-US" altLang="en-US" sz="2800" b="1" dirty="0">
                <a:solidFill>
                  <a:srgbClr val="FF0000"/>
                </a:solidFill>
                <a:latin typeface="Times New Roman" panose="02020603050405020304" pitchFamily="18" charset="0"/>
                <a:cs typeface="Times New Roman" panose="02020603050405020304" pitchFamily="18" charset="0"/>
              </a:rPr>
              <a:t>I: </a:t>
            </a:r>
            <a:r>
              <a:rPr lang="vi-VN"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MỘT SỐ LƯU Ý KHI SỬ DỤNG NGỮ LIỆU XÂY DỰNG ĐỀ KIỂM TRA ĐỊNH KÌ</a:t>
            </a:r>
          </a:p>
        </p:txBody>
      </p:sp>
      <p:sp>
        <p:nvSpPr>
          <p:cNvPr id="8" name="Rectangle 3">
            <a:extLst>
              <a:ext uri="{FF2B5EF4-FFF2-40B4-BE49-F238E27FC236}">
                <a16:creationId xmlns="" xmlns:a16="http://schemas.microsoft.com/office/drawing/2014/main" id="{BEDFC9D7-0B5E-0033-96FC-128E929D9F21}"/>
              </a:ext>
            </a:extLst>
          </p:cNvPr>
          <p:cNvSpPr>
            <a:spLocks noChangeArrowheads="1"/>
          </p:cNvSpPr>
          <p:nvPr/>
        </p:nvSpPr>
        <p:spPr bwMode="auto">
          <a:xfrm>
            <a:off x="514178" y="1279011"/>
            <a:ext cx="1115570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Aft>
                <a:spcPct val="0"/>
              </a:spcAft>
              <a:buFontTx/>
              <a:buNone/>
            </a:pPr>
            <a:r>
              <a:rPr lang="en-US" altLang="en-US" sz="2800" dirty="0">
                <a:solidFill>
                  <a:srgbClr val="000000"/>
                </a:solidFill>
                <a:latin typeface="Times New Roman" panose="02020603050405020304" pitchFamily="18" charset="0"/>
                <a:cs typeface="Times New Roman" panose="02020603050405020304" pitchFamily="18" charset="0"/>
              </a:rPr>
              <a:t>- Khi </a:t>
            </a:r>
            <a:r>
              <a:rPr lang="en-US" altLang="en-US" sz="2800" dirty="0" err="1">
                <a:solidFill>
                  <a:srgbClr val="000000"/>
                </a:solidFill>
                <a:latin typeface="Times New Roman" panose="02020603050405020304" pitchFamily="18" charset="0"/>
                <a:cs typeface="Times New Roman" panose="02020603050405020304" pitchFamily="18" charset="0"/>
              </a:rPr>
              <a:t>sử</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dụng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khai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thác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ngữ</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liệu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cần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đảm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bảo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yêu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cầu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đánh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được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năng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lực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của</a:t>
            </a:r>
            <a:r>
              <a:rPr lang="en-US" altLang="en-US" sz="2800" dirty="0">
                <a:solidFill>
                  <a:srgbClr val="000000"/>
                </a:solidFill>
                <a:latin typeface="Times New Roman" panose="02020603050405020304" pitchFamily="18" charset="0"/>
                <a:cs typeface="Times New Roman" panose="02020603050405020304" pitchFamily="18" charset="0"/>
              </a:rPr>
              <a:t> HS, </a:t>
            </a:r>
            <a:r>
              <a:rPr lang="en-US" altLang="en-US" sz="2800" dirty="0" err="1">
                <a:solidFill>
                  <a:srgbClr val="000000"/>
                </a:solidFill>
                <a:latin typeface="Times New Roman" panose="02020603050405020304" pitchFamily="18" charset="0"/>
                <a:cs typeface="Times New Roman" panose="02020603050405020304" pitchFamily="18" charset="0"/>
              </a:rPr>
              <a:t>khắc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phục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tình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trạng</a:t>
            </a:r>
            <a:r>
              <a:rPr lang="en-US" altLang="en-US" sz="2800" dirty="0">
                <a:solidFill>
                  <a:srgbClr val="000000"/>
                </a:solidFill>
                <a:latin typeface="Times New Roman" panose="02020603050405020304" pitchFamily="18" charset="0"/>
                <a:cs typeface="Times New Roman" panose="02020603050405020304" pitchFamily="18" charset="0"/>
              </a:rPr>
              <a:t> HS </a:t>
            </a:r>
            <a:r>
              <a:rPr lang="en-US" altLang="en-US" sz="2800" dirty="0" err="1">
                <a:solidFill>
                  <a:srgbClr val="000000"/>
                </a:solidFill>
                <a:latin typeface="Times New Roman" panose="02020603050405020304" pitchFamily="18" charset="0"/>
                <a:cs typeface="Times New Roman" panose="02020603050405020304" pitchFamily="18" charset="0"/>
              </a:rPr>
              <a:t>chỉ</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thuộc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bài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hoặc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sao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chép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tài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liệu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có</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sẵn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tránh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dùng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lại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các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ngữ</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liệu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đã</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để</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đánh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chính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xác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khả</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năng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hiểu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phân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tích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cảm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thụ</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tác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phẩm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văn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học</a:t>
            </a:r>
            <a:r>
              <a:rPr lang="en-US" altLang="en-US" sz="2800" dirty="0" smtClean="0">
                <a:solidFill>
                  <a:srgbClr val="000000"/>
                </a:solidFill>
                <a:latin typeface="Times New Roman" panose="02020603050405020304" pitchFamily="18" charset="0"/>
                <a:cs typeface="Times New Roman" panose="02020603050405020304" pitchFamily="18" charset="0"/>
              </a:rPr>
              <a:t>.</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 xmlns:a16="http://schemas.microsoft.com/office/drawing/2014/main" id="{2C767D73-F680-B5D1-E038-ECEB856223AB}"/>
              </a:ext>
            </a:extLst>
          </p:cNvPr>
          <p:cNvSpPr>
            <a:spLocks noChangeArrowheads="1"/>
          </p:cNvSpPr>
          <p:nvPr/>
        </p:nvSpPr>
        <p:spPr bwMode="auto">
          <a:xfrm>
            <a:off x="517353" y="3140720"/>
            <a:ext cx="11149356"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Aft>
                <a:spcPct val="0"/>
              </a:spcAft>
              <a:buFontTx/>
              <a:buNone/>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Công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văn</a:t>
            </a:r>
            <a:r>
              <a:rPr lang="en-US" altLang="en-US" sz="2800" dirty="0">
                <a:solidFill>
                  <a:srgbClr val="000000"/>
                </a:solidFill>
                <a:latin typeface="Times New Roman" panose="02020603050405020304" pitchFamily="18" charset="0"/>
                <a:cs typeface="Times New Roman" panose="02020603050405020304" pitchFamily="18" charset="0"/>
              </a:rPr>
              <a:t> 3175 </a:t>
            </a:r>
            <a:r>
              <a:rPr lang="en-US" altLang="en-US" sz="2800" dirty="0" err="1">
                <a:solidFill>
                  <a:srgbClr val="000000"/>
                </a:solidFill>
                <a:latin typeface="Times New Roman" panose="02020603050405020304" pitchFamily="18" charset="0"/>
                <a:cs typeface="Times New Roman" panose="02020603050405020304" pitchFamily="18" charset="0"/>
              </a:rPr>
              <a:t>của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Bộ</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giáo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dục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Đào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tạo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ngày</a:t>
            </a:r>
            <a:r>
              <a:rPr lang="en-US" altLang="en-US" sz="2800" dirty="0">
                <a:solidFill>
                  <a:srgbClr val="000000"/>
                </a:solidFill>
                <a:latin typeface="Times New Roman" panose="02020603050405020304" pitchFamily="18" charset="0"/>
                <a:cs typeface="Times New Roman" panose="02020603050405020304" pitchFamily="18" charset="0"/>
              </a:rPr>
              <a:t> 21/7/2022 </a:t>
            </a:r>
            <a:r>
              <a:rPr lang="en-US" altLang="en-US" sz="2800" dirty="0" err="1">
                <a:solidFill>
                  <a:srgbClr val="000000"/>
                </a:solidFill>
                <a:latin typeface="Times New Roman" panose="02020603050405020304" pitchFamily="18" charset="0"/>
                <a:cs typeface="Times New Roman" panose="02020603050405020304" pitchFamily="18" charset="0"/>
              </a:rPr>
              <a:t>về</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việc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hướng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dẫn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đổi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phương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pháp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dạy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kiểm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đánh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môn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Ngữ</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văn</a:t>
            </a:r>
            <a:r>
              <a:rPr lang="en-US" altLang="en-US" sz="2800" dirty="0">
                <a:solidFill>
                  <a:srgbClr val="000000"/>
                </a:solidFill>
                <a:latin typeface="Times New Roman" panose="02020603050405020304" pitchFamily="18" charset="0"/>
                <a:cs typeface="Times New Roman" panose="02020603050405020304" pitchFamily="18" charset="0"/>
              </a:rPr>
              <a:t> ở </a:t>
            </a:r>
            <a:r>
              <a:rPr lang="en-US" altLang="en-US" sz="2800" dirty="0" err="1">
                <a:solidFill>
                  <a:srgbClr val="000000"/>
                </a:solidFill>
                <a:latin typeface="Times New Roman" panose="02020603050405020304" pitchFamily="18" charset="0"/>
                <a:cs typeface="Times New Roman" panose="02020603050405020304" pitchFamily="18" charset="0"/>
              </a:rPr>
              <a:t>trường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phổ</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thông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cũng</a:t>
            </a:r>
            <a:r>
              <a:rPr lang="en-US" altLang="en-US" sz="2800" dirty="0">
                <a:solidFill>
                  <a:srgbClr val="000000"/>
                </a:solidFill>
                <a:latin typeface="Times New Roman" panose="02020603050405020304" pitchFamily="18" charset="0"/>
                <a:cs typeface="Times New Roman" panose="02020603050405020304" pitchFamily="18" charset="0"/>
              </a:rPr>
              <a:t> qui </a:t>
            </a:r>
            <a:r>
              <a:rPr lang="en-US" altLang="en-US" sz="2800" dirty="0" err="1">
                <a:solidFill>
                  <a:srgbClr val="000000"/>
                </a:solidFill>
                <a:latin typeface="Times New Roman" panose="02020603050405020304" pitchFamily="18" charset="0"/>
                <a:cs typeface="Times New Roman" panose="02020603050405020304" pitchFamily="18" charset="0"/>
              </a:rPr>
              <a:t>định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rõ</a:t>
            </a:r>
            <a:r>
              <a:rPr lang="en-US" altLang="en-US" sz="2800" dirty="0">
                <a:solidFill>
                  <a:srgbClr val="000000"/>
                </a:solidFill>
                <a:latin typeface="Times New Roman" panose="02020603050405020304" pitchFamily="18" charset="0"/>
                <a:cs typeface="Times New Roman" panose="02020603050405020304" pitchFamily="18" charset="0"/>
              </a:rPr>
              <a:t>: “</a:t>
            </a:r>
            <a:r>
              <a:rPr lang="vi-VN" altLang="en-US" sz="2800" i="1" dirty="0">
                <a:solidFill>
                  <a:srgbClr val="000000"/>
                </a:solidFill>
                <a:latin typeface="Times New Roman" panose="02020603050405020304" pitchFamily="18" charset="0"/>
                <a:cs typeface="Times New Roman" panose="02020603050405020304" pitchFamily="18" charset="0"/>
              </a:rPr>
              <a:t>Trong đánh giá kết quả học tập cuối học kì, cuối n</a:t>
            </a:r>
            <a:r>
              <a:rPr lang="en-US" altLang="en-US" sz="2800" i="1" dirty="0">
                <a:solidFill>
                  <a:srgbClr val="000000"/>
                </a:solidFill>
                <a:latin typeface="Times New Roman" panose="02020603050405020304" pitchFamily="18" charset="0"/>
                <a:cs typeface="Times New Roman" panose="02020603050405020304" pitchFamily="18" charset="0"/>
              </a:rPr>
              <a:t>ă</a:t>
            </a:r>
            <a:r>
              <a:rPr lang="vi-VN" altLang="en-US" sz="2800" i="1" dirty="0">
                <a:solidFill>
                  <a:srgbClr val="000000"/>
                </a:solidFill>
                <a:latin typeface="Times New Roman" panose="02020603050405020304" pitchFamily="18" charset="0"/>
                <a:cs typeface="Times New Roman" panose="02020603050405020304" pitchFamily="18" charset="0"/>
              </a:rPr>
              <a:t>m học, cuối cấp học, </a:t>
            </a:r>
            <a:r>
              <a:rPr lang="vi-VN" altLang="en-US" sz="2800" b="1" i="1" dirty="0">
                <a:solidFill>
                  <a:srgbClr val="000000"/>
                </a:solidFill>
                <a:latin typeface="Times New Roman" panose="02020603050405020304" pitchFamily="18" charset="0"/>
                <a:cs typeface="Times New Roman" panose="02020603050405020304" pitchFamily="18" charset="0"/>
              </a:rPr>
              <a:t>tránh dùng lại các văn bản đã học trong sách giáo khoa làm ngữ liệu xây dựng các đề kiểm tra đọc hiểu và viết </a:t>
            </a:r>
            <a:r>
              <a:rPr lang="vi-VN" altLang="en-US" sz="2800" i="1" dirty="0">
                <a:solidFill>
                  <a:srgbClr val="000000"/>
                </a:solidFill>
                <a:latin typeface="Times New Roman" panose="02020603050405020304" pitchFamily="18" charset="0"/>
                <a:cs typeface="Times New Roman" panose="02020603050405020304" pitchFamily="18" charset="0"/>
              </a:rPr>
              <a:t>để đánh giá chính xác năng lực học sinh, khắc phục tình trạng học sinh chỉ học thuộc bài hoặc sao chép nội dung tài liệu có sẵn</a:t>
            </a:r>
            <a:r>
              <a:rPr lang="en-US" altLang="en-US" sz="2800" i="1" dirty="0">
                <a:solidFill>
                  <a:srgbClr val="000000"/>
                </a:solidFill>
                <a:latin typeface="Times New Roman" panose="02020603050405020304" pitchFamily="18" charset="0"/>
                <a:cs typeface="Times New Roman" panose="02020603050405020304" pitchFamily="18" charset="0"/>
              </a:rPr>
              <a:t>”</a:t>
            </a:r>
            <a:r>
              <a:rPr lang="vi-VN" altLang="en-US" sz="2800" dirty="0">
                <a:solidFill>
                  <a:srgbClr val="000000"/>
                </a:solidFill>
                <a:latin typeface="Times New Roman" panose="02020603050405020304" pitchFamily="18" charset="0"/>
                <a:cs typeface="Times New Roman" panose="02020603050405020304" pitchFamily="18" charset="0"/>
              </a:rPr>
              <a:t>. </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846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DAE250A-B943-5E82-E4D5-9B6D39860596}"/>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CB101860-F5B7-E5DF-A419-BF68554FEADE}"/>
              </a:ext>
            </a:extLst>
          </p:cNvPr>
          <p:cNvPicPr>
            <a:picLocks noChangeAspect="1"/>
          </p:cNvPicPr>
          <p:nvPr/>
        </p:nvPicPr>
        <p:blipFill rotWithShape="1">
          <a:blip r:embed="rId3"/>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46C76020-E069-32F1-5984-F50C04E3901A}"/>
              </a:ext>
            </a:extLst>
          </p:cNvPr>
          <p:cNvSpPr/>
          <p:nvPr/>
        </p:nvSpPr>
        <p:spPr>
          <a:xfrm>
            <a:off x="410817" y="252918"/>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0727374C-644A-FB46-EDAE-C09430DB1ECC}"/>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7" name="Rectangle 3">
            <a:extLst>
              <a:ext uri="{FF2B5EF4-FFF2-40B4-BE49-F238E27FC236}">
                <a16:creationId xmlns="" xmlns:a16="http://schemas.microsoft.com/office/drawing/2014/main" id="{BF059FDB-762E-26CE-3EF3-1ED019C0E769}"/>
              </a:ext>
            </a:extLst>
          </p:cNvPr>
          <p:cNvSpPr>
            <a:spLocks noChangeArrowheads="1"/>
          </p:cNvSpPr>
          <p:nvPr/>
        </p:nvSpPr>
        <p:spPr bwMode="auto">
          <a:xfrm>
            <a:off x="609601" y="279077"/>
            <a:ext cx="109648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II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MỘT SỐ LƯU Ý KHI SỬ DỤNG NGỮ LIỆU XÂY DỰNG ĐỀ KIỂM TRA ĐỊNH KÌ</a:t>
            </a:r>
          </a:p>
        </p:txBody>
      </p:sp>
      <p:sp>
        <p:nvSpPr>
          <p:cNvPr id="2" name="Rectangle 3">
            <a:extLst>
              <a:ext uri="{FF2B5EF4-FFF2-40B4-BE49-F238E27FC236}">
                <a16:creationId xmlns="" xmlns:a16="http://schemas.microsoft.com/office/drawing/2014/main" id="{4E0AFE87-243C-2C4C-7BD2-17BA9A192FD6}"/>
              </a:ext>
            </a:extLst>
          </p:cNvPr>
          <p:cNvSpPr>
            <a:spLocks noChangeArrowheads="1"/>
          </p:cNvSpPr>
          <p:nvPr/>
        </p:nvSpPr>
        <p:spPr bwMode="auto">
          <a:xfrm>
            <a:off x="738013" y="1486104"/>
            <a:ext cx="1076898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Aft>
                <a:spcPct val="0"/>
              </a:spcAft>
              <a:buFontTx/>
              <a:buNone/>
            </a:pPr>
            <a:r>
              <a:rPr lang="en-US" altLang="en-US" sz="2800" dirty="0">
                <a:solidFill>
                  <a:srgbClr val="000000"/>
                </a:solidFill>
                <a:latin typeface="Times New Roman" panose="02020603050405020304" pitchFamily="18" charset="0"/>
                <a:cs typeface="Times New Roman" panose="02020603050405020304" pitchFamily="18" charset="0"/>
              </a:rPr>
              <a:t>- C</a:t>
            </a:r>
            <a:r>
              <a:rPr lang="vi-VN" altLang="en-US" sz="2800" dirty="0" err="1">
                <a:solidFill>
                  <a:srgbClr val="000000"/>
                </a:solidFill>
                <a:latin typeface="Times New Roman" panose="02020603050405020304" pitchFamily="18" charset="0"/>
                <a:cs typeface="Times New Roman" panose="02020603050405020304" pitchFamily="18" charset="0"/>
              </a:rPr>
              <a:t>họn</a:t>
            </a:r>
            <a:r>
              <a:rPr lang="vi-VN"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ngữ</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liệu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yêu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cầu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cần</a:t>
            </a:r>
            <a:r>
              <a:rPr lang="vi-VN" altLang="en-US" sz="2800" dirty="0">
                <a:solidFill>
                  <a:srgbClr val="000000"/>
                </a:solidFill>
                <a:latin typeface="Times New Roman" panose="02020603050405020304" pitchFamily="18" charset="0"/>
                <a:cs typeface="Times New Roman" panose="02020603050405020304" pitchFamily="18" charset="0"/>
              </a:rPr>
              <a:t> thiết trong kiểm tra, đánh giá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nhưng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hệ</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thống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câu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hỏi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xây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dựng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trên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ngữ</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liệu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điều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kiện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đủ</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để</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hướng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mục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tiêu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đánh</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giá</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năng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lực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cần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cần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hiểu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rằng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không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phải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sự</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thay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đổi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ngữ</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liệu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trong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môn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chính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sự</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thay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đổi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tư</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duy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trong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mỗi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nhân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thể</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hiện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được</a:t>
            </a:r>
            <a:r>
              <a:rPr lang="vi-VN" altLang="en-US" sz="2800" dirty="0">
                <a:solidFill>
                  <a:srgbClr val="000000"/>
                </a:solidFill>
                <a:latin typeface="Times New Roman" panose="02020603050405020304" pitchFamily="18" charset="0"/>
                <a:cs typeface="Times New Roman" panose="02020603050405020304" pitchFamily="18" charset="0"/>
              </a:rPr>
              <a:t> khả năng </a:t>
            </a:r>
            <a:r>
              <a:rPr lang="en-US" altLang="en-US" sz="2800" dirty="0" err="1">
                <a:solidFill>
                  <a:srgbClr val="000000"/>
                </a:solidFill>
                <a:latin typeface="Times New Roman" panose="02020603050405020304" pitchFamily="18" charset="0"/>
                <a:cs typeface="Times New Roman" panose="02020603050405020304" pitchFamily="18" charset="0"/>
              </a:rPr>
              <a:t>sáng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tạo</a:t>
            </a:r>
            <a:r>
              <a:rPr lang="vi-VN" altLang="en-US" sz="2800" dirty="0">
                <a:solidFill>
                  <a:srgbClr val="000000"/>
                </a:solidFill>
                <a:latin typeface="Times New Roman" panose="02020603050405020304" pitchFamily="18" charset="0"/>
                <a:cs typeface="Times New Roman" panose="02020603050405020304" pitchFamily="18" charset="0"/>
              </a:rPr>
              <a:t> của các em, </a:t>
            </a:r>
            <a:r>
              <a:rPr lang="en-US" altLang="en-US" sz="2800" dirty="0" err="1">
                <a:solidFill>
                  <a:srgbClr val="000000"/>
                </a:solidFill>
                <a:latin typeface="Times New Roman" panose="02020603050405020304" pitchFamily="18" charset="0"/>
                <a:cs typeface="Times New Roman" panose="02020603050405020304" pitchFamily="18" charset="0"/>
              </a:rPr>
              <a:t>khả</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năng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phân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tích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nhiều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góc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độ</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độc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lập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đánh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trị</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của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đối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tượng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phản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biện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những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lối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mòn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trong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tư</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duy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để</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nảy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sinh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những</a:t>
            </a:r>
            <a:r>
              <a:rPr lang="en-US" altLang="en-US" sz="2800" dirty="0">
                <a:solidFill>
                  <a:srgbClr val="000000"/>
                </a:solidFill>
                <a:latin typeface="Times New Roman" panose="02020603050405020304" pitchFamily="18" charset="0"/>
                <a:cs typeface="Times New Roman" panose="02020603050405020304" pitchFamily="18" charset="0"/>
              </a:rPr>
              <a:t> ý </a:t>
            </a:r>
            <a:r>
              <a:rPr lang="en-US" altLang="en-US" sz="2800" dirty="0" err="1">
                <a:solidFill>
                  <a:srgbClr val="000000"/>
                </a:solidFill>
                <a:latin typeface="Times New Roman" panose="02020603050405020304" pitchFamily="18" charset="0"/>
                <a:cs typeface="Times New Roman" panose="02020603050405020304" pitchFamily="18" charset="0"/>
              </a:rPr>
              <a:t>tưởng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đó</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chính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trị</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mỗi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nền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giáo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dục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cần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định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hướng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tạo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lập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người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94489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E725EB6-4E05-3C62-2042-122141067532}"/>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AB021F86-5CD2-6AF0-CD0D-A6B1A0702483}"/>
              </a:ext>
            </a:extLst>
          </p:cNvPr>
          <p:cNvPicPr>
            <a:picLocks noChangeAspect="1"/>
          </p:cNvPicPr>
          <p:nvPr/>
        </p:nvPicPr>
        <p:blipFill rotWithShape="1">
          <a:blip r:embed="rId3"/>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0B91A422-542E-A2AA-D236-83B43669BA2D}"/>
              </a:ext>
            </a:extLst>
          </p:cNvPr>
          <p:cNvSpPr/>
          <p:nvPr/>
        </p:nvSpPr>
        <p:spPr>
          <a:xfrm>
            <a:off x="410817" y="252918"/>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4760BD5C-F785-7F32-E915-B160E3514F64}"/>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7" name="Rectangle 3">
            <a:extLst>
              <a:ext uri="{FF2B5EF4-FFF2-40B4-BE49-F238E27FC236}">
                <a16:creationId xmlns="" xmlns:a16="http://schemas.microsoft.com/office/drawing/2014/main" id="{92444C12-FFF9-A9B1-CC7E-7C0C3BF71497}"/>
              </a:ext>
            </a:extLst>
          </p:cNvPr>
          <p:cNvSpPr>
            <a:spLocks noChangeArrowheads="1"/>
          </p:cNvSpPr>
          <p:nvPr/>
        </p:nvSpPr>
        <p:spPr bwMode="auto">
          <a:xfrm>
            <a:off x="609601" y="279077"/>
            <a:ext cx="109648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II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MỘT SỐ LƯU Ý KHI SỬ DỤNG NGỮ LIỆU XÂY DỰNG ĐỀ KIỂM TRA ĐỊNH KÌ</a:t>
            </a:r>
          </a:p>
        </p:txBody>
      </p:sp>
      <p:sp>
        <p:nvSpPr>
          <p:cNvPr id="3"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934692" y="1566744"/>
            <a:ext cx="1035616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Aft>
                <a:spcPct val="0"/>
              </a:spcAft>
              <a:buFontTx/>
              <a:buNone/>
            </a:pPr>
            <a:r>
              <a:rPr lang="en-US" altLang="en-US" sz="2800" dirty="0">
                <a:solidFill>
                  <a:srgbClr val="000000"/>
                </a:solidFill>
                <a:latin typeface="Times New Roman" panose="02020603050405020304" pitchFamily="18" charset="0"/>
                <a:cs typeface="Times New Roman" panose="02020603050405020304" pitchFamily="18" charset="0"/>
              </a:rPr>
              <a:t>- Trong </a:t>
            </a:r>
            <a:r>
              <a:rPr lang="en-US" altLang="en-US" sz="2800" dirty="0" err="1">
                <a:solidFill>
                  <a:srgbClr val="000000"/>
                </a:solidFill>
                <a:latin typeface="Times New Roman" panose="02020603050405020304" pitchFamily="18" charset="0"/>
                <a:cs typeface="Times New Roman" panose="02020603050405020304" pitchFamily="18" charset="0"/>
              </a:rPr>
              <a:t>quá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trình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dạy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kiểm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đánh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giáo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viên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chọn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ngữ</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liệu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cần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đặt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những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câu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hỏi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phản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biện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hoặc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khuyến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khích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sinh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đặt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những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câu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hỏi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phản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biện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buộc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các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em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phải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huy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động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kiến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thức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sâu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rộng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khả</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năng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lập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luận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chặt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chẽ</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linh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hoạt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góc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nhìn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chiều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để</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truy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vấn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hoặc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bảo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vệ</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quan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điểm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nhân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Bằng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cách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đó</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ngay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cả</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tác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phẩm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không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vẫn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có</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khả</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năng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tạo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hội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sinh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nảy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sinh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góc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nhìn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nhận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thức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mới</a:t>
            </a:r>
            <a:r>
              <a:rPr lang="en-US" altLang="en-US" sz="28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7223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 xmlns:a16="http://schemas.microsoft.com/office/drawing/2014/main" id="{782B6823-288B-E04C-F57A-298C0E580655}"/>
            </a:ext>
          </a:extLst>
        </p:cNvPr>
        <p:cNvGrpSpPr/>
        <p:nvPr/>
      </p:nvGrpSpPr>
      <p:grpSpPr>
        <a:xfrm>
          <a:off x="0" y="0"/>
          <a:ext cx="0" cy="0"/>
          <a:chOff x="0" y="0"/>
          <a:chExt cx="0" cy="0"/>
        </a:xfrm>
      </p:grpSpPr>
      <p:sp>
        <p:nvSpPr>
          <p:cNvPr id="7" name="矩形 6">
            <a:extLst>
              <a:ext uri="{FF2B5EF4-FFF2-40B4-BE49-F238E27FC236}">
                <a16:creationId xmlns="" xmlns:a16="http://schemas.microsoft.com/office/drawing/2014/main" id="{2CD979C8-D118-41D9-23A8-F029EA39EA40}"/>
              </a:ext>
            </a:extLst>
          </p:cNvPr>
          <p:cNvSpPr/>
          <p:nvPr/>
        </p:nvSpPr>
        <p:spPr>
          <a:xfrm>
            <a:off x="2527953" y="1661148"/>
            <a:ext cx="7136091" cy="3721231"/>
          </a:xfrm>
          <a:prstGeom prst="rect">
            <a:avLst/>
          </a:prstGeom>
          <a:solidFill>
            <a:srgbClr val="90BDB5"/>
          </a:solidFill>
          <a:ln>
            <a:noFill/>
          </a:ln>
          <a:effectLst>
            <a:outerShdw blurRad="304800" dist="215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CÁCH TÌM KIẾM VÀ SỬ DỤNG NGỮ LIỆU XÂY DỰNG ĐỀ KIỂM TRA ĐỊNH KÌ</a:t>
            </a:r>
          </a:p>
        </p:txBody>
      </p:sp>
      <p:sp>
        <p:nvSpPr>
          <p:cNvPr id="8" name="椭圆 7">
            <a:extLst>
              <a:ext uri="{FF2B5EF4-FFF2-40B4-BE49-F238E27FC236}">
                <a16:creationId xmlns="" xmlns:a16="http://schemas.microsoft.com/office/drawing/2014/main" id="{3BAC44C6-D39E-AFC6-F781-31D99747DDBF}"/>
              </a:ext>
            </a:extLst>
          </p:cNvPr>
          <p:cNvSpPr/>
          <p:nvPr/>
        </p:nvSpPr>
        <p:spPr>
          <a:xfrm>
            <a:off x="4399278" y="1459189"/>
            <a:ext cx="3393440" cy="1859059"/>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椭圆 8">
            <a:extLst>
              <a:ext uri="{FF2B5EF4-FFF2-40B4-BE49-F238E27FC236}">
                <a16:creationId xmlns="" xmlns:a16="http://schemas.microsoft.com/office/drawing/2014/main" id="{627BB13F-907B-E1BD-FD25-0C7D66EA7DFA}"/>
              </a:ext>
            </a:extLst>
          </p:cNvPr>
          <p:cNvSpPr/>
          <p:nvPr/>
        </p:nvSpPr>
        <p:spPr>
          <a:xfrm>
            <a:off x="4498338" y="1502757"/>
            <a:ext cx="3195320" cy="1771921"/>
          </a:xfrm>
          <a:prstGeom prst="ellipse">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Hộp Văn bản 2">
            <a:extLst>
              <a:ext uri="{FF2B5EF4-FFF2-40B4-BE49-F238E27FC236}">
                <a16:creationId xmlns="" xmlns:a16="http://schemas.microsoft.com/office/drawing/2014/main" id="{43663A66-CB94-C3FE-5E65-79C6053EDBFA}"/>
              </a:ext>
            </a:extLst>
          </p:cNvPr>
          <p:cNvSpPr txBox="1"/>
          <p:nvPr/>
        </p:nvSpPr>
        <p:spPr>
          <a:xfrm>
            <a:off x="4956310" y="2065554"/>
            <a:ext cx="2504663" cy="646331"/>
          </a:xfrm>
          <a:prstGeom prst="rect">
            <a:avLst/>
          </a:prstGeom>
          <a:solidFill>
            <a:schemeClr val="bg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IV</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542608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09F0B41-5BD9-7105-6FFA-C8D09B28ECBC}"/>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9F143314-CE9B-968C-3B56-6EB985031C60}"/>
              </a:ext>
            </a:extLst>
          </p:cNvPr>
          <p:cNvPicPr>
            <a:picLocks noChangeAspect="1"/>
          </p:cNvPicPr>
          <p:nvPr/>
        </p:nvPicPr>
        <p:blipFill rotWithShape="1">
          <a:blip r:embed="rId3"/>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8E5F51C0-0618-5380-E6B2-FD90CB5C0B7B}"/>
              </a:ext>
            </a:extLst>
          </p:cNvPr>
          <p:cNvSpPr/>
          <p:nvPr/>
        </p:nvSpPr>
        <p:spPr>
          <a:xfrm>
            <a:off x="384313" y="176153"/>
            <a:ext cx="11423374" cy="6505691"/>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F7E0DD9A-0F49-F83B-F4C6-9107EEAAD6C2}"/>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2" name="Rectangle 2">
            <a:extLst>
              <a:ext uri="{FF2B5EF4-FFF2-40B4-BE49-F238E27FC236}">
                <a16:creationId xmlns="" xmlns:a16="http://schemas.microsoft.com/office/drawing/2014/main" id="{BE7D5C3F-C0D4-4C57-03BF-BD6219CF69EC}"/>
              </a:ext>
            </a:extLst>
          </p:cNvPr>
          <p:cNvSpPr>
            <a:spLocks noChangeArrowheads="1"/>
          </p:cNvSpPr>
          <p:nvPr/>
        </p:nvSpPr>
        <p:spPr bwMode="auto">
          <a:xfrm>
            <a:off x="1217495" y="1055766"/>
            <a:ext cx="88392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Ngữ</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liệu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 SGK </a:t>
            </a:r>
            <a:r>
              <a:rPr lang="en-US" altLang="en-US" sz="2800" b="1" dirty="0" err="1">
                <a:latin typeface="Times New Roman" panose="02020603050405020304" pitchFamily="18" charset="0"/>
                <a:cs typeface="Times New Roman" panose="02020603050405020304" pitchFamily="18" charset="0"/>
              </a:rPr>
              <a:t>khác</a:t>
            </a:r>
            <a:endParaRPr lang="en-US" altLang="en-US" sz="2800" b="1" dirty="0">
              <a:latin typeface="Times New Roman" panose="02020603050405020304" pitchFamily="18" charset="0"/>
              <a:cs typeface="Times New Roman" panose="02020603050405020304" pitchFamily="18" charset="0"/>
            </a:endParaRPr>
          </a:p>
          <a:p>
            <a:pPr algn="just">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Bộ</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nối</a:t>
            </a:r>
            <a:r>
              <a:rPr lang="en-US" altLang="en-US" sz="2800" dirty="0">
                <a:latin typeface="Times New Roman" panose="02020603050405020304" pitchFamily="18" charset="0"/>
                <a:cs typeface="Times New Roman" panose="02020603050405020304" pitchFamily="18" charset="0"/>
              </a:rPr>
              <a:t> tri </a:t>
            </a:r>
            <a:r>
              <a:rPr lang="en-US" altLang="en-US" sz="2800" dirty="0" err="1">
                <a:latin typeface="Times New Roman" panose="02020603050405020304" pitchFamily="18" charset="0"/>
                <a:cs typeface="Times New Roman" panose="02020603050405020304" pitchFamily="18" charset="0"/>
              </a:rPr>
              <a:t>thức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sống</a:t>
            </a:r>
            <a:r>
              <a:rPr lang="en-US" altLang="en-US" sz="2800" dirty="0">
                <a:latin typeface="Times New Roman" panose="02020603050405020304" pitchFamily="18" charset="0"/>
                <a:cs typeface="Times New Roman" panose="02020603050405020304" pitchFamily="18" charset="0"/>
              </a:rPr>
              <a:t>.</a:t>
            </a:r>
          </a:p>
          <a:p>
            <a:pPr algn="just">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Bộ</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Diều</a:t>
            </a:r>
            <a:r>
              <a:rPr lang="en-US" altLang="en-US" sz="2800" dirty="0">
                <a:latin typeface="Times New Roman" panose="02020603050405020304" pitchFamily="18" charset="0"/>
                <a:cs typeface="Times New Roman" panose="02020603050405020304" pitchFamily="18" charset="0"/>
              </a:rPr>
              <a:t>.</a:t>
            </a:r>
          </a:p>
          <a:p>
            <a:pPr algn="just">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Bộ</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tạo</a:t>
            </a:r>
            <a:r>
              <a:rPr lang="en-US" altLang="en-US" sz="2800" dirty="0">
                <a:latin typeface="Times New Roman" panose="02020603050405020304" pitchFamily="18" charset="0"/>
                <a:cs typeface="Times New Roman" panose="02020603050405020304" pitchFamily="18" charset="0"/>
              </a:rPr>
              <a:t>.</a:t>
            </a:r>
          </a:p>
        </p:txBody>
      </p:sp>
      <p:sp>
        <p:nvSpPr>
          <p:cNvPr id="4" name="Rectangle 2">
            <a:extLst>
              <a:ext uri="{FF2B5EF4-FFF2-40B4-BE49-F238E27FC236}">
                <a16:creationId xmlns="" xmlns:a16="http://schemas.microsoft.com/office/drawing/2014/main" id="{389F6983-B139-F7A6-1BCC-291A51065C8C}"/>
              </a:ext>
            </a:extLst>
          </p:cNvPr>
          <p:cNvSpPr>
            <a:spLocks noChangeArrowheads="1"/>
          </p:cNvSpPr>
          <p:nvPr/>
        </p:nvSpPr>
        <p:spPr bwMode="auto">
          <a:xfrm>
            <a:off x="1141295" y="3012103"/>
            <a:ext cx="8915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2800" b="1" i="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Ngữ</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liệu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ngoài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 SGK</a:t>
            </a:r>
          </a:p>
          <a:p>
            <a:pPr algn="just">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báo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uy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tín</a:t>
            </a:r>
            <a:endParaRPr lang="en-US" altLang="en-US" sz="2800" dirty="0">
              <a:latin typeface="Times New Roman" panose="02020603050405020304" pitchFamily="18" charset="0"/>
              <a:cs typeface="Times New Roman" panose="02020603050405020304" pitchFamily="18" charset="0"/>
            </a:endParaRPr>
          </a:p>
          <a:p>
            <a:pPr algn="just">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sách</a:t>
            </a:r>
            <a:r>
              <a:rPr lang="en-US" altLang="en-US" sz="2800" dirty="0">
                <a:latin typeface="Times New Roman" panose="02020603050405020304" pitchFamily="18" charset="0"/>
                <a:cs typeface="Times New Roman" panose="02020603050405020304" pitchFamily="18" charset="0"/>
              </a:rPr>
              <a:t> in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NXB</a:t>
            </a:r>
          </a:p>
          <a:p>
            <a:pPr algn="just">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hướng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dẫn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lượng</a:t>
            </a:r>
            <a:endParaRPr lang="en-US" altLang="en-US" sz="2800" dirty="0">
              <a:latin typeface="Times New Roman" panose="02020603050405020304" pitchFamily="18" charset="0"/>
              <a:cs typeface="Times New Roman" panose="02020603050405020304" pitchFamily="18" charset="0"/>
            </a:endParaRPr>
          </a:p>
          <a:p>
            <a:pPr algn="just">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Đoạn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SGK</a:t>
            </a:r>
          </a:p>
        </p:txBody>
      </p:sp>
      <p:sp>
        <p:nvSpPr>
          <p:cNvPr id="5" name="Rectangle 2">
            <a:extLst>
              <a:ext uri="{FF2B5EF4-FFF2-40B4-BE49-F238E27FC236}">
                <a16:creationId xmlns="" xmlns:a16="http://schemas.microsoft.com/office/drawing/2014/main" id="{DAE75FEA-45D2-6271-8130-14EB6059A9EA}"/>
              </a:ext>
            </a:extLst>
          </p:cNvPr>
          <p:cNvSpPr>
            <a:spLocks noChangeArrowheads="1"/>
          </p:cNvSpPr>
          <p:nvPr/>
        </p:nvSpPr>
        <p:spPr bwMode="auto">
          <a:xfrm>
            <a:off x="1226671" y="5511211"/>
            <a:ext cx="88392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defRPr/>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SGK</a:t>
            </a:r>
          </a:p>
          <a:p>
            <a:pPr algn="just">
              <a:buFontTx/>
              <a:buNone/>
              <a:defRPr/>
            </a:pP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a:t>
            </a:r>
          </a:p>
          <a:p>
            <a:pPr algn="just">
              <a:buFontTx/>
              <a:buNone/>
              <a:defRPr/>
            </a:pPr>
            <a:endParaRPr lang="en-US" sz="2800" dirty="0">
              <a:solidFill>
                <a:schemeClr val="tx2"/>
              </a:solidFill>
              <a:latin typeface="Times New Roman" panose="02020603050405020304" pitchFamily="18" charset="0"/>
              <a:cs typeface="Times New Roman" panose="02020603050405020304" pitchFamily="18" charset="0"/>
            </a:endParaRPr>
          </a:p>
        </p:txBody>
      </p:sp>
      <p:sp>
        <p:nvSpPr>
          <p:cNvPr id="6" name="Rectangle 1">
            <a:extLst>
              <a:ext uri="{FF2B5EF4-FFF2-40B4-BE49-F238E27FC236}">
                <a16:creationId xmlns="" xmlns:a16="http://schemas.microsoft.com/office/drawing/2014/main" id="{FE93E531-C35A-D9AB-FF11-A86560FAB250}"/>
              </a:ext>
            </a:extLst>
          </p:cNvPr>
          <p:cNvSpPr>
            <a:spLocks noChangeArrowheads="1"/>
          </p:cNvSpPr>
          <p:nvPr/>
        </p:nvSpPr>
        <p:spPr bwMode="auto">
          <a:xfrm>
            <a:off x="132522" y="198085"/>
            <a:ext cx="1143082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FontTx/>
              <a:buNone/>
            </a:pPr>
            <a:r>
              <a:rPr lang="vi-VN" altLang="en-US" sz="2800" b="1" dirty="0" smtClean="0">
                <a:solidFill>
                  <a:srgbClr val="FF0000"/>
                </a:solidFill>
                <a:latin typeface="Times New Roman" panose="02020603050405020304" pitchFamily="18" charset="0"/>
                <a:cs typeface="Times New Roman" panose="02020603050405020304" pitchFamily="18" charset="0"/>
              </a:rPr>
              <a:t> </a:t>
            </a:r>
            <a:r>
              <a:rPr lang="vi-VN" altLang="en-US" sz="2800" b="1" dirty="0">
                <a:solidFill>
                  <a:srgbClr val="FF0000"/>
                </a:solidFill>
                <a:latin typeface="Times New Roman" panose="02020603050405020304" pitchFamily="18" charset="0"/>
                <a:cs typeface="Times New Roman" panose="02020603050405020304" pitchFamily="18" charset="0"/>
              </a:rPr>
              <a:t>I</a:t>
            </a:r>
            <a:r>
              <a:rPr lang="en-US" altLang="en-US" sz="2800" b="1" dirty="0">
                <a:solidFill>
                  <a:srgbClr val="FF0000"/>
                </a:solidFill>
                <a:latin typeface="Times New Roman" panose="02020603050405020304" pitchFamily="18" charset="0"/>
                <a:cs typeface="Times New Roman" panose="02020603050405020304" pitchFamily="18" charset="0"/>
              </a:rPr>
              <a:t>V: </a:t>
            </a:r>
            <a:r>
              <a:rPr lang="vi-VN"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CÁCH TÌM KIẾM VÀ SỬ DỤNG NGỮ LIỆU XÂY DỰNG ĐỀ KIỂM TRA ĐỊNH KÌ</a:t>
            </a:r>
          </a:p>
        </p:txBody>
      </p:sp>
    </p:spTree>
    <p:extLst>
      <p:ext uri="{BB962C8B-B14F-4D97-AF65-F5344CB8AC3E}">
        <p14:creationId xmlns:p14="http://schemas.microsoft.com/office/powerpoint/2010/main" val="428726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DAE250A-B943-5E82-E4D5-9B6D39860596}"/>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CB101860-F5B7-E5DF-A419-BF68554FEADE}"/>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46C76020-E069-32F1-5984-F50C04E3901A}"/>
              </a:ext>
            </a:extLst>
          </p:cNvPr>
          <p:cNvSpPr/>
          <p:nvPr/>
        </p:nvSpPr>
        <p:spPr>
          <a:xfrm>
            <a:off x="410817" y="252918"/>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0727374C-644A-FB46-EDAE-C09430DB1ECC}"/>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7" name="Rectangle 3">
            <a:extLst>
              <a:ext uri="{FF2B5EF4-FFF2-40B4-BE49-F238E27FC236}">
                <a16:creationId xmlns="" xmlns:a16="http://schemas.microsoft.com/office/drawing/2014/main" id="{BF059FDB-762E-26CE-3EF3-1ED019C0E769}"/>
              </a:ext>
            </a:extLst>
          </p:cNvPr>
          <p:cNvSpPr>
            <a:spLocks noChangeArrowheads="1"/>
          </p:cNvSpPr>
          <p:nvPr/>
        </p:nvSpPr>
        <p:spPr bwMode="auto">
          <a:xfrm>
            <a:off x="609601" y="279077"/>
            <a:ext cx="109648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FontTx/>
              <a:buNone/>
            </a:pPr>
            <a:r>
              <a:rPr lang="vi-VN" altLang="en-US" sz="2800" b="1" dirty="0" smtClean="0">
                <a:solidFill>
                  <a:srgbClr val="FF0000"/>
                </a:solidFill>
                <a:latin typeface="Times New Roman" panose="02020603050405020304" pitchFamily="18" charset="0"/>
                <a:cs typeface="Times New Roman" panose="02020603050405020304" pitchFamily="18" charset="0"/>
              </a:rPr>
              <a:t>I</a:t>
            </a:r>
            <a:r>
              <a:rPr lang="en-US" altLang="en-US" sz="2800" b="1" dirty="0">
                <a:solidFill>
                  <a:srgbClr val="FF0000"/>
                </a:solidFill>
                <a:latin typeface="Times New Roman" panose="02020603050405020304" pitchFamily="18" charset="0"/>
                <a:cs typeface="Times New Roman" panose="02020603050405020304" pitchFamily="18" charset="0"/>
              </a:rPr>
              <a:t>V: </a:t>
            </a:r>
            <a:r>
              <a:rPr lang="vi-VN"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CÁCH TÌM KIẾM VÀ SỬ DỤNG NGỮ LIỆU XÂY DỰNG ĐỀ KIỂM TRA ĐỊNH KÌ</a:t>
            </a:r>
          </a:p>
        </p:txBody>
      </p:sp>
      <p:sp>
        <p:nvSpPr>
          <p:cNvPr id="2" name="Rectangle 3">
            <a:extLst>
              <a:ext uri="{FF2B5EF4-FFF2-40B4-BE49-F238E27FC236}">
                <a16:creationId xmlns="" xmlns:a16="http://schemas.microsoft.com/office/drawing/2014/main" id="{4E0AFE87-243C-2C4C-7BD2-17BA9A192FD6}"/>
              </a:ext>
            </a:extLst>
          </p:cNvPr>
          <p:cNvSpPr>
            <a:spLocks noChangeArrowheads="1"/>
          </p:cNvSpPr>
          <p:nvPr/>
        </p:nvSpPr>
        <p:spPr bwMode="auto">
          <a:xfrm>
            <a:off x="609601" y="1119359"/>
            <a:ext cx="10768982" cy="491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12700" marR="6350" algn="just">
              <a:lnSpc>
                <a:spcPct val="100000"/>
              </a:lnSpc>
              <a:spcBef>
                <a:spcPts val="105"/>
              </a:spcBef>
              <a:buNone/>
              <a:tabLst>
                <a:tab pos="355600" algn="l"/>
              </a:tabLst>
            </a:pPr>
            <a:r>
              <a:rPr lang="en-US" altLang="en-US" sz="2600" b="1" dirty="0" smtClean="0">
                <a:solidFill>
                  <a:srgbClr val="FF0000"/>
                </a:solidFill>
                <a:latin typeface="Times New Roman" panose="02020603050405020304" pitchFamily="18" charset="0"/>
                <a:cs typeface="Times New Roman" panose="02020603050405020304" pitchFamily="18" charset="0"/>
              </a:rPr>
              <a:t>VBVH</a:t>
            </a:r>
            <a:r>
              <a:rPr lang="en-US" altLang="en-US" sz="2600" dirty="0" smtClean="0">
                <a:solidFill>
                  <a:srgbClr val="000000"/>
                </a:solidFill>
                <a:latin typeface="Times New Roman" panose="02020603050405020304" pitchFamily="18" charset="0"/>
                <a:cs typeface="Times New Roman" panose="02020603050405020304" pitchFamily="18" charset="0"/>
              </a:rPr>
              <a:t>:</a:t>
            </a:r>
          </a:p>
          <a:p>
            <a:pPr marL="12700" marR="6350" algn="just">
              <a:lnSpc>
                <a:spcPct val="100000"/>
              </a:lnSpc>
              <a:spcBef>
                <a:spcPts val="105"/>
              </a:spcBef>
              <a:buNone/>
              <a:tabLst>
                <a:tab pos="355600" algn="l"/>
              </a:tabLst>
            </a:pP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vi-VN" sz="2600" dirty="0">
                <a:solidFill>
                  <a:srgbClr val="FF0000"/>
                </a:solidFill>
                <a:latin typeface="Times New Roman" panose="02020603050405020304" pitchFamily="18" charset="0"/>
                <a:cs typeface="Times New Roman" panose="02020603050405020304" pitchFamily="18" charset="0"/>
              </a:rPr>
              <a:t>+ Một số NXB trong nước có uy tín: </a:t>
            </a:r>
            <a:r>
              <a:rPr lang="vi-VN" sz="2600" dirty="0">
                <a:latin typeface="Times New Roman" panose="02020603050405020304" pitchFamily="18" charset="0"/>
                <a:cs typeface="Times New Roman" panose="02020603050405020304" pitchFamily="18" charset="0"/>
              </a:rPr>
              <a:t>Khoa học xã hội, Văn học, Văn hóa – Thông tin. Giáo dục/ Giáo dục Việt Nam, Đại học Quốc gia Hà Nội, Đại học Quốc gia thành phố Hồ Chí Minh, Đại học Sư phạm, Đại học Sư phạm thành phố Hồ Chí Minh, Đại học Thái Nguyên, Đại học Vinh, Đại học Huế, Đại học Cần Thơ, Thế giới, Hà Nội, Đà Nẵng, Tổng hợp thành phố Hồ Chí Minh, Trung tâm Nghiên cứu Quốc học, Đại học và trung học chuyên nghiệp (trước đây)</a:t>
            </a:r>
          </a:p>
          <a:p>
            <a:pPr marL="12700" marR="6350" algn="just">
              <a:lnSpc>
                <a:spcPct val="100000"/>
              </a:lnSpc>
              <a:spcBef>
                <a:spcPts val="105"/>
              </a:spcBef>
              <a:buNone/>
              <a:tabLst>
                <a:tab pos="355600" algn="l"/>
              </a:tabLst>
            </a:pPr>
            <a:r>
              <a:rPr lang="vi-VN" sz="2600" dirty="0" smtClean="0">
                <a:solidFill>
                  <a:srgbClr val="FF0000"/>
                </a:solidFill>
                <a:latin typeface="Times New Roman" panose="02020603050405020304" pitchFamily="18" charset="0"/>
                <a:cs typeface="Times New Roman" panose="02020603050405020304" pitchFamily="18" charset="0"/>
              </a:rPr>
              <a:t>  </a:t>
            </a:r>
            <a:r>
              <a:rPr lang="vi-VN" sz="2600" dirty="0">
                <a:solidFill>
                  <a:srgbClr val="FF0000"/>
                </a:solidFill>
                <a:latin typeface="Times New Roman" panose="02020603050405020304" pitchFamily="18" charset="0"/>
                <a:cs typeface="Times New Roman" panose="02020603050405020304" pitchFamily="18" charset="0"/>
              </a:rPr>
              <a:t>+ Những tác phẩm đoạt giải thưởng có uy tín của Việt Nam </a:t>
            </a:r>
            <a:r>
              <a:rPr lang="vi-VN" sz="2600" dirty="0">
                <a:latin typeface="Times New Roman" panose="02020603050405020304" pitchFamily="18" charset="0"/>
                <a:cs typeface="Times New Roman" panose="02020603050405020304" pitchFamily="18" charset="0"/>
              </a:rPr>
              <a:t>(Giải thưởng của Hội nhà văn Việt Nam/ Hội nhà văn Hà Nội/ Hội nhà văn TP.HCM</a:t>
            </a:r>
            <a:r>
              <a:rPr lang="vi-VN" sz="2600" dirty="0" smtClean="0">
                <a:latin typeface="Times New Roman" panose="02020603050405020304" pitchFamily="18" charset="0"/>
                <a:cs typeface="Times New Roman" panose="02020603050405020304" pitchFamily="18" charset="0"/>
              </a:rPr>
              <a:t>,…)</a:t>
            </a:r>
            <a:endParaRPr lang="en-US" sz="2600" dirty="0" smtClean="0">
              <a:latin typeface="Times New Roman" panose="02020603050405020304" pitchFamily="18" charset="0"/>
              <a:cs typeface="Times New Roman" panose="02020603050405020304" pitchFamily="18" charset="0"/>
            </a:endParaRPr>
          </a:p>
          <a:p>
            <a:pPr marL="12700" marR="6350" algn="just">
              <a:lnSpc>
                <a:spcPct val="100000"/>
              </a:lnSpc>
              <a:spcBef>
                <a:spcPts val="105"/>
              </a:spcBef>
              <a:buNone/>
              <a:tabLst>
                <a:tab pos="355600" algn="l"/>
              </a:tabLst>
            </a:pPr>
            <a:r>
              <a:rPr lang="vi-VN" sz="2600" dirty="0" smtClean="0">
                <a:solidFill>
                  <a:srgbClr val="FF0000"/>
                </a:solidFill>
                <a:latin typeface="Times New Roman" panose="02020603050405020304" pitchFamily="18" charset="0"/>
                <a:cs typeface="Times New Roman" panose="02020603050405020304" pitchFamily="18" charset="0"/>
              </a:rPr>
              <a:t>+ </a:t>
            </a:r>
            <a:r>
              <a:rPr lang="vi-VN" sz="2600" dirty="0">
                <a:solidFill>
                  <a:srgbClr val="FF0000"/>
                </a:solidFill>
                <a:latin typeface="Times New Roman" panose="02020603050405020304" pitchFamily="18" charset="0"/>
                <a:cs typeface="Times New Roman" panose="02020603050405020304" pitchFamily="18" charset="0"/>
              </a:rPr>
              <a:t>Những tác phẩm được đăng tải trên các trang web uy tín về văn học nghệ thuật</a:t>
            </a:r>
            <a:r>
              <a:rPr lang="vi-VN" sz="2600" dirty="0">
                <a:latin typeface="Times New Roman" panose="02020603050405020304" pitchFamily="18" charset="0"/>
                <a:cs typeface="Times New Roman" panose="02020603050405020304" pitchFamily="18" charset="0"/>
              </a:rPr>
              <a:t>: Tạp chí Văn nghệ, </a:t>
            </a:r>
            <a:r>
              <a:rPr lang="vi-VN" sz="2600" dirty="0" smtClean="0">
                <a:latin typeface="Times New Roman" panose="02020603050405020304" pitchFamily="18" charset="0"/>
                <a:cs typeface="Times New Roman" panose="02020603050405020304" pitchFamily="18" charset="0"/>
              </a:rPr>
              <a:t>Tạp</a:t>
            </a: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chí </a:t>
            </a:r>
            <a:r>
              <a:rPr lang="vi-VN" sz="2600" dirty="0">
                <a:latin typeface="Times New Roman" panose="02020603050405020304" pitchFamily="18" charset="0"/>
                <a:cs typeface="Times New Roman" panose="02020603050405020304" pitchFamily="18" charset="0"/>
              </a:rPr>
              <a:t>Văn nghệ Quân đội, Tạp chí sông Hương, Tạp chí sông Lam, Tạp chí Văn học và Tuổi trẻ,…</a:t>
            </a:r>
          </a:p>
        </p:txBody>
      </p:sp>
    </p:spTree>
    <p:extLst>
      <p:ext uri="{BB962C8B-B14F-4D97-AF65-F5344CB8AC3E}">
        <p14:creationId xmlns:p14="http://schemas.microsoft.com/office/powerpoint/2010/main" val="3443815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DAE250A-B943-5E82-E4D5-9B6D39860596}"/>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CB101860-F5B7-E5DF-A419-BF68554FEADE}"/>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46C76020-E069-32F1-5984-F50C04E3901A}"/>
              </a:ext>
            </a:extLst>
          </p:cNvPr>
          <p:cNvSpPr/>
          <p:nvPr/>
        </p:nvSpPr>
        <p:spPr>
          <a:xfrm>
            <a:off x="410817" y="252918"/>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0727374C-644A-FB46-EDAE-C09430DB1ECC}"/>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7" name="Rectangle 3">
            <a:extLst>
              <a:ext uri="{FF2B5EF4-FFF2-40B4-BE49-F238E27FC236}">
                <a16:creationId xmlns="" xmlns:a16="http://schemas.microsoft.com/office/drawing/2014/main" id="{BF059FDB-762E-26CE-3EF3-1ED019C0E769}"/>
              </a:ext>
            </a:extLst>
          </p:cNvPr>
          <p:cNvSpPr>
            <a:spLocks noChangeArrowheads="1"/>
          </p:cNvSpPr>
          <p:nvPr/>
        </p:nvSpPr>
        <p:spPr bwMode="auto">
          <a:xfrm>
            <a:off x="609601" y="279077"/>
            <a:ext cx="109648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FontTx/>
              <a:buNone/>
            </a:pPr>
            <a:r>
              <a:rPr lang="vi-VN" altLang="en-US" sz="2800" b="1" dirty="0" smtClean="0">
                <a:solidFill>
                  <a:srgbClr val="FF0000"/>
                </a:solidFill>
                <a:latin typeface="Times New Roman" panose="02020603050405020304" pitchFamily="18" charset="0"/>
                <a:cs typeface="Times New Roman" panose="02020603050405020304" pitchFamily="18" charset="0"/>
              </a:rPr>
              <a:t>I</a:t>
            </a:r>
            <a:r>
              <a:rPr lang="en-US" altLang="en-US" sz="2800" b="1" dirty="0">
                <a:solidFill>
                  <a:srgbClr val="FF0000"/>
                </a:solidFill>
                <a:latin typeface="Times New Roman" panose="02020603050405020304" pitchFamily="18" charset="0"/>
                <a:cs typeface="Times New Roman" panose="02020603050405020304" pitchFamily="18" charset="0"/>
              </a:rPr>
              <a:t>V: </a:t>
            </a:r>
            <a:r>
              <a:rPr lang="vi-VN"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CÁCH TÌM KIẾM VÀ SỬ DỤNG NGỮ LIỆU XÂY DỰNG ĐỀ KIỂM TRA ĐỊNH KÌ</a:t>
            </a:r>
          </a:p>
        </p:txBody>
      </p:sp>
      <p:sp>
        <p:nvSpPr>
          <p:cNvPr id="2" name="Rectangle 3">
            <a:extLst>
              <a:ext uri="{FF2B5EF4-FFF2-40B4-BE49-F238E27FC236}">
                <a16:creationId xmlns="" xmlns:a16="http://schemas.microsoft.com/office/drawing/2014/main" id="{4E0AFE87-243C-2C4C-7BD2-17BA9A192FD6}"/>
              </a:ext>
            </a:extLst>
          </p:cNvPr>
          <p:cNvSpPr>
            <a:spLocks noChangeArrowheads="1"/>
          </p:cNvSpPr>
          <p:nvPr/>
        </p:nvSpPr>
        <p:spPr bwMode="auto">
          <a:xfrm>
            <a:off x="609601" y="1486104"/>
            <a:ext cx="10768982" cy="367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12700" marR="6350" algn="just">
              <a:lnSpc>
                <a:spcPct val="100000"/>
              </a:lnSpc>
              <a:spcBef>
                <a:spcPts val="105"/>
              </a:spcBef>
              <a:buNone/>
              <a:tabLst>
                <a:tab pos="355600" algn="l"/>
              </a:tabLst>
            </a:pPr>
            <a:r>
              <a:rPr lang="en-US" altLang="en-US" sz="2600" b="1" dirty="0" smtClean="0">
                <a:solidFill>
                  <a:srgbClr val="FF0000"/>
                </a:solidFill>
                <a:latin typeface="Times New Roman" panose="02020603050405020304" pitchFamily="18" charset="0"/>
                <a:cs typeface="Times New Roman" panose="02020603050405020304" pitchFamily="18" charset="0"/>
              </a:rPr>
              <a:t>VBTT, VBNL</a:t>
            </a:r>
            <a:r>
              <a:rPr lang="en-US" altLang="en-US" sz="2600" dirty="0" smtClean="0">
                <a:solidFill>
                  <a:srgbClr val="000000"/>
                </a:solidFill>
                <a:latin typeface="Times New Roman" panose="02020603050405020304" pitchFamily="18" charset="0"/>
                <a:cs typeface="Times New Roman" panose="02020603050405020304" pitchFamily="18" charset="0"/>
              </a:rPr>
              <a:t>:</a:t>
            </a:r>
          </a:p>
          <a:p>
            <a:pPr marL="12700">
              <a:lnSpc>
                <a:spcPct val="100000"/>
              </a:lnSpc>
              <a:spcBef>
                <a:spcPts val="105"/>
              </a:spcBef>
              <a:tabLst>
                <a:tab pos="354965" algn="l"/>
              </a:tabLst>
            </a:pP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Diễn từ của các nhà văn nhận giải thưởng, một số bài phát biểu tại Hội đồng Liên Hợp Quốc/ lễ tốt nghiệp tại một số trường đại học có uy tín,…</a:t>
            </a:r>
          </a:p>
          <a:p>
            <a:pPr marL="12700" marR="5080" algn="just">
              <a:lnSpc>
                <a:spcPct val="100000"/>
              </a:lnSpc>
              <a:spcBef>
                <a:spcPts val="1200"/>
              </a:spcBef>
              <a:tabLst>
                <a:tab pos="355600" algn="l"/>
              </a:tabLst>
            </a:pPr>
            <a:r>
              <a:rPr lang="vi-VN" sz="2800" dirty="0">
                <a:solidFill>
                  <a:srgbClr val="FF0000"/>
                </a:solidFill>
                <a:latin typeface="Times New Roman" panose="02020603050405020304" pitchFamily="18" charset="0"/>
                <a:cs typeface="Times New Roman" panose="02020603050405020304" pitchFamily="18" charset="0"/>
              </a:rPr>
              <a:t>+ Những bài viết được đăng tải trên các trang web uy tín về văn học nghệ thuật</a:t>
            </a:r>
            <a:r>
              <a:rPr lang="vi-VN" sz="2800" dirty="0">
                <a:latin typeface="Times New Roman" panose="02020603050405020304" pitchFamily="18" charset="0"/>
                <a:cs typeface="Times New Roman" panose="02020603050405020304" pitchFamily="18" charset="0"/>
              </a:rPr>
              <a:t>: Tạp chí Văn nghệ, Tạp chí sông Hương, Tạp chí sông Lam, Tạp chí Văn học và Tuổi trẻ,…; tạp chí về khoa học kĩ thuật (Tạp chí Tia sáng,…); trang web của các bộ, ngành; trang web của các báo như Tuổi trẻ, Thanh niên, Vietnamnet, VnExpress,…</a:t>
            </a:r>
          </a:p>
        </p:txBody>
      </p:sp>
    </p:spTree>
    <p:extLst>
      <p:ext uri="{BB962C8B-B14F-4D97-AF65-F5344CB8AC3E}">
        <p14:creationId xmlns:p14="http://schemas.microsoft.com/office/powerpoint/2010/main" val="1163213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DAE250A-B943-5E82-E4D5-9B6D39860596}"/>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CB101860-F5B7-E5DF-A419-BF68554FEADE}"/>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46C76020-E069-32F1-5984-F50C04E3901A}"/>
              </a:ext>
            </a:extLst>
          </p:cNvPr>
          <p:cNvSpPr/>
          <p:nvPr/>
        </p:nvSpPr>
        <p:spPr>
          <a:xfrm>
            <a:off x="154744" y="175102"/>
            <a:ext cx="11802793" cy="6507793"/>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0727374C-644A-FB46-EDAE-C09430DB1ECC}"/>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7" name="Rectangle 3">
            <a:extLst>
              <a:ext uri="{FF2B5EF4-FFF2-40B4-BE49-F238E27FC236}">
                <a16:creationId xmlns="" xmlns:a16="http://schemas.microsoft.com/office/drawing/2014/main" id="{BF059FDB-762E-26CE-3EF3-1ED019C0E769}"/>
              </a:ext>
            </a:extLst>
          </p:cNvPr>
          <p:cNvSpPr>
            <a:spLocks noChangeArrowheads="1"/>
          </p:cNvSpPr>
          <p:nvPr/>
        </p:nvSpPr>
        <p:spPr bwMode="auto">
          <a:xfrm>
            <a:off x="609601" y="279077"/>
            <a:ext cx="109648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FontTx/>
              <a:buNone/>
            </a:pPr>
            <a:r>
              <a:rPr lang="vi-VN" altLang="en-US" sz="2800" b="1" dirty="0" smtClean="0">
                <a:solidFill>
                  <a:srgbClr val="FF0000"/>
                </a:solidFill>
                <a:latin typeface="Times New Roman" panose="02020603050405020304" pitchFamily="18" charset="0"/>
                <a:cs typeface="Times New Roman" panose="02020603050405020304" pitchFamily="18" charset="0"/>
              </a:rPr>
              <a:t>I</a:t>
            </a:r>
            <a:r>
              <a:rPr lang="en-US" altLang="en-US" sz="2800" b="1" dirty="0">
                <a:solidFill>
                  <a:srgbClr val="FF0000"/>
                </a:solidFill>
                <a:latin typeface="Times New Roman" panose="02020603050405020304" pitchFamily="18" charset="0"/>
                <a:cs typeface="Times New Roman" panose="02020603050405020304" pitchFamily="18" charset="0"/>
              </a:rPr>
              <a:t>V: </a:t>
            </a:r>
            <a:r>
              <a:rPr lang="vi-VN"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CÁCH TÌM KIẾM VÀ SỬ DỤNG NGỮ LIỆU XÂY DỰNG ĐỀ KIỂM TRA ĐỊNH KÌ</a:t>
            </a:r>
          </a:p>
        </p:txBody>
      </p:sp>
      <p:sp>
        <p:nvSpPr>
          <p:cNvPr id="2" name="Rectangle 3">
            <a:extLst>
              <a:ext uri="{FF2B5EF4-FFF2-40B4-BE49-F238E27FC236}">
                <a16:creationId xmlns="" xmlns:a16="http://schemas.microsoft.com/office/drawing/2014/main" id="{4E0AFE87-243C-2C4C-7BD2-17BA9A192FD6}"/>
              </a:ext>
            </a:extLst>
          </p:cNvPr>
          <p:cNvSpPr>
            <a:spLocks noChangeArrowheads="1"/>
          </p:cNvSpPr>
          <p:nvPr/>
        </p:nvSpPr>
        <p:spPr bwMode="auto">
          <a:xfrm>
            <a:off x="511127" y="1091980"/>
            <a:ext cx="11323064" cy="566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12700" marR="6350" algn="just">
              <a:lnSpc>
                <a:spcPct val="100000"/>
              </a:lnSpc>
              <a:spcBef>
                <a:spcPts val="105"/>
              </a:spcBef>
              <a:buNone/>
              <a:tabLst>
                <a:tab pos="355600" algn="l"/>
              </a:tabLst>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Vấn</a:t>
            </a:r>
            <a:r>
              <a:rPr lang="en-US" sz="2800" b="1" spc="-50"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r>
              <a:rPr lang="en-US" sz="2800" b="1" spc="-5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spc="-55"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trích</a:t>
            </a:r>
            <a:r>
              <a:rPr lang="en-US" sz="2800" b="1" spc="-55"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dẫn</a:t>
            </a:r>
            <a:r>
              <a:rPr lang="en-US" sz="2800" b="1" spc="-4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spc="-35"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ngữ</a:t>
            </a:r>
            <a:r>
              <a:rPr lang="en-US" sz="2800" b="1" spc="-40" dirty="0">
                <a:solidFill>
                  <a:srgbClr val="FF0000"/>
                </a:solidFill>
                <a:latin typeface="Times New Roman" panose="02020603050405020304" pitchFamily="18" charset="0"/>
                <a:cs typeface="Times New Roman" panose="02020603050405020304" pitchFamily="18" charset="0"/>
              </a:rPr>
              <a:t> </a:t>
            </a:r>
            <a:r>
              <a:rPr lang="en-US" sz="2800" b="1" spc="-20" dirty="0" err="1" smtClean="0">
                <a:solidFill>
                  <a:srgbClr val="FF0000"/>
                </a:solidFill>
                <a:latin typeface="Times New Roman" panose="02020603050405020304" pitchFamily="18" charset="0"/>
                <a:cs typeface="Times New Roman" panose="02020603050405020304" pitchFamily="18" charset="0"/>
              </a:rPr>
              <a:t>liệu</a:t>
            </a:r>
            <a:endParaRPr lang="en-US" sz="2800" b="1" spc="-20" dirty="0" smtClean="0">
              <a:solidFill>
                <a:srgbClr val="FF0000"/>
              </a:solidFill>
              <a:latin typeface="Times New Roman" panose="02020603050405020304" pitchFamily="18" charset="0"/>
              <a:cs typeface="Times New Roman" panose="02020603050405020304" pitchFamily="18" charset="0"/>
            </a:endParaRPr>
          </a:p>
          <a:p>
            <a:pPr marL="12700">
              <a:lnSpc>
                <a:spcPts val="3025"/>
              </a:lnSpc>
              <a:spcBef>
                <a:spcPts val="95"/>
              </a:spcBef>
              <a:buNone/>
            </a:pP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vi-VN" sz="2600" dirty="0">
                <a:solidFill>
                  <a:srgbClr val="FF0000"/>
                </a:solidFill>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 </a:t>
            </a:r>
            <a:r>
              <a:rPr lang="vi-VN" sz="2600" dirty="0">
                <a:solidFill>
                  <a:srgbClr val="FF0000"/>
                </a:solidFill>
                <a:latin typeface="Times New Roman" panose="02020603050405020304" pitchFamily="18" charset="0"/>
                <a:cs typeface="Times New Roman" panose="02020603050405020304" pitchFamily="18" charset="0"/>
              </a:rPr>
              <a:t>Đối với SÁCH: </a:t>
            </a:r>
            <a:r>
              <a:rPr lang="vi-VN" sz="2600" dirty="0">
                <a:latin typeface="Times New Roman" panose="02020603050405020304" pitchFamily="18" charset="0"/>
                <a:cs typeface="Times New Roman" panose="02020603050405020304" pitchFamily="18" charset="0"/>
              </a:rPr>
              <a:t>nên là dạng tài liệu sách in do nhà xuất bản có uy tín biên tập và xuất </a:t>
            </a:r>
            <a:r>
              <a:rPr lang="vi-VN" sz="2600" dirty="0" smtClean="0">
                <a:latin typeface="Times New Roman" panose="02020603050405020304" pitchFamily="18" charset="0"/>
                <a:cs typeface="Times New Roman" panose="02020603050405020304" pitchFamily="18" charset="0"/>
              </a:rPr>
              <a:t>bản</a:t>
            </a:r>
            <a:endParaRPr lang="en-US" sz="2600" dirty="0" smtClean="0">
              <a:latin typeface="Times New Roman" panose="02020603050405020304" pitchFamily="18" charset="0"/>
              <a:cs typeface="Times New Roman" panose="02020603050405020304" pitchFamily="18" charset="0"/>
            </a:endParaRPr>
          </a:p>
          <a:p>
            <a:pPr marL="12700">
              <a:lnSpc>
                <a:spcPts val="3025"/>
              </a:lnSpc>
              <a:spcBef>
                <a:spcPts val="95"/>
              </a:spcBef>
              <a:buNone/>
            </a:pPr>
            <a:r>
              <a:rPr lang="vi-VN" sz="2600" dirty="0" smtClean="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Nội dung thông tin nguồn dẫn: Tên tác giả, Tên sách được trích dẫn, tên NXB, năm XB, trang trích </a:t>
            </a:r>
            <a:r>
              <a:rPr lang="vi-VN" sz="2600" dirty="0" smtClean="0">
                <a:latin typeface="Times New Roman" panose="02020603050405020304" pitchFamily="18" charset="0"/>
                <a:cs typeface="Times New Roman" panose="02020603050405020304" pitchFamily="18" charset="0"/>
              </a:rPr>
              <a:t>dẫn</a:t>
            </a:r>
            <a:endParaRPr lang="en-US" sz="2600" dirty="0" smtClean="0">
              <a:latin typeface="Times New Roman" panose="02020603050405020304" pitchFamily="18" charset="0"/>
              <a:cs typeface="Times New Roman" panose="02020603050405020304" pitchFamily="18" charset="0"/>
            </a:endParaRPr>
          </a:p>
          <a:p>
            <a:pPr marL="12700">
              <a:lnSpc>
                <a:spcPts val="3025"/>
              </a:lnSpc>
              <a:spcBef>
                <a:spcPts val="95"/>
              </a:spcBef>
              <a:buNone/>
            </a:pPr>
            <a:r>
              <a:rPr lang="vi-VN" sz="2600" dirty="0" smtClean="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Tránh trích dẫn ngữ liệu VBVH từ Internet, nhất là những trang có mã nguồn </a:t>
            </a:r>
            <a:r>
              <a:rPr lang="vi-VN" sz="2600" dirty="0" smtClean="0">
                <a:latin typeface="Times New Roman" panose="02020603050405020304" pitchFamily="18" charset="0"/>
                <a:cs typeface="Times New Roman" panose="02020603050405020304" pitchFamily="18" charset="0"/>
              </a:rPr>
              <a:t>mở</a:t>
            </a:r>
            <a:endParaRPr lang="en-US" sz="2600" dirty="0" smtClean="0">
              <a:latin typeface="Times New Roman" panose="02020603050405020304" pitchFamily="18" charset="0"/>
              <a:cs typeface="Times New Roman" panose="02020603050405020304" pitchFamily="18" charset="0"/>
            </a:endParaRPr>
          </a:p>
          <a:p>
            <a:pPr marL="12700">
              <a:lnSpc>
                <a:spcPts val="3025"/>
              </a:lnSpc>
              <a:spcBef>
                <a:spcPts val="95"/>
              </a:spcBef>
              <a:buNone/>
            </a:pPr>
            <a:r>
              <a:rPr lang="en-US" sz="2600" dirty="0" smtClean="0">
                <a:solidFill>
                  <a:srgbClr val="FF0000"/>
                </a:solidFill>
                <a:latin typeface="Times New Roman" panose="02020603050405020304" pitchFamily="18" charset="0"/>
                <a:cs typeface="Times New Roman" panose="02020603050405020304" pitchFamily="18" charset="0"/>
              </a:rPr>
              <a:t>- </a:t>
            </a:r>
            <a:r>
              <a:rPr lang="vi-VN" sz="2600" dirty="0" smtClean="0">
                <a:solidFill>
                  <a:srgbClr val="FF0000"/>
                </a:solidFill>
                <a:latin typeface="Times New Roman" panose="02020603050405020304" pitchFamily="18" charset="0"/>
                <a:cs typeface="Times New Roman" panose="02020603050405020304" pitchFamily="18" charset="0"/>
              </a:rPr>
              <a:t>Đối </a:t>
            </a:r>
            <a:r>
              <a:rPr lang="vi-VN" sz="2600" dirty="0">
                <a:solidFill>
                  <a:srgbClr val="FF0000"/>
                </a:solidFill>
                <a:latin typeface="Times New Roman" panose="02020603050405020304" pitchFamily="18" charset="0"/>
                <a:cs typeface="Times New Roman" panose="02020603050405020304" pitchFamily="18" charset="0"/>
              </a:rPr>
              <a:t>với BÀI BÁO/ TẠP CHÍ</a:t>
            </a:r>
            <a:r>
              <a:rPr lang="vi-VN" sz="2600" dirty="0">
                <a:latin typeface="Times New Roman" panose="02020603050405020304" pitchFamily="18" charset="0"/>
                <a:cs typeface="Times New Roman" panose="02020603050405020304" pitchFamily="18" charset="0"/>
              </a:rPr>
              <a:t>: nên trích từ trang báo/tạp chí chính thống hoặc trang online của báo/ tạp chí chính thống, có uy tín thuộc lĩnh vực mà bài viết đề </a:t>
            </a:r>
            <a:r>
              <a:rPr lang="vi-VN" sz="2600" dirty="0" smtClean="0">
                <a:latin typeface="Times New Roman" panose="02020603050405020304" pitchFamily="18" charset="0"/>
                <a:cs typeface="Times New Roman" panose="02020603050405020304" pitchFamily="18" charset="0"/>
              </a:rPr>
              <a:t>cập</a:t>
            </a:r>
            <a:endParaRPr lang="en-US" sz="2600" dirty="0" smtClean="0">
              <a:latin typeface="Times New Roman" panose="02020603050405020304" pitchFamily="18" charset="0"/>
              <a:cs typeface="Times New Roman" panose="02020603050405020304" pitchFamily="18" charset="0"/>
            </a:endParaRPr>
          </a:p>
          <a:p>
            <a:pPr marL="12700">
              <a:lnSpc>
                <a:spcPts val="3025"/>
              </a:lnSpc>
              <a:spcBef>
                <a:spcPts val="95"/>
              </a:spcBef>
              <a:buNone/>
            </a:pPr>
            <a:r>
              <a:rPr lang="vi-VN" sz="2600" dirty="0" smtClean="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Nội dung thông tin nguồn dẫn: Tên tác giả, Tên bài báo/ Tạp chí được trích dẫn (in nghiêng, không đậm), Tên báo/ Tạp chí (in đậm, đứng), Số, Trang trích dẫn</a:t>
            </a:r>
          </a:p>
          <a:p>
            <a:pPr marL="241300">
              <a:lnSpc>
                <a:spcPts val="3025"/>
              </a:lnSpc>
            </a:pPr>
            <a:r>
              <a:rPr lang="vi-VN" sz="2600" dirty="0">
                <a:latin typeface="Times New Roman" panose="02020603050405020304" pitchFamily="18" charset="0"/>
                <a:cs typeface="Times New Roman" panose="02020603050405020304" pitchFamily="18" charset="0"/>
              </a:rPr>
              <a:t>+ Nội dung thông tin nguồn dẫn (online): Tên tác giả, Tên bài báo/ Tạp chí được trích dẫn (in nghiêng, không đậm), thông tin chi tiết về đường dẫn, thời điểm truy xuất thông tin</a:t>
            </a:r>
          </a:p>
        </p:txBody>
      </p:sp>
    </p:spTree>
    <p:extLst>
      <p:ext uri="{BB962C8B-B14F-4D97-AF65-F5344CB8AC3E}">
        <p14:creationId xmlns:p14="http://schemas.microsoft.com/office/powerpoint/2010/main" val="1910452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5968" rIns="0" bIns="0" rtlCol="0">
            <a:spAutoFit/>
          </a:bodyPr>
          <a:lstStyle/>
          <a:p>
            <a:pPr marL="12700">
              <a:lnSpc>
                <a:spcPct val="100000"/>
              </a:lnSpc>
              <a:spcBef>
                <a:spcPts val="100"/>
              </a:spcBef>
            </a:pPr>
            <a:r>
              <a:rPr sz="2900" dirty="0">
                <a:solidFill>
                  <a:srgbClr val="FF0000"/>
                </a:solidFill>
                <a:latin typeface="Carlito"/>
                <a:cs typeface="Carlito"/>
              </a:rPr>
              <a:t>CÁCH GHI</a:t>
            </a:r>
            <a:r>
              <a:rPr sz="2900" spc="-15" dirty="0">
                <a:solidFill>
                  <a:srgbClr val="FF0000"/>
                </a:solidFill>
                <a:latin typeface="Carlito"/>
                <a:cs typeface="Carlito"/>
              </a:rPr>
              <a:t> </a:t>
            </a:r>
            <a:r>
              <a:rPr sz="2900" dirty="0">
                <a:solidFill>
                  <a:srgbClr val="FF0000"/>
                </a:solidFill>
                <a:latin typeface="Carlito"/>
                <a:cs typeface="Carlito"/>
              </a:rPr>
              <a:t>NGUỒN</a:t>
            </a:r>
            <a:r>
              <a:rPr sz="2900" spc="-10" dirty="0">
                <a:solidFill>
                  <a:srgbClr val="FF0000"/>
                </a:solidFill>
                <a:latin typeface="Carlito"/>
                <a:cs typeface="Carlito"/>
              </a:rPr>
              <a:t> </a:t>
            </a:r>
            <a:r>
              <a:rPr sz="2900" dirty="0">
                <a:solidFill>
                  <a:srgbClr val="FF0000"/>
                </a:solidFill>
                <a:latin typeface="Carlito"/>
                <a:cs typeface="Carlito"/>
              </a:rPr>
              <a:t>VĂN</a:t>
            </a:r>
            <a:r>
              <a:rPr sz="2900" spc="-10" dirty="0">
                <a:solidFill>
                  <a:srgbClr val="FF0000"/>
                </a:solidFill>
                <a:latin typeface="Carlito"/>
                <a:cs typeface="Carlito"/>
              </a:rPr>
              <a:t> </a:t>
            </a:r>
            <a:r>
              <a:rPr sz="2900" spc="-25" dirty="0">
                <a:solidFill>
                  <a:srgbClr val="FF0000"/>
                </a:solidFill>
                <a:latin typeface="Carlito"/>
                <a:cs typeface="Carlito"/>
              </a:rPr>
              <a:t>BẢN</a:t>
            </a:r>
            <a:endParaRPr sz="2900">
              <a:latin typeface="Carlito"/>
              <a:cs typeface="Carlito"/>
            </a:endParaRPr>
          </a:p>
        </p:txBody>
      </p:sp>
      <p:pic>
        <p:nvPicPr>
          <p:cNvPr id="3" name="object 3"/>
          <p:cNvPicPr/>
          <p:nvPr/>
        </p:nvPicPr>
        <p:blipFill>
          <a:blip r:embed="rId2" cstate="print"/>
          <a:stretch>
            <a:fillRect/>
          </a:stretch>
        </p:blipFill>
        <p:spPr>
          <a:xfrm>
            <a:off x="259631" y="849375"/>
            <a:ext cx="11164142" cy="876173"/>
          </a:xfrm>
          <a:prstGeom prst="rect">
            <a:avLst/>
          </a:prstGeom>
        </p:spPr>
      </p:pic>
      <p:grpSp>
        <p:nvGrpSpPr>
          <p:cNvPr id="4" name="object 4"/>
          <p:cNvGrpSpPr/>
          <p:nvPr/>
        </p:nvGrpSpPr>
        <p:grpSpPr>
          <a:xfrm>
            <a:off x="4972050" y="2502280"/>
            <a:ext cx="368300" cy="495300"/>
            <a:chOff x="4972050" y="2502280"/>
            <a:chExt cx="368300" cy="495300"/>
          </a:xfrm>
        </p:grpSpPr>
        <p:sp>
          <p:nvSpPr>
            <p:cNvPr id="5" name="object 5"/>
            <p:cNvSpPr/>
            <p:nvPr/>
          </p:nvSpPr>
          <p:spPr>
            <a:xfrm>
              <a:off x="4978400" y="2508630"/>
              <a:ext cx="355600" cy="482600"/>
            </a:xfrm>
            <a:custGeom>
              <a:avLst/>
              <a:gdLst/>
              <a:ahLst/>
              <a:cxnLst/>
              <a:rect l="l" t="t" r="r" b="b"/>
              <a:pathLst>
                <a:path w="355600" h="482600">
                  <a:moveTo>
                    <a:pt x="266700" y="0"/>
                  </a:moveTo>
                  <a:lnTo>
                    <a:pt x="88900" y="0"/>
                  </a:lnTo>
                  <a:lnTo>
                    <a:pt x="88900" y="304800"/>
                  </a:lnTo>
                  <a:lnTo>
                    <a:pt x="0" y="304800"/>
                  </a:lnTo>
                  <a:lnTo>
                    <a:pt x="177800" y="482600"/>
                  </a:lnTo>
                  <a:lnTo>
                    <a:pt x="355600" y="304800"/>
                  </a:lnTo>
                  <a:lnTo>
                    <a:pt x="266700" y="304800"/>
                  </a:lnTo>
                  <a:lnTo>
                    <a:pt x="266700" y="0"/>
                  </a:lnTo>
                  <a:close/>
                </a:path>
              </a:pathLst>
            </a:custGeom>
            <a:solidFill>
              <a:srgbClr val="4471C4"/>
            </a:solidFill>
          </p:spPr>
          <p:txBody>
            <a:bodyPr wrap="square" lIns="0" tIns="0" rIns="0" bIns="0" rtlCol="0"/>
            <a:lstStyle/>
            <a:p>
              <a:endParaRPr/>
            </a:p>
          </p:txBody>
        </p:sp>
        <p:sp>
          <p:nvSpPr>
            <p:cNvPr id="6" name="object 6"/>
            <p:cNvSpPr/>
            <p:nvPr/>
          </p:nvSpPr>
          <p:spPr>
            <a:xfrm>
              <a:off x="4978400" y="2508630"/>
              <a:ext cx="355600" cy="482600"/>
            </a:xfrm>
            <a:custGeom>
              <a:avLst/>
              <a:gdLst/>
              <a:ahLst/>
              <a:cxnLst/>
              <a:rect l="l" t="t" r="r" b="b"/>
              <a:pathLst>
                <a:path w="355600" h="482600">
                  <a:moveTo>
                    <a:pt x="0" y="304800"/>
                  </a:moveTo>
                  <a:lnTo>
                    <a:pt x="88900" y="304800"/>
                  </a:lnTo>
                  <a:lnTo>
                    <a:pt x="88900" y="0"/>
                  </a:lnTo>
                  <a:lnTo>
                    <a:pt x="266700" y="0"/>
                  </a:lnTo>
                  <a:lnTo>
                    <a:pt x="266700" y="304800"/>
                  </a:lnTo>
                  <a:lnTo>
                    <a:pt x="355600" y="304800"/>
                  </a:lnTo>
                  <a:lnTo>
                    <a:pt x="177800" y="482600"/>
                  </a:lnTo>
                  <a:lnTo>
                    <a:pt x="0" y="304800"/>
                  </a:lnTo>
                  <a:close/>
                </a:path>
              </a:pathLst>
            </a:custGeom>
            <a:ln w="12700">
              <a:solidFill>
                <a:srgbClr val="2E528F"/>
              </a:solidFill>
            </a:ln>
          </p:spPr>
          <p:txBody>
            <a:bodyPr wrap="square" lIns="0" tIns="0" rIns="0" bIns="0" rtlCol="0"/>
            <a:lstStyle/>
            <a:p>
              <a:endParaRPr/>
            </a:p>
          </p:txBody>
        </p:sp>
      </p:grpSp>
      <p:sp>
        <p:nvSpPr>
          <p:cNvPr id="7" name="object 7"/>
          <p:cNvSpPr/>
          <p:nvPr/>
        </p:nvSpPr>
        <p:spPr>
          <a:xfrm>
            <a:off x="162699" y="4805807"/>
            <a:ext cx="2585720" cy="1034415"/>
          </a:xfrm>
          <a:custGeom>
            <a:avLst/>
            <a:gdLst/>
            <a:ahLst/>
            <a:cxnLst/>
            <a:rect l="l" t="t" r="r" b="b"/>
            <a:pathLst>
              <a:path w="2585720" h="1034414">
                <a:moveTo>
                  <a:pt x="2068563" y="0"/>
                </a:moveTo>
                <a:lnTo>
                  <a:pt x="0" y="0"/>
                </a:lnTo>
                <a:lnTo>
                  <a:pt x="517131" y="517144"/>
                </a:lnTo>
                <a:lnTo>
                  <a:pt x="0" y="1034211"/>
                </a:lnTo>
                <a:lnTo>
                  <a:pt x="2068563" y="1034211"/>
                </a:lnTo>
                <a:lnTo>
                  <a:pt x="2585707" y="517144"/>
                </a:lnTo>
                <a:lnTo>
                  <a:pt x="2068563" y="0"/>
                </a:lnTo>
                <a:close/>
              </a:path>
            </a:pathLst>
          </a:custGeom>
          <a:solidFill>
            <a:srgbClr val="EC7C30"/>
          </a:solidFill>
        </p:spPr>
        <p:txBody>
          <a:bodyPr wrap="square" lIns="0" tIns="0" rIns="0" bIns="0" rtlCol="0"/>
          <a:lstStyle/>
          <a:p>
            <a:endParaRPr/>
          </a:p>
        </p:txBody>
      </p:sp>
      <p:sp>
        <p:nvSpPr>
          <p:cNvPr id="8" name="object 8"/>
          <p:cNvSpPr txBox="1"/>
          <p:nvPr/>
        </p:nvSpPr>
        <p:spPr>
          <a:xfrm>
            <a:off x="994359" y="5156072"/>
            <a:ext cx="966469" cy="285115"/>
          </a:xfrm>
          <a:prstGeom prst="rect">
            <a:avLst/>
          </a:prstGeom>
        </p:spPr>
        <p:txBody>
          <a:bodyPr vert="horz" wrap="square" lIns="0" tIns="12700" rIns="0" bIns="0" rtlCol="0">
            <a:spAutoFit/>
          </a:bodyPr>
          <a:lstStyle/>
          <a:p>
            <a:pPr marL="12700">
              <a:lnSpc>
                <a:spcPct val="100000"/>
              </a:lnSpc>
              <a:spcBef>
                <a:spcPts val="100"/>
              </a:spcBef>
            </a:pPr>
            <a:r>
              <a:rPr sz="1700" i="1" spc="-204" dirty="0">
                <a:solidFill>
                  <a:srgbClr val="FFFFFF"/>
                </a:solidFill>
                <a:latin typeface="Arial"/>
                <a:cs typeface="Arial"/>
              </a:rPr>
              <a:t>Tên</a:t>
            </a:r>
            <a:r>
              <a:rPr sz="1700" i="1" spc="-75" dirty="0">
                <a:solidFill>
                  <a:srgbClr val="FFFFFF"/>
                </a:solidFill>
                <a:latin typeface="Arial"/>
                <a:cs typeface="Arial"/>
              </a:rPr>
              <a:t> </a:t>
            </a:r>
            <a:r>
              <a:rPr sz="1700" i="1" spc="-50" dirty="0">
                <a:solidFill>
                  <a:srgbClr val="FFFFFF"/>
                </a:solidFill>
                <a:latin typeface="Arial"/>
                <a:cs typeface="Arial"/>
              </a:rPr>
              <a:t>tác</a:t>
            </a:r>
            <a:r>
              <a:rPr sz="1700" i="1" spc="-90" dirty="0">
                <a:solidFill>
                  <a:srgbClr val="FFFFFF"/>
                </a:solidFill>
                <a:latin typeface="Arial"/>
                <a:cs typeface="Arial"/>
              </a:rPr>
              <a:t> </a:t>
            </a:r>
            <a:r>
              <a:rPr sz="1700" i="1" spc="-25" dirty="0">
                <a:solidFill>
                  <a:srgbClr val="FFFFFF"/>
                </a:solidFill>
                <a:latin typeface="Arial"/>
                <a:cs typeface="Arial"/>
              </a:rPr>
              <a:t>giả</a:t>
            </a:r>
            <a:endParaRPr sz="1700">
              <a:latin typeface="Arial"/>
              <a:cs typeface="Arial"/>
            </a:endParaRPr>
          </a:p>
        </p:txBody>
      </p:sp>
      <p:grpSp>
        <p:nvGrpSpPr>
          <p:cNvPr id="9" name="object 9"/>
          <p:cNvGrpSpPr/>
          <p:nvPr/>
        </p:nvGrpSpPr>
        <p:grpSpPr>
          <a:xfrm>
            <a:off x="2483485" y="4799457"/>
            <a:ext cx="2598420" cy="1047115"/>
            <a:chOff x="2483485" y="4799457"/>
            <a:chExt cx="2598420" cy="1047115"/>
          </a:xfrm>
        </p:grpSpPr>
        <p:sp>
          <p:nvSpPr>
            <p:cNvPr id="10" name="object 10"/>
            <p:cNvSpPr/>
            <p:nvPr/>
          </p:nvSpPr>
          <p:spPr>
            <a:xfrm>
              <a:off x="2489835" y="4805807"/>
              <a:ext cx="2585720" cy="1034415"/>
            </a:xfrm>
            <a:custGeom>
              <a:avLst/>
              <a:gdLst/>
              <a:ahLst/>
              <a:cxnLst/>
              <a:rect l="l" t="t" r="r" b="b"/>
              <a:pathLst>
                <a:path w="2585720" h="1034414">
                  <a:moveTo>
                    <a:pt x="2068449" y="0"/>
                  </a:moveTo>
                  <a:lnTo>
                    <a:pt x="0" y="0"/>
                  </a:lnTo>
                  <a:lnTo>
                    <a:pt x="517144" y="517144"/>
                  </a:lnTo>
                  <a:lnTo>
                    <a:pt x="0" y="1034211"/>
                  </a:lnTo>
                  <a:lnTo>
                    <a:pt x="2068449" y="1034211"/>
                  </a:lnTo>
                  <a:lnTo>
                    <a:pt x="2585592" y="517144"/>
                  </a:lnTo>
                  <a:lnTo>
                    <a:pt x="2068449" y="0"/>
                  </a:lnTo>
                  <a:close/>
                </a:path>
              </a:pathLst>
            </a:custGeom>
            <a:solidFill>
              <a:srgbClr val="D77951"/>
            </a:solidFill>
          </p:spPr>
          <p:txBody>
            <a:bodyPr wrap="square" lIns="0" tIns="0" rIns="0" bIns="0" rtlCol="0"/>
            <a:lstStyle/>
            <a:p>
              <a:endParaRPr/>
            </a:p>
          </p:txBody>
        </p:sp>
        <p:sp>
          <p:nvSpPr>
            <p:cNvPr id="11" name="object 11"/>
            <p:cNvSpPr/>
            <p:nvPr/>
          </p:nvSpPr>
          <p:spPr>
            <a:xfrm>
              <a:off x="2489835" y="4805807"/>
              <a:ext cx="2585720" cy="1034415"/>
            </a:xfrm>
            <a:custGeom>
              <a:avLst/>
              <a:gdLst/>
              <a:ahLst/>
              <a:cxnLst/>
              <a:rect l="l" t="t" r="r" b="b"/>
              <a:pathLst>
                <a:path w="2585720" h="1034414">
                  <a:moveTo>
                    <a:pt x="0" y="0"/>
                  </a:moveTo>
                  <a:lnTo>
                    <a:pt x="2068449" y="0"/>
                  </a:lnTo>
                  <a:lnTo>
                    <a:pt x="2585592" y="517144"/>
                  </a:lnTo>
                  <a:lnTo>
                    <a:pt x="2068449" y="1034211"/>
                  </a:lnTo>
                  <a:lnTo>
                    <a:pt x="0" y="1034211"/>
                  </a:lnTo>
                  <a:lnTo>
                    <a:pt x="517144" y="517144"/>
                  </a:lnTo>
                  <a:lnTo>
                    <a:pt x="0" y="0"/>
                  </a:lnTo>
                  <a:close/>
                </a:path>
              </a:pathLst>
            </a:custGeom>
            <a:ln w="12700">
              <a:solidFill>
                <a:srgbClr val="FFFFFF"/>
              </a:solidFill>
            </a:ln>
          </p:spPr>
          <p:txBody>
            <a:bodyPr wrap="square" lIns="0" tIns="0" rIns="0" bIns="0" rtlCol="0"/>
            <a:lstStyle/>
            <a:p>
              <a:endParaRPr/>
            </a:p>
          </p:txBody>
        </p:sp>
      </p:grpSp>
      <p:sp>
        <p:nvSpPr>
          <p:cNvPr id="12" name="object 12"/>
          <p:cNvSpPr txBox="1"/>
          <p:nvPr/>
        </p:nvSpPr>
        <p:spPr>
          <a:xfrm>
            <a:off x="3122167" y="4800346"/>
            <a:ext cx="1368425" cy="995680"/>
          </a:xfrm>
          <a:prstGeom prst="rect">
            <a:avLst/>
          </a:prstGeom>
        </p:spPr>
        <p:txBody>
          <a:bodyPr vert="horz" wrap="square" lIns="0" tIns="35560" rIns="0" bIns="0" rtlCol="0">
            <a:spAutoFit/>
          </a:bodyPr>
          <a:lstStyle/>
          <a:p>
            <a:pPr marL="12065" marR="5080" algn="ctr">
              <a:lnSpc>
                <a:spcPct val="91400"/>
              </a:lnSpc>
              <a:spcBef>
                <a:spcPts val="280"/>
              </a:spcBef>
            </a:pPr>
            <a:r>
              <a:rPr sz="1700" dirty="0">
                <a:solidFill>
                  <a:srgbClr val="FFFFFF"/>
                </a:solidFill>
                <a:latin typeface="Carlito"/>
                <a:cs typeface="Carlito"/>
              </a:rPr>
              <a:t>In</a:t>
            </a:r>
            <a:r>
              <a:rPr sz="1700" spc="-35" dirty="0">
                <a:solidFill>
                  <a:srgbClr val="FFFFFF"/>
                </a:solidFill>
                <a:latin typeface="Carlito"/>
                <a:cs typeface="Carlito"/>
              </a:rPr>
              <a:t> </a:t>
            </a:r>
            <a:r>
              <a:rPr sz="1700" dirty="0">
                <a:solidFill>
                  <a:srgbClr val="FFFFFF"/>
                </a:solidFill>
                <a:latin typeface="Carlito"/>
                <a:cs typeface="Carlito"/>
              </a:rPr>
              <a:t>trong</a:t>
            </a:r>
            <a:r>
              <a:rPr sz="1700" spc="-40" dirty="0">
                <a:solidFill>
                  <a:srgbClr val="FFFFFF"/>
                </a:solidFill>
                <a:latin typeface="Carlito"/>
                <a:cs typeface="Carlito"/>
              </a:rPr>
              <a:t> </a:t>
            </a:r>
            <a:r>
              <a:rPr sz="1700" i="1" dirty="0">
                <a:solidFill>
                  <a:srgbClr val="FFFFFF"/>
                </a:solidFill>
                <a:latin typeface="Carlito"/>
                <a:cs typeface="Carlito"/>
              </a:rPr>
              <a:t>tên</a:t>
            </a:r>
            <a:r>
              <a:rPr sz="1700" i="1" spc="-35" dirty="0">
                <a:solidFill>
                  <a:srgbClr val="FFFFFF"/>
                </a:solidFill>
                <a:latin typeface="Carlito"/>
                <a:cs typeface="Carlito"/>
              </a:rPr>
              <a:t> </a:t>
            </a:r>
            <a:r>
              <a:rPr sz="1700" i="1" spc="-25" dirty="0">
                <a:solidFill>
                  <a:srgbClr val="FFFFFF"/>
                </a:solidFill>
                <a:latin typeface="Carlito"/>
                <a:cs typeface="Carlito"/>
              </a:rPr>
              <a:t>tác </a:t>
            </a:r>
            <a:r>
              <a:rPr sz="1700" i="1" spc="-80" dirty="0">
                <a:solidFill>
                  <a:srgbClr val="FFFFFF"/>
                </a:solidFill>
                <a:latin typeface="Arial"/>
                <a:cs typeface="Arial"/>
              </a:rPr>
              <a:t>phẩm, </a:t>
            </a:r>
            <a:r>
              <a:rPr sz="1700" i="1" spc="-10" dirty="0">
                <a:solidFill>
                  <a:srgbClr val="FFFFFF"/>
                </a:solidFill>
                <a:latin typeface="Arial"/>
                <a:cs typeface="Arial"/>
              </a:rPr>
              <a:t>tập…, </a:t>
            </a:r>
            <a:r>
              <a:rPr sz="1700" i="1" spc="-100" dirty="0">
                <a:solidFill>
                  <a:srgbClr val="FFFFFF"/>
                </a:solidFill>
                <a:latin typeface="Arial"/>
                <a:cs typeface="Arial"/>
              </a:rPr>
              <a:t>quyển</a:t>
            </a:r>
            <a:r>
              <a:rPr sz="1700" i="1" spc="-95" dirty="0">
                <a:solidFill>
                  <a:srgbClr val="FFFFFF"/>
                </a:solidFill>
                <a:latin typeface="Arial"/>
                <a:cs typeface="Arial"/>
              </a:rPr>
              <a:t> </a:t>
            </a:r>
            <a:r>
              <a:rPr sz="1700" i="1" spc="-530" dirty="0">
                <a:solidFill>
                  <a:srgbClr val="FFFFFF"/>
                </a:solidFill>
                <a:latin typeface="Arial"/>
                <a:cs typeface="Arial"/>
              </a:rPr>
              <a:t>…</a:t>
            </a:r>
            <a:r>
              <a:rPr sz="1700" i="1" spc="-100" dirty="0">
                <a:solidFill>
                  <a:srgbClr val="FFFFFF"/>
                </a:solidFill>
                <a:latin typeface="Arial"/>
                <a:cs typeface="Arial"/>
              </a:rPr>
              <a:t> </a:t>
            </a:r>
            <a:r>
              <a:rPr sz="1700" i="1" spc="-20" dirty="0">
                <a:solidFill>
                  <a:srgbClr val="FFFFFF"/>
                </a:solidFill>
                <a:latin typeface="Arial"/>
                <a:cs typeface="Arial"/>
              </a:rPr>
              <a:t>(nếu </a:t>
            </a:r>
            <a:r>
              <a:rPr sz="1700" i="1" spc="-25" dirty="0">
                <a:solidFill>
                  <a:srgbClr val="FFFFFF"/>
                </a:solidFill>
                <a:latin typeface="Carlito"/>
                <a:cs typeface="Carlito"/>
              </a:rPr>
              <a:t>có)</a:t>
            </a:r>
            <a:endParaRPr sz="1700">
              <a:latin typeface="Carlito"/>
              <a:cs typeface="Carlito"/>
            </a:endParaRPr>
          </a:p>
        </p:txBody>
      </p:sp>
      <p:grpSp>
        <p:nvGrpSpPr>
          <p:cNvPr id="13" name="object 13"/>
          <p:cNvGrpSpPr/>
          <p:nvPr/>
        </p:nvGrpSpPr>
        <p:grpSpPr>
          <a:xfrm>
            <a:off x="4810505" y="4799457"/>
            <a:ext cx="2598420" cy="1047115"/>
            <a:chOff x="4810505" y="4799457"/>
            <a:chExt cx="2598420" cy="1047115"/>
          </a:xfrm>
        </p:grpSpPr>
        <p:sp>
          <p:nvSpPr>
            <p:cNvPr id="14" name="object 14"/>
            <p:cNvSpPr/>
            <p:nvPr/>
          </p:nvSpPr>
          <p:spPr>
            <a:xfrm>
              <a:off x="4816855" y="4805807"/>
              <a:ext cx="2585720" cy="1034415"/>
            </a:xfrm>
            <a:custGeom>
              <a:avLst/>
              <a:gdLst/>
              <a:ahLst/>
              <a:cxnLst/>
              <a:rect l="l" t="t" r="r" b="b"/>
              <a:pathLst>
                <a:path w="2585720" h="1034414">
                  <a:moveTo>
                    <a:pt x="2068576" y="0"/>
                  </a:moveTo>
                  <a:lnTo>
                    <a:pt x="0" y="0"/>
                  </a:lnTo>
                  <a:lnTo>
                    <a:pt x="517144" y="517144"/>
                  </a:lnTo>
                  <a:lnTo>
                    <a:pt x="0" y="1034211"/>
                  </a:lnTo>
                  <a:lnTo>
                    <a:pt x="2068576" y="1034211"/>
                  </a:lnTo>
                  <a:lnTo>
                    <a:pt x="2585720" y="517144"/>
                  </a:lnTo>
                  <a:lnTo>
                    <a:pt x="2068576" y="0"/>
                  </a:lnTo>
                  <a:close/>
                </a:path>
              </a:pathLst>
            </a:custGeom>
            <a:solidFill>
              <a:srgbClr val="C4816F"/>
            </a:solidFill>
          </p:spPr>
          <p:txBody>
            <a:bodyPr wrap="square" lIns="0" tIns="0" rIns="0" bIns="0" rtlCol="0"/>
            <a:lstStyle/>
            <a:p>
              <a:endParaRPr/>
            </a:p>
          </p:txBody>
        </p:sp>
        <p:sp>
          <p:nvSpPr>
            <p:cNvPr id="15" name="object 15"/>
            <p:cNvSpPr/>
            <p:nvPr/>
          </p:nvSpPr>
          <p:spPr>
            <a:xfrm>
              <a:off x="4816855" y="4805807"/>
              <a:ext cx="2585720" cy="1034415"/>
            </a:xfrm>
            <a:custGeom>
              <a:avLst/>
              <a:gdLst/>
              <a:ahLst/>
              <a:cxnLst/>
              <a:rect l="l" t="t" r="r" b="b"/>
              <a:pathLst>
                <a:path w="2585720" h="1034414">
                  <a:moveTo>
                    <a:pt x="0" y="0"/>
                  </a:moveTo>
                  <a:lnTo>
                    <a:pt x="2068576" y="0"/>
                  </a:lnTo>
                  <a:lnTo>
                    <a:pt x="2585720" y="517144"/>
                  </a:lnTo>
                  <a:lnTo>
                    <a:pt x="2068576" y="1034211"/>
                  </a:lnTo>
                  <a:lnTo>
                    <a:pt x="0" y="1034211"/>
                  </a:lnTo>
                  <a:lnTo>
                    <a:pt x="517144" y="517144"/>
                  </a:lnTo>
                  <a:lnTo>
                    <a:pt x="0" y="0"/>
                  </a:lnTo>
                  <a:close/>
                </a:path>
              </a:pathLst>
            </a:custGeom>
            <a:ln w="12700">
              <a:solidFill>
                <a:srgbClr val="FFFFFF"/>
              </a:solidFill>
            </a:ln>
          </p:spPr>
          <p:txBody>
            <a:bodyPr wrap="square" lIns="0" tIns="0" rIns="0" bIns="0" rtlCol="0"/>
            <a:lstStyle/>
            <a:p>
              <a:endParaRPr/>
            </a:p>
          </p:txBody>
        </p:sp>
      </p:grpSp>
      <p:sp>
        <p:nvSpPr>
          <p:cNvPr id="16" name="object 16"/>
          <p:cNvSpPr txBox="1"/>
          <p:nvPr/>
        </p:nvSpPr>
        <p:spPr>
          <a:xfrm>
            <a:off x="5757417" y="5156072"/>
            <a:ext cx="750570" cy="285115"/>
          </a:xfrm>
          <a:prstGeom prst="rect">
            <a:avLst/>
          </a:prstGeom>
        </p:spPr>
        <p:txBody>
          <a:bodyPr vert="horz" wrap="square" lIns="0" tIns="12700" rIns="0" bIns="0" rtlCol="0">
            <a:spAutoFit/>
          </a:bodyPr>
          <a:lstStyle/>
          <a:p>
            <a:pPr marL="12700">
              <a:lnSpc>
                <a:spcPct val="100000"/>
              </a:lnSpc>
              <a:spcBef>
                <a:spcPts val="100"/>
              </a:spcBef>
            </a:pPr>
            <a:r>
              <a:rPr sz="1700" spc="-45" dirty="0">
                <a:solidFill>
                  <a:srgbClr val="FFFFFF"/>
                </a:solidFill>
                <a:latin typeface="Carlito"/>
                <a:cs typeface="Carlito"/>
              </a:rPr>
              <a:t>Tên</a:t>
            </a:r>
            <a:r>
              <a:rPr sz="1700" spc="-40" dirty="0">
                <a:solidFill>
                  <a:srgbClr val="FFFFFF"/>
                </a:solidFill>
                <a:latin typeface="Carlito"/>
                <a:cs typeface="Carlito"/>
              </a:rPr>
              <a:t> </a:t>
            </a:r>
            <a:r>
              <a:rPr sz="1700" spc="-25" dirty="0">
                <a:solidFill>
                  <a:srgbClr val="FFFFFF"/>
                </a:solidFill>
                <a:latin typeface="Carlito"/>
                <a:cs typeface="Carlito"/>
              </a:rPr>
              <a:t>NXB</a:t>
            </a:r>
            <a:endParaRPr sz="1700">
              <a:latin typeface="Carlito"/>
              <a:cs typeface="Carlito"/>
            </a:endParaRPr>
          </a:p>
        </p:txBody>
      </p:sp>
      <p:grpSp>
        <p:nvGrpSpPr>
          <p:cNvPr id="17" name="object 17"/>
          <p:cNvGrpSpPr/>
          <p:nvPr/>
        </p:nvGrpSpPr>
        <p:grpSpPr>
          <a:xfrm>
            <a:off x="7137654" y="4799457"/>
            <a:ext cx="2598420" cy="1047115"/>
            <a:chOff x="7137654" y="4799457"/>
            <a:chExt cx="2598420" cy="1047115"/>
          </a:xfrm>
        </p:grpSpPr>
        <p:sp>
          <p:nvSpPr>
            <p:cNvPr id="18" name="object 18"/>
            <p:cNvSpPr/>
            <p:nvPr/>
          </p:nvSpPr>
          <p:spPr>
            <a:xfrm>
              <a:off x="7144004" y="4805807"/>
              <a:ext cx="2585720" cy="1034415"/>
            </a:xfrm>
            <a:custGeom>
              <a:avLst/>
              <a:gdLst/>
              <a:ahLst/>
              <a:cxnLst/>
              <a:rect l="l" t="t" r="r" b="b"/>
              <a:pathLst>
                <a:path w="2585720" h="1034414">
                  <a:moveTo>
                    <a:pt x="2068576" y="0"/>
                  </a:moveTo>
                  <a:lnTo>
                    <a:pt x="0" y="0"/>
                  </a:lnTo>
                  <a:lnTo>
                    <a:pt x="517144" y="517144"/>
                  </a:lnTo>
                  <a:lnTo>
                    <a:pt x="0" y="1034211"/>
                  </a:lnTo>
                  <a:lnTo>
                    <a:pt x="2068576" y="1034211"/>
                  </a:lnTo>
                  <a:lnTo>
                    <a:pt x="2585720" y="517144"/>
                  </a:lnTo>
                  <a:lnTo>
                    <a:pt x="2068576" y="0"/>
                  </a:lnTo>
                  <a:close/>
                </a:path>
              </a:pathLst>
            </a:custGeom>
            <a:solidFill>
              <a:srgbClr val="B4908A"/>
            </a:solidFill>
          </p:spPr>
          <p:txBody>
            <a:bodyPr wrap="square" lIns="0" tIns="0" rIns="0" bIns="0" rtlCol="0"/>
            <a:lstStyle/>
            <a:p>
              <a:endParaRPr/>
            </a:p>
          </p:txBody>
        </p:sp>
        <p:sp>
          <p:nvSpPr>
            <p:cNvPr id="19" name="object 19"/>
            <p:cNvSpPr/>
            <p:nvPr/>
          </p:nvSpPr>
          <p:spPr>
            <a:xfrm>
              <a:off x="7144004" y="4805807"/>
              <a:ext cx="2585720" cy="1034415"/>
            </a:xfrm>
            <a:custGeom>
              <a:avLst/>
              <a:gdLst/>
              <a:ahLst/>
              <a:cxnLst/>
              <a:rect l="l" t="t" r="r" b="b"/>
              <a:pathLst>
                <a:path w="2585720" h="1034414">
                  <a:moveTo>
                    <a:pt x="0" y="0"/>
                  </a:moveTo>
                  <a:lnTo>
                    <a:pt x="2068576" y="0"/>
                  </a:lnTo>
                  <a:lnTo>
                    <a:pt x="2585720" y="517144"/>
                  </a:lnTo>
                  <a:lnTo>
                    <a:pt x="2068576" y="1034211"/>
                  </a:lnTo>
                  <a:lnTo>
                    <a:pt x="0" y="1034211"/>
                  </a:lnTo>
                  <a:lnTo>
                    <a:pt x="517144" y="517144"/>
                  </a:lnTo>
                  <a:lnTo>
                    <a:pt x="0" y="0"/>
                  </a:lnTo>
                  <a:close/>
                </a:path>
              </a:pathLst>
            </a:custGeom>
            <a:ln w="12700">
              <a:solidFill>
                <a:srgbClr val="FFFFFF"/>
              </a:solidFill>
            </a:ln>
          </p:spPr>
          <p:txBody>
            <a:bodyPr wrap="square" lIns="0" tIns="0" rIns="0" bIns="0" rtlCol="0"/>
            <a:lstStyle/>
            <a:p>
              <a:endParaRPr/>
            </a:p>
          </p:txBody>
        </p:sp>
      </p:grpSp>
      <p:sp>
        <p:nvSpPr>
          <p:cNvPr id="20" name="object 20"/>
          <p:cNvSpPr txBox="1"/>
          <p:nvPr/>
        </p:nvSpPr>
        <p:spPr>
          <a:xfrm>
            <a:off x="8100186" y="5156072"/>
            <a:ext cx="720725" cy="285115"/>
          </a:xfrm>
          <a:prstGeom prst="rect">
            <a:avLst/>
          </a:prstGeom>
        </p:spPr>
        <p:txBody>
          <a:bodyPr vert="horz" wrap="square" lIns="0" tIns="12700" rIns="0" bIns="0" rtlCol="0">
            <a:spAutoFit/>
          </a:bodyPr>
          <a:lstStyle/>
          <a:p>
            <a:pPr marL="12700">
              <a:lnSpc>
                <a:spcPct val="100000"/>
              </a:lnSpc>
              <a:spcBef>
                <a:spcPts val="100"/>
              </a:spcBef>
            </a:pPr>
            <a:r>
              <a:rPr sz="1700" spc="-114" dirty="0">
                <a:solidFill>
                  <a:srgbClr val="FFFFFF"/>
                </a:solidFill>
                <a:latin typeface="Arial"/>
                <a:cs typeface="Arial"/>
              </a:rPr>
              <a:t>Năm</a:t>
            </a:r>
            <a:r>
              <a:rPr sz="1700" spc="-70" dirty="0">
                <a:solidFill>
                  <a:srgbClr val="FFFFFF"/>
                </a:solidFill>
                <a:latin typeface="Arial"/>
                <a:cs typeface="Arial"/>
              </a:rPr>
              <a:t> </a:t>
            </a:r>
            <a:r>
              <a:rPr sz="1700" spc="-204" dirty="0">
                <a:solidFill>
                  <a:srgbClr val="FFFFFF"/>
                </a:solidFill>
                <a:latin typeface="Arial"/>
                <a:cs typeface="Arial"/>
              </a:rPr>
              <a:t>XB</a:t>
            </a:r>
            <a:endParaRPr sz="1700">
              <a:latin typeface="Arial"/>
              <a:cs typeface="Arial"/>
            </a:endParaRPr>
          </a:p>
        </p:txBody>
      </p:sp>
      <p:grpSp>
        <p:nvGrpSpPr>
          <p:cNvPr id="21" name="object 21"/>
          <p:cNvGrpSpPr/>
          <p:nvPr/>
        </p:nvGrpSpPr>
        <p:grpSpPr>
          <a:xfrm>
            <a:off x="9464802" y="4799457"/>
            <a:ext cx="2598420" cy="1047115"/>
            <a:chOff x="9464802" y="4799457"/>
            <a:chExt cx="2598420" cy="1047115"/>
          </a:xfrm>
        </p:grpSpPr>
        <p:sp>
          <p:nvSpPr>
            <p:cNvPr id="22" name="object 22"/>
            <p:cNvSpPr/>
            <p:nvPr/>
          </p:nvSpPr>
          <p:spPr>
            <a:xfrm>
              <a:off x="9471152" y="4805807"/>
              <a:ext cx="2585720" cy="1034415"/>
            </a:xfrm>
            <a:custGeom>
              <a:avLst/>
              <a:gdLst/>
              <a:ahLst/>
              <a:cxnLst/>
              <a:rect l="l" t="t" r="r" b="b"/>
              <a:pathLst>
                <a:path w="2585720" h="1034414">
                  <a:moveTo>
                    <a:pt x="2068449" y="0"/>
                  </a:moveTo>
                  <a:lnTo>
                    <a:pt x="0" y="0"/>
                  </a:lnTo>
                  <a:lnTo>
                    <a:pt x="517144" y="517144"/>
                  </a:lnTo>
                  <a:lnTo>
                    <a:pt x="0" y="1034211"/>
                  </a:lnTo>
                  <a:lnTo>
                    <a:pt x="2068449" y="1034211"/>
                  </a:lnTo>
                  <a:lnTo>
                    <a:pt x="2585593" y="517144"/>
                  </a:lnTo>
                  <a:lnTo>
                    <a:pt x="2068449" y="0"/>
                  </a:lnTo>
                  <a:close/>
                </a:path>
              </a:pathLst>
            </a:custGeom>
            <a:solidFill>
              <a:srgbClr val="A4A4A4"/>
            </a:solidFill>
          </p:spPr>
          <p:txBody>
            <a:bodyPr wrap="square" lIns="0" tIns="0" rIns="0" bIns="0" rtlCol="0"/>
            <a:lstStyle/>
            <a:p>
              <a:endParaRPr/>
            </a:p>
          </p:txBody>
        </p:sp>
        <p:sp>
          <p:nvSpPr>
            <p:cNvPr id="23" name="object 23"/>
            <p:cNvSpPr/>
            <p:nvPr/>
          </p:nvSpPr>
          <p:spPr>
            <a:xfrm>
              <a:off x="9471152" y="4805807"/>
              <a:ext cx="2585720" cy="1034415"/>
            </a:xfrm>
            <a:custGeom>
              <a:avLst/>
              <a:gdLst/>
              <a:ahLst/>
              <a:cxnLst/>
              <a:rect l="l" t="t" r="r" b="b"/>
              <a:pathLst>
                <a:path w="2585720" h="1034414">
                  <a:moveTo>
                    <a:pt x="0" y="0"/>
                  </a:moveTo>
                  <a:lnTo>
                    <a:pt x="2068449" y="0"/>
                  </a:lnTo>
                  <a:lnTo>
                    <a:pt x="2585593" y="517144"/>
                  </a:lnTo>
                  <a:lnTo>
                    <a:pt x="2068449" y="1034211"/>
                  </a:lnTo>
                  <a:lnTo>
                    <a:pt x="0" y="1034211"/>
                  </a:lnTo>
                  <a:lnTo>
                    <a:pt x="517144" y="517144"/>
                  </a:lnTo>
                  <a:lnTo>
                    <a:pt x="0" y="0"/>
                  </a:lnTo>
                  <a:close/>
                </a:path>
              </a:pathLst>
            </a:custGeom>
            <a:ln w="12700">
              <a:solidFill>
                <a:srgbClr val="FFFFFF"/>
              </a:solidFill>
            </a:ln>
          </p:spPr>
          <p:txBody>
            <a:bodyPr wrap="square" lIns="0" tIns="0" rIns="0" bIns="0" rtlCol="0"/>
            <a:lstStyle/>
            <a:p>
              <a:endParaRPr/>
            </a:p>
          </p:txBody>
        </p:sp>
      </p:grpSp>
      <p:sp>
        <p:nvSpPr>
          <p:cNvPr id="24" name="object 24"/>
          <p:cNvSpPr txBox="1"/>
          <p:nvPr/>
        </p:nvSpPr>
        <p:spPr>
          <a:xfrm>
            <a:off x="10119486" y="5156072"/>
            <a:ext cx="1335405" cy="285115"/>
          </a:xfrm>
          <a:prstGeom prst="rect">
            <a:avLst/>
          </a:prstGeom>
        </p:spPr>
        <p:txBody>
          <a:bodyPr vert="horz" wrap="square" lIns="0" tIns="12700" rIns="0" bIns="0" rtlCol="0">
            <a:spAutoFit/>
          </a:bodyPr>
          <a:lstStyle/>
          <a:p>
            <a:pPr marL="12700">
              <a:lnSpc>
                <a:spcPct val="100000"/>
              </a:lnSpc>
              <a:spcBef>
                <a:spcPts val="100"/>
              </a:spcBef>
            </a:pPr>
            <a:r>
              <a:rPr sz="1700" spc="-135" dirty="0">
                <a:solidFill>
                  <a:srgbClr val="FFFFFF"/>
                </a:solidFill>
                <a:latin typeface="Arial"/>
                <a:cs typeface="Arial"/>
              </a:rPr>
              <a:t>Trang</a:t>
            </a:r>
            <a:r>
              <a:rPr sz="1700" spc="-75" dirty="0">
                <a:solidFill>
                  <a:srgbClr val="FFFFFF"/>
                </a:solidFill>
                <a:latin typeface="Arial"/>
                <a:cs typeface="Arial"/>
              </a:rPr>
              <a:t> </a:t>
            </a:r>
            <a:r>
              <a:rPr sz="1700" spc="-40" dirty="0">
                <a:solidFill>
                  <a:srgbClr val="FFFFFF"/>
                </a:solidFill>
                <a:latin typeface="Arial"/>
                <a:cs typeface="Arial"/>
              </a:rPr>
              <a:t>trích</a:t>
            </a:r>
            <a:r>
              <a:rPr sz="1700" spc="-100" dirty="0">
                <a:solidFill>
                  <a:srgbClr val="FFFFFF"/>
                </a:solidFill>
                <a:latin typeface="Arial"/>
                <a:cs typeface="Arial"/>
              </a:rPr>
              <a:t> </a:t>
            </a:r>
            <a:r>
              <a:rPr sz="1700" spc="-60" dirty="0">
                <a:solidFill>
                  <a:srgbClr val="FFFFFF"/>
                </a:solidFill>
                <a:latin typeface="Arial"/>
                <a:cs typeface="Arial"/>
              </a:rPr>
              <a:t>dẫn</a:t>
            </a:r>
            <a:endParaRPr sz="1700">
              <a:latin typeface="Arial"/>
              <a:cs typeface="Arial"/>
            </a:endParaRPr>
          </a:p>
        </p:txBody>
      </p:sp>
      <p:sp>
        <p:nvSpPr>
          <p:cNvPr id="25" name="object 25"/>
          <p:cNvSpPr txBox="1"/>
          <p:nvPr/>
        </p:nvSpPr>
        <p:spPr>
          <a:xfrm>
            <a:off x="497840" y="2967838"/>
            <a:ext cx="10344785" cy="1273175"/>
          </a:xfrm>
          <a:prstGeom prst="rect">
            <a:avLst/>
          </a:prstGeom>
        </p:spPr>
        <p:txBody>
          <a:bodyPr vert="horz" wrap="square" lIns="0" tIns="148590" rIns="0" bIns="0" rtlCol="0">
            <a:spAutoFit/>
          </a:bodyPr>
          <a:lstStyle/>
          <a:p>
            <a:pPr marL="354965" indent="-342265">
              <a:lnSpc>
                <a:spcPct val="100000"/>
              </a:lnSpc>
              <a:spcBef>
                <a:spcPts val="1170"/>
              </a:spcBef>
              <a:buFont typeface="Times New Roman"/>
              <a:buChar char="-"/>
              <a:tabLst>
                <a:tab pos="354965" algn="l"/>
              </a:tabLst>
            </a:pPr>
            <a:r>
              <a:rPr sz="3200" spc="-190" dirty="0">
                <a:latin typeface="Arial"/>
                <a:cs typeface="Arial"/>
              </a:rPr>
              <a:t>Ghi</a:t>
            </a:r>
            <a:r>
              <a:rPr sz="3200" spc="-145" dirty="0">
                <a:latin typeface="Arial"/>
                <a:cs typeface="Arial"/>
              </a:rPr>
              <a:t> </a:t>
            </a:r>
            <a:r>
              <a:rPr sz="3200" spc="-20" dirty="0">
                <a:latin typeface="Arial"/>
                <a:cs typeface="Arial"/>
              </a:rPr>
              <a:t>“Theo”</a:t>
            </a:r>
            <a:r>
              <a:rPr sz="3200" spc="-160" dirty="0">
                <a:latin typeface="Arial"/>
                <a:cs typeface="Arial"/>
              </a:rPr>
              <a:t> </a:t>
            </a:r>
            <a:r>
              <a:rPr sz="3200" spc="-90" dirty="0">
                <a:latin typeface="Arial"/>
                <a:cs typeface="Arial"/>
              </a:rPr>
              <a:t>khi</a:t>
            </a:r>
            <a:r>
              <a:rPr sz="3200" spc="-145" dirty="0">
                <a:latin typeface="Arial"/>
                <a:cs typeface="Arial"/>
              </a:rPr>
              <a:t> </a:t>
            </a:r>
            <a:r>
              <a:rPr sz="3200" spc="-190" dirty="0">
                <a:latin typeface="Arial"/>
                <a:cs typeface="Arial"/>
              </a:rPr>
              <a:t>có</a:t>
            </a:r>
            <a:r>
              <a:rPr sz="3200" spc="-160" dirty="0">
                <a:latin typeface="Arial"/>
                <a:cs typeface="Arial"/>
              </a:rPr>
              <a:t> </a:t>
            </a:r>
            <a:r>
              <a:rPr sz="3200" spc="-245" dirty="0">
                <a:latin typeface="Arial"/>
                <a:cs typeface="Arial"/>
              </a:rPr>
              <a:t>xử</a:t>
            </a:r>
            <a:r>
              <a:rPr sz="3200" spc="-145" dirty="0">
                <a:latin typeface="Arial"/>
                <a:cs typeface="Arial"/>
              </a:rPr>
              <a:t> </a:t>
            </a:r>
            <a:r>
              <a:rPr sz="3200" spc="-75" dirty="0">
                <a:latin typeface="Arial"/>
                <a:cs typeface="Arial"/>
              </a:rPr>
              <a:t>lý</a:t>
            </a:r>
            <a:r>
              <a:rPr sz="3200" spc="-160" dirty="0">
                <a:latin typeface="Arial"/>
                <a:cs typeface="Arial"/>
              </a:rPr>
              <a:t> </a:t>
            </a:r>
            <a:r>
              <a:rPr sz="3200" spc="-365" dirty="0">
                <a:latin typeface="Arial"/>
                <a:cs typeface="Arial"/>
              </a:rPr>
              <a:t>VB</a:t>
            </a:r>
            <a:r>
              <a:rPr sz="3200" spc="-145" dirty="0">
                <a:latin typeface="Arial"/>
                <a:cs typeface="Arial"/>
              </a:rPr>
              <a:t> </a:t>
            </a:r>
            <a:r>
              <a:rPr sz="3200" spc="-114" dirty="0">
                <a:latin typeface="Arial"/>
                <a:cs typeface="Arial"/>
              </a:rPr>
              <a:t>trước</a:t>
            </a:r>
            <a:r>
              <a:rPr sz="3200" spc="-165" dirty="0">
                <a:latin typeface="Arial"/>
                <a:cs typeface="Arial"/>
              </a:rPr>
              <a:t> </a:t>
            </a:r>
            <a:r>
              <a:rPr sz="3200" spc="-90" dirty="0">
                <a:latin typeface="Arial"/>
                <a:cs typeface="Arial"/>
              </a:rPr>
              <a:t>khi</a:t>
            </a:r>
            <a:r>
              <a:rPr sz="3200" spc="-145" dirty="0">
                <a:latin typeface="Arial"/>
                <a:cs typeface="Arial"/>
              </a:rPr>
              <a:t> </a:t>
            </a:r>
            <a:r>
              <a:rPr sz="3200" spc="-160" dirty="0">
                <a:latin typeface="Arial"/>
                <a:cs typeface="Arial"/>
              </a:rPr>
              <a:t>đưa</a:t>
            </a:r>
            <a:r>
              <a:rPr sz="3200" spc="-145" dirty="0">
                <a:latin typeface="Arial"/>
                <a:cs typeface="Arial"/>
              </a:rPr>
              <a:t> </a:t>
            </a:r>
            <a:r>
              <a:rPr sz="3200" spc="-200" dirty="0">
                <a:latin typeface="Arial"/>
                <a:cs typeface="Arial"/>
              </a:rPr>
              <a:t>vào</a:t>
            </a:r>
            <a:r>
              <a:rPr sz="3200" spc="-150" dirty="0">
                <a:latin typeface="Arial"/>
                <a:cs typeface="Arial"/>
              </a:rPr>
              <a:t> </a:t>
            </a:r>
            <a:r>
              <a:rPr sz="3200" spc="-114" dirty="0">
                <a:latin typeface="Arial"/>
                <a:cs typeface="Arial"/>
              </a:rPr>
              <a:t>đề</a:t>
            </a:r>
            <a:r>
              <a:rPr sz="3200" spc="-165" dirty="0">
                <a:latin typeface="Arial"/>
                <a:cs typeface="Arial"/>
              </a:rPr>
              <a:t> </a:t>
            </a:r>
            <a:r>
              <a:rPr sz="3200" spc="-120" dirty="0">
                <a:latin typeface="Arial"/>
                <a:cs typeface="Arial"/>
              </a:rPr>
              <a:t>kiểm</a:t>
            </a:r>
            <a:r>
              <a:rPr sz="3200" spc="-145" dirty="0">
                <a:latin typeface="Arial"/>
                <a:cs typeface="Arial"/>
              </a:rPr>
              <a:t> </a:t>
            </a:r>
            <a:r>
              <a:rPr sz="3200" spc="-25" dirty="0">
                <a:latin typeface="Arial"/>
                <a:cs typeface="Arial"/>
              </a:rPr>
              <a:t>tra</a:t>
            </a:r>
            <a:endParaRPr sz="3200">
              <a:latin typeface="Arial"/>
              <a:cs typeface="Arial"/>
            </a:endParaRPr>
          </a:p>
          <a:p>
            <a:pPr marL="354965" indent="-342265">
              <a:lnSpc>
                <a:spcPct val="100000"/>
              </a:lnSpc>
              <a:spcBef>
                <a:spcPts val="1070"/>
              </a:spcBef>
              <a:buFont typeface="Times New Roman"/>
              <a:buChar char="-"/>
              <a:tabLst>
                <a:tab pos="354965" algn="l"/>
              </a:tabLst>
            </a:pPr>
            <a:r>
              <a:rPr sz="3200" spc="-380" dirty="0">
                <a:latin typeface="Arial"/>
                <a:cs typeface="Arial"/>
              </a:rPr>
              <a:t>Các</a:t>
            </a:r>
            <a:r>
              <a:rPr sz="3200" spc="-145" dirty="0">
                <a:latin typeface="Arial"/>
                <a:cs typeface="Arial"/>
              </a:rPr>
              <a:t> </a:t>
            </a:r>
            <a:r>
              <a:rPr sz="3200" spc="-85" dirty="0">
                <a:latin typeface="Arial"/>
                <a:cs typeface="Arial"/>
              </a:rPr>
              <a:t>thông</a:t>
            </a:r>
            <a:r>
              <a:rPr sz="3200" spc="-120" dirty="0">
                <a:latin typeface="Arial"/>
                <a:cs typeface="Arial"/>
              </a:rPr>
              <a:t> </a:t>
            </a:r>
            <a:r>
              <a:rPr sz="3200" dirty="0">
                <a:latin typeface="Arial"/>
                <a:cs typeface="Arial"/>
              </a:rPr>
              <a:t>tin</a:t>
            </a:r>
            <a:r>
              <a:rPr sz="3200" spc="-130" dirty="0">
                <a:latin typeface="Arial"/>
                <a:cs typeface="Arial"/>
              </a:rPr>
              <a:t> </a:t>
            </a:r>
            <a:r>
              <a:rPr sz="3200" spc="-204" dirty="0">
                <a:latin typeface="Arial"/>
                <a:cs typeface="Arial"/>
              </a:rPr>
              <a:t>về</a:t>
            </a:r>
            <a:r>
              <a:rPr sz="3200" spc="-145" dirty="0">
                <a:latin typeface="Arial"/>
                <a:cs typeface="Arial"/>
              </a:rPr>
              <a:t> </a:t>
            </a:r>
            <a:r>
              <a:rPr sz="3200" spc="-155" dirty="0">
                <a:latin typeface="Arial"/>
                <a:cs typeface="Arial"/>
              </a:rPr>
              <a:t>nguồn</a:t>
            </a:r>
            <a:r>
              <a:rPr sz="3200" spc="-130" dirty="0">
                <a:latin typeface="Arial"/>
                <a:cs typeface="Arial"/>
              </a:rPr>
              <a:t> </a:t>
            </a:r>
            <a:r>
              <a:rPr sz="3200" spc="-60" dirty="0">
                <a:latin typeface="Arial"/>
                <a:cs typeface="Arial"/>
              </a:rPr>
              <a:t>trích</a:t>
            </a:r>
            <a:r>
              <a:rPr sz="3200" spc="-145" dirty="0">
                <a:latin typeface="Arial"/>
                <a:cs typeface="Arial"/>
              </a:rPr>
              <a:t> </a:t>
            </a:r>
            <a:r>
              <a:rPr sz="3200" spc="-200" dirty="0">
                <a:latin typeface="Arial"/>
                <a:cs typeface="Arial"/>
              </a:rPr>
              <a:t>được</a:t>
            </a:r>
            <a:r>
              <a:rPr sz="3200" spc="-165" dirty="0">
                <a:latin typeface="Arial"/>
                <a:cs typeface="Arial"/>
              </a:rPr>
              <a:t> </a:t>
            </a:r>
            <a:r>
              <a:rPr sz="3200" spc="-20" dirty="0">
                <a:latin typeface="Arial"/>
                <a:cs typeface="Arial"/>
              </a:rPr>
              <a:t>trình</a:t>
            </a:r>
            <a:r>
              <a:rPr sz="3200" spc="-120" dirty="0">
                <a:latin typeface="Arial"/>
                <a:cs typeface="Arial"/>
              </a:rPr>
              <a:t> </a:t>
            </a:r>
            <a:r>
              <a:rPr sz="3200" spc="-200" dirty="0">
                <a:latin typeface="Arial"/>
                <a:cs typeface="Arial"/>
              </a:rPr>
              <a:t>bày</a:t>
            </a:r>
            <a:r>
              <a:rPr sz="3200" spc="-145" dirty="0">
                <a:latin typeface="Arial"/>
                <a:cs typeface="Arial"/>
              </a:rPr>
              <a:t> </a:t>
            </a:r>
            <a:r>
              <a:rPr sz="3200" spc="-55" dirty="0">
                <a:latin typeface="Arial"/>
                <a:cs typeface="Arial"/>
              </a:rPr>
              <a:t>theo</a:t>
            </a:r>
            <a:r>
              <a:rPr sz="3200" spc="-145" dirty="0">
                <a:latin typeface="Arial"/>
                <a:cs typeface="Arial"/>
              </a:rPr>
              <a:t> </a:t>
            </a:r>
            <a:r>
              <a:rPr sz="3200" dirty="0">
                <a:latin typeface="Arial"/>
                <a:cs typeface="Arial"/>
              </a:rPr>
              <a:t>trật</a:t>
            </a:r>
            <a:r>
              <a:rPr sz="3200" spc="-140" dirty="0">
                <a:latin typeface="Arial"/>
                <a:cs typeface="Arial"/>
              </a:rPr>
              <a:t> </a:t>
            </a:r>
            <a:r>
              <a:rPr sz="3200" dirty="0">
                <a:latin typeface="Arial"/>
                <a:cs typeface="Arial"/>
              </a:rPr>
              <a:t>tự</a:t>
            </a:r>
            <a:r>
              <a:rPr sz="3200" spc="-145" dirty="0">
                <a:latin typeface="Arial"/>
                <a:cs typeface="Arial"/>
              </a:rPr>
              <a:t> </a:t>
            </a:r>
            <a:r>
              <a:rPr sz="3200" spc="-45" dirty="0">
                <a:latin typeface="Arial"/>
                <a:cs typeface="Arial"/>
              </a:rPr>
              <a:t>sau:</a:t>
            </a:r>
            <a:endParaRPr sz="3200">
              <a:latin typeface="Arial"/>
              <a:cs typeface="Arial"/>
            </a:endParaRPr>
          </a:p>
        </p:txBody>
      </p:sp>
    </p:spTree>
    <p:extLst>
      <p:ext uri="{BB962C8B-B14F-4D97-AF65-F5344CB8AC3E}">
        <p14:creationId xmlns:p14="http://schemas.microsoft.com/office/powerpoint/2010/main" val="4093407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82B6823-288B-E04C-F57A-298C0E580655}"/>
            </a:ext>
          </a:extLst>
        </p:cNvPr>
        <p:cNvGrpSpPr/>
        <p:nvPr/>
      </p:nvGrpSpPr>
      <p:grpSpPr>
        <a:xfrm>
          <a:off x="0" y="0"/>
          <a:ext cx="0" cy="0"/>
          <a:chOff x="0" y="0"/>
          <a:chExt cx="0" cy="0"/>
        </a:xfrm>
      </p:grpSpPr>
      <p:sp>
        <p:nvSpPr>
          <p:cNvPr id="7" name="矩形 6">
            <a:extLst>
              <a:ext uri="{FF2B5EF4-FFF2-40B4-BE49-F238E27FC236}">
                <a16:creationId xmlns="" xmlns:a16="http://schemas.microsoft.com/office/drawing/2014/main" id="{2CD979C8-D118-41D9-23A8-F029EA39EA40}"/>
              </a:ext>
            </a:extLst>
          </p:cNvPr>
          <p:cNvSpPr/>
          <p:nvPr/>
        </p:nvSpPr>
        <p:spPr>
          <a:xfrm>
            <a:off x="2527953" y="1661148"/>
            <a:ext cx="7136091" cy="3721231"/>
          </a:xfrm>
          <a:prstGeom prst="rect">
            <a:avLst/>
          </a:prstGeom>
          <a:solidFill>
            <a:srgbClr val="90BDB5"/>
          </a:solidFill>
          <a:ln>
            <a:noFill/>
          </a:ln>
          <a:effectLst>
            <a:outerShdw blurRad="304800" dist="215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lvl="0" algn="ctr" eaLnBrk="0" fontAlgn="base" hangingPunct="0">
              <a:spcBef>
                <a:spcPct val="0"/>
              </a:spcBef>
              <a:spcAft>
                <a:spcPct val="0"/>
              </a:spcAft>
              <a:defRPr/>
            </a:pPr>
            <a:r>
              <a:rPr kumimoji="0" lang="vi-V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XÂY DỰNG ĐỀ KIỂM TRA ĐỊNH KÌ MÔN NGỮ VĂN</a:t>
            </a:r>
            <a:br>
              <a:rPr lang="en-US" sz="2800" b="1" dirty="0">
                <a:solidFill>
                  <a:schemeClr val="tx1"/>
                </a:solidFill>
                <a:latin typeface="Times New Roman" panose="02020603050405020304" pitchFamily="18" charset="0"/>
                <a:cs typeface="Times New Roman" panose="02020603050405020304" pitchFamily="18" charset="0"/>
              </a:rPr>
            </a:br>
            <a:endParaRPr kumimoji="0" lang="en-US"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8" name="椭圆 7">
            <a:extLst>
              <a:ext uri="{FF2B5EF4-FFF2-40B4-BE49-F238E27FC236}">
                <a16:creationId xmlns="" xmlns:a16="http://schemas.microsoft.com/office/drawing/2014/main" id="{3BAC44C6-D39E-AFC6-F781-31D99747DDBF}"/>
              </a:ext>
            </a:extLst>
          </p:cNvPr>
          <p:cNvSpPr/>
          <p:nvPr/>
        </p:nvSpPr>
        <p:spPr>
          <a:xfrm>
            <a:off x="4399278" y="1459189"/>
            <a:ext cx="3393440" cy="1859059"/>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椭圆 8">
            <a:extLst>
              <a:ext uri="{FF2B5EF4-FFF2-40B4-BE49-F238E27FC236}">
                <a16:creationId xmlns="" xmlns:a16="http://schemas.microsoft.com/office/drawing/2014/main" id="{627BB13F-907B-E1BD-FD25-0C7D66EA7DFA}"/>
              </a:ext>
            </a:extLst>
          </p:cNvPr>
          <p:cNvSpPr/>
          <p:nvPr/>
        </p:nvSpPr>
        <p:spPr>
          <a:xfrm>
            <a:off x="4498338" y="1502757"/>
            <a:ext cx="3195320" cy="1771921"/>
          </a:xfrm>
          <a:prstGeom prst="ellipse">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Hộp Văn bản 2">
            <a:extLst>
              <a:ext uri="{FF2B5EF4-FFF2-40B4-BE49-F238E27FC236}">
                <a16:creationId xmlns="" xmlns:a16="http://schemas.microsoft.com/office/drawing/2014/main" id="{43663A66-CB94-C3FE-5E65-79C6053EDBFA}"/>
              </a:ext>
            </a:extLst>
          </p:cNvPr>
          <p:cNvSpPr txBox="1"/>
          <p:nvPr/>
        </p:nvSpPr>
        <p:spPr>
          <a:xfrm>
            <a:off x="4956310" y="2065554"/>
            <a:ext cx="2504663" cy="646331"/>
          </a:xfrm>
          <a:prstGeom prst="rect">
            <a:avLst/>
          </a:prstGeom>
          <a:solidFill>
            <a:schemeClr val="bg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PHẦN</a:t>
            </a:r>
            <a:r>
              <a:rPr kumimoji="0" lang="en-US" altLang="en-US" sz="36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III:</a:t>
            </a:r>
            <a:r>
              <a:rPr kumimoji="0" lang="vi-VN" altLang="en-US" sz="2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333384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5B5A2D4-3957-5C94-F013-A02BF1AC7D15}"/>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1C7016D6-2806-0877-FDCA-30AB161B8977}"/>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4E25BE7F-F28E-1E5D-D8B8-6E0739DCE05E}"/>
              </a:ext>
            </a:extLst>
          </p:cNvPr>
          <p:cNvSpPr/>
          <p:nvPr/>
        </p:nvSpPr>
        <p:spPr>
          <a:xfrm>
            <a:off x="410817" y="181206"/>
            <a:ext cx="11423374" cy="6515808"/>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B0F0"/>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5963E334-8C9B-7FC8-988D-F57AD512F725}"/>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4" name="Rectangle 2">
            <a:extLst>
              <a:ext uri="{FF2B5EF4-FFF2-40B4-BE49-F238E27FC236}">
                <a16:creationId xmlns="" xmlns:a16="http://schemas.microsoft.com/office/drawing/2014/main" id="{DB19BDA4-5082-AD19-053A-D732FAD9AFFB}"/>
              </a:ext>
            </a:extLst>
          </p:cNvPr>
          <p:cNvSpPr>
            <a:spLocks noChangeArrowheads="1"/>
          </p:cNvSpPr>
          <p:nvPr/>
        </p:nvSpPr>
        <p:spPr bwMode="auto">
          <a:xfrm>
            <a:off x="543339" y="1242943"/>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sz="2800" b="1" dirty="0">
                <a:solidFill>
                  <a:srgbClr val="FF0000"/>
                </a:solidFill>
                <a:latin typeface="Times New Roman" panose="02020603050405020304" pitchFamily="18" charset="0"/>
                <a:cs typeface="Times New Roman" panose="02020603050405020304" pitchFamily="18" charset="0"/>
              </a:rPr>
              <a:t>1.Vai trò của kiểm tra, đánh giá trong môn học Ngữ văn</a:t>
            </a:r>
          </a:p>
        </p:txBody>
      </p:sp>
      <p:sp>
        <p:nvSpPr>
          <p:cNvPr id="5" name="Rectangle 2">
            <a:extLst>
              <a:ext uri="{FF2B5EF4-FFF2-40B4-BE49-F238E27FC236}">
                <a16:creationId xmlns="" xmlns:a16="http://schemas.microsoft.com/office/drawing/2014/main" id="{3F27C5F3-E365-3D18-F4AE-FE7D79EF976E}"/>
              </a:ext>
            </a:extLst>
          </p:cNvPr>
          <p:cNvSpPr>
            <a:spLocks noChangeArrowheads="1"/>
          </p:cNvSpPr>
          <p:nvPr/>
        </p:nvSpPr>
        <p:spPr bwMode="auto">
          <a:xfrm>
            <a:off x="430695" y="2008633"/>
            <a:ext cx="113306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dirty="0" smtClean="0">
                <a:solidFill>
                  <a:srgbClr val="7030A0"/>
                </a:solidFill>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Đối tượng đánh giá </a:t>
            </a:r>
            <a:r>
              <a:rPr lang="vi-VN" sz="2800" dirty="0">
                <a:latin typeface="Times New Roman" panose="02020603050405020304" pitchFamily="18" charset="0"/>
                <a:cs typeface="Times New Roman" panose="02020603050405020304" pitchFamily="18" charset="0"/>
              </a:rPr>
              <a:t>là sản phẩm và quá trình học tập, rèn luyện của học sinh</a:t>
            </a:r>
            <a:r>
              <a:rPr lang="vi-VN" sz="2800" dirty="0"/>
              <a:t>.</a:t>
            </a:r>
            <a:r>
              <a:rPr lang="en-US" sz="2800" dirty="0">
                <a:latin typeface="Times New Roman" panose="02020603050405020304" pitchFamily="18" charset="0"/>
                <a:cs typeface="Times New Roman" panose="02020603050405020304" pitchFamily="18" charset="0"/>
              </a:rPr>
              <a:t>=&gt; </a:t>
            </a:r>
            <a:r>
              <a:rPr lang="en-US" sz="2800" b="1" dirty="0" err="1">
                <a:solidFill>
                  <a:srgbClr val="0070C0"/>
                </a:solidFill>
                <a:latin typeface="Times New Roman" panose="02020603050405020304" pitchFamily="18" charset="0"/>
                <a:cs typeface="Times New Roman" panose="02020603050405020304" pitchFamily="18" charset="0"/>
              </a:rPr>
              <a:t>Đánh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giá</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năng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lực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người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học</a:t>
            </a:r>
            <a:endParaRPr lang="vi-VN" sz="2800" b="1" dirty="0">
              <a:solidFill>
                <a:srgbClr val="0070C0"/>
              </a:solidFill>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 xmlns:a16="http://schemas.microsoft.com/office/drawing/2014/main" id="{DA35F799-96F1-8C68-1155-D14B5A370980}"/>
              </a:ext>
            </a:extLst>
          </p:cNvPr>
          <p:cNvSpPr>
            <a:spLocks noChangeArrowheads="1"/>
          </p:cNvSpPr>
          <p:nvPr/>
        </p:nvSpPr>
        <p:spPr bwMode="auto">
          <a:xfrm>
            <a:off x="205408" y="3205210"/>
            <a:ext cx="11184834" cy="333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pP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vi-VN" sz="2800" b="1" i="1" dirty="0">
                <a:latin typeface="Times New Roman" pitchFamily="18" charset="0"/>
                <a:cs typeface="Times New Roman" pitchFamily="18" charset="0"/>
              </a:rPr>
              <a:t>là thuộc tính cá nhân</a:t>
            </a:r>
            <a:r>
              <a:rPr lang="vi-VN" sz="2800" dirty="0">
                <a:latin typeface="Times New Roman" pitchFamily="18" charset="0"/>
                <a:cs typeface="Times New Roman" pitchFamily="18" charset="0"/>
              </a:rPr>
              <a:t> được hình thành, phát triển nhờ </a:t>
            </a:r>
            <a:r>
              <a:rPr lang="vi-VN" sz="2800" b="1" dirty="0">
                <a:latin typeface="Times New Roman" pitchFamily="18" charset="0"/>
                <a:cs typeface="Times New Roman" pitchFamily="18" charset="0"/>
              </a:rPr>
              <a:t>tố chất sẵn có</a:t>
            </a:r>
            <a:r>
              <a:rPr lang="vi-VN" sz="2800" dirty="0">
                <a:latin typeface="Times New Roman" pitchFamily="18" charset="0"/>
                <a:cs typeface="Times New Roman" pitchFamily="18" charset="0"/>
              </a:rPr>
              <a:t> và </a:t>
            </a:r>
            <a:r>
              <a:rPr lang="vi-VN" sz="2800" b="1" dirty="0">
                <a:latin typeface="Times New Roman" pitchFamily="18" charset="0"/>
                <a:cs typeface="Times New Roman" pitchFamily="18" charset="0"/>
              </a:rPr>
              <a:t>quá trình học tập, rèn luyện</a:t>
            </a:r>
            <a:r>
              <a:rPr lang="vi-VN" sz="2800" dirty="0">
                <a:latin typeface="Times New Roman" pitchFamily="18" charset="0"/>
                <a:cs typeface="Times New Roman" pitchFamily="18" charset="0"/>
              </a:rPr>
              <a:t>, cho phép</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con người huy động tổng hợp các </a:t>
            </a:r>
            <a:r>
              <a:rPr lang="vi-VN" sz="2800" u="sng" dirty="0">
                <a:latin typeface="Times New Roman" pitchFamily="18" charset="0"/>
                <a:cs typeface="Times New Roman" pitchFamily="18" charset="0"/>
              </a:rPr>
              <a:t>kiến thức, kĩ năng</a:t>
            </a:r>
            <a:r>
              <a:rPr lang="vi-VN" sz="2800" dirty="0">
                <a:latin typeface="Times New Roman" pitchFamily="18" charset="0"/>
                <a:cs typeface="Times New Roman" pitchFamily="18" charset="0"/>
              </a:rPr>
              <a:t> và </a:t>
            </a:r>
            <a:r>
              <a:rPr lang="vi-VN" sz="2800" u="sng" dirty="0">
                <a:latin typeface="Times New Roman" pitchFamily="18" charset="0"/>
                <a:cs typeface="Times New Roman" pitchFamily="18" charset="0"/>
              </a:rPr>
              <a:t>các thuộc tính cá nhân khác</a:t>
            </a:r>
            <a:r>
              <a:rPr lang="vi-VN" sz="2800" dirty="0">
                <a:latin typeface="Times New Roman" pitchFamily="18" charset="0"/>
                <a:cs typeface="Times New Roman" pitchFamily="18" charset="0"/>
              </a:rPr>
              <a:t> như hứng thú, niềm tin, ý chí,... </a:t>
            </a:r>
            <a:r>
              <a:rPr lang="vi-VN" sz="2800" b="1" dirty="0">
                <a:latin typeface="Times New Roman" pitchFamily="18" charset="0"/>
                <a:cs typeface="Times New Roman" pitchFamily="18" charset="0"/>
              </a:rPr>
              <a:t>thực hiện</a:t>
            </a: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thành công</a:t>
            </a:r>
            <a:r>
              <a:rPr lang="vi-VN" sz="2800" dirty="0">
                <a:latin typeface="Times New Roman" pitchFamily="18" charset="0"/>
                <a:cs typeface="Times New Roman" pitchFamily="18" charset="0"/>
              </a:rPr>
              <a:t> một loại hoạt động nhất định, </a:t>
            </a:r>
            <a:r>
              <a:rPr lang="vi-VN" sz="2800" b="1" dirty="0">
                <a:latin typeface="Times New Roman" pitchFamily="18" charset="0"/>
                <a:cs typeface="Times New Roman" pitchFamily="18" charset="0"/>
              </a:rPr>
              <a:t>đạt kết quả mong muốn</a:t>
            </a:r>
            <a:r>
              <a:rPr lang="vi-VN" sz="2800" dirty="0">
                <a:latin typeface="Times New Roman" pitchFamily="18" charset="0"/>
                <a:cs typeface="Times New Roman" pitchFamily="18" charset="0"/>
              </a:rPr>
              <a:t> trong những điều kiện cụ thể.</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lgn="r">
              <a:lnSpc>
                <a:spcPct val="150000"/>
              </a:lnSpc>
            </a:pPr>
            <a:r>
              <a:rPr lang="en-US" sz="2800" b="1" i="1" dirty="0" err="1">
                <a:latin typeface="Times New Roman" pitchFamily="18" charset="0"/>
                <a:cs typeface="Times New Roman" pitchFamily="18" charset="0"/>
              </a:rPr>
              <a:t>Ch</a:t>
            </a:r>
            <a:r>
              <a:rPr lang="vi-VN" sz="2800" b="1" i="1" dirty="0">
                <a:latin typeface="Times New Roman" pitchFamily="18" charset="0"/>
                <a:cs typeface="Times New Roman" pitchFamily="18" charset="0"/>
              </a:rPr>
              <a:t>ư</a:t>
            </a:r>
            <a:r>
              <a:rPr lang="en-US" sz="2800" b="1" i="1" dirty="0" err="1">
                <a:latin typeface="Times New Roman" pitchFamily="18" charset="0"/>
                <a:cs typeface="Times New Roman" pitchFamily="18" charset="0"/>
              </a:rPr>
              <a:t>ơng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trình</a:t>
            </a:r>
            <a:r>
              <a:rPr lang="en-US" sz="2800" b="1" i="1" dirty="0">
                <a:latin typeface="Times New Roman" pitchFamily="18" charset="0"/>
                <a:cs typeface="Times New Roman" pitchFamily="18" charset="0"/>
              </a:rPr>
              <a:t> GDPT 2018</a:t>
            </a:r>
          </a:p>
        </p:txBody>
      </p:sp>
      <p:sp>
        <p:nvSpPr>
          <p:cNvPr id="8" name="Rectangle 1">
            <a:extLst>
              <a:ext uri="{FF2B5EF4-FFF2-40B4-BE49-F238E27FC236}">
                <a16:creationId xmlns="" xmlns:a16="http://schemas.microsoft.com/office/drawing/2014/main" id="{A76B3E38-36D0-A42A-6D2C-6D3FC3C2E2E7}"/>
              </a:ext>
            </a:extLst>
          </p:cNvPr>
          <p:cNvSpPr>
            <a:spLocks noChangeArrowheads="1"/>
          </p:cNvSpPr>
          <p:nvPr/>
        </p:nvSpPr>
        <p:spPr bwMode="auto">
          <a:xfrm>
            <a:off x="205408" y="288836"/>
            <a:ext cx="117811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buNone/>
            </a:pPr>
            <a:r>
              <a:rPr lang="en-US" altLang="en-US" sz="2800" b="1" u="sng" dirty="0">
                <a:solidFill>
                  <a:srgbClr val="FF0000"/>
                </a:solidFill>
                <a:latin typeface="Times New Roman" panose="02020603050405020304" pitchFamily="18" charset="0"/>
                <a:cs typeface="Times New Roman" panose="02020603050405020304" pitchFamily="18" charset="0"/>
              </a:rPr>
              <a:t>PHẦN 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MỘT SỐ </a:t>
            </a:r>
            <a:r>
              <a:rPr lang="en-US" sz="2800" b="1" spc="-5" dirty="0">
                <a:solidFill>
                  <a:srgbClr val="FF0000"/>
                </a:solidFill>
                <a:latin typeface="Times New Roman" panose="02020603050405020304" pitchFamily="18" charset="0"/>
                <a:cs typeface="Times New Roman" panose="02020603050405020304" pitchFamily="18" charset="0"/>
              </a:rPr>
              <a:t>VẤN</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ĐỀ</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CHUNG</a:t>
            </a:r>
            <a:r>
              <a:rPr lang="en-US" sz="2800" b="1" spc="5" dirty="0">
                <a:solidFill>
                  <a:srgbClr val="FF0000"/>
                </a:solidFill>
                <a:latin typeface="Times New Roman" panose="02020603050405020304" pitchFamily="18" charset="0"/>
                <a:cs typeface="Times New Roman" panose="02020603050405020304" pitchFamily="18" charset="0"/>
              </a:rPr>
              <a:t> VỀ</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KIỂM</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TRA,</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ĐÁNH</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GIÁ</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MÔN</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NGỮ VĂN</a:t>
            </a:r>
            <a:r>
              <a:rPr lang="en-US" sz="2800" b="1" spc="5"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THEO</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CHƯƠNG</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TRÌNH GIÁO</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DỤC</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PHỔ</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THÔNG</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15" dirty="0">
                <a:solidFill>
                  <a:srgbClr val="FF0000"/>
                </a:solidFill>
                <a:latin typeface="Times New Roman" panose="02020603050405020304" pitchFamily="18" charset="0"/>
                <a:cs typeface="Times New Roman" panose="02020603050405020304" pitchFamily="18" charset="0"/>
              </a:rPr>
              <a:t>20</a:t>
            </a:r>
            <a:r>
              <a:rPr lang="en-US" sz="2800" b="1" spc="-5" dirty="0">
                <a:solidFill>
                  <a:srgbClr val="FF0000"/>
                </a:solidFill>
                <a:latin typeface="Times New Roman" panose="02020603050405020304" pitchFamily="18" charset="0"/>
                <a:cs typeface="Times New Roman" panose="02020603050405020304" pitchFamily="18" charset="0"/>
              </a:rPr>
              <a:t>18</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2484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20DF405-004E-387C-756E-17387527054F}"/>
            </a:ext>
          </a:extLst>
        </p:cNvPr>
        <p:cNvGrpSpPr/>
        <p:nvPr/>
      </p:nvGrpSpPr>
      <p:grpSpPr>
        <a:xfrm>
          <a:off x="0" y="0"/>
          <a:ext cx="0" cy="0"/>
          <a:chOff x="0" y="0"/>
          <a:chExt cx="0" cy="0"/>
        </a:xfrm>
      </p:grpSpPr>
      <p:pic>
        <p:nvPicPr>
          <p:cNvPr id="2" name="图片 1">
            <a:extLst>
              <a:ext uri="{FF2B5EF4-FFF2-40B4-BE49-F238E27FC236}">
                <a16:creationId xmlns="" xmlns:a16="http://schemas.microsoft.com/office/drawing/2014/main" id="{A6604C3D-003A-85A6-A3C3-9021F8F00454}"/>
              </a:ext>
            </a:extLst>
          </p:cNvPr>
          <p:cNvPicPr>
            <a:picLocks noChangeAspect="1"/>
          </p:cNvPicPr>
          <p:nvPr/>
        </p:nvPicPr>
        <p:blipFill rotWithShape="1">
          <a:blip r:embed="rId2"/>
          <a:srcRect l="34326" r="34033"/>
          <a:stretch/>
        </p:blipFill>
        <p:spPr>
          <a:xfrm rot="16200000">
            <a:off x="2753135" y="-2667001"/>
            <a:ext cx="6858002" cy="12192000"/>
          </a:xfrm>
          <a:prstGeom prst="rect">
            <a:avLst/>
          </a:prstGeom>
        </p:spPr>
      </p:pic>
      <p:sp>
        <p:nvSpPr>
          <p:cNvPr id="3" name="矩形 2">
            <a:extLst>
              <a:ext uri="{FF2B5EF4-FFF2-40B4-BE49-F238E27FC236}">
                <a16:creationId xmlns="" xmlns:a16="http://schemas.microsoft.com/office/drawing/2014/main" id="{C258C181-57CF-2232-68A4-19FAC8E708DE}"/>
              </a:ext>
            </a:extLst>
          </p:cNvPr>
          <p:cNvSpPr/>
          <p:nvPr/>
        </p:nvSpPr>
        <p:spPr>
          <a:xfrm>
            <a:off x="2799761" y="1348033"/>
            <a:ext cx="6608190" cy="3846136"/>
          </a:xfrm>
          <a:prstGeom prst="rect">
            <a:avLst/>
          </a:prstGeom>
          <a:solidFill>
            <a:srgbClr val="9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FFFFFF"/>
              </a:solidFill>
              <a:effectLst/>
              <a:uLnTx/>
              <a:uFillTx/>
              <a:latin typeface="UVN Cat Bien" pitchFamily="18" charset="0"/>
              <a:ea typeface="+mn-ea"/>
              <a:cs typeface="+mn-cs"/>
              <a:sym typeface="+mn-lt"/>
            </a:endParaRPr>
          </a:p>
        </p:txBody>
      </p:sp>
      <p:pic>
        <p:nvPicPr>
          <p:cNvPr id="11" name="图片 10">
            <a:extLst>
              <a:ext uri="{FF2B5EF4-FFF2-40B4-BE49-F238E27FC236}">
                <a16:creationId xmlns="" xmlns:a16="http://schemas.microsoft.com/office/drawing/2014/main" id="{60CF94E8-17C8-65D3-058A-64DA682FB073}"/>
              </a:ext>
            </a:extLst>
          </p:cNvPr>
          <p:cNvPicPr>
            <a:picLocks noChangeAspect="1"/>
          </p:cNvPicPr>
          <p:nvPr/>
        </p:nvPicPr>
        <p:blipFill rotWithShape="1">
          <a:blip r:embed="rId3">
            <a:clrChange>
              <a:clrFrom>
                <a:srgbClr val="F2EEEB"/>
              </a:clrFrom>
              <a:clrTo>
                <a:srgbClr val="F2EEEB">
                  <a:alpha val="0"/>
                </a:srgbClr>
              </a:clrTo>
            </a:clrChange>
            <a:lum bright="70000" contrast="-70000"/>
            <a:extLst>
              <a:ext uri="{28A0092B-C50C-407E-A947-70E740481C1C}">
                <a14:useLocalDpi xmlns:a14="http://schemas.microsoft.com/office/drawing/2010/main" val="0"/>
              </a:ext>
            </a:extLst>
          </a:blip>
          <a:srcRect r="50000" b="67856"/>
          <a:stretch/>
        </p:blipFill>
        <p:spPr>
          <a:xfrm>
            <a:off x="2832890" y="-3"/>
            <a:ext cx="5512905" cy="1621655"/>
          </a:xfrm>
          <a:prstGeom prst="rect">
            <a:avLst/>
          </a:prstGeom>
        </p:spPr>
      </p:pic>
      <p:sp>
        <p:nvSpPr>
          <p:cNvPr id="12" name="文本框 11">
            <a:extLst>
              <a:ext uri="{FF2B5EF4-FFF2-40B4-BE49-F238E27FC236}">
                <a16:creationId xmlns="" xmlns:a16="http://schemas.microsoft.com/office/drawing/2014/main" id="{5F93E3B1-9484-53A4-F01B-20B1930BBDB9}"/>
              </a:ext>
            </a:extLst>
          </p:cNvPr>
          <p:cNvSpPr txBox="1"/>
          <p:nvPr/>
        </p:nvSpPr>
        <p:spPr>
          <a:xfrm>
            <a:off x="4675535" y="639509"/>
            <a:ext cx="2310413"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u="sng" dirty="0">
                <a:latin typeface="UVN Cat Bien" pitchFamily="18" charset="0"/>
              </a:rPr>
              <a:t>NỘI DUNG</a:t>
            </a:r>
            <a:r>
              <a:rPr kumimoji="0" lang="en-US" altLang="zh-CN" sz="3200" b="1" i="0" u="sng" strike="noStrike" kern="1200" cap="none" spc="0" normalizeH="0" baseline="0" noProof="0" dirty="0">
                <a:ln>
                  <a:noFill/>
                </a:ln>
                <a:effectLst/>
                <a:uLnTx/>
                <a:uFillTx/>
                <a:latin typeface="UVN Cat Bien" pitchFamily="18" charset="0"/>
                <a:ea typeface="+mn-ea"/>
                <a:cs typeface="+mn-cs"/>
              </a:rPr>
              <a:t> </a:t>
            </a:r>
            <a:endParaRPr kumimoji="0" lang="zh-CN" altLang="en-US" sz="3200" b="1" i="0" u="sng" strike="noStrike" kern="1200" cap="none" spc="0" normalizeH="0" baseline="0" noProof="0" dirty="0">
              <a:ln>
                <a:noFill/>
              </a:ln>
              <a:effectLst/>
              <a:uLnTx/>
              <a:uFillTx/>
              <a:latin typeface="UVN Cat Bien" pitchFamily="18" charset="0"/>
              <a:ea typeface="+mn-ea"/>
              <a:cs typeface="+mn-cs"/>
            </a:endParaRPr>
          </a:p>
        </p:txBody>
      </p:sp>
      <p:sp>
        <p:nvSpPr>
          <p:cNvPr id="15" name="矩形 14">
            <a:extLst>
              <a:ext uri="{FF2B5EF4-FFF2-40B4-BE49-F238E27FC236}">
                <a16:creationId xmlns="" xmlns:a16="http://schemas.microsoft.com/office/drawing/2014/main" id="{72214A01-F7FA-2054-64F5-5922148BAC0B}"/>
              </a:ext>
            </a:extLst>
          </p:cNvPr>
          <p:cNvSpPr/>
          <p:nvPr/>
        </p:nvSpPr>
        <p:spPr>
          <a:xfrm>
            <a:off x="2511380" y="1621652"/>
            <a:ext cx="7289444" cy="835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vi-VN" altLang="en-US" sz="2600" b="1" dirty="0">
                <a:solidFill>
                  <a:schemeClr val="tx1"/>
                </a:solidFill>
                <a:latin typeface="Times New Roman" panose="02020603050405020304" pitchFamily="18" charset="0"/>
                <a:cs typeface="Times New Roman" panose="02020603050405020304" pitchFamily="18" charset="0"/>
              </a:rPr>
              <a:t> </a:t>
            </a:r>
            <a:endParaRPr lang="en-US" altLang="en-US" sz="2600" b="1" dirty="0">
              <a:solidFill>
                <a:schemeClr val="tx1"/>
              </a:solidFill>
              <a:latin typeface="Times New Roman" panose="02020603050405020304" pitchFamily="18" charset="0"/>
              <a:cs typeface="Times New Roman" panose="02020603050405020304" pitchFamily="18" charset="0"/>
            </a:endParaRPr>
          </a:p>
          <a:p>
            <a:pPr algn="ctr"/>
            <a:r>
              <a:rPr lang="en-US" altLang="en-US" sz="2600" b="1" dirty="0" smtClean="0">
                <a:solidFill>
                  <a:schemeClr val="tx1"/>
                </a:solidFill>
                <a:latin typeface="Times New Roman" panose="02020603050405020304" pitchFamily="18" charset="0"/>
                <a:cs typeface="Times New Roman" panose="02020603050405020304" pitchFamily="18" charset="0"/>
              </a:rPr>
              <a:t>  I</a:t>
            </a:r>
            <a:r>
              <a:rPr lang="en-US" altLang="en-US" sz="2600" b="1" dirty="0">
                <a:solidFill>
                  <a:schemeClr val="tx1"/>
                </a:solidFill>
                <a:latin typeface="Times New Roman" panose="02020603050405020304" pitchFamily="18" charset="0"/>
                <a:cs typeface="Times New Roman" panose="02020603050405020304" pitchFamily="18" charset="0"/>
              </a:rPr>
              <a:t>: </a:t>
            </a:r>
            <a:r>
              <a:rPr lang="en-US" sz="2600" b="1" dirty="0" smtClean="0">
                <a:solidFill>
                  <a:schemeClr val="tx1"/>
                </a:solidFill>
                <a:latin typeface="Times New Roman" pitchFamily="18" charset="0"/>
                <a:cs typeface="Times New Roman" pitchFamily="18" charset="0"/>
              </a:rPr>
              <a:t>CẤU TRÚC VÀ YÊU CẦU CỦA ĐỀ KIỂM TRA ĐỊNH KÌ</a:t>
            </a:r>
            <a:endParaRPr lang="en-US" sz="2600" b="1" dirty="0">
              <a:solidFill>
                <a:schemeClr val="tx1"/>
              </a:solidFill>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chemeClr val="tx1"/>
              </a:solidFill>
              <a:effectLst/>
              <a:uLnTx/>
              <a:uFillTx/>
              <a:latin typeface="UVN Cat Bien" pitchFamily="18" charset="0"/>
              <a:ea typeface="+mn-ea"/>
              <a:cs typeface="+mn-cs"/>
            </a:endParaRPr>
          </a:p>
        </p:txBody>
      </p:sp>
      <p:sp>
        <p:nvSpPr>
          <p:cNvPr id="16" name="矩形 15">
            <a:extLst>
              <a:ext uri="{FF2B5EF4-FFF2-40B4-BE49-F238E27FC236}">
                <a16:creationId xmlns="" xmlns:a16="http://schemas.microsoft.com/office/drawing/2014/main" id="{124A8B96-5735-5D06-1DB5-126835D7EBF1}"/>
              </a:ext>
            </a:extLst>
          </p:cNvPr>
          <p:cNvSpPr/>
          <p:nvPr/>
        </p:nvSpPr>
        <p:spPr>
          <a:xfrm>
            <a:off x="2511380" y="2816552"/>
            <a:ext cx="7289444" cy="78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600" b="1" dirty="0" smtClean="0">
                <a:solidFill>
                  <a:schemeClr val="tx1"/>
                </a:solidFill>
                <a:latin typeface="Times New Roman" panose="02020603050405020304" pitchFamily="18" charset="0"/>
                <a:cs typeface="Times New Roman" panose="02020603050405020304" pitchFamily="18" charset="0"/>
              </a:rPr>
              <a:t>  II</a:t>
            </a:r>
            <a:r>
              <a:rPr lang="en-US" altLang="en-US" sz="2600" b="1" dirty="0">
                <a:solidFill>
                  <a:schemeClr val="tx1"/>
                </a:solidFill>
                <a:latin typeface="Times New Roman" panose="02020603050405020304" pitchFamily="18" charset="0"/>
                <a:cs typeface="Times New Roman" panose="02020603050405020304" pitchFamily="18" charset="0"/>
              </a:rPr>
              <a:t>: </a:t>
            </a:r>
            <a:r>
              <a:rPr lang="en-US" sz="2600" b="1" dirty="0" smtClean="0">
                <a:solidFill>
                  <a:schemeClr val="tx1"/>
                </a:solidFill>
                <a:latin typeface="Times New Roman" pitchFamily="18" charset="0"/>
                <a:cs typeface="Times New Roman" pitchFamily="18" charset="0"/>
              </a:rPr>
              <a:t>QUY TRÌNH XÂY DỰNG ĐỀ KIỂM TRA ĐỊNH KÌ</a:t>
            </a:r>
            <a:endParaRPr lang="en-US" sz="2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0787320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82B6823-288B-E04C-F57A-298C0E580655}"/>
            </a:ext>
          </a:extLst>
        </p:cNvPr>
        <p:cNvGrpSpPr/>
        <p:nvPr/>
      </p:nvGrpSpPr>
      <p:grpSpPr>
        <a:xfrm>
          <a:off x="0" y="0"/>
          <a:ext cx="0" cy="0"/>
          <a:chOff x="0" y="0"/>
          <a:chExt cx="0" cy="0"/>
        </a:xfrm>
      </p:grpSpPr>
      <p:sp>
        <p:nvSpPr>
          <p:cNvPr id="7" name="矩形 6">
            <a:extLst>
              <a:ext uri="{FF2B5EF4-FFF2-40B4-BE49-F238E27FC236}">
                <a16:creationId xmlns="" xmlns:a16="http://schemas.microsoft.com/office/drawing/2014/main" id="{2CD979C8-D118-41D9-23A8-F029EA39EA40}"/>
              </a:ext>
            </a:extLst>
          </p:cNvPr>
          <p:cNvSpPr/>
          <p:nvPr/>
        </p:nvSpPr>
        <p:spPr>
          <a:xfrm>
            <a:off x="2527953" y="1661148"/>
            <a:ext cx="7136091" cy="3721231"/>
          </a:xfrm>
          <a:prstGeom prst="rect">
            <a:avLst/>
          </a:prstGeom>
          <a:solidFill>
            <a:srgbClr val="90BDB5"/>
          </a:solidFill>
          <a:ln>
            <a:noFill/>
          </a:ln>
          <a:effectLst>
            <a:outerShdw blurRad="304800" dist="215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lvl="0" algn="ctr" eaLnBrk="0" fontAlgn="base" hangingPunct="0">
              <a:spcBef>
                <a:spcPct val="0"/>
              </a:spcBef>
              <a:spcAft>
                <a:spcPct val="0"/>
              </a:spcAft>
              <a:defRPr/>
            </a:pPr>
            <a:r>
              <a:rPr kumimoji="0" lang="vi-V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itchFamily="18" charset="0"/>
                <a:cs typeface="Times New Roman" pitchFamily="18" charset="0"/>
              </a:rPr>
              <a:t>CẤU TRÚC VÀ YÊU CẦU CỦA ĐỀ KIỂM TRA ĐỊNH KÌ</a:t>
            </a:r>
            <a:endParaRPr kumimoji="0" lang="en-US"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8" name="椭圆 7">
            <a:extLst>
              <a:ext uri="{FF2B5EF4-FFF2-40B4-BE49-F238E27FC236}">
                <a16:creationId xmlns="" xmlns:a16="http://schemas.microsoft.com/office/drawing/2014/main" id="{3BAC44C6-D39E-AFC6-F781-31D99747DDBF}"/>
              </a:ext>
            </a:extLst>
          </p:cNvPr>
          <p:cNvSpPr/>
          <p:nvPr/>
        </p:nvSpPr>
        <p:spPr>
          <a:xfrm>
            <a:off x="4399278" y="1459189"/>
            <a:ext cx="3393440" cy="1859059"/>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椭圆 8">
            <a:extLst>
              <a:ext uri="{FF2B5EF4-FFF2-40B4-BE49-F238E27FC236}">
                <a16:creationId xmlns="" xmlns:a16="http://schemas.microsoft.com/office/drawing/2014/main" id="{627BB13F-907B-E1BD-FD25-0C7D66EA7DFA}"/>
              </a:ext>
            </a:extLst>
          </p:cNvPr>
          <p:cNvSpPr/>
          <p:nvPr/>
        </p:nvSpPr>
        <p:spPr>
          <a:xfrm>
            <a:off x="4498338" y="1502757"/>
            <a:ext cx="3195320" cy="1771921"/>
          </a:xfrm>
          <a:prstGeom prst="ellipse">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Hộp Văn bản 2">
            <a:extLst>
              <a:ext uri="{FF2B5EF4-FFF2-40B4-BE49-F238E27FC236}">
                <a16:creationId xmlns="" xmlns:a16="http://schemas.microsoft.com/office/drawing/2014/main" id="{43663A66-CB94-C3FE-5E65-79C6053EDBFA}"/>
              </a:ext>
            </a:extLst>
          </p:cNvPr>
          <p:cNvSpPr txBox="1"/>
          <p:nvPr/>
        </p:nvSpPr>
        <p:spPr>
          <a:xfrm>
            <a:off x="4956310" y="2065554"/>
            <a:ext cx="2504663" cy="646331"/>
          </a:xfrm>
          <a:prstGeom prst="rect">
            <a:avLst/>
          </a:prstGeom>
          <a:solidFill>
            <a:schemeClr val="bg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a:t>
            </a:r>
            <a:r>
              <a:rPr kumimoji="0" lang="vi-VN" altLang="en-US" sz="2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214185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E725EB6-4E05-3C62-2042-122141067532}"/>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AB021F86-5CD2-6AF0-CD0D-A6B1A0702483}"/>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0B91A422-542E-A2AA-D236-83B43669BA2D}"/>
              </a:ext>
            </a:extLst>
          </p:cNvPr>
          <p:cNvSpPr/>
          <p:nvPr/>
        </p:nvSpPr>
        <p:spPr>
          <a:xfrm>
            <a:off x="410817" y="252918"/>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4760BD5C-F785-7F32-E915-B160E3514F64}"/>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7" name="Rectangle 3">
            <a:extLst>
              <a:ext uri="{FF2B5EF4-FFF2-40B4-BE49-F238E27FC236}">
                <a16:creationId xmlns="" xmlns:a16="http://schemas.microsoft.com/office/drawing/2014/main" id="{92444C12-FFF9-A9B1-CC7E-7C0C3BF71497}"/>
              </a:ext>
            </a:extLst>
          </p:cNvPr>
          <p:cNvSpPr>
            <a:spLocks noChangeArrowheads="1"/>
          </p:cNvSpPr>
          <p:nvPr/>
        </p:nvSpPr>
        <p:spPr bwMode="auto">
          <a:xfrm>
            <a:off x="609601" y="279077"/>
            <a:ext cx="10964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0" fontAlgn="base" hangingPunct="0">
              <a:spcBef>
                <a:spcPct val="0"/>
              </a:spcBef>
              <a:spcAft>
                <a:spcPct val="0"/>
              </a:spcAft>
              <a:buNone/>
              <a:defRPr/>
            </a:pPr>
            <a:r>
              <a:rPr lang="en-US" sz="2800" b="1" dirty="0" smtClean="0">
                <a:latin typeface="Times New Roman" pitchFamily="18" charset="0"/>
                <a:cs typeface="Times New Roman" pitchFamily="18" charset="0"/>
              </a:rPr>
              <a:t>I. CẤU </a:t>
            </a:r>
            <a:r>
              <a:rPr lang="en-US" sz="2800" b="1" dirty="0">
                <a:latin typeface="Times New Roman" pitchFamily="18" charset="0"/>
                <a:cs typeface="Times New Roman" pitchFamily="18" charset="0"/>
              </a:rPr>
              <a:t>TRÚC VÀ YÊU CẦU CỦA ĐỀ KIỂM TRA ĐỊNH KÌ</a:t>
            </a:r>
            <a:endParaRPr lang="en-US" altLang="en-US" sz="2800" b="1" dirty="0">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711509" y="967113"/>
            <a:ext cx="10579343" cy="542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eaLnBrk="0" fontAlgn="base" hangingPunct="0">
              <a:lnSpc>
                <a:spcPct val="125000"/>
              </a:lnSpc>
              <a:spcBef>
                <a:spcPct val="0"/>
              </a:spcBef>
              <a:spcAft>
                <a:spcPct val="0"/>
              </a:spcAft>
              <a:buNone/>
              <a:defRPr/>
            </a:pPr>
            <a:r>
              <a:rPr lang="en-US" altLang="en-US" sz="2800" b="1" dirty="0" smtClean="0">
                <a:solidFill>
                  <a:srgbClr val="002060"/>
                </a:solidFill>
                <a:latin typeface="Times New Roman" panose="02020603050405020304" pitchFamily="18" charset="0"/>
                <a:cs typeface="Times New Roman" panose="02020603050405020304" pitchFamily="18" charset="0"/>
              </a:rPr>
              <a:t>1. </a:t>
            </a:r>
            <a:r>
              <a:rPr lang="en-US" altLang="en-US" sz="2800" b="1" dirty="0" err="1" smtClean="0">
                <a:solidFill>
                  <a:srgbClr val="002060"/>
                </a:solidFill>
                <a:latin typeface="Times New Roman" panose="02020603050405020304" pitchFamily="18" charset="0"/>
                <a:cs typeface="Times New Roman" panose="02020603050405020304" pitchFamily="18" charset="0"/>
              </a:rPr>
              <a:t>Cấu</a:t>
            </a:r>
            <a:r>
              <a:rPr lang="en-US" altLang="en-US" sz="2800" b="1" dirty="0" smtClean="0">
                <a:solidFill>
                  <a:srgbClr val="002060"/>
                </a:solidFill>
                <a:latin typeface="Times New Roman" panose="02020603050405020304" pitchFamily="18" charset="0"/>
                <a:cs typeface="Times New Roman" panose="02020603050405020304" pitchFamily="18" charset="0"/>
              </a:rPr>
              <a:t> </a:t>
            </a:r>
            <a:r>
              <a:rPr lang="en-US" altLang="en-US" sz="2800" b="1" dirty="0" err="1" smtClean="0">
                <a:solidFill>
                  <a:srgbClr val="002060"/>
                </a:solidFill>
                <a:latin typeface="Times New Roman" panose="02020603050405020304" pitchFamily="18" charset="0"/>
                <a:cs typeface="Times New Roman" panose="02020603050405020304" pitchFamily="18" charset="0"/>
              </a:rPr>
              <a:t>trúc</a:t>
            </a:r>
            <a:r>
              <a:rPr lang="en-US" altLang="en-US" sz="2800" b="1" dirty="0" smtClean="0">
                <a:solidFill>
                  <a:srgbClr val="002060"/>
                </a:solidFill>
                <a:latin typeface="Times New Roman" panose="02020603050405020304" pitchFamily="18" charset="0"/>
                <a:cs typeface="Times New Roman" panose="02020603050405020304" pitchFamily="18" charset="0"/>
              </a:rPr>
              <a:t>: </a:t>
            </a:r>
            <a:r>
              <a:rPr lang="en-US" altLang="en-US" sz="2800" dirty="0" err="1" smtClean="0">
                <a:solidFill>
                  <a:srgbClr val="002060"/>
                </a:solidFill>
                <a:latin typeface="Times New Roman" panose="02020603050405020304" pitchFamily="18" charset="0"/>
                <a:cs typeface="Times New Roman" panose="02020603050405020304" pitchFamily="18" charset="0"/>
              </a:rPr>
              <a:t>Căn</a:t>
            </a:r>
            <a:r>
              <a:rPr lang="en-US" altLang="en-US" sz="2800" dirty="0" smtClean="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cứ</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vào</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yêu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cầu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cần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đạt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nội</a:t>
            </a:r>
            <a:r>
              <a:rPr lang="en-US" altLang="en-US" sz="2800" dirty="0">
                <a:solidFill>
                  <a:srgbClr val="002060"/>
                </a:solidFill>
                <a:latin typeface="Times New Roman" panose="02020603050405020304" pitchFamily="18" charset="0"/>
                <a:cs typeface="Times New Roman" panose="02020603050405020304" pitchFamily="18" charset="0"/>
              </a:rPr>
              <a:t> dung </a:t>
            </a:r>
            <a:r>
              <a:rPr lang="en-US" altLang="en-US" sz="2800" dirty="0" err="1">
                <a:solidFill>
                  <a:srgbClr val="002060"/>
                </a:solidFill>
                <a:latin typeface="Times New Roman" panose="02020603050405020304" pitchFamily="18" charset="0"/>
                <a:cs typeface="Times New Roman" panose="02020603050405020304" pitchFamily="18" charset="0"/>
              </a:rPr>
              <a:t>dạy</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học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và</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thời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lượng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quy</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định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cho</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các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mạch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Đọc</a:t>
            </a:r>
            <a:r>
              <a:rPr lang="en-US" altLang="en-US" sz="2800" dirty="0">
                <a:solidFill>
                  <a:srgbClr val="002060"/>
                </a:solidFill>
                <a:latin typeface="Times New Roman" panose="02020603050405020304" pitchFamily="18" charset="0"/>
                <a:cs typeface="Times New Roman" panose="02020603050405020304" pitchFamily="18" charset="0"/>
              </a:rPr>
              <a:t> – </a:t>
            </a:r>
            <a:r>
              <a:rPr lang="en-US" altLang="en-US" sz="2800" dirty="0" err="1">
                <a:solidFill>
                  <a:srgbClr val="002060"/>
                </a:solidFill>
                <a:latin typeface="Times New Roman" panose="02020603050405020304" pitchFamily="18" charset="0"/>
                <a:cs typeface="Times New Roman" panose="02020603050405020304" pitchFamily="18" charset="0"/>
              </a:rPr>
              <a:t>Viết</a:t>
            </a:r>
            <a:r>
              <a:rPr lang="en-US" altLang="en-US" sz="2800" dirty="0">
                <a:solidFill>
                  <a:srgbClr val="002060"/>
                </a:solidFill>
                <a:latin typeface="Times New Roman" panose="02020603050405020304" pitchFamily="18" charset="0"/>
                <a:cs typeface="Times New Roman" panose="02020603050405020304" pitchFamily="18" charset="0"/>
              </a:rPr>
              <a:t> – </a:t>
            </a:r>
            <a:r>
              <a:rPr lang="en-US" altLang="en-US" sz="2800" dirty="0" err="1">
                <a:solidFill>
                  <a:srgbClr val="002060"/>
                </a:solidFill>
                <a:latin typeface="Times New Roman" panose="02020603050405020304" pitchFamily="18" charset="0"/>
                <a:cs typeface="Times New Roman" panose="02020603050405020304" pitchFamily="18" charset="0"/>
              </a:rPr>
              <a:t>Nói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và</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nghe</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của</a:t>
            </a:r>
            <a:r>
              <a:rPr lang="en-US" altLang="en-US" sz="2800" dirty="0">
                <a:solidFill>
                  <a:srgbClr val="002060"/>
                </a:solidFill>
                <a:latin typeface="Times New Roman" panose="02020603050405020304" pitchFamily="18" charset="0"/>
                <a:cs typeface="Times New Roman" panose="02020603050405020304" pitchFamily="18" charset="0"/>
              </a:rPr>
              <a:t> CT, </a:t>
            </a:r>
            <a:r>
              <a:rPr lang="en-US" altLang="en-US" sz="2800" dirty="0" err="1">
                <a:solidFill>
                  <a:srgbClr val="002060"/>
                </a:solidFill>
                <a:latin typeface="Times New Roman" panose="02020603050405020304" pitchFamily="18" charset="0"/>
                <a:cs typeface="Times New Roman" panose="02020603050405020304" pitchFamily="18" charset="0"/>
              </a:rPr>
              <a:t>mô</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hình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kiểm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tra</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định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kì</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môn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Ngữ</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văn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gồm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hai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phần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Đọc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hiểu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và</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Viết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Dự</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kiến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phân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bổ</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nội</a:t>
            </a:r>
            <a:r>
              <a:rPr lang="en-US" altLang="en-US" sz="2800" dirty="0">
                <a:solidFill>
                  <a:srgbClr val="002060"/>
                </a:solidFill>
                <a:latin typeface="Times New Roman" panose="02020603050405020304" pitchFamily="18" charset="0"/>
                <a:cs typeface="Times New Roman" panose="02020603050405020304" pitchFamily="18" charset="0"/>
              </a:rPr>
              <a:t> dung </a:t>
            </a:r>
            <a:r>
              <a:rPr lang="en-US" altLang="en-US" sz="2800" dirty="0" err="1">
                <a:solidFill>
                  <a:srgbClr val="002060"/>
                </a:solidFill>
                <a:latin typeface="Times New Roman" panose="02020603050405020304" pitchFamily="18" charset="0"/>
                <a:cs typeface="Times New Roman" panose="02020603050405020304" pitchFamily="18" charset="0"/>
              </a:rPr>
              <a:t>đánh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giá</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và</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tỉ</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lệ</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điểm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cho</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hai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phần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Đọc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hiểu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và</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Viết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phù</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hợp</a:t>
            </a:r>
            <a:r>
              <a:rPr lang="en-US" altLang="en-US" sz="2800" dirty="0">
                <a:solidFill>
                  <a:srgbClr val="002060"/>
                </a:solidFill>
                <a:latin typeface="Times New Roman" panose="02020603050405020304" pitchFamily="18" charset="0"/>
                <a:cs typeface="Times New Roman" panose="02020603050405020304" pitchFamily="18" charset="0"/>
              </a:rPr>
              <a:t>: 50/50, 40/60 </a:t>
            </a:r>
            <a:r>
              <a:rPr lang="en-US" altLang="en-US" sz="2800" dirty="0" err="1">
                <a:solidFill>
                  <a:srgbClr val="002060"/>
                </a:solidFill>
                <a:latin typeface="Times New Roman" panose="02020603050405020304" pitchFamily="18" charset="0"/>
                <a:cs typeface="Times New Roman" panose="02020603050405020304" pitchFamily="18" charset="0"/>
              </a:rPr>
              <a:t>hoặc</a:t>
            </a:r>
            <a:r>
              <a:rPr lang="en-US" altLang="en-US" sz="2800" dirty="0">
                <a:solidFill>
                  <a:srgbClr val="002060"/>
                </a:solidFill>
                <a:latin typeface="Times New Roman" panose="02020603050405020304" pitchFamily="18" charset="0"/>
                <a:cs typeface="Times New Roman" panose="02020603050405020304" pitchFamily="18" charset="0"/>
              </a:rPr>
              <a:t> 60/40. </a:t>
            </a:r>
            <a:r>
              <a:rPr lang="en-US" altLang="en-US" sz="2800" dirty="0" err="1">
                <a:solidFill>
                  <a:srgbClr val="002060"/>
                </a:solidFill>
                <a:latin typeface="Times New Roman" panose="02020603050405020304" pitchFamily="18" charset="0"/>
                <a:cs typeface="Times New Roman" panose="02020603050405020304" pitchFamily="18" charset="0"/>
              </a:rPr>
              <a:t>Tuỳ</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mục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đích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kiểm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tra</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đánh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giá</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tại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thời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điểm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đó</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của</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giáo</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viên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và</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độ</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khó</a:t>
            </a:r>
            <a:r>
              <a:rPr lang="en-US" altLang="en-US" sz="2800" dirty="0">
                <a:solidFill>
                  <a:srgbClr val="002060"/>
                </a:solidFill>
                <a:latin typeface="Times New Roman" panose="02020603050405020304" pitchFamily="18" charset="0"/>
                <a:cs typeface="Times New Roman" panose="02020603050405020304" pitchFamily="18" charset="0"/>
              </a:rPr>
              <a:t>/</a:t>
            </a:r>
            <a:r>
              <a:rPr lang="en-US" altLang="en-US" sz="2800" dirty="0" err="1">
                <a:solidFill>
                  <a:srgbClr val="002060"/>
                </a:solidFill>
                <a:latin typeface="Times New Roman" panose="02020603050405020304" pitchFamily="18" charset="0"/>
                <a:cs typeface="Times New Roman" panose="02020603050405020304" pitchFamily="18" charset="0"/>
              </a:rPr>
              <a:t>phức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tạp</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của</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ngữ</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liệu</a:t>
            </a:r>
            <a:r>
              <a:rPr lang="en-US" altLang="en-US" sz="2800" dirty="0">
                <a:solidFill>
                  <a:srgbClr val="002060"/>
                </a:solidFill>
                <a:latin typeface="Times New Roman" panose="02020603050405020304" pitchFamily="18" charset="0"/>
                <a:cs typeface="Times New Roman" panose="02020603050405020304" pitchFamily="18" charset="0"/>
              </a:rPr>
              <a:t>.</a:t>
            </a:r>
          </a:p>
          <a:p>
            <a:pPr lvl="0" algn="just" eaLnBrk="0" fontAlgn="base" hangingPunct="0">
              <a:lnSpc>
                <a:spcPct val="125000"/>
              </a:lnSpc>
              <a:spcBef>
                <a:spcPct val="0"/>
              </a:spcBef>
              <a:spcAft>
                <a:spcPct val="0"/>
              </a:spcAft>
              <a:buNone/>
              <a:defRPr/>
            </a:pPr>
            <a:r>
              <a:rPr lang="en-US" altLang="en-US" sz="2800" dirty="0">
                <a:solidFill>
                  <a:srgbClr val="002060"/>
                </a:solidFill>
                <a:latin typeface="Times New Roman" panose="02020603050405020304" pitchFamily="18" charset="0"/>
                <a:cs typeface="Times New Roman" panose="02020603050405020304" pitchFamily="18" charset="0"/>
              </a:rPr>
              <a:t>-</a:t>
            </a:r>
            <a:r>
              <a:rPr lang="en-US" altLang="en-US" sz="2800" dirty="0" err="1">
                <a:solidFill>
                  <a:srgbClr val="002060"/>
                </a:solidFill>
                <a:latin typeface="Times New Roman" panose="02020603050405020304" pitchFamily="18" charset="0"/>
                <a:cs typeface="Times New Roman" panose="02020603050405020304" pitchFamily="18" charset="0"/>
              </a:rPr>
              <a:t>Câu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hỏi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cho</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phần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Đọc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hiểu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thể</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hiện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các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mức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độ</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Nhận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biết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Thông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hiểu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Vận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dụng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dựa</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trên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ngữ</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liệu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mới</a:t>
            </a:r>
            <a:r>
              <a:rPr lang="en-US" altLang="en-US" sz="2800" dirty="0">
                <a:solidFill>
                  <a:srgbClr val="002060"/>
                </a:solidFill>
                <a:latin typeface="Times New Roman" panose="02020603050405020304" pitchFamily="18" charset="0"/>
                <a:cs typeface="Times New Roman" panose="02020603050405020304" pitchFamily="18" charset="0"/>
              </a:rPr>
              <a:t>. </a:t>
            </a:r>
          </a:p>
          <a:p>
            <a:pPr lvl="0" algn="just" eaLnBrk="0" fontAlgn="base" hangingPunct="0">
              <a:lnSpc>
                <a:spcPct val="125000"/>
              </a:lnSpc>
              <a:spcBef>
                <a:spcPct val="0"/>
              </a:spcBef>
              <a:spcAft>
                <a:spcPct val="0"/>
              </a:spcAft>
              <a:buNone/>
              <a:defRPr/>
            </a:pPr>
            <a:r>
              <a:rPr lang="en-US" altLang="en-US" sz="2800" dirty="0">
                <a:solidFill>
                  <a:srgbClr val="002060"/>
                </a:solidFill>
                <a:latin typeface="Times New Roman" panose="02020603050405020304" pitchFamily="18" charset="0"/>
                <a:cs typeface="Times New Roman" panose="02020603050405020304" pitchFamily="18" charset="0"/>
              </a:rPr>
              <a:t>-</a:t>
            </a:r>
            <a:r>
              <a:rPr lang="en-US" altLang="en-US" sz="2800" dirty="0" err="1">
                <a:solidFill>
                  <a:srgbClr val="002060"/>
                </a:solidFill>
                <a:latin typeface="Times New Roman" panose="02020603050405020304" pitchFamily="18" charset="0"/>
                <a:cs typeface="Times New Roman" panose="02020603050405020304" pitchFamily="18" charset="0"/>
              </a:rPr>
              <a:t>Phần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Viết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bám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theo</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các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kiểu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bài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được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quy</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định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trong</a:t>
            </a:r>
            <a:r>
              <a:rPr lang="en-US" altLang="en-US" sz="2800" dirty="0">
                <a:solidFill>
                  <a:srgbClr val="002060"/>
                </a:solidFill>
                <a:latin typeface="Times New Roman" panose="02020603050405020304" pitchFamily="18" charset="0"/>
                <a:cs typeface="Times New Roman" panose="02020603050405020304" pitchFamily="18" charset="0"/>
              </a:rPr>
              <a:t> CT. </a:t>
            </a:r>
          </a:p>
          <a:p>
            <a:pPr lvl="0" algn="just" eaLnBrk="0" fontAlgn="base" hangingPunct="0">
              <a:lnSpc>
                <a:spcPct val="125000"/>
              </a:lnSpc>
              <a:spcBef>
                <a:spcPct val="0"/>
              </a:spcBef>
              <a:spcAft>
                <a:spcPct val="0"/>
              </a:spcAft>
              <a:buNone/>
              <a:defRPr/>
            </a:pPr>
            <a:r>
              <a:rPr lang="en-US" altLang="en-US" sz="2800" dirty="0">
                <a:solidFill>
                  <a:srgbClr val="002060"/>
                </a:solidFill>
                <a:latin typeface="Times New Roman" panose="02020603050405020304" pitchFamily="18" charset="0"/>
                <a:cs typeface="Times New Roman" panose="02020603050405020304" pitchFamily="18" charset="0"/>
              </a:rPr>
              <a:t>-</a:t>
            </a:r>
            <a:r>
              <a:rPr lang="en-US" altLang="en-US" sz="2800" dirty="0" err="1">
                <a:solidFill>
                  <a:srgbClr val="002060"/>
                </a:solidFill>
                <a:latin typeface="Times New Roman" panose="02020603050405020304" pitchFamily="18" charset="0"/>
                <a:cs typeface="Times New Roman" panose="02020603050405020304" pitchFamily="18" charset="0"/>
              </a:rPr>
              <a:t>Thời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gian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làm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bài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dự</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kiến</a:t>
            </a:r>
            <a:r>
              <a:rPr lang="en-US" altLang="en-US" sz="2800" dirty="0">
                <a:solidFill>
                  <a:srgbClr val="002060"/>
                </a:solidFill>
                <a:latin typeface="Times New Roman" panose="02020603050405020304" pitchFamily="18" charset="0"/>
                <a:cs typeface="Times New Roman" panose="02020603050405020304" pitchFamily="18" charset="0"/>
              </a:rPr>
              <a:t>: 90 </a:t>
            </a:r>
            <a:r>
              <a:rPr lang="en-US" altLang="en-US" sz="2800" dirty="0" err="1">
                <a:solidFill>
                  <a:srgbClr val="002060"/>
                </a:solidFill>
                <a:latin typeface="Times New Roman" panose="02020603050405020304" pitchFamily="18" charset="0"/>
                <a:cs typeface="Times New Roman" panose="02020603050405020304" pitchFamily="18" charset="0"/>
              </a:rPr>
              <a:t>phút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513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4D378F7-17FE-E44F-AD36-1E0F9F62B52F}"/>
              </a:ext>
            </a:extLst>
          </p:cNvPr>
          <p:cNvSpPr txBox="1">
            <a:spLocks noGrp="1"/>
          </p:cNvSpPr>
          <p:nvPr>
            <p:ph type="title"/>
          </p:nvPr>
        </p:nvSpPr>
        <p:spPr>
          <a:xfrm>
            <a:off x="609600" y="569139"/>
            <a:ext cx="10972800" cy="553998"/>
          </a:xfrm>
          <a:prstGeom prst="rect">
            <a:avLst/>
          </a:prstGeom>
          <a:noFill/>
        </p:spPr>
        <p:txBody>
          <a:bodyPr wrap="square">
            <a:spAutoFit/>
          </a:bodyPr>
          <a:lstStyle/>
          <a:p>
            <a:r>
              <a:rPr lang="en-US" sz="3000" b="1" dirty="0">
                <a:solidFill>
                  <a:srgbClr val="C00000"/>
                </a:solidFill>
                <a:latin typeface="Times New Roman" panose="02020603050405020304" pitchFamily="18" charset="0"/>
                <a:cs typeface="Times New Roman" panose="02020603050405020304" pitchFamily="18" charset="0"/>
              </a:rPr>
              <a:t>XÂY DỰNG ĐỀ ĐÁNH GIÁ ĐỊNH KÌ</a:t>
            </a:r>
            <a:endParaRPr lang="en-US" sz="3000" dirty="0"/>
          </a:p>
        </p:txBody>
      </p:sp>
      <p:sp>
        <p:nvSpPr>
          <p:cNvPr id="5" name="Rectangle 4">
            <a:extLst>
              <a:ext uri="{FF2B5EF4-FFF2-40B4-BE49-F238E27FC236}">
                <a16:creationId xmlns:a16="http://schemas.microsoft.com/office/drawing/2014/main" xmlns="" id="{41084055-5A53-DAE2-01BC-533F80F009D0}"/>
              </a:ext>
            </a:extLst>
          </p:cNvPr>
          <p:cNvSpPr/>
          <p:nvPr/>
        </p:nvSpPr>
        <p:spPr>
          <a:xfrm>
            <a:off x="0" y="6400800"/>
            <a:ext cx="12192000" cy="457200"/>
          </a:xfrm>
          <a:prstGeom prst="rect">
            <a:avLst/>
          </a:prstGeom>
          <a:solidFill>
            <a:srgbClr val="C7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Aachen" panose="02020500000000000000" pitchFamily="18" charset="0"/>
                <a:cs typeface="Arial" panose="020B0604020202020204" pitchFamily="34" charset="0"/>
              </a:rPr>
              <a:t>NTTN</a:t>
            </a:r>
          </a:p>
        </p:txBody>
      </p:sp>
      <p:graphicFrame>
        <p:nvGraphicFramePr>
          <p:cNvPr id="6" name="Content Placeholder 5">
            <a:extLst>
              <a:ext uri="{FF2B5EF4-FFF2-40B4-BE49-F238E27FC236}">
                <a16:creationId xmlns:a16="http://schemas.microsoft.com/office/drawing/2014/main" xmlns="" id="{3DA609C1-796F-AC03-4D30-E4CF3ED4A929}"/>
              </a:ext>
            </a:extLst>
          </p:cNvPr>
          <p:cNvGraphicFramePr>
            <a:graphicFrameLocks noGrp="1"/>
          </p:cNvGraphicFramePr>
          <p:nvPr>
            <p:ph idx="1"/>
            <p:extLst/>
          </p:nvPr>
        </p:nvGraphicFramePr>
        <p:xfrm>
          <a:off x="609600" y="1268760"/>
          <a:ext cx="10972800" cy="5020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0755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E725EB6-4E05-3C62-2042-122141067532}"/>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AB021F86-5CD2-6AF0-CD0D-A6B1A0702483}"/>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0B91A422-542E-A2AA-D236-83B43669BA2D}"/>
              </a:ext>
            </a:extLst>
          </p:cNvPr>
          <p:cNvSpPr/>
          <p:nvPr/>
        </p:nvSpPr>
        <p:spPr>
          <a:xfrm>
            <a:off x="410817" y="252918"/>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4760BD5C-F785-7F32-E915-B160E3514F64}"/>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7" name="Rectangle 3">
            <a:extLst>
              <a:ext uri="{FF2B5EF4-FFF2-40B4-BE49-F238E27FC236}">
                <a16:creationId xmlns="" xmlns:a16="http://schemas.microsoft.com/office/drawing/2014/main" id="{92444C12-FFF9-A9B1-CC7E-7C0C3BF71497}"/>
              </a:ext>
            </a:extLst>
          </p:cNvPr>
          <p:cNvSpPr>
            <a:spLocks noChangeArrowheads="1"/>
          </p:cNvSpPr>
          <p:nvPr/>
        </p:nvSpPr>
        <p:spPr bwMode="auto">
          <a:xfrm>
            <a:off x="609601" y="279077"/>
            <a:ext cx="10964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0" fontAlgn="base" hangingPunct="0">
              <a:spcBef>
                <a:spcPct val="0"/>
              </a:spcBef>
              <a:spcAft>
                <a:spcPct val="0"/>
              </a:spcAft>
              <a:buNone/>
              <a:defRPr/>
            </a:pPr>
            <a:r>
              <a:rPr lang="en-US" sz="2800" b="1" dirty="0" smtClean="0">
                <a:latin typeface="Times New Roman" pitchFamily="18" charset="0"/>
                <a:cs typeface="Times New Roman" pitchFamily="18" charset="0"/>
              </a:rPr>
              <a:t>I. CẤU </a:t>
            </a:r>
            <a:r>
              <a:rPr lang="en-US" sz="2800" b="1" dirty="0">
                <a:latin typeface="Times New Roman" pitchFamily="18" charset="0"/>
                <a:cs typeface="Times New Roman" pitchFamily="18" charset="0"/>
              </a:rPr>
              <a:t>TRÚC VÀ YÊU CẦU CỦA ĐỀ KIỂM TRA ĐỊNH KÌ</a:t>
            </a:r>
            <a:endParaRPr lang="en-US" altLang="en-US" sz="2800" b="1" dirty="0">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711509" y="1566744"/>
            <a:ext cx="105793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en-US" altLang="en-US" sz="2800" b="1" dirty="0" smtClean="0">
                <a:latin typeface="Times New Roman" panose="02020603050405020304" pitchFamily="18" charset="0"/>
                <a:cs typeface="Times New Roman" panose="02020603050405020304" pitchFamily="18" charset="0"/>
              </a:rPr>
              <a:t>2. </a:t>
            </a:r>
            <a:r>
              <a:rPr lang="en-US" altLang="en-US" sz="2800" b="1" dirty="0" err="1" smtClean="0">
                <a:latin typeface="Times New Roman" panose="02020603050405020304" pitchFamily="18" charset="0"/>
                <a:cs typeface="Times New Roman" panose="02020603050405020304" pitchFamily="18" charset="0"/>
              </a:rPr>
              <a:t>Yêu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cầu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đánh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giá</a:t>
            </a:r>
            <a:r>
              <a:rPr lang="en-US" altLang="en-US" sz="2800" b="1" dirty="0" smtClean="0">
                <a:latin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cs typeface="Times New Roman" panose="02020603050405020304" pitchFamily="18" charset="0"/>
            </a:endParaRPr>
          </a:p>
          <a:p>
            <a:pPr algn="just">
              <a:lnSpc>
                <a:spcPct val="125000"/>
              </a:lnSpc>
              <a:spcBef>
                <a:spcPct val="0"/>
              </a:spcBef>
              <a:buFontTx/>
              <a:buNone/>
            </a:pPr>
            <a:r>
              <a:rPr lang="en-US" altLang="en-US" sz="2800" dirty="0">
                <a:solidFill>
                  <a:srgbClr val="002060"/>
                </a:solidFill>
                <a:latin typeface="Times New Roman" panose="02020603050405020304" pitchFamily="18" charset="0"/>
                <a:cs typeface="Times New Roman" panose="02020603050405020304" pitchFamily="18" charset="0"/>
              </a:rPr>
              <a:t>    – </a:t>
            </a:r>
            <a:r>
              <a:rPr lang="en-US" altLang="en-US" sz="2800" dirty="0" err="1">
                <a:solidFill>
                  <a:srgbClr val="002060"/>
                </a:solidFill>
                <a:latin typeface="Times New Roman" panose="02020603050405020304" pitchFamily="18" charset="0"/>
                <a:cs typeface="Times New Roman" panose="02020603050405020304" pitchFamily="18" charset="0"/>
              </a:rPr>
              <a:t>Bám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sát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yêu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cầu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của</a:t>
            </a:r>
            <a:r>
              <a:rPr lang="en-US" altLang="en-US" sz="2800" dirty="0">
                <a:solidFill>
                  <a:srgbClr val="002060"/>
                </a:solidFill>
                <a:latin typeface="Times New Roman" panose="02020603050405020304" pitchFamily="18" charset="0"/>
                <a:cs typeface="Times New Roman" panose="02020603050405020304" pitchFamily="18" charset="0"/>
              </a:rPr>
              <a:t> CT. </a:t>
            </a:r>
            <a:r>
              <a:rPr lang="en-US" altLang="en-US" sz="2800" dirty="0" err="1">
                <a:solidFill>
                  <a:srgbClr val="002060"/>
                </a:solidFill>
                <a:latin typeface="Times New Roman" panose="02020603050405020304" pitchFamily="18" charset="0"/>
                <a:cs typeface="Times New Roman" panose="02020603050405020304" pitchFamily="18" charset="0"/>
              </a:rPr>
              <a:t>Lưu</a:t>
            </a:r>
            <a:r>
              <a:rPr lang="en-US" altLang="en-US" sz="2800" dirty="0">
                <a:solidFill>
                  <a:srgbClr val="002060"/>
                </a:solidFill>
                <a:latin typeface="Times New Roman" panose="02020603050405020304" pitchFamily="18" charset="0"/>
                <a:cs typeface="Times New Roman" panose="02020603050405020304" pitchFamily="18" charset="0"/>
              </a:rPr>
              <a:t> ý </a:t>
            </a:r>
            <a:r>
              <a:rPr lang="en-US" altLang="en-US" sz="2800" dirty="0" err="1">
                <a:solidFill>
                  <a:srgbClr val="002060"/>
                </a:solidFill>
                <a:latin typeface="Times New Roman" panose="02020603050405020304" pitchFamily="18" charset="0"/>
                <a:cs typeface="Times New Roman" panose="02020603050405020304" pitchFamily="18" charset="0"/>
              </a:rPr>
              <a:t>không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vượt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quá</a:t>
            </a:r>
            <a:r>
              <a:rPr lang="en-US" altLang="en-US" sz="2800" dirty="0">
                <a:solidFill>
                  <a:srgbClr val="002060"/>
                </a:solidFill>
                <a:latin typeface="Times New Roman" panose="02020603050405020304" pitchFamily="18" charset="0"/>
                <a:cs typeface="Times New Roman" panose="02020603050405020304" pitchFamily="18" charset="0"/>
              </a:rPr>
              <a:t>.</a:t>
            </a:r>
          </a:p>
          <a:p>
            <a:pPr algn="just">
              <a:lnSpc>
                <a:spcPct val="125000"/>
              </a:lnSpc>
              <a:spcBef>
                <a:spcPct val="0"/>
              </a:spcBef>
              <a:buFontTx/>
              <a:buNone/>
            </a:pPr>
            <a:r>
              <a:rPr lang="en-US" altLang="en-US" sz="2800" dirty="0">
                <a:solidFill>
                  <a:srgbClr val="002060"/>
                </a:solidFill>
                <a:latin typeface="Times New Roman" panose="02020603050405020304" pitchFamily="18" charset="0"/>
                <a:cs typeface="Times New Roman" panose="02020603050405020304" pitchFamily="18" charset="0"/>
              </a:rPr>
              <a:t>    – HS </a:t>
            </a:r>
            <a:r>
              <a:rPr lang="en-US" altLang="en-US" sz="2800" dirty="0" err="1">
                <a:solidFill>
                  <a:srgbClr val="002060"/>
                </a:solidFill>
                <a:latin typeface="Times New Roman" panose="02020603050405020304" pitchFamily="18" charset="0"/>
                <a:cs typeface="Times New Roman" panose="02020603050405020304" pitchFamily="18" charset="0"/>
              </a:rPr>
              <a:t>được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bộc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lộ</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thể</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hiện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phẩm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chất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năng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lực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ngôn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ngữ</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năng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lực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văn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học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của</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chính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mình</a:t>
            </a:r>
            <a:r>
              <a:rPr lang="en-US" altLang="en-US" sz="2800" dirty="0">
                <a:solidFill>
                  <a:srgbClr val="002060"/>
                </a:solidFill>
                <a:latin typeface="Times New Roman" panose="02020603050405020304" pitchFamily="18" charset="0"/>
                <a:cs typeface="Times New Roman" panose="02020603050405020304" pitchFamily="18" charset="0"/>
              </a:rPr>
              <a:t>.</a:t>
            </a:r>
          </a:p>
          <a:p>
            <a:pPr algn="just">
              <a:lnSpc>
                <a:spcPct val="125000"/>
              </a:lnSpc>
              <a:spcBef>
                <a:spcPct val="0"/>
              </a:spcBef>
              <a:buFontTx/>
              <a:buNone/>
            </a:pPr>
            <a:r>
              <a:rPr lang="en-US" altLang="en-US" sz="2800" dirty="0">
                <a:solidFill>
                  <a:srgbClr val="002060"/>
                </a:solidFill>
                <a:latin typeface="Times New Roman" panose="02020603050405020304" pitchFamily="18" charset="0"/>
                <a:cs typeface="Times New Roman" panose="02020603050405020304" pitchFamily="18" charset="0"/>
              </a:rPr>
              <a:t>    – HS </a:t>
            </a:r>
            <a:r>
              <a:rPr lang="en-US" altLang="en-US" sz="2800" dirty="0" err="1">
                <a:solidFill>
                  <a:srgbClr val="002060"/>
                </a:solidFill>
                <a:latin typeface="Times New Roman" panose="02020603050405020304" pitchFamily="18" charset="0"/>
                <a:cs typeface="Times New Roman" panose="02020603050405020304" pitchFamily="18" charset="0"/>
              </a:rPr>
              <a:t>cần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được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trao</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cơ</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hội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để</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tự</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đánh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giá</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và</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đánh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giá</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lẫn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nhau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dưới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sự</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hướng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dẫn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của</a:t>
            </a:r>
            <a:r>
              <a:rPr lang="en-US" altLang="en-US" sz="2800" dirty="0">
                <a:solidFill>
                  <a:srgbClr val="002060"/>
                </a:solidFill>
                <a:latin typeface="Times New Roman" panose="02020603050405020304" pitchFamily="18" charset="0"/>
                <a:cs typeface="Times New Roman" panose="02020603050405020304" pitchFamily="18" charset="0"/>
              </a:rPr>
              <a:t> GV.</a:t>
            </a:r>
          </a:p>
        </p:txBody>
      </p:sp>
      <p:sp>
        <p:nvSpPr>
          <p:cNvPr id="8" name="Rectangle 3">
            <a:extLst>
              <a:ext uri="{FF2B5EF4-FFF2-40B4-BE49-F238E27FC236}">
                <a16:creationId xmlns="" xmlns:a16="http://schemas.microsoft.com/office/drawing/2014/main" id="{92444C12-FFF9-A9B1-CC7E-7C0C3BF71497}"/>
              </a:ext>
            </a:extLst>
          </p:cNvPr>
          <p:cNvSpPr>
            <a:spLocks noChangeArrowheads="1"/>
          </p:cNvSpPr>
          <p:nvPr/>
        </p:nvSpPr>
        <p:spPr bwMode="auto">
          <a:xfrm>
            <a:off x="711509" y="922910"/>
            <a:ext cx="10964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eaLnBrk="0" fontAlgn="base" hangingPunct="0">
              <a:spcBef>
                <a:spcPct val="0"/>
              </a:spcBef>
              <a:spcAft>
                <a:spcPct val="0"/>
              </a:spcAft>
              <a:buNone/>
              <a:defRPr/>
            </a:pPr>
            <a:r>
              <a:rPr lang="en-US" sz="2800" b="1" dirty="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Cấu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trúc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đề</a:t>
            </a:r>
            <a:r>
              <a:rPr lang="en-US" sz="2800" b="1" dirty="0" smtClean="0">
                <a:latin typeface="Times New Roman" pitchFamily="18" charset="0"/>
                <a:cs typeface="Times New Roman" pitchFamily="18" charset="0"/>
              </a:rPr>
              <a:t> : </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569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82B6823-288B-E04C-F57A-298C0E580655}"/>
            </a:ext>
          </a:extLst>
        </p:cNvPr>
        <p:cNvGrpSpPr/>
        <p:nvPr/>
      </p:nvGrpSpPr>
      <p:grpSpPr>
        <a:xfrm>
          <a:off x="0" y="0"/>
          <a:ext cx="0" cy="0"/>
          <a:chOff x="0" y="0"/>
          <a:chExt cx="0" cy="0"/>
        </a:xfrm>
      </p:grpSpPr>
      <p:sp>
        <p:nvSpPr>
          <p:cNvPr id="7" name="矩形 6">
            <a:extLst>
              <a:ext uri="{FF2B5EF4-FFF2-40B4-BE49-F238E27FC236}">
                <a16:creationId xmlns="" xmlns:a16="http://schemas.microsoft.com/office/drawing/2014/main" id="{2CD979C8-D118-41D9-23A8-F029EA39EA40}"/>
              </a:ext>
            </a:extLst>
          </p:cNvPr>
          <p:cNvSpPr/>
          <p:nvPr/>
        </p:nvSpPr>
        <p:spPr>
          <a:xfrm>
            <a:off x="2527953" y="1661148"/>
            <a:ext cx="7136091" cy="3721231"/>
          </a:xfrm>
          <a:prstGeom prst="rect">
            <a:avLst/>
          </a:prstGeom>
          <a:solidFill>
            <a:srgbClr val="90BDB5"/>
          </a:solidFill>
          <a:ln>
            <a:noFill/>
          </a:ln>
          <a:effectLst>
            <a:outerShdw blurRad="304800" dist="215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lvl="0" algn="ctr" eaLnBrk="0" fontAlgn="base" hangingPunct="0">
              <a:spcBef>
                <a:spcPct val="0"/>
              </a:spcBef>
              <a:spcAft>
                <a:spcPct val="0"/>
              </a:spcAft>
              <a:defRPr/>
            </a:pPr>
            <a:r>
              <a:rPr kumimoji="0" lang="vi-V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itchFamily="18" charset="0"/>
                <a:cs typeface="Times New Roman" pitchFamily="18" charset="0"/>
              </a:rPr>
              <a:t>QUY TRÌNH XÂY DỰNG ĐỀ </a:t>
            </a:r>
            <a:r>
              <a:rPr lang="en-US" sz="2800" b="1" dirty="0">
                <a:solidFill>
                  <a:schemeClr val="tx1"/>
                </a:solidFill>
                <a:latin typeface="Times New Roman" pitchFamily="18" charset="0"/>
                <a:cs typeface="Times New Roman" pitchFamily="18" charset="0"/>
              </a:rPr>
              <a:t>KIỂM TRA ĐỊNH KÌ</a:t>
            </a:r>
            <a:endParaRPr kumimoji="0" lang="en-US"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8" name="椭圆 7">
            <a:extLst>
              <a:ext uri="{FF2B5EF4-FFF2-40B4-BE49-F238E27FC236}">
                <a16:creationId xmlns="" xmlns:a16="http://schemas.microsoft.com/office/drawing/2014/main" id="{3BAC44C6-D39E-AFC6-F781-31D99747DDBF}"/>
              </a:ext>
            </a:extLst>
          </p:cNvPr>
          <p:cNvSpPr/>
          <p:nvPr/>
        </p:nvSpPr>
        <p:spPr>
          <a:xfrm>
            <a:off x="4399278" y="1459189"/>
            <a:ext cx="3393440" cy="1859059"/>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椭圆 8">
            <a:extLst>
              <a:ext uri="{FF2B5EF4-FFF2-40B4-BE49-F238E27FC236}">
                <a16:creationId xmlns="" xmlns:a16="http://schemas.microsoft.com/office/drawing/2014/main" id="{627BB13F-907B-E1BD-FD25-0C7D66EA7DFA}"/>
              </a:ext>
            </a:extLst>
          </p:cNvPr>
          <p:cNvSpPr/>
          <p:nvPr/>
        </p:nvSpPr>
        <p:spPr>
          <a:xfrm>
            <a:off x="4498338" y="1502757"/>
            <a:ext cx="3195320" cy="1771921"/>
          </a:xfrm>
          <a:prstGeom prst="ellipse">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Hộp Văn bản 2">
            <a:extLst>
              <a:ext uri="{FF2B5EF4-FFF2-40B4-BE49-F238E27FC236}">
                <a16:creationId xmlns="" xmlns:a16="http://schemas.microsoft.com/office/drawing/2014/main" id="{43663A66-CB94-C3FE-5E65-79C6053EDBFA}"/>
              </a:ext>
            </a:extLst>
          </p:cNvPr>
          <p:cNvSpPr txBox="1"/>
          <p:nvPr/>
        </p:nvSpPr>
        <p:spPr>
          <a:xfrm>
            <a:off x="4956310" y="2065554"/>
            <a:ext cx="2504663" cy="646331"/>
          </a:xfrm>
          <a:prstGeom prst="rect">
            <a:avLst/>
          </a:prstGeom>
          <a:solidFill>
            <a:schemeClr val="bg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II:</a:t>
            </a:r>
            <a:r>
              <a:rPr kumimoji="0" lang="vi-VN" altLang="en-US" sz="2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382270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E725EB6-4E05-3C62-2042-122141067532}"/>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AB021F86-5CD2-6AF0-CD0D-A6B1A0702483}"/>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0B91A422-542E-A2AA-D236-83B43669BA2D}"/>
              </a:ext>
            </a:extLst>
          </p:cNvPr>
          <p:cNvSpPr/>
          <p:nvPr/>
        </p:nvSpPr>
        <p:spPr>
          <a:xfrm>
            <a:off x="410817" y="252918"/>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4760BD5C-F785-7F32-E915-B160E3514F64}"/>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7" name="Rectangle 3">
            <a:extLst>
              <a:ext uri="{FF2B5EF4-FFF2-40B4-BE49-F238E27FC236}">
                <a16:creationId xmlns="" xmlns:a16="http://schemas.microsoft.com/office/drawing/2014/main" id="{92444C12-FFF9-A9B1-CC7E-7C0C3BF71497}"/>
              </a:ext>
            </a:extLst>
          </p:cNvPr>
          <p:cNvSpPr>
            <a:spLocks noChangeArrowheads="1"/>
          </p:cNvSpPr>
          <p:nvPr/>
        </p:nvSpPr>
        <p:spPr bwMode="auto">
          <a:xfrm>
            <a:off x="609601" y="279077"/>
            <a:ext cx="10964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0" fontAlgn="base" hangingPunct="0">
              <a:spcBef>
                <a:spcPct val="0"/>
              </a:spcBef>
              <a:spcAft>
                <a:spcPct val="0"/>
              </a:spcAft>
              <a:buNone/>
              <a:defRPr/>
            </a:pPr>
            <a:r>
              <a:rPr lang="en-US" sz="2800" b="1" dirty="0" smtClean="0">
                <a:latin typeface="Times New Roman" pitchFamily="18" charset="0"/>
                <a:cs typeface="Times New Roman" pitchFamily="18" charset="0"/>
              </a:rPr>
              <a:t>II. QUY TRÌNH XÂY DỰNG ĐỀ KIỂM TRA ĐỊNH KÌ</a:t>
            </a:r>
            <a:endParaRPr lang="en-US" altLang="en-US" sz="2800" b="1" dirty="0">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711509" y="1566744"/>
            <a:ext cx="10579343" cy="3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eaLnBrk="0" fontAlgn="base" hangingPunct="0">
              <a:lnSpc>
                <a:spcPct val="120000"/>
              </a:lnSpc>
              <a:spcBef>
                <a:spcPct val="0"/>
              </a:spcBef>
              <a:spcAft>
                <a:spcPct val="0"/>
              </a:spcAft>
              <a:buNone/>
              <a:defRPr/>
            </a:pPr>
            <a:r>
              <a:rPr lang="en-US" altLang="en-US" sz="28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1.1.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Xác</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định</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mục</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tiêu</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yêu</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cầu</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đánh</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giá</a:t>
            </a:r>
            <a:endPar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endParaRPr>
          </a:p>
          <a:p>
            <a:pPr lvl="0" eaLnBrk="0" fontAlgn="base" hangingPunct="0">
              <a:lnSpc>
                <a:spcPct val="120000"/>
              </a:lnSpc>
              <a:spcBef>
                <a:spcPct val="0"/>
              </a:spcBef>
              <a:spcAft>
                <a:spcPct val="0"/>
              </a:spcAft>
              <a:buNone/>
              <a:defRPr/>
            </a:pP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1.2.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Thiết</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lập</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ma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trận</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bản</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đặc</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tả</a:t>
            </a:r>
            <a:endPar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endParaRPr>
          </a:p>
          <a:p>
            <a:pPr lvl="0" algn="just" eaLnBrk="0" fontAlgn="base" hangingPunct="0">
              <a:lnSpc>
                <a:spcPct val="120000"/>
              </a:lnSpc>
              <a:spcBef>
                <a:spcPct val="0"/>
              </a:spcBef>
              <a:spcAft>
                <a:spcPct val="0"/>
              </a:spcAft>
              <a:buNone/>
              <a:defRPr/>
            </a:pP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1.3.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Chọn</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ngữ</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liệu</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xử</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lí</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ngữ</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liệu</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p>
          <a:p>
            <a:pPr lvl="0" algn="just" eaLnBrk="0" fontAlgn="base" hangingPunct="0">
              <a:lnSpc>
                <a:spcPct val="120000"/>
              </a:lnSpc>
              <a:spcBef>
                <a:spcPct val="0"/>
              </a:spcBef>
              <a:spcAft>
                <a:spcPct val="0"/>
              </a:spcAft>
              <a:buNone/>
              <a:defRPr/>
            </a:pP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1.4.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Thiết</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kế</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câu</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hỏi</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theo</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ma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trận</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a:t>
            </a:r>
          </a:p>
          <a:p>
            <a:pPr lvl="0" eaLnBrk="0" fontAlgn="base" hangingPunct="0">
              <a:lnSpc>
                <a:spcPct val="120000"/>
              </a:lnSpc>
              <a:spcBef>
                <a:spcPct val="0"/>
              </a:spcBef>
              <a:spcAft>
                <a:spcPct val="0"/>
              </a:spcAft>
              <a:buNone/>
              <a:defRPr/>
            </a:pP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1.5.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Soạn</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đáp</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án</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và</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hướng</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dẫn</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chấm</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a:t>
            </a:r>
          </a:p>
          <a:p>
            <a:pPr lvl="0" eaLnBrk="0" fontAlgn="base" hangingPunct="0">
              <a:lnSpc>
                <a:spcPct val="120000"/>
              </a:lnSpc>
              <a:spcBef>
                <a:spcPct val="0"/>
              </a:spcBef>
              <a:spcAft>
                <a:spcPct val="0"/>
              </a:spcAft>
              <a:buNone/>
              <a:defRPr/>
            </a:pP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1.6.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Kiểm</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tra</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rà</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soát</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chỉnh</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sửa</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đề</a:t>
            </a:r>
            <a:r>
              <a:rPr lang="en-US" alt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a:t>
            </a:r>
          </a:p>
          <a:p>
            <a:endParaRPr lang="en-US" sz="2800" dirty="0">
              <a:latin typeface="Times New Roman" panose="02020603050405020304" pitchFamily="18" charset="0"/>
              <a:cs typeface="Times New Roman" panose="02020603050405020304" pitchFamily="18" charset="0"/>
            </a:endParaRPr>
          </a:p>
        </p:txBody>
      </p:sp>
      <p:sp>
        <p:nvSpPr>
          <p:cNvPr id="8" name="Rectangle 3">
            <a:extLst>
              <a:ext uri="{FF2B5EF4-FFF2-40B4-BE49-F238E27FC236}">
                <a16:creationId xmlns="" xmlns:a16="http://schemas.microsoft.com/office/drawing/2014/main" id="{92444C12-FFF9-A9B1-CC7E-7C0C3BF71497}"/>
              </a:ext>
            </a:extLst>
          </p:cNvPr>
          <p:cNvSpPr>
            <a:spLocks noChangeArrowheads="1"/>
          </p:cNvSpPr>
          <p:nvPr/>
        </p:nvSpPr>
        <p:spPr bwMode="auto">
          <a:xfrm>
            <a:off x="711509" y="922910"/>
            <a:ext cx="10964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eaLnBrk="0" fontAlgn="base" hangingPunct="0">
              <a:spcBef>
                <a:spcPct val="0"/>
              </a:spcBef>
              <a:spcAft>
                <a:spcPct val="0"/>
              </a:spcAft>
              <a:buNone/>
              <a:defRPr/>
            </a:pPr>
            <a:r>
              <a:rPr lang="en-US" sz="2800" b="1" dirty="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soạn</a:t>
            </a:r>
            <a:r>
              <a:rPr lang="en-US" sz="2800" b="1" dirty="0" smtClean="0">
                <a:latin typeface="Times New Roman" pitchFamily="18" charset="0"/>
                <a:cs typeface="Times New Roman" pitchFamily="18" charset="0"/>
              </a:rPr>
              <a:t>: </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417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E725EB6-4E05-3C62-2042-122141067532}"/>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AB021F86-5CD2-6AF0-CD0D-A6B1A0702483}"/>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0B91A422-542E-A2AA-D236-83B43669BA2D}"/>
              </a:ext>
            </a:extLst>
          </p:cNvPr>
          <p:cNvSpPr/>
          <p:nvPr/>
        </p:nvSpPr>
        <p:spPr>
          <a:xfrm>
            <a:off x="410817" y="252918"/>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4760BD5C-F785-7F32-E915-B160E3514F64}"/>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7" name="Rectangle 3">
            <a:extLst>
              <a:ext uri="{FF2B5EF4-FFF2-40B4-BE49-F238E27FC236}">
                <a16:creationId xmlns="" xmlns:a16="http://schemas.microsoft.com/office/drawing/2014/main" id="{92444C12-FFF9-A9B1-CC7E-7C0C3BF71497}"/>
              </a:ext>
            </a:extLst>
          </p:cNvPr>
          <p:cNvSpPr>
            <a:spLocks noChangeArrowheads="1"/>
          </p:cNvSpPr>
          <p:nvPr/>
        </p:nvSpPr>
        <p:spPr bwMode="auto">
          <a:xfrm>
            <a:off x="609601" y="279077"/>
            <a:ext cx="10964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0" fontAlgn="base" hangingPunct="0">
              <a:spcBef>
                <a:spcPct val="0"/>
              </a:spcBef>
              <a:spcAft>
                <a:spcPct val="0"/>
              </a:spcAft>
              <a:buNone/>
              <a:defRPr/>
            </a:pPr>
            <a:r>
              <a:rPr lang="en-US" sz="2800" b="1" dirty="0" smtClean="0">
                <a:latin typeface="Times New Roman" pitchFamily="18" charset="0"/>
                <a:cs typeface="Times New Roman" pitchFamily="18" charset="0"/>
              </a:rPr>
              <a:t>II. QUY TRÌNH XÂY DỰNG ĐỀ KIỂM TRA ĐỊNH KÌ</a:t>
            </a:r>
            <a:endParaRPr lang="en-US" altLang="en-US" sz="2800" b="1" dirty="0">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802359" y="1447227"/>
            <a:ext cx="10579343"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eaLnBrk="0" fontAlgn="base" hangingPunct="0">
              <a:lnSpc>
                <a:spcPct val="120000"/>
              </a:lnSpc>
              <a:spcBef>
                <a:spcPct val="0"/>
              </a:spcBef>
              <a:spcAft>
                <a:spcPct val="0"/>
              </a:spcAft>
              <a:buNone/>
              <a:defRPr/>
            </a:pPr>
            <a:r>
              <a:rPr lang="en-US" altLang="en-US" sz="2800" b="1"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2. </a:t>
            </a:r>
            <a:r>
              <a:rPr lang="en-US" altLang="en-US" sz="2800" b="1"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Quy</a:t>
            </a:r>
            <a:r>
              <a:rPr lang="en-US" altLang="en-US" sz="2800" b="1"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b="1"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trình</a:t>
            </a:r>
            <a:r>
              <a:rPr lang="en-US" altLang="en-US" sz="2800" b="1"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a:t>
            </a:r>
            <a:endParaRPr lang="en-US" sz="2800" b="1" dirty="0">
              <a:latin typeface="Times New Roman" panose="02020603050405020304" pitchFamily="18" charset="0"/>
              <a:cs typeface="Times New Roman" panose="02020603050405020304" pitchFamily="18" charset="0"/>
            </a:endParaRPr>
          </a:p>
        </p:txBody>
      </p:sp>
      <p:sp>
        <p:nvSpPr>
          <p:cNvPr id="8" name="Rectangle 3">
            <a:extLst>
              <a:ext uri="{FF2B5EF4-FFF2-40B4-BE49-F238E27FC236}">
                <a16:creationId xmlns="" xmlns:a16="http://schemas.microsoft.com/office/drawing/2014/main" id="{92444C12-FFF9-A9B1-CC7E-7C0C3BF71497}"/>
              </a:ext>
            </a:extLst>
          </p:cNvPr>
          <p:cNvSpPr>
            <a:spLocks noChangeArrowheads="1"/>
          </p:cNvSpPr>
          <p:nvPr/>
        </p:nvSpPr>
        <p:spPr bwMode="auto">
          <a:xfrm>
            <a:off x="711509" y="922910"/>
            <a:ext cx="10964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eaLnBrk="0" fontAlgn="base" hangingPunct="0">
              <a:spcBef>
                <a:spcPct val="0"/>
              </a:spcBef>
              <a:spcAft>
                <a:spcPct val="0"/>
              </a:spcAft>
              <a:buNone/>
              <a:defRPr/>
            </a:pPr>
            <a:r>
              <a:rPr lang="en-US" sz="2800" b="1" dirty="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soạn</a:t>
            </a:r>
            <a:r>
              <a:rPr lang="en-US" sz="2800" b="1" dirty="0" smtClean="0">
                <a:latin typeface="Times New Roman" pitchFamily="18" charset="0"/>
                <a:cs typeface="Times New Roman" pitchFamily="18" charset="0"/>
              </a:rPr>
              <a:t>: </a:t>
            </a:r>
            <a:endParaRPr lang="en-US" altLang="en-US" sz="2800" b="1" dirty="0">
              <a:latin typeface="Times New Roman" panose="02020603050405020304" pitchFamily="18" charset="0"/>
              <a:cs typeface="Times New Roman" panose="02020603050405020304" pitchFamily="18" charset="0"/>
            </a:endParaRPr>
          </a:p>
        </p:txBody>
      </p:sp>
      <p:sp>
        <p:nvSpPr>
          <p:cNvPr id="9"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832832" y="2011484"/>
            <a:ext cx="10579343"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eaLnBrk="0" fontAlgn="base" hangingPunct="0">
              <a:lnSpc>
                <a:spcPct val="120000"/>
              </a:lnSpc>
              <a:spcBef>
                <a:spcPct val="0"/>
              </a:spcBef>
              <a:spcAft>
                <a:spcPct val="0"/>
              </a:spcAft>
              <a:buNone/>
              <a:defRPr/>
            </a:pPr>
            <a:r>
              <a:rPr lang="en-US" altLang="en-US" sz="28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a</a:t>
            </a:r>
            <a:r>
              <a:rPr lang="en-US" altLang="en-US" sz="2800" b="1"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b="1"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Thiết</a:t>
            </a:r>
            <a:r>
              <a:rPr lang="en-US" altLang="en-US" sz="28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b="1"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kế</a:t>
            </a:r>
            <a:r>
              <a:rPr lang="en-US" altLang="en-US" sz="28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ma </a:t>
            </a:r>
            <a:r>
              <a:rPr lang="en-US" altLang="en-US" sz="2800" b="1"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trận</a:t>
            </a:r>
            <a:r>
              <a:rPr lang="en-US" altLang="en-US" sz="28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b="1"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bảng</a:t>
            </a:r>
            <a:r>
              <a:rPr lang="en-US" altLang="en-US" sz="28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b="1"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đặc</a:t>
            </a:r>
            <a:r>
              <a:rPr lang="en-US" altLang="en-US" sz="28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b="1"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tả</a:t>
            </a:r>
            <a:r>
              <a:rPr lang="en-US" altLang="en-US" sz="28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a:t>
            </a:r>
          </a:p>
        </p:txBody>
      </p:sp>
      <p:sp>
        <p:nvSpPr>
          <p:cNvPr id="12"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832832" y="2590637"/>
            <a:ext cx="10579343"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Xây</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dựng</a:t>
            </a:r>
            <a:r>
              <a:rPr lang="en-US" sz="2800" b="1" dirty="0">
                <a:solidFill>
                  <a:srgbClr val="000000"/>
                </a:solidFill>
                <a:latin typeface="Times New Roman" panose="02020603050405020304" pitchFamily="18" charset="0"/>
                <a:cs typeface="Times New Roman" panose="02020603050405020304" pitchFamily="18" charset="0"/>
              </a:rPr>
              <a:t> ma </a:t>
            </a:r>
            <a:r>
              <a:rPr lang="en-US" sz="2800" b="1" dirty="0" err="1">
                <a:solidFill>
                  <a:srgbClr val="000000"/>
                </a:solidFill>
                <a:latin typeface="Times New Roman" panose="02020603050405020304" pitchFamily="18" charset="0"/>
                <a:cs typeface="Times New Roman" panose="02020603050405020304" pitchFamily="18" charset="0"/>
              </a:rPr>
              <a:t>trận</a:t>
            </a:r>
            <a:r>
              <a:rPr lang="en-US" sz="2800" dirty="0">
                <a:solidFill>
                  <a:srgbClr val="000000"/>
                </a:solidFill>
                <a:latin typeface="Times New Roman" panose="02020603050405020304" pitchFamily="18" charset="0"/>
                <a:cs typeface="Times New Roman" panose="02020603050405020304" pitchFamily="18" charset="0"/>
              </a:rPr>
              <a:t>:</a:t>
            </a:r>
          </a:p>
          <a:p>
            <a:pPr>
              <a:buNone/>
            </a:pPr>
            <a:r>
              <a:rPr lang="en-US" sz="2800" dirty="0">
                <a:solidFill>
                  <a:srgbClr val="000000"/>
                </a:solidFill>
                <a:latin typeface="Times New Roman" panose="02020603050405020304" pitchFamily="18" charset="0"/>
                <a:cs typeface="Times New Roman" panose="02020603050405020304" pitchFamily="18" charset="0"/>
              </a:rPr>
              <a:t>  - </a:t>
            </a:r>
            <a:r>
              <a:rPr lang="vi-VN" sz="2800" dirty="0">
                <a:solidFill>
                  <a:srgbClr val="000000"/>
                </a:solidFill>
                <a:latin typeface="Times New Roman" panose="02020603050405020304" pitchFamily="18" charset="0"/>
                <a:cs typeface="Times New Roman" panose="02020603050405020304" pitchFamily="18" charset="0"/>
              </a:rPr>
              <a:t>Ma trận đề kiểm tra là bản thiết kế đề kiểm tra, chứa đựng những thông</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tin về cấu trúc cơ bản của đề kiểm tra, như: thời lượng, số câu hỏi, dạng thức</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câu hỏi; lĩnh vực kiến thức, cấp độ năng lực của từng câu hỏi, thuộc tính các câu</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hỏi ở từng vị trí. </a:t>
            </a: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843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E725EB6-4E05-3C62-2042-122141067532}"/>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AB021F86-5CD2-6AF0-CD0D-A6B1A0702483}"/>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0B91A422-542E-A2AA-D236-83B43669BA2D}"/>
              </a:ext>
            </a:extLst>
          </p:cNvPr>
          <p:cNvSpPr/>
          <p:nvPr/>
        </p:nvSpPr>
        <p:spPr>
          <a:xfrm>
            <a:off x="410817" y="252918"/>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4760BD5C-F785-7F32-E915-B160E3514F64}"/>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7" name="Rectangle 3">
            <a:extLst>
              <a:ext uri="{FF2B5EF4-FFF2-40B4-BE49-F238E27FC236}">
                <a16:creationId xmlns="" xmlns:a16="http://schemas.microsoft.com/office/drawing/2014/main" id="{92444C12-FFF9-A9B1-CC7E-7C0C3BF71497}"/>
              </a:ext>
            </a:extLst>
          </p:cNvPr>
          <p:cNvSpPr>
            <a:spLocks noChangeArrowheads="1"/>
          </p:cNvSpPr>
          <p:nvPr/>
        </p:nvSpPr>
        <p:spPr bwMode="auto">
          <a:xfrm>
            <a:off x="609601" y="279077"/>
            <a:ext cx="10964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0" fontAlgn="base" hangingPunct="0">
              <a:spcBef>
                <a:spcPct val="0"/>
              </a:spcBef>
              <a:spcAft>
                <a:spcPct val="0"/>
              </a:spcAft>
              <a:buNone/>
              <a:defRPr/>
            </a:pPr>
            <a:r>
              <a:rPr lang="en-US" sz="2800" b="1" dirty="0" smtClean="0">
                <a:latin typeface="Times New Roman" pitchFamily="18" charset="0"/>
                <a:cs typeface="Times New Roman" pitchFamily="18" charset="0"/>
              </a:rPr>
              <a:t>I. QUY TRÌNH XÂY DỰNG ĐỀ KIỂM TRA ĐỊNH KÌ</a:t>
            </a:r>
            <a:endParaRPr lang="en-US" altLang="en-US" sz="2800" b="1" dirty="0">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711509" y="1342986"/>
            <a:ext cx="10579343" cy="534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a:t>
            </a:r>
            <a:r>
              <a:rPr lang="en-US" sz="2800" b="1" dirty="0" err="1" smtClean="0">
                <a:solidFill>
                  <a:srgbClr val="000000"/>
                </a:solidFill>
                <a:latin typeface="Times New Roman" panose="02020603050405020304" pitchFamily="18" charset="0"/>
                <a:cs typeface="Times New Roman" panose="02020603050405020304" pitchFamily="18" charset="0"/>
              </a:rPr>
              <a:t>Xây</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dựng</a:t>
            </a:r>
            <a:r>
              <a:rPr lang="en-US" sz="2800" b="1" dirty="0">
                <a:solidFill>
                  <a:srgbClr val="000000"/>
                </a:solidFill>
                <a:latin typeface="Times New Roman" panose="02020603050405020304" pitchFamily="18" charset="0"/>
                <a:cs typeface="Times New Roman" panose="02020603050405020304" pitchFamily="18" charset="0"/>
              </a:rPr>
              <a:t> ma </a:t>
            </a:r>
            <a:r>
              <a:rPr lang="en-US" sz="2800" b="1" dirty="0" err="1">
                <a:solidFill>
                  <a:srgbClr val="000000"/>
                </a:solidFill>
                <a:latin typeface="Times New Roman" panose="02020603050405020304" pitchFamily="18" charset="0"/>
                <a:cs typeface="Times New Roman" panose="02020603050405020304" pitchFamily="18" charset="0"/>
              </a:rPr>
              <a:t>trận</a:t>
            </a:r>
            <a:r>
              <a:rPr lang="en-US" sz="2800" dirty="0">
                <a:solidFill>
                  <a:srgbClr val="000000"/>
                </a:solidFill>
                <a:latin typeface="Times New Roman" panose="02020603050405020304" pitchFamily="18" charset="0"/>
                <a:cs typeface="Times New Roman" panose="02020603050405020304" pitchFamily="18" charset="0"/>
              </a:rPr>
              <a:t>:</a:t>
            </a:r>
          </a:p>
          <a:p>
            <a:pPr>
              <a:buNone/>
            </a:pP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Để </a:t>
            </a:r>
            <a:r>
              <a:rPr lang="vi-VN" sz="2800" dirty="0">
                <a:solidFill>
                  <a:srgbClr val="000000"/>
                </a:solidFill>
                <a:latin typeface="Times New Roman" panose="02020603050405020304" pitchFamily="18" charset="0"/>
                <a:cs typeface="Times New Roman" panose="02020603050405020304" pitchFamily="18" charset="0"/>
              </a:rPr>
              <a:t>xây dựng ma trận, giáo viên cần liệt kê</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các năng lực cần kiểm tra (trong thời điểm hiện nay, đa số các nhà trường lựa</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chọn đánh giá năng lực đọc, viết). Với năng lực đọc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hiểu</a:t>
            </a:r>
            <a:r>
              <a:rPr lang="vi-VN" sz="2800" dirty="0">
                <a:solidFill>
                  <a:srgbClr val="000000"/>
                </a:solidFill>
                <a:latin typeface="Times New Roman" panose="02020603050405020304" pitchFamily="18" charset="0"/>
                <a:cs typeface="Times New Roman" panose="02020603050405020304" pitchFamily="18" charset="0"/>
              </a:rPr>
              <a:t>, cần liệt kê tên các thể loại,</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loại văn bản cần đánh giá; viết các yêu cầu cần đạt (theo Chương trình) đối với</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mỗi cấp độ tư duy. Với năng lực viết, cần liệt kê các kiểu bài mà học sinh đã</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học (kể chuyện, thuyết minh, nghị luận); phân phối tỉ lệ % điểm cho mỗi phần</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(đọc, viết...); tính số điểm cho mỗi phần tương ứng với tỉ lệ %; quyết định số</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lượng câu hỏi cho mỗi yêu cầu cần đạt tương ứng và điểm tương ứng; tính tổng</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số điểm và tổng số câu hỏi cho mỗi cột và</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kiểm tra tỉ lệ % tổng số điểm phân</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phối cho mỗi cột.</a:t>
            </a:r>
            <a:r>
              <a:rPr lang="vi-VN" sz="2800" dirty="0">
                <a:latin typeface="Times New Roman" panose="02020603050405020304" pitchFamily="18" charset="0"/>
                <a:cs typeface="Times New Roman" panose="02020603050405020304" pitchFamily="18" charset="0"/>
              </a:rPr>
              <a:t> </a:t>
            </a:r>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8" name="Rectangle 3">
            <a:extLst>
              <a:ext uri="{FF2B5EF4-FFF2-40B4-BE49-F238E27FC236}">
                <a16:creationId xmlns="" xmlns:a16="http://schemas.microsoft.com/office/drawing/2014/main" id="{92444C12-FFF9-A9B1-CC7E-7C0C3BF71497}"/>
              </a:ext>
            </a:extLst>
          </p:cNvPr>
          <p:cNvSpPr>
            <a:spLocks noChangeArrowheads="1"/>
          </p:cNvSpPr>
          <p:nvPr/>
        </p:nvSpPr>
        <p:spPr bwMode="auto">
          <a:xfrm>
            <a:off x="711509" y="793607"/>
            <a:ext cx="10964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eaLnBrk="0" fontAlgn="base" hangingPunct="0">
              <a:spcBef>
                <a:spcPct val="0"/>
              </a:spcBef>
              <a:spcAft>
                <a:spcPct val="0"/>
              </a:spcAft>
              <a:buNone/>
              <a:defRPr/>
            </a:pPr>
            <a:r>
              <a:rPr lang="en-US" sz="2800" b="1" dirty="0" smtClean="0">
                <a:latin typeface="Times New Roman" pitchFamily="18" charset="0"/>
                <a:cs typeface="Times New Roman" pitchFamily="18" charset="0"/>
              </a:rPr>
              <a:t>a. </a:t>
            </a:r>
            <a:r>
              <a:rPr lang="en-US" sz="2800" b="1" dirty="0" err="1" smtClean="0">
                <a:latin typeface="Times New Roman" pitchFamily="18" charset="0"/>
                <a:cs typeface="Times New Roman" pitchFamily="18" charset="0"/>
              </a:rPr>
              <a:t>Thiết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lập</a:t>
            </a:r>
            <a:r>
              <a:rPr lang="en-US" sz="2800" b="1" dirty="0" smtClean="0">
                <a:latin typeface="Times New Roman" pitchFamily="18" charset="0"/>
                <a:cs typeface="Times New Roman" pitchFamily="18" charset="0"/>
              </a:rPr>
              <a:t> ma </a:t>
            </a:r>
            <a:r>
              <a:rPr lang="en-US" sz="2800" b="1" dirty="0" err="1" smtClean="0">
                <a:latin typeface="Times New Roman" pitchFamily="18" charset="0"/>
                <a:cs typeface="Times New Roman" pitchFamily="18" charset="0"/>
              </a:rPr>
              <a:t>trận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đặc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tả</a:t>
            </a:r>
            <a:r>
              <a:rPr lang="en-US" sz="2800" b="1" dirty="0" smtClean="0">
                <a:latin typeface="Times New Roman" pitchFamily="18" charset="0"/>
                <a:cs typeface="Times New Roman" pitchFamily="18" charset="0"/>
              </a:rPr>
              <a:t>: </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735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1">
            <a:extLst>
              <a:ext uri="{FF2B5EF4-FFF2-40B4-BE49-F238E27FC236}">
                <a16:creationId xmlns:a16="http://schemas.microsoft.com/office/drawing/2014/main" xmlns="" id="{996D18AB-C239-3AFB-64A6-F7AC203AC897}"/>
              </a:ext>
            </a:extLst>
          </p:cNvPr>
          <p:cNvSpPr>
            <a:spLocks noChangeArrowheads="1"/>
          </p:cNvSpPr>
          <p:nvPr/>
        </p:nvSpPr>
        <p:spPr bwMode="auto">
          <a:xfrm>
            <a:off x="3048000" y="2760663"/>
            <a:ext cx="609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185738" marR="0" lvl="0" indent="0" algn="just" defTabSz="914400" rtl="0" eaLnBrk="0" fontAlgn="base" latinLnBrk="0" hangingPunct="0">
              <a:lnSpc>
                <a:spcPct val="125000"/>
              </a:lnSpc>
              <a:spcBef>
                <a:spcPts val="1600"/>
              </a:spcBef>
              <a:spcAft>
                <a:spcPct val="0"/>
              </a:spcAft>
              <a:buClrTx/>
              <a:buSzPct val="91000"/>
              <a:buFontTx/>
              <a:buNone/>
              <a:tabLst/>
              <a:defRPr/>
            </a:pPr>
            <a:endParaRPr kumimoji="0" lang="vi-VN" altLang="en-US" sz="1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138244" name="Rectangle 2">
            <a:extLst>
              <a:ext uri="{FF2B5EF4-FFF2-40B4-BE49-F238E27FC236}">
                <a16:creationId xmlns:a16="http://schemas.microsoft.com/office/drawing/2014/main" xmlns="" id="{53BF866B-A5E5-1BBA-173F-6236D10E3C69}"/>
              </a:ext>
            </a:extLst>
          </p:cNvPr>
          <p:cNvSpPr>
            <a:spLocks noChangeArrowheads="1"/>
          </p:cNvSpPr>
          <p:nvPr/>
        </p:nvSpPr>
        <p:spPr bwMode="auto">
          <a:xfrm>
            <a:off x="2041525" y="2011363"/>
            <a:ext cx="84502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just" defTabSz="914400" rtl="0" eaLnBrk="0" fontAlgn="base" latinLnBrk="0" hangingPunct="0">
              <a:lnSpc>
                <a:spcPct val="125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138245" name="Slide Number Placeholder 4">
            <a:extLst>
              <a:ext uri="{FF2B5EF4-FFF2-40B4-BE49-F238E27FC236}">
                <a16:creationId xmlns:a16="http://schemas.microsoft.com/office/drawing/2014/main" xmlns="" id="{706F2201-C00D-3CAC-0D87-33F11E2DD8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503D14-2D9D-41A7-A06C-2E8582B3D2D2}"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xmlns="" id="{1AF0D796-9003-BC28-0C5C-5C1E7BBF5A28}"/>
              </a:ext>
            </a:extLst>
          </p:cNvPr>
          <p:cNvGraphicFramePr>
            <a:graphicFrameLocks noGrp="1"/>
          </p:cNvGraphicFramePr>
          <p:nvPr>
            <p:extLst/>
          </p:nvPr>
        </p:nvGraphicFramePr>
        <p:xfrm>
          <a:off x="24516" y="1410494"/>
          <a:ext cx="12191999" cy="5807074"/>
        </p:xfrm>
        <a:graphic>
          <a:graphicData uri="http://schemas.openxmlformats.org/drawingml/2006/table">
            <a:tbl>
              <a:tblPr firstRow="1" firstCol="1" bandRow="1">
                <a:tableStyleId>{5C22544A-7EE6-4342-B048-85BDC9FD1C3A}</a:tableStyleId>
              </a:tblPr>
              <a:tblGrid>
                <a:gridCol w="963563">
                  <a:extLst>
                    <a:ext uri="{9D8B030D-6E8A-4147-A177-3AD203B41FA5}">
                      <a16:colId xmlns:a16="http://schemas.microsoft.com/office/drawing/2014/main" xmlns="" val="20000"/>
                    </a:ext>
                  </a:extLst>
                </a:gridCol>
                <a:gridCol w="1386349">
                  <a:extLst>
                    <a:ext uri="{9D8B030D-6E8A-4147-A177-3AD203B41FA5}">
                      <a16:colId xmlns:a16="http://schemas.microsoft.com/office/drawing/2014/main" xmlns="" val="20001"/>
                    </a:ext>
                  </a:extLst>
                </a:gridCol>
                <a:gridCol w="2194988">
                  <a:extLst>
                    <a:ext uri="{9D8B030D-6E8A-4147-A177-3AD203B41FA5}">
                      <a16:colId xmlns:a16="http://schemas.microsoft.com/office/drawing/2014/main" xmlns="" val="20002"/>
                    </a:ext>
                  </a:extLst>
                </a:gridCol>
                <a:gridCol w="994079">
                  <a:extLst>
                    <a:ext uri="{9D8B030D-6E8A-4147-A177-3AD203B41FA5}">
                      <a16:colId xmlns:a16="http://schemas.microsoft.com/office/drawing/2014/main" xmlns="" val="20003"/>
                    </a:ext>
                  </a:extLst>
                </a:gridCol>
                <a:gridCol w="1106991">
                  <a:extLst>
                    <a:ext uri="{9D8B030D-6E8A-4147-A177-3AD203B41FA5}">
                      <a16:colId xmlns:a16="http://schemas.microsoft.com/office/drawing/2014/main" xmlns="" val="20004"/>
                    </a:ext>
                  </a:extLst>
                </a:gridCol>
                <a:gridCol w="1113634">
                  <a:extLst>
                    <a:ext uri="{9D8B030D-6E8A-4147-A177-3AD203B41FA5}">
                      <a16:colId xmlns:a16="http://schemas.microsoft.com/office/drawing/2014/main" xmlns="" val="20005"/>
                    </a:ext>
                  </a:extLst>
                </a:gridCol>
                <a:gridCol w="1113634">
                  <a:extLst>
                    <a:ext uri="{9D8B030D-6E8A-4147-A177-3AD203B41FA5}">
                      <a16:colId xmlns:a16="http://schemas.microsoft.com/office/drawing/2014/main" xmlns="" val="20006"/>
                    </a:ext>
                  </a:extLst>
                </a:gridCol>
                <a:gridCol w="1111420">
                  <a:extLst>
                    <a:ext uri="{9D8B030D-6E8A-4147-A177-3AD203B41FA5}">
                      <a16:colId xmlns:a16="http://schemas.microsoft.com/office/drawing/2014/main" xmlns="" val="20007"/>
                    </a:ext>
                  </a:extLst>
                </a:gridCol>
                <a:gridCol w="1111420">
                  <a:extLst>
                    <a:ext uri="{9D8B030D-6E8A-4147-A177-3AD203B41FA5}">
                      <a16:colId xmlns:a16="http://schemas.microsoft.com/office/drawing/2014/main" xmlns="" val="20008"/>
                    </a:ext>
                  </a:extLst>
                </a:gridCol>
                <a:gridCol w="1095921">
                  <a:extLst>
                    <a:ext uri="{9D8B030D-6E8A-4147-A177-3AD203B41FA5}">
                      <a16:colId xmlns:a16="http://schemas.microsoft.com/office/drawing/2014/main" xmlns="" val="20009"/>
                    </a:ext>
                  </a:extLst>
                </a:gridCol>
              </a:tblGrid>
              <a:tr h="252962">
                <a:tc rowSpan="3">
                  <a:txBody>
                    <a:bodyPr/>
                    <a:lstStyle/>
                    <a:p>
                      <a:pPr marL="0" marR="0" algn="ctr">
                        <a:lnSpc>
                          <a:spcPct val="125000"/>
                        </a:lnSpc>
                        <a:spcBef>
                          <a:spcPts val="0"/>
                        </a:spcBef>
                        <a:spcAft>
                          <a:spcPts val="0"/>
                        </a:spcAft>
                      </a:pPr>
                      <a:r>
                        <a:rPr lang="en-US" sz="1600" spc="-40" dirty="0">
                          <a:solidFill>
                            <a:srgbClr val="002060"/>
                          </a:solidFill>
                          <a:effectLst/>
                        </a:rPr>
                        <a:t>S</a:t>
                      </a:r>
                      <a:r>
                        <a:rPr lang="vi-VN" sz="1600" spc="-40" dirty="0">
                          <a:solidFill>
                            <a:srgbClr val="002060"/>
                          </a:solidFill>
                          <a:effectLst/>
                        </a:rPr>
                        <a:t>TT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lnSpc>
                          <a:spcPct val="125000"/>
                        </a:lnSpc>
                        <a:spcBef>
                          <a:spcPts val="0"/>
                        </a:spcBef>
                        <a:spcAft>
                          <a:spcPts val="0"/>
                        </a:spcAft>
                      </a:pPr>
                      <a:r>
                        <a:rPr lang="en-US" sz="1600" spc="-40">
                          <a:solidFill>
                            <a:srgbClr val="002060"/>
                          </a:solidFill>
                          <a:effectLst/>
                        </a:rPr>
                        <a:t>Kĩ năng</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lnSpc>
                          <a:spcPct val="125000"/>
                        </a:lnSpc>
                        <a:spcBef>
                          <a:spcPts val="0"/>
                        </a:spcBef>
                        <a:spcAft>
                          <a:spcPts val="0"/>
                        </a:spcAft>
                      </a:pP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ơ</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6">
                  <a:txBody>
                    <a:bodyPr/>
                    <a:lstStyle/>
                    <a:p>
                      <a:pPr marL="0" marR="0" algn="ctr">
                        <a:lnSpc>
                          <a:spcPts val="1700"/>
                        </a:lnSpc>
                        <a:spcBef>
                          <a:spcPts val="0"/>
                        </a:spcBef>
                        <a:spcAft>
                          <a:spcPts val="800"/>
                        </a:spcAft>
                      </a:pPr>
                      <a:r>
                        <a:rPr lang="vi-VN" sz="1300" spc="-40">
                          <a:effectLst/>
                        </a:rPr>
                        <a:t>Mức độ nhận thức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gn="ctr">
                        <a:lnSpc>
                          <a:spcPct val="125000"/>
                        </a:lnSpc>
                        <a:spcBef>
                          <a:spcPts val="0"/>
                        </a:spcBef>
                        <a:spcAft>
                          <a:spcPts val="0"/>
                        </a:spcAft>
                      </a:pPr>
                      <a:r>
                        <a:rPr lang="en-US" sz="1600" spc="-40" dirty="0" err="1">
                          <a:solidFill>
                            <a:srgbClr val="002060"/>
                          </a:solidFill>
                          <a:effectLst/>
                        </a:rPr>
                        <a:t>Tỉ</a:t>
                      </a:r>
                      <a:r>
                        <a:rPr lang="en-US" sz="1600" spc="-40" dirty="0">
                          <a:solidFill>
                            <a:srgbClr val="002060"/>
                          </a:solidFill>
                          <a:effectLst/>
                        </a:rPr>
                        <a:t> </a:t>
                      </a:r>
                      <a:r>
                        <a:rPr lang="en-US" sz="1600" spc="-40" dirty="0" err="1">
                          <a:solidFill>
                            <a:srgbClr val="002060"/>
                          </a:solidFill>
                          <a:effectLst/>
                        </a:rPr>
                        <a:t>lệ</a:t>
                      </a:r>
                      <a:endParaRPr lang="en-US" sz="1600" dirty="0">
                        <a:solidFill>
                          <a:srgbClr val="002060"/>
                        </a:solidFill>
                        <a:effectLst/>
                      </a:endParaRPr>
                    </a:p>
                    <a:p>
                      <a:pPr marL="0" marR="0" algn="ctr">
                        <a:lnSpc>
                          <a:spcPct val="125000"/>
                        </a:lnSpc>
                        <a:spcBef>
                          <a:spcPts val="0"/>
                        </a:spcBef>
                        <a:spcAft>
                          <a:spcPts val="0"/>
                        </a:spcAft>
                      </a:pPr>
                      <a:r>
                        <a:rPr lang="vi-VN" sz="1600" spc="-40" dirty="0">
                          <a:solidFill>
                            <a:srgbClr val="002060"/>
                          </a:solidFill>
                          <a:effectLst/>
                        </a:rPr>
                        <a:t>% điểm</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996972">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25000"/>
                        </a:lnSpc>
                        <a:spcBef>
                          <a:spcPts val="0"/>
                        </a:spcBef>
                        <a:spcAft>
                          <a:spcPts val="0"/>
                        </a:spcAft>
                      </a:pPr>
                      <a:r>
                        <a:rPr lang="vi-VN" sz="1600" spc="-40">
                          <a:solidFill>
                            <a:srgbClr val="002060"/>
                          </a:solidFill>
                          <a:effectLst/>
                        </a:rPr>
                        <a:t>Nhận biết</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vi-VN" sz="1600" spc="-40">
                          <a:solidFill>
                            <a:srgbClr val="002060"/>
                          </a:solidFill>
                          <a:effectLst/>
                        </a:rPr>
                        <a:t>Thông hiểu</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vi-VN" sz="1600" spc="-40">
                          <a:solidFill>
                            <a:srgbClr val="002060"/>
                          </a:solidFill>
                          <a:effectLst/>
                        </a:rPr>
                        <a:t> </a:t>
                      </a:r>
                      <a:endParaRPr lang="en-US" sz="1600">
                        <a:solidFill>
                          <a:srgbClr val="002060"/>
                        </a:solidFill>
                        <a:effectLst/>
                      </a:endParaRPr>
                    </a:p>
                    <a:p>
                      <a:pPr marL="0" marR="0" algn="ctr">
                        <a:lnSpc>
                          <a:spcPct val="125000"/>
                        </a:lnSpc>
                        <a:spcBef>
                          <a:spcPts val="0"/>
                        </a:spcBef>
                        <a:spcAft>
                          <a:spcPts val="0"/>
                        </a:spcAft>
                      </a:pPr>
                      <a:r>
                        <a:rPr lang="vi-VN" sz="1600" spc="-40">
                          <a:solidFill>
                            <a:srgbClr val="002060"/>
                          </a:solidFill>
                          <a:effectLst/>
                        </a:rPr>
                        <a:t>Vận dụng</a:t>
                      </a:r>
                      <a:endParaRPr lang="en-US" sz="1600">
                        <a:solidFill>
                          <a:srgbClr val="002060"/>
                        </a:solidFill>
                        <a:effectLst/>
                      </a:endParaRPr>
                    </a:p>
                    <a:p>
                      <a:pPr marL="0" marR="0" algn="ctr">
                        <a:lnSpc>
                          <a:spcPct val="125000"/>
                        </a:lnSpc>
                        <a:spcBef>
                          <a:spcPts val="0"/>
                        </a:spcBef>
                        <a:spcAft>
                          <a:spcPts val="0"/>
                        </a:spcAft>
                      </a:pPr>
                      <a:r>
                        <a:rPr lang="vi-VN" sz="1600" spc="-40">
                          <a:solidFill>
                            <a:srgbClr val="002060"/>
                          </a:solidFill>
                          <a:effectLst/>
                        </a:rPr>
                        <a:t> </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3048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25000"/>
                        </a:lnSpc>
                        <a:spcBef>
                          <a:spcPts val="0"/>
                        </a:spcBef>
                        <a:spcAft>
                          <a:spcPts val="0"/>
                        </a:spcAft>
                      </a:pPr>
                      <a:r>
                        <a:rPr lang="en-US" sz="1600" spc="-40">
                          <a:solidFill>
                            <a:srgbClr val="002060"/>
                          </a:solidFill>
                          <a:effectLst/>
                        </a:rPr>
                        <a:t>Số câu</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600" spc="-40">
                          <a:solidFill>
                            <a:srgbClr val="002060"/>
                          </a:solidFill>
                          <a:effectLst/>
                        </a:rPr>
                        <a:t>T</a:t>
                      </a:r>
                      <a:r>
                        <a:rPr lang="en-US" sz="1600" spc="-40">
                          <a:solidFill>
                            <a:srgbClr val="002060"/>
                          </a:solidFill>
                          <a:effectLst/>
                        </a:rPr>
                        <a:t>ỉ lệ</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a:solidFill>
                            <a:srgbClr val="002060"/>
                          </a:solidFill>
                          <a:effectLst/>
                        </a:rPr>
                        <a:t>Số câu</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600" spc="-40">
                          <a:solidFill>
                            <a:srgbClr val="002060"/>
                          </a:solidFill>
                          <a:effectLst/>
                        </a:rPr>
                        <a:t>T</a:t>
                      </a:r>
                      <a:r>
                        <a:rPr lang="en-US" sz="1600" spc="-40">
                          <a:solidFill>
                            <a:srgbClr val="002060"/>
                          </a:solidFill>
                          <a:effectLst/>
                        </a:rPr>
                        <a:t>ỉ lệ</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a:solidFill>
                            <a:srgbClr val="002060"/>
                          </a:solidFill>
                          <a:effectLst/>
                        </a:rPr>
                        <a:t>Số câu</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600" spc="-40">
                          <a:solidFill>
                            <a:srgbClr val="002060"/>
                          </a:solidFill>
                          <a:effectLst/>
                        </a:rPr>
                        <a:t>T</a:t>
                      </a:r>
                      <a:r>
                        <a:rPr lang="en-US" sz="1600" spc="-40">
                          <a:solidFill>
                            <a:srgbClr val="002060"/>
                          </a:solidFill>
                          <a:effectLst/>
                        </a:rPr>
                        <a:t>ỉ lệ</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xmlns="" val="10002"/>
                  </a:ext>
                </a:extLst>
              </a:tr>
              <a:tr h="1342276">
                <a:tc>
                  <a:txBody>
                    <a:bodyPr/>
                    <a:lstStyle/>
                    <a:p>
                      <a:pPr marL="0" marR="0">
                        <a:lnSpc>
                          <a:spcPct val="125000"/>
                        </a:lnSpc>
                        <a:spcBef>
                          <a:spcPts val="0"/>
                        </a:spcBef>
                        <a:spcAft>
                          <a:spcPts val="0"/>
                        </a:spcAft>
                      </a:pPr>
                      <a:r>
                        <a:rPr lang="en-US" sz="1600" spc="-40">
                          <a:solidFill>
                            <a:srgbClr val="002060"/>
                          </a:solidFill>
                          <a:effectLst/>
                        </a:rPr>
                        <a:t>      </a:t>
                      </a:r>
                      <a:r>
                        <a:rPr lang="vi-VN" sz="1600" spc="-40">
                          <a:solidFill>
                            <a:srgbClr val="002060"/>
                          </a:solidFill>
                          <a:effectLst/>
                        </a:rPr>
                        <a:t>1</a:t>
                      </a:r>
                      <a:endParaRPr lang="en-US" sz="1600">
                        <a:solidFill>
                          <a:srgbClr val="002060"/>
                        </a:solidFill>
                        <a:effectLst/>
                      </a:endParaRPr>
                    </a:p>
                    <a:p>
                      <a:pPr marL="0" marR="0">
                        <a:lnSpc>
                          <a:spcPct val="125000"/>
                        </a:lnSpc>
                        <a:spcBef>
                          <a:spcPts val="0"/>
                        </a:spcBef>
                        <a:spcAft>
                          <a:spcPts val="0"/>
                        </a:spcAft>
                      </a:pPr>
                      <a:r>
                        <a:rPr lang="vi-VN" sz="1600" spc="-40">
                          <a:solidFill>
                            <a:srgbClr val="002060"/>
                          </a:solidFill>
                          <a:effectLst/>
                        </a:rPr>
                        <a:t> </a:t>
                      </a:r>
                      <a:endParaRPr lang="en-US" sz="1600">
                        <a:solidFill>
                          <a:srgbClr val="002060"/>
                        </a:solidFill>
                        <a:effectLst/>
                      </a:endParaRPr>
                    </a:p>
                    <a:p>
                      <a:pPr marL="0" marR="0">
                        <a:lnSpc>
                          <a:spcPct val="125000"/>
                        </a:lnSpc>
                        <a:spcBef>
                          <a:spcPts val="0"/>
                        </a:spcBef>
                        <a:spcAft>
                          <a:spcPts val="0"/>
                        </a:spcAft>
                      </a:pPr>
                      <a:r>
                        <a:rPr lang="vi-VN" sz="1600" spc="-40">
                          <a:solidFill>
                            <a:srgbClr val="002060"/>
                          </a:solidFill>
                          <a:effectLst/>
                        </a:rPr>
                        <a:t> </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endParaRPr lang="en-US" sz="1600" spc="-40" dirty="0">
                        <a:solidFill>
                          <a:srgbClr val="002060"/>
                        </a:solidFill>
                        <a:effectLst/>
                      </a:endParaRPr>
                    </a:p>
                    <a:p>
                      <a:pPr marL="0" marR="0">
                        <a:lnSpc>
                          <a:spcPct val="125000"/>
                        </a:lnSpc>
                        <a:spcBef>
                          <a:spcPts val="0"/>
                        </a:spcBef>
                        <a:spcAft>
                          <a:spcPts val="0"/>
                        </a:spcAft>
                      </a:pPr>
                      <a:r>
                        <a:rPr lang="en-US" sz="1600" spc="-40" dirty="0" err="1">
                          <a:solidFill>
                            <a:srgbClr val="002060"/>
                          </a:solidFill>
                          <a:effectLst/>
                        </a:rPr>
                        <a:t>Đọc</a:t>
                      </a:r>
                      <a:r>
                        <a:rPr lang="en-US" sz="1600" spc="-40" dirty="0">
                          <a:solidFill>
                            <a:srgbClr val="002060"/>
                          </a:solidFill>
                          <a:effectLst/>
                        </a:rPr>
                        <a:t> </a:t>
                      </a:r>
                      <a:r>
                        <a:rPr lang="en-US" sz="1600" spc="-40" dirty="0" err="1">
                          <a:solidFill>
                            <a:srgbClr val="002060"/>
                          </a:solidFill>
                          <a:effectLst/>
                        </a:rPr>
                        <a:t>hiểu</a:t>
                      </a:r>
                      <a:endParaRPr lang="en-US" sz="1600" dirty="0">
                        <a:solidFill>
                          <a:srgbClr val="002060"/>
                        </a:solidFill>
                        <a:effectLst/>
                      </a:endParaRPr>
                    </a:p>
                    <a:p>
                      <a:pPr marL="0" marR="0">
                        <a:lnSpc>
                          <a:spcPct val="125000"/>
                        </a:lnSpc>
                        <a:spcBef>
                          <a:spcPts val="0"/>
                        </a:spcBef>
                        <a:spcAft>
                          <a:spcPts val="0"/>
                        </a:spcAft>
                      </a:pPr>
                      <a:r>
                        <a:rPr lang="en-US" sz="1600" spc="-40" dirty="0">
                          <a:solidFill>
                            <a:srgbClr val="002060"/>
                          </a:solidFill>
                          <a:effectLst/>
                        </a:rPr>
                        <a:t> </a:t>
                      </a:r>
                      <a:endParaRPr lang="en-US" sz="1600" dirty="0">
                        <a:solidFill>
                          <a:srgbClr val="002060"/>
                        </a:solidFill>
                        <a:effectLst/>
                      </a:endParaRPr>
                    </a:p>
                    <a:p>
                      <a:pPr marL="0" marR="0">
                        <a:lnSpc>
                          <a:spcPct val="125000"/>
                        </a:lnSpc>
                        <a:spcBef>
                          <a:spcPts val="0"/>
                        </a:spcBef>
                        <a:spcAft>
                          <a:spcPts val="0"/>
                        </a:spcAft>
                      </a:pPr>
                      <a:r>
                        <a:rPr lang="vi-VN" sz="1600" spc="-40" dirty="0">
                          <a:solidFill>
                            <a:srgbClr val="002060"/>
                          </a:solidFill>
                          <a:effectLst/>
                        </a:rPr>
                        <a:t> </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5000"/>
                        </a:lnSpc>
                        <a:spcBef>
                          <a:spcPts val="0"/>
                        </a:spcBef>
                        <a:spcAft>
                          <a:spcPts val="0"/>
                        </a:spcAft>
                      </a:pPr>
                      <a:r>
                        <a:rPr lang="en-US" sz="1600" spc="-40">
                          <a:solidFill>
                            <a:srgbClr val="002060"/>
                          </a:solidFill>
                          <a:effectLst/>
                        </a:rPr>
                        <a:t>VB văn học/ VB nghị luận</a:t>
                      </a:r>
                      <a:r>
                        <a:rPr lang="vi-VN" sz="1600" spc="-40">
                          <a:solidFill>
                            <a:srgbClr val="002060"/>
                          </a:solidFill>
                          <a:effectLst/>
                        </a:rPr>
                        <a:t>/</a:t>
                      </a:r>
                      <a:r>
                        <a:rPr lang="en-US" sz="1600" spc="-40">
                          <a:solidFill>
                            <a:srgbClr val="002060"/>
                          </a:solidFill>
                          <a:effectLst/>
                        </a:rPr>
                        <a:t> VB thông tin </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spc="-40" dirty="0">
                          <a:solidFill>
                            <a:srgbClr val="002060"/>
                          </a:solidFill>
                          <a:effectLst/>
                        </a:rPr>
                        <a:t>2</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a:solidFill>
                            <a:srgbClr val="002060"/>
                          </a:solidFill>
                          <a:effectLst/>
                        </a:rPr>
                        <a:t>10%</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30%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1 </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 </a:t>
                      </a:r>
                      <a:endParaRPr lang="en-US" sz="1600" dirty="0">
                        <a:solidFill>
                          <a:srgbClr val="002060"/>
                        </a:solidFill>
                        <a:effectLst/>
                      </a:endParaRPr>
                    </a:p>
                    <a:p>
                      <a:pPr marL="0" marR="0" algn="ctr">
                        <a:lnSpc>
                          <a:spcPct val="125000"/>
                        </a:lnSpc>
                        <a:spcBef>
                          <a:spcPts val="0"/>
                        </a:spcBef>
                        <a:spcAft>
                          <a:spcPts val="0"/>
                        </a:spcAft>
                      </a:pPr>
                      <a:r>
                        <a:rPr lang="en-US" sz="1600" spc="-40" dirty="0">
                          <a:solidFill>
                            <a:srgbClr val="002060"/>
                          </a:solidFill>
                          <a:effectLst/>
                        </a:rPr>
                        <a:t>10%</a:t>
                      </a:r>
                      <a:endParaRPr lang="en-US" sz="1600" dirty="0">
                        <a:solidFill>
                          <a:srgbClr val="002060"/>
                        </a:solidFill>
                        <a:effectLst/>
                      </a:endParaRPr>
                    </a:p>
                    <a:p>
                      <a:pPr marL="0" marR="0" algn="ctr">
                        <a:lnSpc>
                          <a:spcPct val="125000"/>
                        </a:lnSpc>
                        <a:spcBef>
                          <a:spcPts val="0"/>
                        </a:spcBef>
                        <a:spcAft>
                          <a:spcPts val="0"/>
                        </a:spcAft>
                      </a:pPr>
                      <a:r>
                        <a:rPr lang="en-US" sz="1600" spc="-40" dirty="0">
                          <a:solidFill>
                            <a:srgbClr val="002060"/>
                          </a:solidFill>
                          <a:effectLst/>
                        </a:rPr>
                        <a:t> </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50</a:t>
                      </a:r>
                      <a:r>
                        <a:rPr lang="vi-VN" sz="1600" spc="-40" dirty="0">
                          <a:solidFill>
                            <a:srgbClr val="002060"/>
                          </a:solidFill>
                          <a:effectLst/>
                        </a:rPr>
                        <a: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1170049">
                <a:tc>
                  <a:txBody>
                    <a:bodyPr/>
                    <a:lstStyle/>
                    <a:p>
                      <a:pPr marL="0" marR="0" algn="ctr">
                        <a:lnSpc>
                          <a:spcPct val="125000"/>
                        </a:lnSpc>
                        <a:spcBef>
                          <a:spcPts val="0"/>
                        </a:spcBef>
                        <a:spcAft>
                          <a:spcPts val="0"/>
                        </a:spcAft>
                      </a:pPr>
                      <a:r>
                        <a:rPr lang="vi-VN" sz="1600" spc="-40">
                          <a:solidFill>
                            <a:srgbClr val="002060"/>
                          </a:solidFill>
                          <a:effectLst/>
                        </a:rPr>
                        <a:t>2</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endParaRPr lang="en-US" sz="1600" spc="-40">
                        <a:solidFill>
                          <a:srgbClr val="002060"/>
                        </a:solidFill>
                        <a:effectLst/>
                      </a:endParaRPr>
                    </a:p>
                    <a:p>
                      <a:pPr marL="0" marR="0">
                        <a:lnSpc>
                          <a:spcPct val="125000"/>
                        </a:lnSpc>
                        <a:spcBef>
                          <a:spcPts val="0"/>
                        </a:spcBef>
                        <a:spcAft>
                          <a:spcPts val="0"/>
                        </a:spcAft>
                      </a:pPr>
                      <a:r>
                        <a:rPr lang="en-US" sz="1600" spc="-40" err="1">
                          <a:solidFill>
                            <a:srgbClr val="002060"/>
                          </a:solidFill>
                          <a:effectLst/>
                        </a:rPr>
                        <a:t>Viết</a:t>
                      </a:r>
                      <a:endParaRPr lang="en-US" sz="1600">
                        <a:solidFill>
                          <a:srgbClr val="002060"/>
                        </a:solidFill>
                        <a:effectLst/>
                      </a:endParaRPr>
                    </a:p>
                    <a:p>
                      <a:pPr marL="0" marR="0">
                        <a:lnSpc>
                          <a:spcPct val="125000"/>
                        </a:lnSpc>
                        <a:spcBef>
                          <a:spcPts val="0"/>
                        </a:spcBef>
                        <a:spcAft>
                          <a:spcPts val="0"/>
                        </a:spcAft>
                      </a:pPr>
                      <a:r>
                        <a:rPr lang="en-US" sz="1600" spc="-40">
                          <a:solidFill>
                            <a:srgbClr val="002060"/>
                          </a:solidFill>
                          <a:effectLst/>
                        </a:rPr>
                        <a:t> </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5000"/>
                        </a:lnSpc>
                        <a:spcBef>
                          <a:spcPts val="0"/>
                        </a:spcBef>
                        <a:spcAft>
                          <a:spcPts val="0"/>
                        </a:spcAft>
                      </a:pPr>
                      <a:r>
                        <a:rPr lang="en-US" sz="1600" dirty="0" err="1">
                          <a:solidFill>
                            <a:srgbClr val="002060"/>
                          </a:solidFill>
                          <a:effectLst/>
                        </a:rPr>
                        <a:t>Nghị</a:t>
                      </a:r>
                      <a:r>
                        <a:rPr lang="en-US" sz="1600" dirty="0">
                          <a:solidFill>
                            <a:srgbClr val="002060"/>
                          </a:solidFill>
                          <a:effectLst/>
                        </a:rPr>
                        <a:t> </a:t>
                      </a:r>
                      <a:r>
                        <a:rPr lang="en-US" sz="1600" dirty="0" err="1">
                          <a:solidFill>
                            <a:srgbClr val="002060"/>
                          </a:solidFill>
                          <a:effectLst/>
                        </a:rPr>
                        <a:t>luận</a:t>
                      </a:r>
                      <a:r>
                        <a:rPr lang="en-US" sz="1600" dirty="0">
                          <a:solidFill>
                            <a:srgbClr val="002060"/>
                          </a:solidFill>
                          <a:effectLst/>
                        </a:rPr>
                        <a:t> </a:t>
                      </a:r>
                      <a:r>
                        <a:rPr lang="en-US" sz="1600" dirty="0" err="1">
                          <a:solidFill>
                            <a:srgbClr val="002060"/>
                          </a:solidFill>
                          <a:effectLst/>
                        </a:rPr>
                        <a:t>xã</a:t>
                      </a:r>
                      <a:r>
                        <a:rPr lang="en-US" sz="1600" dirty="0">
                          <a:solidFill>
                            <a:srgbClr val="002060"/>
                          </a:solidFill>
                          <a:effectLst/>
                        </a:rPr>
                        <a:t> </a:t>
                      </a:r>
                      <a:r>
                        <a:rPr lang="en-US" sz="1600" dirty="0" err="1">
                          <a:solidFill>
                            <a:srgbClr val="002060"/>
                          </a:solidFill>
                          <a:effectLst/>
                        </a:rPr>
                        <a:t>hội</a:t>
                      </a:r>
                      <a:r>
                        <a:rPr lang="en-US" sz="1600" dirty="0">
                          <a:solidFill>
                            <a:srgbClr val="002060"/>
                          </a:solidFill>
                          <a:effectLst/>
                        </a:rPr>
                        <a:t>, </a:t>
                      </a:r>
                      <a:r>
                        <a:rPr lang="en-US" sz="1600" dirty="0" err="1">
                          <a:solidFill>
                            <a:srgbClr val="002060"/>
                          </a:solidFill>
                          <a:effectLst/>
                        </a:rPr>
                        <a:t>nghị</a:t>
                      </a:r>
                      <a:r>
                        <a:rPr lang="en-US" sz="1600" dirty="0">
                          <a:solidFill>
                            <a:srgbClr val="002060"/>
                          </a:solidFill>
                          <a:effectLst/>
                        </a:rPr>
                        <a:t> </a:t>
                      </a:r>
                      <a:r>
                        <a:rPr lang="en-US" sz="1600" dirty="0" err="1">
                          <a:solidFill>
                            <a:srgbClr val="002060"/>
                          </a:solidFill>
                          <a:effectLst/>
                        </a:rPr>
                        <a:t>luận</a:t>
                      </a:r>
                      <a:r>
                        <a:rPr lang="en-US" sz="1600" dirty="0">
                          <a:solidFill>
                            <a:srgbClr val="002060"/>
                          </a:solidFill>
                          <a:effectLst/>
                        </a:rPr>
                        <a:t> </a:t>
                      </a:r>
                      <a:r>
                        <a:rPr lang="en-US" sz="1600" dirty="0" err="1">
                          <a:solidFill>
                            <a:srgbClr val="002060"/>
                          </a:solidFill>
                          <a:effectLst/>
                        </a:rPr>
                        <a:t>văn</a:t>
                      </a:r>
                      <a:r>
                        <a:rPr lang="en-US" sz="1600" dirty="0">
                          <a:solidFill>
                            <a:srgbClr val="002060"/>
                          </a:solidFill>
                          <a:effectLst/>
                        </a:rPr>
                        <a:t> </a:t>
                      </a:r>
                      <a:r>
                        <a:rPr lang="en-US" sz="1600" dirty="0" err="1">
                          <a:solidFill>
                            <a:srgbClr val="002060"/>
                          </a:solidFill>
                          <a:effectLst/>
                        </a:rPr>
                        <a:t>học</a:t>
                      </a:r>
                      <a:r>
                        <a:rPr lang="en-US" sz="1600" dirty="0">
                          <a:solidFill>
                            <a:srgbClr val="002060"/>
                          </a:solidFill>
                          <a:effectLst/>
                        </a:rPr>
                        <a:t>, </a:t>
                      </a:r>
                      <a:r>
                        <a:rPr lang="en-US" sz="1600" dirty="0" err="1">
                          <a:solidFill>
                            <a:srgbClr val="002060"/>
                          </a:solidFill>
                          <a:effectLst/>
                        </a:rPr>
                        <a:t>thuyết</a:t>
                      </a:r>
                      <a:r>
                        <a:rPr lang="en-US" sz="1600" dirty="0">
                          <a:solidFill>
                            <a:srgbClr val="002060"/>
                          </a:solidFill>
                          <a:effectLst/>
                        </a:rPr>
                        <a:t> </a:t>
                      </a:r>
                      <a:r>
                        <a:rPr lang="en-US" sz="1600" dirty="0" err="1">
                          <a:solidFill>
                            <a:srgbClr val="002060"/>
                          </a:solidFill>
                          <a:effectLst/>
                        </a:rPr>
                        <a:t>minh</a:t>
                      </a:r>
                      <a:r>
                        <a:rPr lang="en-US" sz="1600" dirty="0">
                          <a:solidFill>
                            <a:srgbClr val="002060"/>
                          </a:solidFill>
                          <a:effectLst/>
                        </a:rPr>
                        <a:t>, </a:t>
                      </a:r>
                      <a:r>
                        <a:rPr lang="en-US" sz="1600" dirty="0" err="1">
                          <a:solidFill>
                            <a:srgbClr val="002060"/>
                          </a:solidFill>
                          <a:effectLst/>
                        </a:rPr>
                        <a:t>biểu</a:t>
                      </a:r>
                      <a:r>
                        <a:rPr lang="en-US" sz="1600" dirty="0">
                          <a:solidFill>
                            <a:srgbClr val="002060"/>
                          </a:solidFill>
                          <a:effectLst/>
                        </a:rPr>
                        <a:t> </a:t>
                      </a:r>
                      <a:r>
                        <a:rPr lang="en-US" sz="1600" dirty="0" err="1">
                          <a:solidFill>
                            <a:srgbClr val="002060"/>
                          </a:solidFill>
                          <a:effectLst/>
                        </a:rPr>
                        <a:t>cảm</a:t>
                      </a:r>
                      <a:r>
                        <a:rPr lang="en-US" sz="1600" dirty="0">
                          <a:solidFill>
                            <a:srgbClr val="002060"/>
                          </a:solidFill>
                          <a:effectLst/>
                        </a:rPr>
                        <a: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spc="-40">
                          <a:solidFill>
                            <a:srgbClr val="002060"/>
                          </a:solidFill>
                          <a:effectLst/>
                        </a:rPr>
                        <a:t>1*</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a:solidFill>
                            <a:srgbClr val="002060"/>
                          </a:solidFill>
                          <a:effectLst/>
                        </a:rPr>
                        <a:t>5%</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a:solidFill>
                            <a:srgbClr val="002060"/>
                          </a:solidFill>
                          <a:effectLst/>
                        </a:rPr>
                        <a:t>1*</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5%</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1*</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40%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50</a:t>
                      </a:r>
                      <a:r>
                        <a:rPr lang="vi-VN" sz="1600" spc="-40" dirty="0">
                          <a:solidFill>
                            <a:srgbClr val="002060"/>
                          </a:solidFill>
                          <a:effectLst/>
                        </a:rPr>
                        <a: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520806">
                <a:tc gridSpan="3">
                  <a:txBody>
                    <a:bodyPr/>
                    <a:lstStyle/>
                    <a:p>
                      <a:pPr marL="0" marR="0" algn="ctr">
                        <a:lnSpc>
                          <a:spcPct val="125000"/>
                        </a:lnSpc>
                        <a:spcBef>
                          <a:spcPts val="0"/>
                        </a:spcBef>
                        <a:spcAft>
                          <a:spcPts val="0"/>
                        </a:spcAft>
                      </a:pPr>
                      <a:r>
                        <a:rPr lang="en-US" sz="1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a:lnSpc>
                          <a:spcPct val="125000"/>
                        </a:lnSpc>
                        <a:spcBef>
                          <a:spcPts val="0"/>
                        </a:spcBef>
                        <a:spcAft>
                          <a:spcPts val="0"/>
                        </a:spcAft>
                      </a:pPr>
                      <a:r>
                        <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3,5</a:t>
                      </a:r>
                    </a:p>
                  </a:txBody>
                  <a:tcPr marL="68580" marR="68580" marT="0" marB="0"/>
                </a:tc>
                <a:tc hMerge="1">
                  <a:txBody>
                    <a:bodyPr/>
                    <a:lstStyle/>
                    <a:p>
                      <a:endParaRPr lang="en-US"/>
                    </a:p>
                  </a:txBody>
                  <a:tcPr/>
                </a:tc>
                <a:tc gridSpan="2">
                  <a:txBody>
                    <a:bodyPr/>
                    <a:lstStyle/>
                    <a:p>
                      <a:pPr marL="0" marR="0" algn="ctr">
                        <a:lnSpc>
                          <a:spcPct val="125000"/>
                        </a:lnSpc>
                        <a:spcBef>
                          <a:spcPts val="0"/>
                        </a:spcBef>
                        <a:spcAft>
                          <a:spcPts val="0"/>
                        </a:spcAft>
                      </a:pPr>
                      <a:r>
                        <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5,0</a:t>
                      </a:r>
                    </a:p>
                  </a:txBody>
                  <a:tcPr marL="68580" marR="68580" marT="0" marB="0"/>
                </a:tc>
                <a:tc hMerge="1">
                  <a:txBody>
                    <a:bodyPr/>
                    <a:lstStyle/>
                    <a:p>
                      <a:endParaRPr lang="en-US"/>
                    </a:p>
                  </a:txBody>
                  <a:tcPr/>
                </a:tc>
                <a:tc rowSpan="3">
                  <a:txBody>
                    <a:bodyPr/>
                    <a:lstStyle/>
                    <a:p>
                      <a:pPr marL="0" marR="0" algn="ctr">
                        <a:lnSpc>
                          <a:spcPct val="125000"/>
                        </a:lnSpc>
                        <a:spcBef>
                          <a:spcPts val="0"/>
                        </a:spcBef>
                        <a:spcAft>
                          <a:spcPts val="0"/>
                        </a:spcAft>
                      </a:pPr>
                      <a:r>
                        <a:rPr lang="vi-VN" sz="1600" spc="-40" dirty="0">
                          <a:solidFill>
                            <a:srgbClr val="002060"/>
                          </a:solidFill>
                          <a:effectLst/>
                        </a:rPr>
                        <a:t>100%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520806">
                <a:tc gridSpan="3">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vi-VN" sz="1600" spc="-40" dirty="0">
                          <a:solidFill>
                            <a:srgbClr val="002060"/>
                          </a:solidFill>
                          <a:effectLst/>
                        </a:rPr>
                        <a:t>Tỉ lệ %</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25000"/>
                        </a:lnSpc>
                        <a:spcBef>
                          <a:spcPts val="0"/>
                        </a:spcBef>
                        <a:spcAft>
                          <a:spcPts val="0"/>
                        </a:spcAft>
                      </a:pP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sz="1600" spc="-40" dirty="0">
                          <a:solidFill>
                            <a:srgbClr val="002060"/>
                          </a:solidFill>
                          <a:effectLst/>
                        </a:rPr>
                        <a:t>15%</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25000"/>
                        </a:lnSpc>
                        <a:spcBef>
                          <a:spcPts val="0"/>
                        </a:spcBef>
                        <a:spcAft>
                          <a:spcPts val="0"/>
                        </a:spcAft>
                      </a:pP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en-US" sz="1600" spc="-40" dirty="0">
                          <a:solidFill>
                            <a:srgbClr val="002060"/>
                          </a:solidFill>
                          <a:effectLst/>
                        </a:rPr>
                        <a:t>35</a:t>
                      </a:r>
                      <a:r>
                        <a:rPr lang="vi-VN" sz="1600" spc="-40" dirty="0">
                          <a:solidFill>
                            <a:srgbClr val="002060"/>
                          </a:solidFill>
                          <a:effectLst/>
                        </a:rPr>
                        <a: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25000"/>
                        </a:lnSpc>
                        <a:spcBef>
                          <a:spcPts val="0"/>
                        </a:spcBef>
                        <a:spcAft>
                          <a:spcPts val="0"/>
                        </a:spcAft>
                      </a:pPr>
                      <a:r>
                        <a:rPr lang="en-US" sz="1600" spc="-40" dirty="0">
                          <a:solidFill>
                            <a:srgbClr val="002060"/>
                          </a:solidFill>
                          <a:effectLst/>
                        </a:rPr>
                        <a:t>5</a:t>
                      </a:r>
                      <a:r>
                        <a:rPr lang="vi-VN" sz="1600" spc="-40" dirty="0">
                          <a:solidFill>
                            <a:srgbClr val="002060"/>
                          </a:solidFill>
                          <a:effectLst/>
                        </a:rPr>
                        <a:t>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54845996"/>
                  </a:ext>
                </a:extLst>
              </a:tr>
              <a:tr h="609606">
                <a:tc gridSpan="3">
                  <a:txBody>
                    <a:bodyPr/>
                    <a:lstStyle/>
                    <a:p>
                      <a:pPr marL="0" marR="0" algn="ctr">
                        <a:lnSpc>
                          <a:spcPct val="125000"/>
                        </a:lnSpc>
                        <a:spcBef>
                          <a:spcPts val="0"/>
                        </a:spcBef>
                        <a:spcAft>
                          <a:spcPts val="0"/>
                        </a:spcAft>
                      </a:pPr>
                      <a:r>
                        <a:rPr lang="vi-VN" sz="1600" spc="-40">
                          <a:solidFill>
                            <a:srgbClr val="002060"/>
                          </a:solidFill>
                          <a:effectLst/>
                        </a:rPr>
                        <a:t>Tỉ lệ chung</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4">
                  <a:txBody>
                    <a:bodyPr/>
                    <a:lstStyle/>
                    <a:p>
                      <a:pPr marL="0" marR="0" algn="ctr">
                        <a:lnSpc>
                          <a:spcPct val="125000"/>
                        </a:lnSpc>
                        <a:spcBef>
                          <a:spcPts val="0"/>
                        </a:spcBef>
                        <a:spcAft>
                          <a:spcPts val="0"/>
                        </a:spcAft>
                      </a:pPr>
                      <a:r>
                        <a:rPr lang="en-US" sz="1600" spc="-40" dirty="0">
                          <a:solidFill>
                            <a:srgbClr val="002060"/>
                          </a:solidFill>
                          <a:effectLst/>
                        </a:rPr>
                        <a:t>50%</a:t>
                      </a:r>
                    </a:p>
                    <a:p>
                      <a:pPr marL="0" marR="0" algn="ctr">
                        <a:lnSpc>
                          <a:spcPct val="125000"/>
                        </a:lnSpc>
                        <a:spcBef>
                          <a:spcPts val="0"/>
                        </a:spcBef>
                        <a:spcAft>
                          <a:spcPts val="0"/>
                        </a:spcAft>
                      </a:pP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25000"/>
                        </a:lnSpc>
                        <a:spcBef>
                          <a:spcPts val="0"/>
                        </a:spcBef>
                        <a:spcAft>
                          <a:spcPts val="0"/>
                        </a:spcAft>
                      </a:pPr>
                      <a:r>
                        <a:rPr lang="en-US" sz="1600" spc="-40" dirty="0">
                          <a:solidFill>
                            <a:srgbClr val="002060"/>
                          </a:solidFill>
                          <a:effectLst/>
                        </a:rPr>
                        <a:t>5</a:t>
                      </a:r>
                      <a:r>
                        <a:rPr lang="vi-VN" sz="1600" spc="-40" dirty="0">
                          <a:solidFill>
                            <a:srgbClr val="002060"/>
                          </a:solidFill>
                          <a:effectLst/>
                        </a:rPr>
                        <a:t>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6"/>
                  </a:ext>
                </a:extLst>
              </a:tr>
            </a:tbl>
          </a:graphicData>
        </a:graphic>
      </p:graphicFrame>
      <p:sp>
        <p:nvSpPr>
          <p:cNvPr id="138314" name="Rectangle 1">
            <a:extLst>
              <a:ext uri="{FF2B5EF4-FFF2-40B4-BE49-F238E27FC236}">
                <a16:creationId xmlns:a16="http://schemas.microsoft.com/office/drawing/2014/main" xmlns="" id="{B6992F7C-281D-EF15-6AAE-758EA8E613B9}"/>
              </a:ext>
            </a:extLst>
          </p:cNvPr>
          <p:cNvSpPr>
            <a:spLocks noChangeArrowheads="1"/>
          </p:cNvSpPr>
          <p:nvPr/>
        </p:nvSpPr>
        <p:spPr bwMode="auto">
          <a:xfrm>
            <a:off x="0" y="1071563"/>
            <a:ext cx="11796713"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vi-VN"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Phương án 1: </a:t>
            </a:r>
            <a:r>
              <a:rPr kumimoji="0" lang="vi-VN"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Đ</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ề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sử</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dụng</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vi-VN"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100%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câu</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hỏi</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tự</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luận</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tỉ</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lệ</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điểm</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kĩ</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năng</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đọc</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50%,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kĩ</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năng</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viết</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50%. </a:t>
            </a: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9" name="Rounded Rectangle 8">
            <a:extLst>
              <a:ext uri="{FF2B5EF4-FFF2-40B4-BE49-F238E27FC236}">
                <a16:creationId xmlns:a16="http://schemas.microsoft.com/office/drawing/2014/main" xmlns="" id="{4B4A0499-5FD3-C295-0ED2-9CC34CCD9F36}"/>
              </a:ext>
            </a:extLst>
          </p:cNvPr>
          <p:cNvSpPr/>
          <p:nvPr/>
        </p:nvSpPr>
        <p:spPr>
          <a:xfrm>
            <a:off x="198438" y="152400"/>
            <a:ext cx="10293350" cy="81438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2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Body)"/>
                <a:ea typeface="+mn-ea"/>
                <a:cs typeface="+mn-cs"/>
              </a:rPr>
              <a:t>MA TRẬN ĐỀ ĐÁNH GIÁ ĐỊNH KÌ </a:t>
            </a:r>
          </a:p>
        </p:txBody>
      </p:sp>
    </p:spTree>
    <p:extLst>
      <p:ext uri="{BB962C8B-B14F-4D97-AF65-F5344CB8AC3E}">
        <p14:creationId xmlns:p14="http://schemas.microsoft.com/office/powerpoint/2010/main" val="14501764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jpg"/>
          <p:cNvPicPr>
            <a:picLocks noChangeAspect="1"/>
          </p:cNvPicPr>
          <p:nvPr/>
        </p:nvPicPr>
        <p:blipFill>
          <a:blip r:embed="rId2" cstate="print"/>
          <a:srcRect/>
          <a:stretch>
            <a:fillRect/>
          </a:stretch>
        </p:blipFill>
        <p:spPr bwMode="auto">
          <a:xfrm>
            <a:off x="669701" y="2410547"/>
            <a:ext cx="4205167" cy="3462435"/>
          </a:xfrm>
          <a:prstGeom prst="rect">
            <a:avLst/>
          </a:prstGeom>
          <a:noFill/>
          <a:ln w="9525">
            <a:noFill/>
            <a:miter lim="800000"/>
            <a:headEnd/>
            <a:tailEnd/>
          </a:ln>
        </p:spPr>
      </p:pic>
      <p:sp>
        <p:nvSpPr>
          <p:cNvPr id="17" name="TextBox 16">
            <a:extLst>
              <a:ext uri="{FF2B5EF4-FFF2-40B4-BE49-F238E27FC236}">
                <a16:creationId xmlns:a16="http://schemas.microsoft.com/office/drawing/2014/main" xmlns="" id="{71BD252D-5D83-44BE-927A-FFC96AA34897}"/>
              </a:ext>
            </a:extLst>
          </p:cNvPr>
          <p:cNvSpPr txBox="1"/>
          <p:nvPr/>
        </p:nvSpPr>
        <p:spPr>
          <a:xfrm>
            <a:off x="453230" y="646022"/>
            <a:ext cx="11737304" cy="1680460"/>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“NL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nhân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đánh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qua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phương</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thức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kết</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quả</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hoạt</a:t>
            </a: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động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nhân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đó</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giải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quyết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vấn</a:t>
            </a:r>
            <a:r>
              <a:rPr kumimoji="0" lang="en-US" sz="2800" b="0"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đề</a:t>
            </a:r>
            <a:r>
              <a:rPr kumimoji="0" lang="en-US" sz="2800" b="0"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cuộc</a:t>
            </a:r>
            <a:r>
              <a:rPr kumimoji="0" lang="en-US" sz="2800" b="0"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CTGDPT 2018</a:t>
            </a:r>
          </a:p>
        </p:txBody>
      </p:sp>
      <p:grpSp>
        <p:nvGrpSpPr>
          <p:cNvPr id="18" name="Group 17">
            <a:extLst>
              <a:ext uri="{FF2B5EF4-FFF2-40B4-BE49-F238E27FC236}">
                <a16:creationId xmlns:a16="http://schemas.microsoft.com/office/drawing/2014/main" xmlns="" id="{15D184F2-20BB-4C7D-9B1B-DD9C69B1A77C}"/>
              </a:ext>
            </a:extLst>
          </p:cNvPr>
          <p:cNvGrpSpPr/>
          <p:nvPr/>
        </p:nvGrpSpPr>
        <p:grpSpPr>
          <a:xfrm>
            <a:off x="5692462" y="2326482"/>
            <a:ext cx="5666704" cy="3909143"/>
            <a:chOff x="3428992" y="4437112"/>
            <a:chExt cx="5152575" cy="2286000"/>
          </a:xfrm>
        </p:grpSpPr>
        <p:pic>
          <p:nvPicPr>
            <p:cNvPr id="19" name="Picture 18" descr="method1.jpg">
              <a:extLst>
                <a:ext uri="{FF2B5EF4-FFF2-40B4-BE49-F238E27FC236}">
                  <a16:creationId xmlns:a16="http://schemas.microsoft.com/office/drawing/2014/main" xmlns="" id="{7776D1C3-969E-4D14-B32C-44582974D6CC}"/>
                </a:ext>
              </a:extLst>
            </p:cNvPr>
            <p:cNvPicPr>
              <a:picLocks noChangeAspect="1"/>
            </p:cNvPicPr>
            <p:nvPr/>
          </p:nvPicPr>
          <p:blipFill>
            <a:blip r:embed="rId3" cstate="print"/>
            <a:srcRect/>
            <a:stretch>
              <a:fillRect/>
            </a:stretch>
          </p:blipFill>
          <p:spPr bwMode="auto">
            <a:xfrm>
              <a:off x="4227281" y="4437112"/>
              <a:ext cx="4354286" cy="2286000"/>
            </a:xfrm>
            <a:prstGeom prst="rect">
              <a:avLst/>
            </a:prstGeom>
            <a:noFill/>
            <a:ln w="9525">
              <a:noFill/>
              <a:miter lim="800000"/>
              <a:headEnd/>
              <a:tailEnd/>
            </a:ln>
          </p:spPr>
        </p:pic>
        <p:sp>
          <p:nvSpPr>
            <p:cNvPr id="20" name="TextBox 19">
              <a:extLst>
                <a:ext uri="{FF2B5EF4-FFF2-40B4-BE49-F238E27FC236}">
                  <a16:creationId xmlns:a16="http://schemas.microsoft.com/office/drawing/2014/main" xmlns="" id="{47DB79C4-B8E9-4661-BDE2-4E51A5A83EEE}"/>
                </a:ext>
              </a:extLst>
            </p:cNvPr>
            <p:cNvSpPr txBox="1"/>
            <p:nvPr/>
          </p:nvSpPr>
          <p:spPr>
            <a:xfrm>
              <a:off x="3428992" y="4857760"/>
              <a:ext cx="5934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vs.</a:t>
              </a:r>
              <a:endPar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8" name="Rectangle 7">
            <a:extLst>
              <a:ext uri="{FF2B5EF4-FFF2-40B4-BE49-F238E27FC236}">
                <a16:creationId xmlns:a16="http://schemas.microsoft.com/office/drawing/2014/main" xmlns="" id="{36BDE838-D5DA-4CDB-91D8-DC75B31D51A0}"/>
              </a:ext>
            </a:extLst>
          </p:cNvPr>
          <p:cNvSpPr/>
          <p:nvPr/>
        </p:nvSpPr>
        <p:spPr>
          <a:xfrm>
            <a:off x="0" y="6400800"/>
            <a:ext cx="12192000" cy="457200"/>
          </a:xfrm>
          <a:prstGeom prst="rect">
            <a:avLst/>
          </a:prstGeom>
          <a:solidFill>
            <a:srgbClr val="C7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Aachen" panose="02020500000000000000" pitchFamily="18" charset="0"/>
                <a:cs typeface="Arial" panose="020B0604020202020204" pitchFamily="34" charset="0"/>
              </a:rPr>
              <a:t>NTTN</a:t>
            </a:r>
          </a:p>
        </p:txBody>
      </p:sp>
      <p:cxnSp>
        <p:nvCxnSpPr>
          <p:cNvPr id="16" name="Straight Connector 15">
            <a:extLst>
              <a:ext uri="{FF2B5EF4-FFF2-40B4-BE49-F238E27FC236}">
                <a16:creationId xmlns:a16="http://schemas.microsoft.com/office/drawing/2014/main" xmlns="" id="{B9A05298-E03B-4695-9062-8E6AE92E83E8}"/>
              </a:ext>
            </a:extLst>
          </p:cNvPr>
          <p:cNvCxnSpPr/>
          <p:nvPr/>
        </p:nvCxnSpPr>
        <p:spPr>
          <a:xfrm>
            <a:off x="6322534" y="561956"/>
            <a:ext cx="58680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75303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1">
            <a:extLst>
              <a:ext uri="{FF2B5EF4-FFF2-40B4-BE49-F238E27FC236}">
                <a16:creationId xmlns:a16="http://schemas.microsoft.com/office/drawing/2014/main" xmlns="" id="{996D18AB-C239-3AFB-64A6-F7AC203AC897}"/>
              </a:ext>
            </a:extLst>
          </p:cNvPr>
          <p:cNvSpPr>
            <a:spLocks noChangeArrowheads="1"/>
          </p:cNvSpPr>
          <p:nvPr/>
        </p:nvSpPr>
        <p:spPr bwMode="auto">
          <a:xfrm>
            <a:off x="3048000" y="2760663"/>
            <a:ext cx="609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185738" marR="0" lvl="0" indent="0" algn="just" defTabSz="914400" rtl="0" eaLnBrk="0" fontAlgn="base" latinLnBrk="0" hangingPunct="0">
              <a:lnSpc>
                <a:spcPct val="125000"/>
              </a:lnSpc>
              <a:spcBef>
                <a:spcPts val="1600"/>
              </a:spcBef>
              <a:spcAft>
                <a:spcPct val="0"/>
              </a:spcAft>
              <a:buClrTx/>
              <a:buSzPct val="91000"/>
              <a:buFontTx/>
              <a:buNone/>
              <a:tabLst/>
              <a:defRPr/>
            </a:pPr>
            <a:endParaRPr kumimoji="0" lang="vi-VN" altLang="en-US" sz="1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138244" name="Rectangle 2">
            <a:extLst>
              <a:ext uri="{FF2B5EF4-FFF2-40B4-BE49-F238E27FC236}">
                <a16:creationId xmlns:a16="http://schemas.microsoft.com/office/drawing/2014/main" xmlns="" id="{53BF866B-A5E5-1BBA-173F-6236D10E3C69}"/>
              </a:ext>
            </a:extLst>
          </p:cNvPr>
          <p:cNvSpPr>
            <a:spLocks noChangeArrowheads="1"/>
          </p:cNvSpPr>
          <p:nvPr/>
        </p:nvSpPr>
        <p:spPr bwMode="auto">
          <a:xfrm>
            <a:off x="2041525" y="2011363"/>
            <a:ext cx="84502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just" defTabSz="914400" rtl="0" eaLnBrk="0" fontAlgn="base" latinLnBrk="0" hangingPunct="0">
              <a:lnSpc>
                <a:spcPct val="125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138245" name="Slide Number Placeholder 4">
            <a:extLst>
              <a:ext uri="{FF2B5EF4-FFF2-40B4-BE49-F238E27FC236}">
                <a16:creationId xmlns:a16="http://schemas.microsoft.com/office/drawing/2014/main" xmlns="" id="{706F2201-C00D-3CAC-0D87-33F11E2DD8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503D14-2D9D-41A7-A06C-2E8582B3D2D2}"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xmlns="" id="{1AF0D796-9003-BC28-0C5C-5C1E7BBF5A28}"/>
              </a:ext>
            </a:extLst>
          </p:cNvPr>
          <p:cNvGraphicFramePr>
            <a:graphicFrameLocks noGrp="1"/>
          </p:cNvGraphicFramePr>
          <p:nvPr>
            <p:extLst/>
          </p:nvPr>
        </p:nvGraphicFramePr>
        <p:xfrm>
          <a:off x="20572" y="1444573"/>
          <a:ext cx="12191999" cy="5718280"/>
        </p:xfrm>
        <a:graphic>
          <a:graphicData uri="http://schemas.openxmlformats.org/drawingml/2006/table">
            <a:tbl>
              <a:tblPr firstRow="1" firstCol="1" bandRow="1">
                <a:tableStyleId>{5C22544A-7EE6-4342-B048-85BDC9FD1C3A}</a:tableStyleId>
              </a:tblPr>
              <a:tblGrid>
                <a:gridCol w="963563">
                  <a:extLst>
                    <a:ext uri="{9D8B030D-6E8A-4147-A177-3AD203B41FA5}">
                      <a16:colId xmlns:a16="http://schemas.microsoft.com/office/drawing/2014/main" xmlns="" val="20000"/>
                    </a:ext>
                  </a:extLst>
                </a:gridCol>
                <a:gridCol w="1386349">
                  <a:extLst>
                    <a:ext uri="{9D8B030D-6E8A-4147-A177-3AD203B41FA5}">
                      <a16:colId xmlns:a16="http://schemas.microsoft.com/office/drawing/2014/main" xmlns="" val="20001"/>
                    </a:ext>
                  </a:extLst>
                </a:gridCol>
                <a:gridCol w="2194988">
                  <a:extLst>
                    <a:ext uri="{9D8B030D-6E8A-4147-A177-3AD203B41FA5}">
                      <a16:colId xmlns:a16="http://schemas.microsoft.com/office/drawing/2014/main" xmlns="" val="20002"/>
                    </a:ext>
                  </a:extLst>
                </a:gridCol>
                <a:gridCol w="994079">
                  <a:extLst>
                    <a:ext uri="{9D8B030D-6E8A-4147-A177-3AD203B41FA5}">
                      <a16:colId xmlns:a16="http://schemas.microsoft.com/office/drawing/2014/main" xmlns="" val="20003"/>
                    </a:ext>
                  </a:extLst>
                </a:gridCol>
                <a:gridCol w="1106991">
                  <a:extLst>
                    <a:ext uri="{9D8B030D-6E8A-4147-A177-3AD203B41FA5}">
                      <a16:colId xmlns:a16="http://schemas.microsoft.com/office/drawing/2014/main" xmlns="" val="20004"/>
                    </a:ext>
                  </a:extLst>
                </a:gridCol>
                <a:gridCol w="1113634">
                  <a:extLst>
                    <a:ext uri="{9D8B030D-6E8A-4147-A177-3AD203B41FA5}">
                      <a16:colId xmlns:a16="http://schemas.microsoft.com/office/drawing/2014/main" xmlns="" val="20005"/>
                    </a:ext>
                  </a:extLst>
                </a:gridCol>
                <a:gridCol w="1113634">
                  <a:extLst>
                    <a:ext uri="{9D8B030D-6E8A-4147-A177-3AD203B41FA5}">
                      <a16:colId xmlns:a16="http://schemas.microsoft.com/office/drawing/2014/main" xmlns="" val="20006"/>
                    </a:ext>
                  </a:extLst>
                </a:gridCol>
                <a:gridCol w="1111420">
                  <a:extLst>
                    <a:ext uri="{9D8B030D-6E8A-4147-A177-3AD203B41FA5}">
                      <a16:colId xmlns:a16="http://schemas.microsoft.com/office/drawing/2014/main" xmlns="" val="20007"/>
                    </a:ext>
                  </a:extLst>
                </a:gridCol>
                <a:gridCol w="1111420">
                  <a:extLst>
                    <a:ext uri="{9D8B030D-6E8A-4147-A177-3AD203B41FA5}">
                      <a16:colId xmlns:a16="http://schemas.microsoft.com/office/drawing/2014/main" xmlns="" val="20008"/>
                    </a:ext>
                  </a:extLst>
                </a:gridCol>
                <a:gridCol w="1095921">
                  <a:extLst>
                    <a:ext uri="{9D8B030D-6E8A-4147-A177-3AD203B41FA5}">
                      <a16:colId xmlns:a16="http://schemas.microsoft.com/office/drawing/2014/main" xmlns="" val="20009"/>
                    </a:ext>
                  </a:extLst>
                </a:gridCol>
              </a:tblGrid>
              <a:tr h="252962">
                <a:tc rowSpan="3">
                  <a:txBody>
                    <a:bodyPr/>
                    <a:lstStyle/>
                    <a:p>
                      <a:pPr marL="0" marR="0" algn="ctr">
                        <a:lnSpc>
                          <a:spcPct val="125000"/>
                        </a:lnSpc>
                        <a:spcBef>
                          <a:spcPts val="0"/>
                        </a:spcBef>
                        <a:spcAft>
                          <a:spcPts val="0"/>
                        </a:spcAft>
                      </a:pPr>
                      <a:r>
                        <a:rPr lang="en-US" sz="1600" spc="-40" dirty="0">
                          <a:solidFill>
                            <a:srgbClr val="002060"/>
                          </a:solidFill>
                          <a:effectLst/>
                        </a:rPr>
                        <a:t>S</a:t>
                      </a:r>
                      <a:r>
                        <a:rPr lang="vi-VN" sz="1600" spc="-40" dirty="0">
                          <a:solidFill>
                            <a:srgbClr val="002060"/>
                          </a:solidFill>
                          <a:effectLst/>
                        </a:rPr>
                        <a:t>TT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lnSpc>
                          <a:spcPct val="125000"/>
                        </a:lnSpc>
                        <a:spcBef>
                          <a:spcPts val="0"/>
                        </a:spcBef>
                        <a:spcAft>
                          <a:spcPts val="0"/>
                        </a:spcAft>
                      </a:pPr>
                      <a:r>
                        <a:rPr lang="en-US" sz="1600" spc="-40">
                          <a:solidFill>
                            <a:srgbClr val="002060"/>
                          </a:solidFill>
                          <a:effectLst/>
                        </a:rPr>
                        <a:t>Kĩ năng</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lnSpc>
                          <a:spcPct val="125000"/>
                        </a:lnSpc>
                        <a:spcBef>
                          <a:spcPts val="0"/>
                        </a:spcBef>
                        <a:spcAft>
                          <a:spcPts val="0"/>
                        </a:spcAft>
                      </a:pP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ơ</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6">
                  <a:txBody>
                    <a:bodyPr/>
                    <a:lstStyle/>
                    <a:p>
                      <a:pPr marL="0" marR="0" algn="ctr">
                        <a:lnSpc>
                          <a:spcPts val="1700"/>
                        </a:lnSpc>
                        <a:spcBef>
                          <a:spcPts val="0"/>
                        </a:spcBef>
                        <a:spcAft>
                          <a:spcPts val="800"/>
                        </a:spcAft>
                      </a:pPr>
                      <a:r>
                        <a:rPr lang="vi-VN" sz="1300" spc="-40">
                          <a:effectLst/>
                        </a:rPr>
                        <a:t>Mức độ nhận thức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gn="ctr">
                        <a:lnSpc>
                          <a:spcPct val="125000"/>
                        </a:lnSpc>
                        <a:spcBef>
                          <a:spcPts val="0"/>
                        </a:spcBef>
                        <a:spcAft>
                          <a:spcPts val="0"/>
                        </a:spcAft>
                      </a:pPr>
                      <a:r>
                        <a:rPr lang="en-US" sz="1600" spc="-40" dirty="0" err="1">
                          <a:solidFill>
                            <a:srgbClr val="002060"/>
                          </a:solidFill>
                          <a:effectLst/>
                        </a:rPr>
                        <a:t>Tỉ</a:t>
                      </a:r>
                      <a:r>
                        <a:rPr lang="en-US" sz="1600" spc="-40" dirty="0">
                          <a:solidFill>
                            <a:srgbClr val="002060"/>
                          </a:solidFill>
                          <a:effectLst/>
                        </a:rPr>
                        <a:t> </a:t>
                      </a:r>
                      <a:r>
                        <a:rPr lang="en-US" sz="1600" spc="-40" dirty="0" err="1">
                          <a:solidFill>
                            <a:srgbClr val="002060"/>
                          </a:solidFill>
                          <a:effectLst/>
                        </a:rPr>
                        <a:t>lệ</a:t>
                      </a:r>
                      <a:endParaRPr lang="en-US" sz="1600" dirty="0">
                        <a:solidFill>
                          <a:srgbClr val="002060"/>
                        </a:solidFill>
                        <a:effectLst/>
                      </a:endParaRPr>
                    </a:p>
                    <a:p>
                      <a:pPr marL="0" marR="0" algn="ctr">
                        <a:lnSpc>
                          <a:spcPct val="125000"/>
                        </a:lnSpc>
                        <a:spcBef>
                          <a:spcPts val="0"/>
                        </a:spcBef>
                        <a:spcAft>
                          <a:spcPts val="0"/>
                        </a:spcAft>
                      </a:pPr>
                      <a:r>
                        <a:rPr lang="vi-VN" sz="1600" spc="-40" dirty="0">
                          <a:solidFill>
                            <a:srgbClr val="002060"/>
                          </a:solidFill>
                          <a:effectLst/>
                        </a:rPr>
                        <a:t>% điểm</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996972">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25000"/>
                        </a:lnSpc>
                        <a:spcBef>
                          <a:spcPts val="0"/>
                        </a:spcBef>
                        <a:spcAft>
                          <a:spcPts val="0"/>
                        </a:spcAft>
                      </a:pPr>
                      <a:r>
                        <a:rPr lang="vi-VN" sz="1600" spc="-40">
                          <a:solidFill>
                            <a:srgbClr val="002060"/>
                          </a:solidFill>
                          <a:effectLst/>
                        </a:rPr>
                        <a:t>Nhận biết</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vi-VN" sz="1600" spc="-40">
                          <a:solidFill>
                            <a:srgbClr val="002060"/>
                          </a:solidFill>
                          <a:effectLst/>
                        </a:rPr>
                        <a:t>Thông hiểu</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vi-VN" sz="1600" spc="-40">
                          <a:solidFill>
                            <a:srgbClr val="002060"/>
                          </a:solidFill>
                          <a:effectLst/>
                        </a:rPr>
                        <a:t> </a:t>
                      </a:r>
                      <a:endParaRPr lang="en-US" sz="1600">
                        <a:solidFill>
                          <a:srgbClr val="002060"/>
                        </a:solidFill>
                        <a:effectLst/>
                      </a:endParaRPr>
                    </a:p>
                    <a:p>
                      <a:pPr marL="0" marR="0" algn="ctr">
                        <a:lnSpc>
                          <a:spcPct val="125000"/>
                        </a:lnSpc>
                        <a:spcBef>
                          <a:spcPts val="0"/>
                        </a:spcBef>
                        <a:spcAft>
                          <a:spcPts val="0"/>
                        </a:spcAft>
                      </a:pPr>
                      <a:r>
                        <a:rPr lang="vi-VN" sz="1600" spc="-40">
                          <a:solidFill>
                            <a:srgbClr val="002060"/>
                          </a:solidFill>
                          <a:effectLst/>
                        </a:rPr>
                        <a:t>Vận dụng</a:t>
                      </a:r>
                      <a:endParaRPr lang="en-US" sz="1600">
                        <a:solidFill>
                          <a:srgbClr val="002060"/>
                        </a:solidFill>
                        <a:effectLst/>
                      </a:endParaRPr>
                    </a:p>
                    <a:p>
                      <a:pPr marL="0" marR="0" algn="ctr">
                        <a:lnSpc>
                          <a:spcPct val="125000"/>
                        </a:lnSpc>
                        <a:spcBef>
                          <a:spcPts val="0"/>
                        </a:spcBef>
                        <a:spcAft>
                          <a:spcPts val="0"/>
                        </a:spcAft>
                      </a:pPr>
                      <a:r>
                        <a:rPr lang="vi-VN" sz="1600" spc="-40">
                          <a:solidFill>
                            <a:srgbClr val="002060"/>
                          </a:solidFill>
                          <a:effectLst/>
                        </a:rPr>
                        <a:t> </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3048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25000"/>
                        </a:lnSpc>
                        <a:spcBef>
                          <a:spcPts val="0"/>
                        </a:spcBef>
                        <a:spcAft>
                          <a:spcPts val="0"/>
                        </a:spcAft>
                      </a:pPr>
                      <a:r>
                        <a:rPr lang="en-US" sz="1600" spc="-40">
                          <a:solidFill>
                            <a:srgbClr val="002060"/>
                          </a:solidFill>
                          <a:effectLst/>
                        </a:rPr>
                        <a:t>Số câu</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600" spc="-40">
                          <a:solidFill>
                            <a:srgbClr val="002060"/>
                          </a:solidFill>
                          <a:effectLst/>
                        </a:rPr>
                        <a:t>T</a:t>
                      </a:r>
                      <a:r>
                        <a:rPr lang="en-US" sz="1600" spc="-40">
                          <a:solidFill>
                            <a:srgbClr val="002060"/>
                          </a:solidFill>
                          <a:effectLst/>
                        </a:rPr>
                        <a:t>ỉ lệ</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a:solidFill>
                            <a:srgbClr val="002060"/>
                          </a:solidFill>
                          <a:effectLst/>
                        </a:rPr>
                        <a:t>Số câu</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600" spc="-40">
                          <a:solidFill>
                            <a:srgbClr val="002060"/>
                          </a:solidFill>
                          <a:effectLst/>
                        </a:rPr>
                        <a:t>T</a:t>
                      </a:r>
                      <a:r>
                        <a:rPr lang="en-US" sz="1600" spc="-40">
                          <a:solidFill>
                            <a:srgbClr val="002060"/>
                          </a:solidFill>
                          <a:effectLst/>
                        </a:rPr>
                        <a:t>ỉ lệ</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a:solidFill>
                            <a:srgbClr val="002060"/>
                          </a:solidFill>
                          <a:effectLst/>
                        </a:rPr>
                        <a:t>Số câu</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600" spc="-40">
                          <a:solidFill>
                            <a:srgbClr val="002060"/>
                          </a:solidFill>
                          <a:effectLst/>
                        </a:rPr>
                        <a:t>T</a:t>
                      </a:r>
                      <a:r>
                        <a:rPr lang="en-US" sz="1600" spc="-40">
                          <a:solidFill>
                            <a:srgbClr val="002060"/>
                          </a:solidFill>
                          <a:effectLst/>
                        </a:rPr>
                        <a:t>ỉ lệ</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xmlns="" val="10002"/>
                  </a:ext>
                </a:extLst>
              </a:tr>
              <a:tr h="1342276">
                <a:tc>
                  <a:txBody>
                    <a:bodyPr/>
                    <a:lstStyle/>
                    <a:p>
                      <a:pPr marL="0" marR="0">
                        <a:lnSpc>
                          <a:spcPct val="125000"/>
                        </a:lnSpc>
                        <a:spcBef>
                          <a:spcPts val="0"/>
                        </a:spcBef>
                        <a:spcAft>
                          <a:spcPts val="0"/>
                        </a:spcAft>
                      </a:pPr>
                      <a:r>
                        <a:rPr lang="en-US" sz="1600" spc="-40">
                          <a:solidFill>
                            <a:srgbClr val="002060"/>
                          </a:solidFill>
                          <a:effectLst/>
                        </a:rPr>
                        <a:t>      </a:t>
                      </a:r>
                      <a:r>
                        <a:rPr lang="vi-VN" sz="1600" spc="-40">
                          <a:solidFill>
                            <a:srgbClr val="002060"/>
                          </a:solidFill>
                          <a:effectLst/>
                        </a:rPr>
                        <a:t>1</a:t>
                      </a:r>
                      <a:endParaRPr lang="en-US" sz="1600">
                        <a:solidFill>
                          <a:srgbClr val="002060"/>
                        </a:solidFill>
                        <a:effectLst/>
                      </a:endParaRPr>
                    </a:p>
                    <a:p>
                      <a:pPr marL="0" marR="0">
                        <a:lnSpc>
                          <a:spcPct val="125000"/>
                        </a:lnSpc>
                        <a:spcBef>
                          <a:spcPts val="0"/>
                        </a:spcBef>
                        <a:spcAft>
                          <a:spcPts val="0"/>
                        </a:spcAft>
                      </a:pPr>
                      <a:r>
                        <a:rPr lang="vi-VN" sz="1600" spc="-40">
                          <a:solidFill>
                            <a:srgbClr val="002060"/>
                          </a:solidFill>
                          <a:effectLst/>
                        </a:rPr>
                        <a:t> </a:t>
                      </a:r>
                      <a:endParaRPr lang="en-US" sz="1600">
                        <a:solidFill>
                          <a:srgbClr val="002060"/>
                        </a:solidFill>
                        <a:effectLst/>
                      </a:endParaRPr>
                    </a:p>
                    <a:p>
                      <a:pPr marL="0" marR="0">
                        <a:lnSpc>
                          <a:spcPct val="125000"/>
                        </a:lnSpc>
                        <a:spcBef>
                          <a:spcPts val="0"/>
                        </a:spcBef>
                        <a:spcAft>
                          <a:spcPts val="0"/>
                        </a:spcAft>
                      </a:pPr>
                      <a:r>
                        <a:rPr lang="vi-VN" sz="1600" spc="-40">
                          <a:solidFill>
                            <a:srgbClr val="002060"/>
                          </a:solidFill>
                          <a:effectLst/>
                        </a:rPr>
                        <a:t> </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endParaRPr lang="en-US" sz="1600" spc="-40" dirty="0">
                        <a:solidFill>
                          <a:srgbClr val="002060"/>
                        </a:solidFill>
                        <a:effectLst/>
                      </a:endParaRPr>
                    </a:p>
                    <a:p>
                      <a:pPr marL="0" marR="0">
                        <a:lnSpc>
                          <a:spcPct val="125000"/>
                        </a:lnSpc>
                        <a:spcBef>
                          <a:spcPts val="0"/>
                        </a:spcBef>
                        <a:spcAft>
                          <a:spcPts val="0"/>
                        </a:spcAft>
                      </a:pPr>
                      <a:r>
                        <a:rPr lang="en-US" sz="1600" spc="-40" dirty="0" err="1">
                          <a:solidFill>
                            <a:srgbClr val="002060"/>
                          </a:solidFill>
                          <a:effectLst/>
                        </a:rPr>
                        <a:t>Đọc</a:t>
                      </a:r>
                      <a:r>
                        <a:rPr lang="en-US" sz="1600" spc="-40" dirty="0">
                          <a:solidFill>
                            <a:srgbClr val="002060"/>
                          </a:solidFill>
                          <a:effectLst/>
                        </a:rPr>
                        <a:t> </a:t>
                      </a:r>
                      <a:r>
                        <a:rPr lang="en-US" sz="1600" spc="-40" dirty="0" err="1">
                          <a:solidFill>
                            <a:srgbClr val="002060"/>
                          </a:solidFill>
                          <a:effectLst/>
                        </a:rPr>
                        <a:t>hiểu</a:t>
                      </a:r>
                      <a:endParaRPr lang="en-US" sz="1600" dirty="0">
                        <a:solidFill>
                          <a:srgbClr val="002060"/>
                        </a:solidFill>
                        <a:effectLst/>
                      </a:endParaRPr>
                    </a:p>
                    <a:p>
                      <a:pPr marL="0" marR="0">
                        <a:lnSpc>
                          <a:spcPct val="125000"/>
                        </a:lnSpc>
                        <a:spcBef>
                          <a:spcPts val="0"/>
                        </a:spcBef>
                        <a:spcAft>
                          <a:spcPts val="0"/>
                        </a:spcAft>
                      </a:pPr>
                      <a:r>
                        <a:rPr lang="en-US" sz="1600" spc="-40" dirty="0">
                          <a:solidFill>
                            <a:srgbClr val="002060"/>
                          </a:solidFill>
                          <a:effectLst/>
                        </a:rPr>
                        <a:t> </a:t>
                      </a:r>
                      <a:endParaRPr lang="en-US" sz="1600" dirty="0">
                        <a:solidFill>
                          <a:srgbClr val="002060"/>
                        </a:solidFill>
                        <a:effectLst/>
                      </a:endParaRPr>
                    </a:p>
                    <a:p>
                      <a:pPr marL="0" marR="0">
                        <a:lnSpc>
                          <a:spcPct val="125000"/>
                        </a:lnSpc>
                        <a:spcBef>
                          <a:spcPts val="0"/>
                        </a:spcBef>
                        <a:spcAft>
                          <a:spcPts val="0"/>
                        </a:spcAft>
                      </a:pPr>
                      <a:r>
                        <a:rPr lang="vi-VN" sz="1600" spc="-40" dirty="0">
                          <a:solidFill>
                            <a:srgbClr val="002060"/>
                          </a:solidFill>
                          <a:effectLst/>
                        </a:rPr>
                        <a:t> </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5000"/>
                        </a:lnSpc>
                        <a:spcBef>
                          <a:spcPts val="0"/>
                        </a:spcBef>
                        <a:spcAft>
                          <a:spcPts val="0"/>
                        </a:spcAft>
                      </a:pPr>
                      <a:r>
                        <a:rPr lang="en-US" sz="1600" spc="-40">
                          <a:solidFill>
                            <a:srgbClr val="002060"/>
                          </a:solidFill>
                          <a:effectLst/>
                        </a:rPr>
                        <a:t>VB văn học/ VB nghị luận</a:t>
                      </a:r>
                      <a:r>
                        <a:rPr lang="vi-VN" sz="1600" spc="-40">
                          <a:solidFill>
                            <a:srgbClr val="002060"/>
                          </a:solidFill>
                          <a:effectLst/>
                        </a:rPr>
                        <a:t>/</a:t>
                      </a:r>
                      <a:r>
                        <a:rPr lang="en-US" sz="1600" spc="-40">
                          <a:solidFill>
                            <a:srgbClr val="002060"/>
                          </a:solidFill>
                          <a:effectLst/>
                        </a:rPr>
                        <a:t> VB thông tin </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spc="-40" dirty="0">
                          <a:solidFill>
                            <a:srgbClr val="002060"/>
                          </a:solidFill>
                          <a:effectLst/>
                        </a:rPr>
                        <a:t>2</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10%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30%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1 </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 </a:t>
                      </a:r>
                      <a:endParaRPr lang="en-US" sz="1600" dirty="0">
                        <a:solidFill>
                          <a:srgbClr val="002060"/>
                        </a:solidFill>
                        <a:effectLst/>
                      </a:endParaRPr>
                    </a:p>
                    <a:p>
                      <a:pPr marL="0" marR="0" algn="ctr">
                        <a:lnSpc>
                          <a:spcPct val="125000"/>
                        </a:lnSpc>
                        <a:spcBef>
                          <a:spcPts val="0"/>
                        </a:spcBef>
                        <a:spcAft>
                          <a:spcPts val="0"/>
                        </a:spcAft>
                      </a:pPr>
                      <a:r>
                        <a:rPr lang="en-US" sz="1600" spc="-40" dirty="0">
                          <a:solidFill>
                            <a:srgbClr val="002060"/>
                          </a:solidFill>
                          <a:effectLst/>
                        </a:rPr>
                        <a:t>10%</a:t>
                      </a:r>
                      <a:endParaRPr lang="en-US" sz="1600" dirty="0">
                        <a:solidFill>
                          <a:srgbClr val="002060"/>
                        </a:solidFill>
                        <a:effectLst/>
                      </a:endParaRPr>
                    </a:p>
                    <a:p>
                      <a:pPr marL="0" marR="0" algn="ctr">
                        <a:lnSpc>
                          <a:spcPct val="125000"/>
                        </a:lnSpc>
                        <a:spcBef>
                          <a:spcPts val="0"/>
                        </a:spcBef>
                        <a:spcAft>
                          <a:spcPts val="0"/>
                        </a:spcAft>
                      </a:pPr>
                      <a:r>
                        <a:rPr lang="en-US" sz="1600" spc="-40" dirty="0">
                          <a:solidFill>
                            <a:srgbClr val="002060"/>
                          </a:solidFill>
                          <a:effectLst/>
                        </a:rPr>
                        <a:t> </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50</a:t>
                      </a:r>
                      <a:r>
                        <a:rPr lang="vi-VN" sz="1600" spc="-40" dirty="0">
                          <a:solidFill>
                            <a:srgbClr val="002060"/>
                          </a:solidFill>
                          <a:effectLst/>
                        </a:rPr>
                        <a: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1170049">
                <a:tc>
                  <a:txBody>
                    <a:bodyPr/>
                    <a:lstStyle/>
                    <a:p>
                      <a:pPr marL="0" marR="0" algn="ctr">
                        <a:lnSpc>
                          <a:spcPct val="125000"/>
                        </a:lnSpc>
                        <a:spcBef>
                          <a:spcPts val="0"/>
                        </a:spcBef>
                        <a:spcAft>
                          <a:spcPts val="0"/>
                        </a:spcAft>
                      </a:pPr>
                      <a:r>
                        <a:rPr lang="vi-VN" sz="1600" spc="-40">
                          <a:solidFill>
                            <a:srgbClr val="002060"/>
                          </a:solidFill>
                          <a:effectLst/>
                        </a:rPr>
                        <a:t>2</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endParaRPr lang="en-US" sz="1600" spc="-40">
                        <a:solidFill>
                          <a:srgbClr val="002060"/>
                        </a:solidFill>
                        <a:effectLst/>
                      </a:endParaRPr>
                    </a:p>
                    <a:p>
                      <a:pPr marL="0" marR="0">
                        <a:lnSpc>
                          <a:spcPct val="125000"/>
                        </a:lnSpc>
                        <a:spcBef>
                          <a:spcPts val="0"/>
                        </a:spcBef>
                        <a:spcAft>
                          <a:spcPts val="0"/>
                        </a:spcAft>
                      </a:pPr>
                      <a:r>
                        <a:rPr lang="en-US" sz="1600" spc="-40" err="1">
                          <a:solidFill>
                            <a:srgbClr val="002060"/>
                          </a:solidFill>
                          <a:effectLst/>
                        </a:rPr>
                        <a:t>Viết</a:t>
                      </a:r>
                      <a:endParaRPr lang="en-US" sz="1600">
                        <a:solidFill>
                          <a:srgbClr val="002060"/>
                        </a:solidFill>
                        <a:effectLst/>
                      </a:endParaRPr>
                    </a:p>
                    <a:p>
                      <a:pPr marL="0" marR="0">
                        <a:lnSpc>
                          <a:spcPct val="125000"/>
                        </a:lnSpc>
                        <a:spcBef>
                          <a:spcPts val="0"/>
                        </a:spcBef>
                        <a:spcAft>
                          <a:spcPts val="0"/>
                        </a:spcAft>
                      </a:pPr>
                      <a:r>
                        <a:rPr lang="en-US" sz="1600" spc="-40">
                          <a:solidFill>
                            <a:srgbClr val="002060"/>
                          </a:solidFill>
                          <a:effectLst/>
                        </a:rPr>
                        <a:t> </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5000"/>
                        </a:lnSpc>
                        <a:spcBef>
                          <a:spcPts val="0"/>
                        </a:spcBef>
                        <a:spcAft>
                          <a:spcPts val="0"/>
                        </a:spcAft>
                      </a:pPr>
                      <a:r>
                        <a:rPr lang="en-US" sz="1600" dirty="0" err="1">
                          <a:solidFill>
                            <a:srgbClr val="002060"/>
                          </a:solidFill>
                          <a:effectLst/>
                        </a:rPr>
                        <a:t>Nghị</a:t>
                      </a:r>
                      <a:r>
                        <a:rPr lang="en-US" sz="1600" dirty="0">
                          <a:solidFill>
                            <a:srgbClr val="002060"/>
                          </a:solidFill>
                          <a:effectLst/>
                        </a:rPr>
                        <a:t> </a:t>
                      </a:r>
                      <a:r>
                        <a:rPr lang="en-US" sz="1600" dirty="0" err="1">
                          <a:solidFill>
                            <a:srgbClr val="002060"/>
                          </a:solidFill>
                          <a:effectLst/>
                        </a:rPr>
                        <a:t>luận</a:t>
                      </a:r>
                      <a:r>
                        <a:rPr lang="en-US" sz="1600" dirty="0">
                          <a:solidFill>
                            <a:srgbClr val="002060"/>
                          </a:solidFill>
                          <a:effectLst/>
                        </a:rPr>
                        <a:t> </a:t>
                      </a:r>
                      <a:r>
                        <a:rPr lang="en-US" sz="1600" dirty="0" err="1">
                          <a:solidFill>
                            <a:srgbClr val="002060"/>
                          </a:solidFill>
                          <a:effectLst/>
                        </a:rPr>
                        <a:t>xã</a:t>
                      </a:r>
                      <a:r>
                        <a:rPr lang="en-US" sz="1600" dirty="0">
                          <a:solidFill>
                            <a:srgbClr val="002060"/>
                          </a:solidFill>
                          <a:effectLst/>
                        </a:rPr>
                        <a:t> </a:t>
                      </a:r>
                      <a:r>
                        <a:rPr lang="en-US" sz="1600" dirty="0" err="1">
                          <a:solidFill>
                            <a:srgbClr val="002060"/>
                          </a:solidFill>
                          <a:effectLst/>
                        </a:rPr>
                        <a:t>hội</a:t>
                      </a:r>
                      <a:r>
                        <a:rPr lang="en-US" sz="1600" dirty="0">
                          <a:solidFill>
                            <a:srgbClr val="002060"/>
                          </a:solidFill>
                          <a:effectLst/>
                        </a:rPr>
                        <a:t>, </a:t>
                      </a:r>
                      <a:r>
                        <a:rPr lang="en-US" sz="1600" dirty="0" err="1">
                          <a:solidFill>
                            <a:srgbClr val="002060"/>
                          </a:solidFill>
                          <a:effectLst/>
                        </a:rPr>
                        <a:t>nghị</a:t>
                      </a:r>
                      <a:r>
                        <a:rPr lang="en-US" sz="1600" dirty="0">
                          <a:solidFill>
                            <a:srgbClr val="002060"/>
                          </a:solidFill>
                          <a:effectLst/>
                        </a:rPr>
                        <a:t> </a:t>
                      </a:r>
                      <a:r>
                        <a:rPr lang="en-US" sz="1600" dirty="0" err="1">
                          <a:solidFill>
                            <a:srgbClr val="002060"/>
                          </a:solidFill>
                          <a:effectLst/>
                        </a:rPr>
                        <a:t>luận</a:t>
                      </a:r>
                      <a:r>
                        <a:rPr lang="en-US" sz="1600" dirty="0">
                          <a:solidFill>
                            <a:srgbClr val="002060"/>
                          </a:solidFill>
                          <a:effectLst/>
                        </a:rPr>
                        <a:t> </a:t>
                      </a:r>
                      <a:r>
                        <a:rPr lang="en-US" sz="1600" dirty="0" err="1">
                          <a:solidFill>
                            <a:srgbClr val="002060"/>
                          </a:solidFill>
                          <a:effectLst/>
                        </a:rPr>
                        <a:t>văn</a:t>
                      </a:r>
                      <a:r>
                        <a:rPr lang="en-US" sz="1600" dirty="0">
                          <a:solidFill>
                            <a:srgbClr val="002060"/>
                          </a:solidFill>
                          <a:effectLst/>
                        </a:rPr>
                        <a:t> </a:t>
                      </a:r>
                      <a:r>
                        <a:rPr lang="en-US" sz="1600" dirty="0" err="1">
                          <a:solidFill>
                            <a:srgbClr val="002060"/>
                          </a:solidFill>
                          <a:effectLst/>
                        </a:rPr>
                        <a:t>học</a:t>
                      </a:r>
                      <a:r>
                        <a:rPr lang="en-US" sz="1600" dirty="0">
                          <a:solidFill>
                            <a:srgbClr val="002060"/>
                          </a:solidFill>
                          <a:effectLst/>
                        </a:rPr>
                        <a:t>, </a:t>
                      </a:r>
                      <a:r>
                        <a:rPr lang="en-US" sz="1600" dirty="0" err="1">
                          <a:solidFill>
                            <a:srgbClr val="002060"/>
                          </a:solidFill>
                          <a:effectLst/>
                        </a:rPr>
                        <a:t>thuyết</a:t>
                      </a:r>
                      <a:r>
                        <a:rPr lang="en-US" sz="1600" dirty="0">
                          <a:solidFill>
                            <a:srgbClr val="002060"/>
                          </a:solidFill>
                          <a:effectLst/>
                        </a:rPr>
                        <a:t> </a:t>
                      </a:r>
                      <a:r>
                        <a:rPr lang="en-US" sz="1600" dirty="0" err="1">
                          <a:solidFill>
                            <a:srgbClr val="002060"/>
                          </a:solidFill>
                          <a:effectLst/>
                        </a:rPr>
                        <a:t>minh</a:t>
                      </a:r>
                      <a:r>
                        <a:rPr lang="en-US" sz="1600" dirty="0">
                          <a:solidFill>
                            <a:srgbClr val="002060"/>
                          </a:solidFill>
                          <a:effectLst/>
                        </a:rPr>
                        <a:t>, </a:t>
                      </a:r>
                      <a:r>
                        <a:rPr lang="en-US" sz="1600" dirty="0" err="1">
                          <a:solidFill>
                            <a:srgbClr val="002060"/>
                          </a:solidFill>
                          <a:effectLst/>
                        </a:rPr>
                        <a:t>biểu</a:t>
                      </a:r>
                      <a:r>
                        <a:rPr lang="en-US" sz="1600" dirty="0">
                          <a:solidFill>
                            <a:srgbClr val="002060"/>
                          </a:solidFill>
                          <a:effectLst/>
                        </a:rPr>
                        <a:t> </a:t>
                      </a:r>
                      <a:r>
                        <a:rPr lang="en-US" sz="1600" dirty="0" err="1">
                          <a:solidFill>
                            <a:srgbClr val="002060"/>
                          </a:solidFill>
                          <a:effectLst/>
                        </a:rPr>
                        <a:t>cảm</a:t>
                      </a:r>
                      <a:r>
                        <a:rPr lang="en-US" sz="1600" dirty="0">
                          <a:solidFill>
                            <a:srgbClr val="002060"/>
                          </a:solidFill>
                          <a:effectLst/>
                        </a:rPr>
                        <a: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spc="-40">
                          <a:solidFill>
                            <a:srgbClr val="002060"/>
                          </a:solidFill>
                          <a:effectLst/>
                        </a:rPr>
                        <a:t>1*</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10%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a:solidFill>
                            <a:srgbClr val="002060"/>
                          </a:solidFill>
                          <a:effectLst/>
                        </a:rPr>
                        <a:t>1*</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10%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1*</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30%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50</a:t>
                      </a:r>
                      <a:r>
                        <a:rPr lang="vi-VN" sz="1600" spc="-40" dirty="0">
                          <a:solidFill>
                            <a:srgbClr val="002060"/>
                          </a:solidFill>
                          <a:effectLst/>
                        </a:rPr>
                        <a: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520806">
                <a:tc gridSpan="3">
                  <a:txBody>
                    <a:bodyPr/>
                    <a:lstStyle/>
                    <a:p>
                      <a:pPr marL="0" marR="0" algn="ctr">
                        <a:lnSpc>
                          <a:spcPct val="125000"/>
                        </a:lnSpc>
                        <a:spcBef>
                          <a:spcPts val="0"/>
                        </a:spcBef>
                        <a:spcAft>
                          <a:spcPts val="0"/>
                        </a:spcAft>
                      </a:pPr>
                      <a:r>
                        <a:rPr lang="en-US" sz="1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a:lnSpc>
                          <a:spcPct val="125000"/>
                        </a:lnSpc>
                        <a:spcBef>
                          <a:spcPts val="0"/>
                        </a:spcBef>
                        <a:spcAft>
                          <a:spcPts val="0"/>
                        </a:spcAft>
                      </a:pPr>
                      <a:r>
                        <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tc>
                <a:tc hMerge="1">
                  <a:txBody>
                    <a:bodyPr/>
                    <a:lstStyle/>
                    <a:p>
                      <a:endParaRPr lang="en-US"/>
                    </a:p>
                  </a:txBody>
                  <a:tcPr/>
                </a:tc>
                <a:tc gridSpan="2">
                  <a:txBody>
                    <a:bodyPr/>
                    <a:lstStyle/>
                    <a:p>
                      <a:pPr marL="0" marR="0" algn="ctr">
                        <a:lnSpc>
                          <a:spcPct val="125000"/>
                        </a:lnSpc>
                        <a:spcBef>
                          <a:spcPts val="0"/>
                        </a:spcBef>
                        <a:spcAft>
                          <a:spcPts val="0"/>
                        </a:spcAft>
                      </a:pPr>
                      <a:r>
                        <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tc>
                <a:tc hMerge="1">
                  <a:txBody>
                    <a:bodyPr/>
                    <a:lstStyle/>
                    <a:p>
                      <a:endParaRPr lang="en-US"/>
                    </a:p>
                  </a:txBody>
                  <a:tcPr/>
                </a:tc>
                <a:tc rowSpan="3">
                  <a:txBody>
                    <a:bodyPr/>
                    <a:lstStyle/>
                    <a:p>
                      <a:pPr marL="0" marR="0" algn="ctr">
                        <a:lnSpc>
                          <a:spcPct val="125000"/>
                        </a:lnSpc>
                        <a:spcBef>
                          <a:spcPts val="0"/>
                        </a:spcBef>
                        <a:spcAft>
                          <a:spcPts val="0"/>
                        </a:spcAft>
                      </a:pPr>
                      <a:r>
                        <a:rPr lang="vi-VN" sz="1600" spc="-40" dirty="0">
                          <a:solidFill>
                            <a:srgbClr val="002060"/>
                          </a:solidFill>
                          <a:effectLst/>
                        </a:rPr>
                        <a:t>100%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014303541"/>
                  </a:ext>
                </a:extLst>
              </a:tr>
              <a:tr h="520806">
                <a:tc gridSpan="3">
                  <a:txBody>
                    <a:bodyPr/>
                    <a:lstStyle/>
                    <a:p>
                      <a:pPr marL="0" marR="0" algn="ctr">
                        <a:lnSpc>
                          <a:spcPct val="125000"/>
                        </a:lnSpc>
                        <a:spcBef>
                          <a:spcPts val="0"/>
                        </a:spcBef>
                        <a:spcAft>
                          <a:spcPts val="0"/>
                        </a:spcAft>
                      </a:pPr>
                      <a:r>
                        <a:rPr lang="vi-VN" sz="1600" spc="-40">
                          <a:solidFill>
                            <a:srgbClr val="002060"/>
                          </a:solidFill>
                          <a:effectLst/>
                        </a:rPr>
                        <a:t>Tỉ lệ %</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a:lnSpc>
                          <a:spcPct val="125000"/>
                        </a:lnSpc>
                        <a:spcBef>
                          <a:spcPts val="0"/>
                        </a:spcBef>
                        <a:spcAft>
                          <a:spcPts val="0"/>
                        </a:spcAft>
                      </a:pPr>
                      <a:r>
                        <a:rPr lang="en-US" sz="1600" spc="-40" dirty="0">
                          <a:solidFill>
                            <a:srgbClr val="002060"/>
                          </a:solidFill>
                          <a:effectLst/>
                        </a:rPr>
                        <a:t>20%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en-US" sz="1600" spc="-40" dirty="0">
                          <a:solidFill>
                            <a:srgbClr val="002060"/>
                          </a:solidFill>
                          <a:effectLst/>
                        </a:rPr>
                        <a:t>40</a:t>
                      </a:r>
                      <a:r>
                        <a:rPr lang="vi-VN" sz="1600" spc="-40" dirty="0">
                          <a:solidFill>
                            <a:srgbClr val="002060"/>
                          </a:solidFill>
                          <a:effectLst/>
                        </a:rPr>
                        <a: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25000"/>
                        </a:lnSpc>
                        <a:spcBef>
                          <a:spcPts val="0"/>
                        </a:spcBef>
                        <a:spcAft>
                          <a:spcPts val="0"/>
                        </a:spcAft>
                      </a:pPr>
                      <a:r>
                        <a:rPr lang="en-US" sz="1600" spc="-40" dirty="0">
                          <a:solidFill>
                            <a:srgbClr val="002060"/>
                          </a:solidFill>
                          <a:effectLst/>
                        </a:rPr>
                        <a:t>4</a:t>
                      </a:r>
                      <a:r>
                        <a:rPr lang="vi-VN" sz="1600" spc="-40" dirty="0">
                          <a:solidFill>
                            <a:srgbClr val="002060"/>
                          </a:solidFill>
                          <a:effectLst/>
                        </a:rPr>
                        <a:t>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vMerge="1">
                  <a:txBody>
                    <a:bodyPr/>
                    <a:lstStyle/>
                    <a:p>
                      <a:pPr marL="0" marR="0" algn="ctr">
                        <a:lnSpc>
                          <a:spcPct val="125000"/>
                        </a:lnSpc>
                        <a:spcBef>
                          <a:spcPts val="0"/>
                        </a:spcBef>
                        <a:spcAft>
                          <a:spcPts val="0"/>
                        </a:spcAft>
                      </a:pP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609606">
                <a:tc gridSpan="3">
                  <a:txBody>
                    <a:bodyPr/>
                    <a:lstStyle/>
                    <a:p>
                      <a:pPr marL="0" marR="0" algn="ctr">
                        <a:lnSpc>
                          <a:spcPct val="125000"/>
                        </a:lnSpc>
                        <a:spcBef>
                          <a:spcPts val="0"/>
                        </a:spcBef>
                        <a:spcAft>
                          <a:spcPts val="0"/>
                        </a:spcAft>
                      </a:pPr>
                      <a:r>
                        <a:rPr lang="vi-VN" sz="1600" spc="-40">
                          <a:solidFill>
                            <a:srgbClr val="002060"/>
                          </a:solidFill>
                          <a:effectLst/>
                        </a:rPr>
                        <a:t>Tỉ lệ chung</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4">
                  <a:txBody>
                    <a:bodyPr/>
                    <a:lstStyle/>
                    <a:p>
                      <a:pPr marL="0" marR="0" algn="ctr">
                        <a:lnSpc>
                          <a:spcPct val="125000"/>
                        </a:lnSpc>
                        <a:spcBef>
                          <a:spcPts val="0"/>
                        </a:spcBef>
                        <a:spcAft>
                          <a:spcPts val="0"/>
                        </a:spcAft>
                      </a:pPr>
                      <a:r>
                        <a:rPr lang="en-US" sz="1600" spc="-40" dirty="0">
                          <a:solidFill>
                            <a:srgbClr val="002060"/>
                          </a:solidFill>
                          <a:effectLst/>
                        </a:rPr>
                        <a:t>60%</a:t>
                      </a:r>
                    </a:p>
                    <a:p>
                      <a:pPr marL="0" marR="0" algn="ctr">
                        <a:lnSpc>
                          <a:spcPct val="125000"/>
                        </a:lnSpc>
                        <a:spcBef>
                          <a:spcPts val="0"/>
                        </a:spcBef>
                        <a:spcAft>
                          <a:spcPts val="0"/>
                        </a:spcAft>
                      </a:pP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25000"/>
                        </a:lnSpc>
                        <a:spcBef>
                          <a:spcPts val="0"/>
                        </a:spcBef>
                        <a:spcAft>
                          <a:spcPts val="0"/>
                        </a:spcAft>
                      </a:pPr>
                      <a:r>
                        <a:rPr lang="en-US" sz="1600" spc="-40" dirty="0">
                          <a:solidFill>
                            <a:srgbClr val="002060"/>
                          </a:solidFill>
                          <a:effectLst/>
                        </a:rPr>
                        <a:t>4</a:t>
                      </a:r>
                      <a:r>
                        <a:rPr lang="vi-VN" sz="1600" spc="-40" dirty="0">
                          <a:solidFill>
                            <a:srgbClr val="002060"/>
                          </a:solidFill>
                          <a:effectLst/>
                        </a:rPr>
                        <a:t>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6"/>
                  </a:ext>
                </a:extLst>
              </a:tr>
            </a:tbl>
          </a:graphicData>
        </a:graphic>
      </p:graphicFrame>
      <p:sp>
        <p:nvSpPr>
          <p:cNvPr id="138314" name="Rectangle 1">
            <a:extLst>
              <a:ext uri="{FF2B5EF4-FFF2-40B4-BE49-F238E27FC236}">
                <a16:creationId xmlns:a16="http://schemas.microsoft.com/office/drawing/2014/main" xmlns="" id="{B6992F7C-281D-EF15-6AAE-758EA8E613B9}"/>
              </a:ext>
            </a:extLst>
          </p:cNvPr>
          <p:cNvSpPr>
            <a:spLocks noChangeArrowheads="1"/>
          </p:cNvSpPr>
          <p:nvPr/>
        </p:nvSpPr>
        <p:spPr bwMode="auto">
          <a:xfrm>
            <a:off x="0" y="1071563"/>
            <a:ext cx="11796713"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vi-VN"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Phương án : </a:t>
            </a:r>
            <a:r>
              <a:rPr kumimoji="0" lang="vi-VN"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Đ</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ề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sử</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dụng</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vi-VN"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100%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câu</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hỏi</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tự</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luận</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tỉ</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lệ</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điểm</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kĩ</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năng</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đọc</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50%,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kĩ</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năng</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viết</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50%. </a:t>
            </a: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9" name="Rounded Rectangle 8">
            <a:extLst>
              <a:ext uri="{FF2B5EF4-FFF2-40B4-BE49-F238E27FC236}">
                <a16:creationId xmlns:a16="http://schemas.microsoft.com/office/drawing/2014/main" xmlns="" id="{4B4A0499-5FD3-C295-0ED2-9CC34CCD9F36}"/>
              </a:ext>
            </a:extLst>
          </p:cNvPr>
          <p:cNvSpPr/>
          <p:nvPr/>
        </p:nvSpPr>
        <p:spPr>
          <a:xfrm>
            <a:off x="198438" y="152400"/>
            <a:ext cx="10293350" cy="81438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2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Body)"/>
                <a:ea typeface="+mn-ea"/>
                <a:cs typeface="+mn-cs"/>
              </a:rPr>
              <a:t>MA TRẬN ĐỀ ĐÁNH GIÁ ĐỊNH KÌ </a:t>
            </a:r>
          </a:p>
        </p:txBody>
      </p:sp>
    </p:spTree>
    <p:extLst>
      <p:ext uri="{BB962C8B-B14F-4D97-AF65-F5344CB8AC3E}">
        <p14:creationId xmlns:p14="http://schemas.microsoft.com/office/powerpoint/2010/main" val="154015954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1">
            <a:extLst>
              <a:ext uri="{FF2B5EF4-FFF2-40B4-BE49-F238E27FC236}">
                <a16:creationId xmlns:a16="http://schemas.microsoft.com/office/drawing/2014/main" xmlns="" id="{996D18AB-C239-3AFB-64A6-F7AC203AC897}"/>
              </a:ext>
            </a:extLst>
          </p:cNvPr>
          <p:cNvSpPr>
            <a:spLocks noChangeArrowheads="1"/>
          </p:cNvSpPr>
          <p:nvPr/>
        </p:nvSpPr>
        <p:spPr bwMode="auto">
          <a:xfrm>
            <a:off x="3048000" y="2760663"/>
            <a:ext cx="609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185738" marR="0" lvl="0" indent="0" algn="just" defTabSz="914400" rtl="0" eaLnBrk="0" fontAlgn="base" latinLnBrk="0" hangingPunct="0">
              <a:lnSpc>
                <a:spcPct val="125000"/>
              </a:lnSpc>
              <a:spcBef>
                <a:spcPts val="1600"/>
              </a:spcBef>
              <a:spcAft>
                <a:spcPct val="0"/>
              </a:spcAft>
              <a:buClrTx/>
              <a:buSzPct val="91000"/>
              <a:buFontTx/>
              <a:buNone/>
              <a:tabLst/>
              <a:defRPr/>
            </a:pPr>
            <a:endParaRPr kumimoji="0" lang="vi-VN" altLang="en-US" sz="1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138244" name="Rectangle 2">
            <a:extLst>
              <a:ext uri="{FF2B5EF4-FFF2-40B4-BE49-F238E27FC236}">
                <a16:creationId xmlns:a16="http://schemas.microsoft.com/office/drawing/2014/main" xmlns="" id="{53BF866B-A5E5-1BBA-173F-6236D10E3C69}"/>
              </a:ext>
            </a:extLst>
          </p:cNvPr>
          <p:cNvSpPr>
            <a:spLocks noChangeArrowheads="1"/>
          </p:cNvSpPr>
          <p:nvPr/>
        </p:nvSpPr>
        <p:spPr bwMode="auto">
          <a:xfrm>
            <a:off x="2041525" y="2011363"/>
            <a:ext cx="84502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just" defTabSz="914400" rtl="0" eaLnBrk="0" fontAlgn="base" latinLnBrk="0" hangingPunct="0">
              <a:lnSpc>
                <a:spcPct val="125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138245" name="Slide Number Placeholder 4">
            <a:extLst>
              <a:ext uri="{FF2B5EF4-FFF2-40B4-BE49-F238E27FC236}">
                <a16:creationId xmlns:a16="http://schemas.microsoft.com/office/drawing/2014/main" xmlns="" id="{706F2201-C00D-3CAC-0D87-33F11E2DD8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503D14-2D9D-41A7-A06C-2E8582B3D2D2}"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xmlns="" id="{1AF0D796-9003-BC28-0C5C-5C1E7BBF5A28}"/>
              </a:ext>
            </a:extLst>
          </p:cNvPr>
          <p:cNvGraphicFramePr>
            <a:graphicFrameLocks noGrp="1"/>
          </p:cNvGraphicFramePr>
          <p:nvPr>
            <p:extLst/>
          </p:nvPr>
        </p:nvGraphicFramePr>
        <p:xfrm>
          <a:off x="31840" y="1455459"/>
          <a:ext cx="12191999" cy="5718280"/>
        </p:xfrm>
        <a:graphic>
          <a:graphicData uri="http://schemas.openxmlformats.org/drawingml/2006/table">
            <a:tbl>
              <a:tblPr firstRow="1" firstCol="1" bandRow="1">
                <a:tableStyleId>{5C22544A-7EE6-4342-B048-85BDC9FD1C3A}</a:tableStyleId>
              </a:tblPr>
              <a:tblGrid>
                <a:gridCol w="963563">
                  <a:extLst>
                    <a:ext uri="{9D8B030D-6E8A-4147-A177-3AD203B41FA5}">
                      <a16:colId xmlns:a16="http://schemas.microsoft.com/office/drawing/2014/main" xmlns="" val="20000"/>
                    </a:ext>
                  </a:extLst>
                </a:gridCol>
                <a:gridCol w="1386349">
                  <a:extLst>
                    <a:ext uri="{9D8B030D-6E8A-4147-A177-3AD203B41FA5}">
                      <a16:colId xmlns:a16="http://schemas.microsoft.com/office/drawing/2014/main" xmlns="" val="20001"/>
                    </a:ext>
                  </a:extLst>
                </a:gridCol>
                <a:gridCol w="2194988">
                  <a:extLst>
                    <a:ext uri="{9D8B030D-6E8A-4147-A177-3AD203B41FA5}">
                      <a16:colId xmlns:a16="http://schemas.microsoft.com/office/drawing/2014/main" xmlns="" val="20002"/>
                    </a:ext>
                  </a:extLst>
                </a:gridCol>
                <a:gridCol w="994079">
                  <a:extLst>
                    <a:ext uri="{9D8B030D-6E8A-4147-A177-3AD203B41FA5}">
                      <a16:colId xmlns:a16="http://schemas.microsoft.com/office/drawing/2014/main" xmlns="" val="20003"/>
                    </a:ext>
                  </a:extLst>
                </a:gridCol>
                <a:gridCol w="1106991">
                  <a:extLst>
                    <a:ext uri="{9D8B030D-6E8A-4147-A177-3AD203B41FA5}">
                      <a16:colId xmlns:a16="http://schemas.microsoft.com/office/drawing/2014/main" xmlns="" val="20004"/>
                    </a:ext>
                  </a:extLst>
                </a:gridCol>
                <a:gridCol w="1113634">
                  <a:extLst>
                    <a:ext uri="{9D8B030D-6E8A-4147-A177-3AD203B41FA5}">
                      <a16:colId xmlns:a16="http://schemas.microsoft.com/office/drawing/2014/main" xmlns="" val="20005"/>
                    </a:ext>
                  </a:extLst>
                </a:gridCol>
                <a:gridCol w="1113634">
                  <a:extLst>
                    <a:ext uri="{9D8B030D-6E8A-4147-A177-3AD203B41FA5}">
                      <a16:colId xmlns:a16="http://schemas.microsoft.com/office/drawing/2014/main" xmlns="" val="20006"/>
                    </a:ext>
                  </a:extLst>
                </a:gridCol>
                <a:gridCol w="1111420">
                  <a:extLst>
                    <a:ext uri="{9D8B030D-6E8A-4147-A177-3AD203B41FA5}">
                      <a16:colId xmlns:a16="http://schemas.microsoft.com/office/drawing/2014/main" xmlns="" val="20007"/>
                    </a:ext>
                  </a:extLst>
                </a:gridCol>
                <a:gridCol w="1111420">
                  <a:extLst>
                    <a:ext uri="{9D8B030D-6E8A-4147-A177-3AD203B41FA5}">
                      <a16:colId xmlns:a16="http://schemas.microsoft.com/office/drawing/2014/main" xmlns="" val="20008"/>
                    </a:ext>
                  </a:extLst>
                </a:gridCol>
                <a:gridCol w="1095921">
                  <a:extLst>
                    <a:ext uri="{9D8B030D-6E8A-4147-A177-3AD203B41FA5}">
                      <a16:colId xmlns:a16="http://schemas.microsoft.com/office/drawing/2014/main" xmlns="" val="20009"/>
                    </a:ext>
                  </a:extLst>
                </a:gridCol>
              </a:tblGrid>
              <a:tr h="252962">
                <a:tc rowSpan="3">
                  <a:txBody>
                    <a:bodyPr/>
                    <a:lstStyle/>
                    <a:p>
                      <a:pPr marL="0" marR="0" algn="ctr">
                        <a:lnSpc>
                          <a:spcPct val="125000"/>
                        </a:lnSpc>
                        <a:spcBef>
                          <a:spcPts val="0"/>
                        </a:spcBef>
                        <a:spcAft>
                          <a:spcPts val="0"/>
                        </a:spcAft>
                      </a:pPr>
                      <a:r>
                        <a:rPr lang="en-US" sz="1600" spc="-40" dirty="0">
                          <a:solidFill>
                            <a:srgbClr val="002060"/>
                          </a:solidFill>
                          <a:effectLst/>
                        </a:rPr>
                        <a:t>S</a:t>
                      </a:r>
                      <a:r>
                        <a:rPr lang="vi-VN" sz="1600" spc="-40" dirty="0">
                          <a:solidFill>
                            <a:srgbClr val="002060"/>
                          </a:solidFill>
                          <a:effectLst/>
                        </a:rPr>
                        <a:t>TT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lnSpc>
                          <a:spcPct val="125000"/>
                        </a:lnSpc>
                        <a:spcBef>
                          <a:spcPts val="0"/>
                        </a:spcBef>
                        <a:spcAft>
                          <a:spcPts val="0"/>
                        </a:spcAft>
                      </a:pPr>
                      <a:r>
                        <a:rPr lang="en-US" sz="1600" spc="-40">
                          <a:solidFill>
                            <a:srgbClr val="002060"/>
                          </a:solidFill>
                          <a:effectLst/>
                        </a:rPr>
                        <a:t>Kĩ năng</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lnSpc>
                          <a:spcPct val="125000"/>
                        </a:lnSpc>
                        <a:spcBef>
                          <a:spcPts val="0"/>
                        </a:spcBef>
                        <a:spcAft>
                          <a:spcPts val="0"/>
                        </a:spcAft>
                      </a:pP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ơ</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6">
                  <a:txBody>
                    <a:bodyPr/>
                    <a:lstStyle/>
                    <a:p>
                      <a:pPr marL="0" marR="0" algn="ctr">
                        <a:lnSpc>
                          <a:spcPts val="1700"/>
                        </a:lnSpc>
                        <a:spcBef>
                          <a:spcPts val="0"/>
                        </a:spcBef>
                        <a:spcAft>
                          <a:spcPts val="800"/>
                        </a:spcAft>
                      </a:pPr>
                      <a:r>
                        <a:rPr lang="vi-VN" sz="1300" spc="-40">
                          <a:effectLst/>
                        </a:rPr>
                        <a:t>Mức độ nhận thức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gn="ctr">
                        <a:lnSpc>
                          <a:spcPct val="125000"/>
                        </a:lnSpc>
                        <a:spcBef>
                          <a:spcPts val="0"/>
                        </a:spcBef>
                        <a:spcAft>
                          <a:spcPts val="0"/>
                        </a:spcAft>
                      </a:pPr>
                      <a:r>
                        <a:rPr lang="en-US" sz="1600" spc="-40" dirty="0" err="1">
                          <a:solidFill>
                            <a:srgbClr val="002060"/>
                          </a:solidFill>
                          <a:effectLst/>
                        </a:rPr>
                        <a:t>Tỉ</a:t>
                      </a:r>
                      <a:r>
                        <a:rPr lang="en-US" sz="1600" spc="-40" dirty="0">
                          <a:solidFill>
                            <a:srgbClr val="002060"/>
                          </a:solidFill>
                          <a:effectLst/>
                        </a:rPr>
                        <a:t> </a:t>
                      </a:r>
                      <a:r>
                        <a:rPr lang="en-US" sz="1600" spc="-40" dirty="0" err="1">
                          <a:solidFill>
                            <a:srgbClr val="002060"/>
                          </a:solidFill>
                          <a:effectLst/>
                        </a:rPr>
                        <a:t>lệ</a:t>
                      </a:r>
                      <a:endParaRPr lang="en-US" sz="1600" dirty="0">
                        <a:solidFill>
                          <a:srgbClr val="002060"/>
                        </a:solidFill>
                        <a:effectLst/>
                      </a:endParaRPr>
                    </a:p>
                    <a:p>
                      <a:pPr marL="0" marR="0" algn="ctr">
                        <a:lnSpc>
                          <a:spcPct val="125000"/>
                        </a:lnSpc>
                        <a:spcBef>
                          <a:spcPts val="0"/>
                        </a:spcBef>
                        <a:spcAft>
                          <a:spcPts val="0"/>
                        </a:spcAft>
                      </a:pPr>
                      <a:r>
                        <a:rPr lang="vi-VN" sz="1600" spc="-40" dirty="0">
                          <a:solidFill>
                            <a:srgbClr val="002060"/>
                          </a:solidFill>
                          <a:effectLst/>
                        </a:rPr>
                        <a:t>% điểm</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996972">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25000"/>
                        </a:lnSpc>
                        <a:spcBef>
                          <a:spcPts val="0"/>
                        </a:spcBef>
                        <a:spcAft>
                          <a:spcPts val="0"/>
                        </a:spcAft>
                      </a:pPr>
                      <a:r>
                        <a:rPr lang="vi-VN" sz="1600" spc="-40">
                          <a:solidFill>
                            <a:srgbClr val="002060"/>
                          </a:solidFill>
                          <a:effectLst/>
                        </a:rPr>
                        <a:t>Nhận biết</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vi-VN" sz="1600" spc="-40">
                          <a:solidFill>
                            <a:srgbClr val="002060"/>
                          </a:solidFill>
                          <a:effectLst/>
                        </a:rPr>
                        <a:t>Thông hiểu</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vi-VN" sz="1600" spc="-40">
                          <a:solidFill>
                            <a:srgbClr val="002060"/>
                          </a:solidFill>
                          <a:effectLst/>
                        </a:rPr>
                        <a:t> </a:t>
                      </a:r>
                      <a:endParaRPr lang="en-US" sz="1600">
                        <a:solidFill>
                          <a:srgbClr val="002060"/>
                        </a:solidFill>
                        <a:effectLst/>
                      </a:endParaRPr>
                    </a:p>
                    <a:p>
                      <a:pPr marL="0" marR="0" algn="ctr">
                        <a:lnSpc>
                          <a:spcPct val="125000"/>
                        </a:lnSpc>
                        <a:spcBef>
                          <a:spcPts val="0"/>
                        </a:spcBef>
                        <a:spcAft>
                          <a:spcPts val="0"/>
                        </a:spcAft>
                      </a:pPr>
                      <a:r>
                        <a:rPr lang="vi-VN" sz="1600" spc="-40">
                          <a:solidFill>
                            <a:srgbClr val="002060"/>
                          </a:solidFill>
                          <a:effectLst/>
                        </a:rPr>
                        <a:t>Vận dụng</a:t>
                      </a:r>
                      <a:endParaRPr lang="en-US" sz="1600">
                        <a:solidFill>
                          <a:srgbClr val="002060"/>
                        </a:solidFill>
                        <a:effectLst/>
                      </a:endParaRPr>
                    </a:p>
                    <a:p>
                      <a:pPr marL="0" marR="0" algn="ctr">
                        <a:lnSpc>
                          <a:spcPct val="125000"/>
                        </a:lnSpc>
                        <a:spcBef>
                          <a:spcPts val="0"/>
                        </a:spcBef>
                        <a:spcAft>
                          <a:spcPts val="0"/>
                        </a:spcAft>
                      </a:pPr>
                      <a:r>
                        <a:rPr lang="vi-VN" sz="1600" spc="-40">
                          <a:solidFill>
                            <a:srgbClr val="002060"/>
                          </a:solidFill>
                          <a:effectLst/>
                        </a:rPr>
                        <a:t> </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3048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25000"/>
                        </a:lnSpc>
                        <a:spcBef>
                          <a:spcPts val="0"/>
                        </a:spcBef>
                        <a:spcAft>
                          <a:spcPts val="0"/>
                        </a:spcAft>
                      </a:pPr>
                      <a:r>
                        <a:rPr lang="en-US" sz="1600" spc="-40">
                          <a:solidFill>
                            <a:srgbClr val="002060"/>
                          </a:solidFill>
                          <a:effectLst/>
                        </a:rPr>
                        <a:t>Số câu</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600" spc="-40">
                          <a:solidFill>
                            <a:srgbClr val="002060"/>
                          </a:solidFill>
                          <a:effectLst/>
                        </a:rPr>
                        <a:t>T</a:t>
                      </a:r>
                      <a:r>
                        <a:rPr lang="en-US" sz="1600" spc="-40">
                          <a:solidFill>
                            <a:srgbClr val="002060"/>
                          </a:solidFill>
                          <a:effectLst/>
                        </a:rPr>
                        <a:t>ỉ lệ</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a:solidFill>
                            <a:srgbClr val="002060"/>
                          </a:solidFill>
                          <a:effectLst/>
                        </a:rPr>
                        <a:t>Số câu</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600" spc="-40">
                          <a:solidFill>
                            <a:srgbClr val="002060"/>
                          </a:solidFill>
                          <a:effectLst/>
                        </a:rPr>
                        <a:t>T</a:t>
                      </a:r>
                      <a:r>
                        <a:rPr lang="en-US" sz="1600" spc="-40">
                          <a:solidFill>
                            <a:srgbClr val="002060"/>
                          </a:solidFill>
                          <a:effectLst/>
                        </a:rPr>
                        <a:t>ỉ lệ</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a:solidFill>
                            <a:srgbClr val="002060"/>
                          </a:solidFill>
                          <a:effectLst/>
                        </a:rPr>
                        <a:t>Số câu</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600" spc="-40">
                          <a:solidFill>
                            <a:srgbClr val="002060"/>
                          </a:solidFill>
                          <a:effectLst/>
                        </a:rPr>
                        <a:t>T</a:t>
                      </a:r>
                      <a:r>
                        <a:rPr lang="en-US" sz="1600" spc="-40">
                          <a:solidFill>
                            <a:srgbClr val="002060"/>
                          </a:solidFill>
                          <a:effectLst/>
                        </a:rPr>
                        <a:t>ỉ lệ</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xmlns="" val="10002"/>
                  </a:ext>
                </a:extLst>
              </a:tr>
              <a:tr h="1342276">
                <a:tc>
                  <a:txBody>
                    <a:bodyPr/>
                    <a:lstStyle/>
                    <a:p>
                      <a:pPr marL="0" marR="0">
                        <a:lnSpc>
                          <a:spcPct val="125000"/>
                        </a:lnSpc>
                        <a:spcBef>
                          <a:spcPts val="0"/>
                        </a:spcBef>
                        <a:spcAft>
                          <a:spcPts val="0"/>
                        </a:spcAft>
                      </a:pPr>
                      <a:r>
                        <a:rPr lang="en-US" sz="1600" spc="-40">
                          <a:solidFill>
                            <a:srgbClr val="002060"/>
                          </a:solidFill>
                          <a:effectLst/>
                        </a:rPr>
                        <a:t>      </a:t>
                      </a:r>
                      <a:r>
                        <a:rPr lang="vi-VN" sz="1600" spc="-40">
                          <a:solidFill>
                            <a:srgbClr val="002060"/>
                          </a:solidFill>
                          <a:effectLst/>
                        </a:rPr>
                        <a:t>1</a:t>
                      </a:r>
                      <a:endParaRPr lang="en-US" sz="1600">
                        <a:solidFill>
                          <a:srgbClr val="002060"/>
                        </a:solidFill>
                        <a:effectLst/>
                      </a:endParaRPr>
                    </a:p>
                    <a:p>
                      <a:pPr marL="0" marR="0">
                        <a:lnSpc>
                          <a:spcPct val="125000"/>
                        </a:lnSpc>
                        <a:spcBef>
                          <a:spcPts val="0"/>
                        </a:spcBef>
                        <a:spcAft>
                          <a:spcPts val="0"/>
                        </a:spcAft>
                      </a:pPr>
                      <a:r>
                        <a:rPr lang="vi-VN" sz="1600" spc="-40">
                          <a:solidFill>
                            <a:srgbClr val="002060"/>
                          </a:solidFill>
                          <a:effectLst/>
                        </a:rPr>
                        <a:t> </a:t>
                      </a:r>
                      <a:endParaRPr lang="en-US" sz="1600">
                        <a:solidFill>
                          <a:srgbClr val="002060"/>
                        </a:solidFill>
                        <a:effectLst/>
                      </a:endParaRPr>
                    </a:p>
                    <a:p>
                      <a:pPr marL="0" marR="0">
                        <a:lnSpc>
                          <a:spcPct val="125000"/>
                        </a:lnSpc>
                        <a:spcBef>
                          <a:spcPts val="0"/>
                        </a:spcBef>
                        <a:spcAft>
                          <a:spcPts val="0"/>
                        </a:spcAft>
                      </a:pPr>
                      <a:r>
                        <a:rPr lang="vi-VN" sz="1600" spc="-40">
                          <a:solidFill>
                            <a:srgbClr val="002060"/>
                          </a:solidFill>
                          <a:effectLst/>
                        </a:rPr>
                        <a:t> </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endParaRPr lang="en-US" sz="1600" spc="-40" dirty="0">
                        <a:solidFill>
                          <a:srgbClr val="002060"/>
                        </a:solidFill>
                        <a:effectLst/>
                      </a:endParaRPr>
                    </a:p>
                    <a:p>
                      <a:pPr marL="0" marR="0">
                        <a:lnSpc>
                          <a:spcPct val="125000"/>
                        </a:lnSpc>
                        <a:spcBef>
                          <a:spcPts val="0"/>
                        </a:spcBef>
                        <a:spcAft>
                          <a:spcPts val="0"/>
                        </a:spcAft>
                      </a:pPr>
                      <a:r>
                        <a:rPr lang="en-US" sz="1600" spc="-40" dirty="0" err="1">
                          <a:solidFill>
                            <a:srgbClr val="002060"/>
                          </a:solidFill>
                          <a:effectLst/>
                        </a:rPr>
                        <a:t>Đọc</a:t>
                      </a:r>
                      <a:r>
                        <a:rPr lang="en-US" sz="1600" spc="-40" dirty="0">
                          <a:solidFill>
                            <a:srgbClr val="002060"/>
                          </a:solidFill>
                          <a:effectLst/>
                        </a:rPr>
                        <a:t> </a:t>
                      </a:r>
                      <a:r>
                        <a:rPr lang="en-US" sz="1600" spc="-40" dirty="0" err="1">
                          <a:solidFill>
                            <a:srgbClr val="002060"/>
                          </a:solidFill>
                          <a:effectLst/>
                        </a:rPr>
                        <a:t>hiểu</a:t>
                      </a:r>
                      <a:endParaRPr lang="en-US" sz="1600" dirty="0">
                        <a:solidFill>
                          <a:srgbClr val="002060"/>
                        </a:solidFill>
                        <a:effectLst/>
                      </a:endParaRPr>
                    </a:p>
                    <a:p>
                      <a:pPr marL="0" marR="0">
                        <a:lnSpc>
                          <a:spcPct val="125000"/>
                        </a:lnSpc>
                        <a:spcBef>
                          <a:spcPts val="0"/>
                        </a:spcBef>
                        <a:spcAft>
                          <a:spcPts val="0"/>
                        </a:spcAft>
                      </a:pPr>
                      <a:r>
                        <a:rPr lang="en-US" sz="1600" spc="-40" dirty="0">
                          <a:solidFill>
                            <a:srgbClr val="002060"/>
                          </a:solidFill>
                          <a:effectLst/>
                        </a:rPr>
                        <a:t> </a:t>
                      </a:r>
                      <a:endParaRPr lang="en-US" sz="1600" dirty="0">
                        <a:solidFill>
                          <a:srgbClr val="002060"/>
                        </a:solidFill>
                        <a:effectLst/>
                      </a:endParaRPr>
                    </a:p>
                    <a:p>
                      <a:pPr marL="0" marR="0">
                        <a:lnSpc>
                          <a:spcPct val="125000"/>
                        </a:lnSpc>
                        <a:spcBef>
                          <a:spcPts val="0"/>
                        </a:spcBef>
                        <a:spcAft>
                          <a:spcPts val="0"/>
                        </a:spcAft>
                      </a:pPr>
                      <a:r>
                        <a:rPr lang="vi-VN" sz="1600" spc="-40" dirty="0">
                          <a:solidFill>
                            <a:srgbClr val="002060"/>
                          </a:solidFill>
                          <a:effectLst/>
                        </a:rPr>
                        <a:t> </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5000"/>
                        </a:lnSpc>
                        <a:spcBef>
                          <a:spcPts val="0"/>
                        </a:spcBef>
                        <a:spcAft>
                          <a:spcPts val="0"/>
                        </a:spcAft>
                      </a:pPr>
                      <a:r>
                        <a:rPr lang="en-US" sz="1600" spc="-40">
                          <a:solidFill>
                            <a:srgbClr val="002060"/>
                          </a:solidFill>
                          <a:effectLst/>
                        </a:rPr>
                        <a:t>VB văn học/ VB nghị luận</a:t>
                      </a:r>
                      <a:r>
                        <a:rPr lang="vi-VN" sz="1600" spc="-40">
                          <a:solidFill>
                            <a:srgbClr val="002060"/>
                          </a:solidFill>
                          <a:effectLst/>
                        </a:rPr>
                        <a:t>/</a:t>
                      </a:r>
                      <a:r>
                        <a:rPr lang="en-US" sz="1600" spc="-40">
                          <a:solidFill>
                            <a:srgbClr val="002060"/>
                          </a:solidFill>
                          <a:effectLst/>
                        </a:rPr>
                        <a:t> VB thông tin </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spc="-40" dirty="0">
                          <a:solidFill>
                            <a:srgbClr val="002060"/>
                          </a:solidFill>
                          <a:effectLst/>
                        </a:rPr>
                        <a:t>2</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a:solidFill>
                            <a:srgbClr val="002060"/>
                          </a:solidFill>
                          <a:effectLst/>
                        </a:rPr>
                        <a:t>10%</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20% </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tc>
                <a:tc>
                  <a:txBody>
                    <a:bodyPr/>
                    <a:lstStyle/>
                    <a:p>
                      <a:pPr marL="0" marR="0" algn="ctr">
                        <a:lnSpc>
                          <a:spcPct val="125000"/>
                        </a:lnSpc>
                        <a:spcBef>
                          <a:spcPts val="0"/>
                        </a:spcBef>
                        <a:spcAft>
                          <a:spcPts val="0"/>
                        </a:spcAft>
                      </a:pPr>
                      <a:r>
                        <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40</a:t>
                      </a:r>
                      <a:r>
                        <a:rPr lang="vi-VN" sz="1600" spc="-40" dirty="0">
                          <a:solidFill>
                            <a:srgbClr val="002060"/>
                          </a:solidFill>
                          <a:effectLst/>
                        </a:rPr>
                        <a: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1170049">
                <a:tc>
                  <a:txBody>
                    <a:bodyPr/>
                    <a:lstStyle/>
                    <a:p>
                      <a:pPr marL="0" marR="0" algn="ctr">
                        <a:lnSpc>
                          <a:spcPct val="125000"/>
                        </a:lnSpc>
                        <a:spcBef>
                          <a:spcPts val="0"/>
                        </a:spcBef>
                        <a:spcAft>
                          <a:spcPts val="0"/>
                        </a:spcAft>
                      </a:pPr>
                      <a:r>
                        <a:rPr lang="vi-VN" sz="1600" spc="-40">
                          <a:solidFill>
                            <a:srgbClr val="002060"/>
                          </a:solidFill>
                          <a:effectLst/>
                        </a:rPr>
                        <a:t>2</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endParaRPr lang="en-US" sz="1600" spc="-40">
                        <a:solidFill>
                          <a:srgbClr val="002060"/>
                        </a:solidFill>
                        <a:effectLst/>
                      </a:endParaRPr>
                    </a:p>
                    <a:p>
                      <a:pPr marL="0" marR="0">
                        <a:lnSpc>
                          <a:spcPct val="125000"/>
                        </a:lnSpc>
                        <a:spcBef>
                          <a:spcPts val="0"/>
                        </a:spcBef>
                        <a:spcAft>
                          <a:spcPts val="0"/>
                        </a:spcAft>
                      </a:pPr>
                      <a:r>
                        <a:rPr lang="en-US" sz="1600" spc="-40" err="1">
                          <a:solidFill>
                            <a:srgbClr val="002060"/>
                          </a:solidFill>
                          <a:effectLst/>
                        </a:rPr>
                        <a:t>Viết</a:t>
                      </a:r>
                      <a:endParaRPr lang="en-US" sz="1600">
                        <a:solidFill>
                          <a:srgbClr val="002060"/>
                        </a:solidFill>
                        <a:effectLst/>
                      </a:endParaRPr>
                    </a:p>
                    <a:p>
                      <a:pPr marL="0" marR="0">
                        <a:lnSpc>
                          <a:spcPct val="125000"/>
                        </a:lnSpc>
                        <a:spcBef>
                          <a:spcPts val="0"/>
                        </a:spcBef>
                        <a:spcAft>
                          <a:spcPts val="0"/>
                        </a:spcAft>
                      </a:pPr>
                      <a:r>
                        <a:rPr lang="en-US" sz="1600" spc="-40">
                          <a:solidFill>
                            <a:srgbClr val="002060"/>
                          </a:solidFill>
                          <a:effectLst/>
                        </a:rPr>
                        <a:t> </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5000"/>
                        </a:lnSpc>
                        <a:spcBef>
                          <a:spcPts val="0"/>
                        </a:spcBef>
                        <a:spcAft>
                          <a:spcPts val="0"/>
                        </a:spcAft>
                      </a:pPr>
                      <a:r>
                        <a:rPr lang="en-US" sz="1600" dirty="0" err="1">
                          <a:solidFill>
                            <a:srgbClr val="002060"/>
                          </a:solidFill>
                          <a:effectLst/>
                        </a:rPr>
                        <a:t>Nghị</a:t>
                      </a:r>
                      <a:r>
                        <a:rPr lang="en-US" sz="1600" dirty="0">
                          <a:solidFill>
                            <a:srgbClr val="002060"/>
                          </a:solidFill>
                          <a:effectLst/>
                        </a:rPr>
                        <a:t> </a:t>
                      </a:r>
                      <a:r>
                        <a:rPr lang="en-US" sz="1600" dirty="0" err="1">
                          <a:solidFill>
                            <a:srgbClr val="002060"/>
                          </a:solidFill>
                          <a:effectLst/>
                        </a:rPr>
                        <a:t>luận</a:t>
                      </a:r>
                      <a:r>
                        <a:rPr lang="en-US" sz="1600" dirty="0">
                          <a:solidFill>
                            <a:srgbClr val="002060"/>
                          </a:solidFill>
                          <a:effectLst/>
                        </a:rPr>
                        <a:t> </a:t>
                      </a:r>
                      <a:r>
                        <a:rPr lang="en-US" sz="1600" dirty="0" err="1">
                          <a:solidFill>
                            <a:srgbClr val="002060"/>
                          </a:solidFill>
                          <a:effectLst/>
                        </a:rPr>
                        <a:t>xã</a:t>
                      </a:r>
                      <a:r>
                        <a:rPr lang="en-US" sz="1600" dirty="0">
                          <a:solidFill>
                            <a:srgbClr val="002060"/>
                          </a:solidFill>
                          <a:effectLst/>
                        </a:rPr>
                        <a:t> </a:t>
                      </a:r>
                      <a:r>
                        <a:rPr lang="en-US" sz="1600" dirty="0" err="1">
                          <a:solidFill>
                            <a:srgbClr val="002060"/>
                          </a:solidFill>
                          <a:effectLst/>
                        </a:rPr>
                        <a:t>hội</a:t>
                      </a:r>
                      <a:r>
                        <a:rPr lang="en-US" sz="1600" dirty="0">
                          <a:solidFill>
                            <a:srgbClr val="002060"/>
                          </a:solidFill>
                          <a:effectLst/>
                        </a:rPr>
                        <a:t>, </a:t>
                      </a:r>
                      <a:r>
                        <a:rPr lang="en-US" sz="1600" dirty="0" err="1">
                          <a:solidFill>
                            <a:srgbClr val="002060"/>
                          </a:solidFill>
                          <a:effectLst/>
                        </a:rPr>
                        <a:t>nghị</a:t>
                      </a:r>
                      <a:r>
                        <a:rPr lang="en-US" sz="1600" dirty="0">
                          <a:solidFill>
                            <a:srgbClr val="002060"/>
                          </a:solidFill>
                          <a:effectLst/>
                        </a:rPr>
                        <a:t> </a:t>
                      </a:r>
                      <a:r>
                        <a:rPr lang="en-US" sz="1600" dirty="0" err="1">
                          <a:solidFill>
                            <a:srgbClr val="002060"/>
                          </a:solidFill>
                          <a:effectLst/>
                        </a:rPr>
                        <a:t>luận</a:t>
                      </a:r>
                      <a:r>
                        <a:rPr lang="en-US" sz="1600" dirty="0">
                          <a:solidFill>
                            <a:srgbClr val="002060"/>
                          </a:solidFill>
                          <a:effectLst/>
                        </a:rPr>
                        <a:t> </a:t>
                      </a:r>
                      <a:r>
                        <a:rPr lang="en-US" sz="1600" dirty="0" err="1">
                          <a:solidFill>
                            <a:srgbClr val="002060"/>
                          </a:solidFill>
                          <a:effectLst/>
                        </a:rPr>
                        <a:t>văn</a:t>
                      </a:r>
                      <a:r>
                        <a:rPr lang="en-US" sz="1600" dirty="0">
                          <a:solidFill>
                            <a:srgbClr val="002060"/>
                          </a:solidFill>
                          <a:effectLst/>
                        </a:rPr>
                        <a:t> </a:t>
                      </a:r>
                      <a:r>
                        <a:rPr lang="en-US" sz="1600" dirty="0" err="1">
                          <a:solidFill>
                            <a:srgbClr val="002060"/>
                          </a:solidFill>
                          <a:effectLst/>
                        </a:rPr>
                        <a:t>học</a:t>
                      </a:r>
                      <a:r>
                        <a:rPr lang="en-US" sz="1600" dirty="0">
                          <a:solidFill>
                            <a:srgbClr val="002060"/>
                          </a:solidFill>
                          <a:effectLst/>
                        </a:rPr>
                        <a:t>, </a:t>
                      </a:r>
                      <a:r>
                        <a:rPr lang="en-US" sz="1600" dirty="0" err="1">
                          <a:solidFill>
                            <a:srgbClr val="002060"/>
                          </a:solidFill>
                          <a:effectLst/>
                        </a:rPr>
                        <a:t>thuyết</a:t>
                      </a:r>
                      <a:r>
                        <a:rPr lang="en-US" sz="1600" dirty="0">
                          <a:solidFill>
                            <a:srgbClr val="002060"/>
                          </a:solidFill>
                          <a:effectLst/>
                        </a:rPr>
                        <a:t> </a:t>
                      </a:r>
                      <a:r>
                        <a:rPr lang="en-US" sz="1600" dirty="0" err="1">
                          <a:solidFill>
                            <a:srgbClr val="002060"/>
                          </a:solidFill>
                          <a:effectLst/>
                        </a:rPr>
                        <a:t>minh</a:t>
                      </a:r>
                      <a:r>
                        <a:rPr lang="en-US" sz="1600" dirty="0">
                          <a:solidFill>
                            <a:srgbClr val="002060"/>
                          </a:solidFill>
                          <a:effectLst/>
                        </a:rPr>
                        <a:t>, </a:t>
                      </a:r>
                      <a:r>
                        <a:rPr lang="en-US" sz="1600" dirty="0" err="1">
                          <a:solidFill>
                            <a:srgbClr val="002060"/>
                          </a:solidFill>
                          <a:effectLst/>
                        </a:rPr>
                        <a:t>biểu</a:t>
                      </a:r>
                      <a:r>
                        <a:rPr lang="en-US" sz="1600" dirty="0">
                          <a:solidFill>
                            <a:srgbClr val="002060"/>
                          </a:solidFill>
                          <a:effectLst/>
                        </a:rPr>
                        <a:t> </a:t>
                      </a:r>
                      <a:r>
                        <a:rPr lang="en-US" sz="1600" dirty="0" err="1">
                          <a:solidFill>
                            <a:srgbClr val="002060"/>
                          </a:solidFill>
                          <a:effectLst/>
                        </a:rPr>
                        <a:t>cảm</a:t>
                      </a:r>
                      <a:r>
                        <a:rPr lang="en-US" sz="1600" dirty="0">
                          <a:solidFill>
                            <a:srgbClr val="002060"/>
                          </a:solidFill>
                          <a:effectLst/>
                        </a:rPr>
                        <a: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spc="-40">
                          <a:solidFill>
                            <a:srgbClr val="002060"/>
                          </a:solidFill>
                          <a:effectLst/>
                        </a:rPr>
                        <a:t>1*</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10%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1*</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20%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1*</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30%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60</a:t>
                      </a:r>
                      <a:r>
                        <a:rPr lang="vi-VN" sz="1600" spc="-40" dirty="0">
                          <a:solidFill>
                            <a:srgbClr val="002060"/>
                          </a:solidFill>
                          <a:effectLst/>
                        </a:rPr>
                        <a: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520806">
                <a:tc gridSpan="3">
                  <a:txBody>
                    <a:bodyPr/>
                    <a:lstStyle/>
                    <a:p>
                      <a:pPr marL="0" marR="0" algn="ctr">
                        <a:lnSpc>
                          <a:spcPct val="125000"/>
                        </a:lnSpc>
                        <a:spcBef>
                          <a:spcPts val="0"/>
                        </a:spcBef>
                        <a:spcAft>
                          <a:spcPts val="0"/>
                        </a:spcAft>
                      </a:pPr>
                      <a:r>
                        <a:rPr lang="en-US" sz="1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a:lnSpc>
                          <a:spcPct val="125000"/>
                        </a:lnSpc>
                        <a:spcBef>
                          <a:spcPts val="0"/>
                        </a:spcBef>
                        <a:spcAft>
                          <a:spcPts val="0"/>
                        </a:spcAft>
                      </a:pPr>
                      <a:r>
                        <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tc>
                <a:tc hMerge="1">
                  <a:txBody>
                    <a:bodyPr/>
                    <a:lstStyle/>
                    <a:p>
                      <a:endParaRPr lang="en-US"/>
                    </a:p>
                  </a:txBody>
                  <a:tcPr/>
                </a:tc>
                <a:tc gridSpan="2">
                  <a:txBody>
                    <a:bodyPr/>
                    <a:lstStyle/>
                    <a:p>
                      <a:pPr marL="0" marR="0" algn="ctr">
                        <a:lnSpc>
                          <a:spcPct val="125000"/>
                        </a:lnSpc>
                        <a:spcBef>
                          <a:spcPts val="0"/>
                        </a:spcBef>
                        <a:spcAft>
                          <a:spcPts val="0"/>
                        </a:spcAft>
                      </a:pPr>
                      <a:r>
                        <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tc>
                <a:tc hMerge="1">
                  <a:txBody>
                    <a:bodyPr/>
                    <a:lstStyle/>
                    <a:p>
                      <a:endParaRPr lang="en-US"/>
                    </a:p>
                  </a:txBody>
                  <a:tcPr/>
                </a:tc>
                <a:tc rowSpan="3">
                  <a:txBody>
                    <a:bodyPr/>
                    <a:lstStyle/>
                    <a:p>
                      <a:pPr marL="0" marR="0" algn="ctr">
                        <a:lnSpc>
                          <a:spcPct val="125000"/>
                        </a:lnSpc>
                        <a:spcBef>
                          <a:spcPts val="0"/>
                        </a:spcBef>
                        <a:spcAft>
                          <a:spcPts val="0"/>
                        </a:spcAft>
                      </a:pPr>
                      <a:r>
                        <a:rPr lang="vi-VN" sz="1600" spc="-40" dirty="0">
                          <a:solidFill>
                            <a:srgbClr val="002060"/>
                          </a:solidFill>
                          <a:effectLst/>
                        </a:rPr>
                        <a:t>100%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06928382"/>
                  </a:ext>
                </a:extLst>
              </a:tr>
              <a:tr h="520806">
                <a:tc gridSpan="3">
                  <a:txBody>
                    <a:bodyPr/>
                    <a:lstStyle/>
                    <a:p>
                      <a:pPr marL="0" marR="0" algn="ctr">
                        <a:lnSpc>
                          <a:spcPct val="125000"/>
                        </a:lnSpc>
                        <a:spcBef>
                          <a:spcPts val="0"/>
                        </a:spcBef>
                        <a:spcAft>
                          <a:spcPts val="0"/>
                        </a:spcAft>
                      </a:pPr>
                      <a:r>
                        <a:rPr lang="vi-VN" sz="1600" spc="-40">
                          <a:solidFill>
                            <a:srgbClr val="002060"/>
                          </a:solidFill>
                          <a:effectLst/>
                        </a:rPr>
                        <a:t>Tỉ lệ %</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a:lnSpc>
                          <a:spcPct val="125000"/>
                        </a:lnSpc>
                        <a:spcBef>
                          <a:spcPts val="0"/>
                        </a:spcBef>
                        <a:spcAft>
                          <a:spcPts val="0"/>
                        </a:spcAft>
                      </a:pPr>
                      <a:r>
                        <a:rPr lang="en-US" sz="1600" spc="-40" dirty="0">
                          <a:solidFill>
                            <a:srgbClr val="002060"/>
                          </a:solidFill>
                          <a:effectLst/>
                        </a:rPr>
                        <a:t>20%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en-US" sz="1600" spc="-40" dirty="0">
                          <a:solidFill>
                            <a:srgbClr val="002060"/>
                          </a:solidFill>
                          <a:effectLst/>
                        </a:rPr>
                        <a:t>40</a:t>
                      </a:r>
                      <a:r>
                        <a:rPr lang="vi-VN" sz="1600" spc="-40" dirty="0">
                          <a:solidFill>
                            <a:srgbClr val="002060"/>
                          </a:solidFill>
                          <a:effectLst/>
                        </a:rPr>
                        <a: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25000"/>
                        </a:lnSpc>
                        <a:spcBef>
                          <a:spcPts val="0"/>
                        </a:spcBef>
                        <a:spcAft>
                          <a:spcPts val="0"/>
                        </a:spcAft>
                      </a:pPr>
                      <a:r>
                        <a:rPr lang="en-US" sz="1600" spc="-40" dirty="0">
                          <a:solidFill>
                            <a:srgbClr val="002060"/>
                          </a:solidFill>
                          <a:effectLst/>
                        </a:rPr>
                        <a:t>4</a:t>
                      </a:r>
                      <a:r>
                        <a:rPr lang="vi-VN" sz="1600" spc="-40" dirty="0">
                          <a:solidFill>
                            <a:srgbClr val="002060"/>
                          </a:solidFill>
                          <a:effectLst/>
                        </a:rPr>
                        <a:t>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vMerge="1">
                  <a:txBody>
                    <a:bodyPr/>
                    <a:lstStyle/>
                    <a:p>
                      <a:pPr marL="0" marR="0" algn="ctr">
                        <a:lnSpc>
                          <a:spcPct val="125000"/>
                        </a:lnSpc>
                        <a:spcBef>
                          <a:spcPts val="0"/>
                        </a:spcBef>
                        <a:spcAft>
                          <a:spcPts val="0"/>
                        </a:spcAft>
                      </a:pP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609606">
                <a:tc gridSpan="3">
                  <a:txBody>
                    <a:bodyPr/>
                    <a:lstStyle/>
                    <a:p>
                      <a:pPr marL="0" marR="0" algn="ctr">
                        <a:lnSpc>
                          <a:spcPct val="125000"/>
                        </a:lnSpc>
                        <a:spcBef>
                          <a:spcPts val="0"/>
                        </a:spcBef>
                        <a:spcAft>
                          <a:spcPts val="0"/>
                        </a:spcAft>
                      </a:pPr>
                      <a:r>
                        <a:rPr lang="vi-VN" sz="1600" spc="-40">
                          <a:solidFill>
                            <a:srgbClr val="002060"/>
                          </a:solidFill>
                          <a:effectLst/>
                        </a:rPr>
                        <a:t>Tỉ lệ chung</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4">
                  <a:txBody>
                    <a:bodyPr/>
                    <a:lstStyle/>
                    <a:p>
                      <a:pPr marL="0" marR="0" algn="ctr">
                        <a:lnSpc>
                          <a:spcPct val="125000"/>
                        </a:lnSpc>
                        <a:spcBef>
                          <a:spcPts val="0"/>
                        </a:spcBef>
                        <a:spcAft>
                          <a:spcPts val="0"/>
                        </a:spcAft>
                      </a:pPr>
                      <a:r>
                        <a:rPr lang="en-US" sz="1600" spc="-40" dirty="0">
                          <a:solidFill>
                            <a:srgbClr val="002060"/>
                          </a:solidFill>
                          <a:effectLst/>
                        </a:rPr>
                        <a:t>60%</a:t>
                      </a:r>
                    </a:p>
                    <a:p>
                      <a:pPr marL="0" marR="0" algn="ctr">
                        <a:lnSpc>
                          <a:spcPct val="125000"/>
                        </a:lnSpc>
                        <a:spcBef>
                          <a:spcPts val="0"/>
                        </a:spcBef>
                        <a:spcAft>
                          <a:spcPts val="0"/>
                        </a:spcAft>
                      </a:pP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25000"/>
                        </a:lnSpc>
                        <a:spcBef>
                          <a:spcPts val="0"/>
                        </a:spcBef>
                        <a:spcAft>
                          <a:spcPts val="0"/>
                        </a:spcAft>
                      </a:pPr>
                      <a:r>
                        <a:rPr lang="en-US" sz="1600" spc="-40" dirty="0">
                          <a:solidFill>
                            <a:srgbClr val="002060"/>
                          </a:solidFill>
                          <a:effectLst/>
                        </a:rPr>
                        <a:t>4</a:t>
                      </a:r>
                      <a:r>
                        <a:rPr lang="vi-VN" sz="1600" spc="-40" dirty="0">
                          <a:solidFill>
                            <a:srgbClr val="002060"/>
                          </a:solidFill>
                          <a:effectLst/>
                        </a:rPr>
                        <a:t>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6"/>
                  </a:ext>
                </a:extLst>
              </a:tr>
            </a:tbl>
          </a:graphicData>
        </a:graphic>
      </p:graphicFrame>
      <p:sp>
        <p:nvSpPr>
          <p:cNvPr id="138314" name="Rectangle 1">
            <a:extLst>
              <a:ext uri="{FF2B5EF4-FFF2-40B4-BE49-F238E27FC236}">
                <a16:creationId xmlns:a16="http://schemas.microsoft.com/office/drawing/2014/main" xmlns="" id="{B6992F7C-281D-EF15-6AAE-758EA8E613B9}"/>
              </a:ext>
            </a:extLst>
          </p:cNvPr>
          <p:cNvSpPr>
            <a:spLocks noChangeArrowheads="1"/>
          </p:cNvSpPr>
          <p:nvPr/>
        </p:nvSpPr>
        <p:spPr bwMode="auto">
          <a:xfrm>
            <a:off x="0" y="1071563"/>
            <a:ext cx="11796713"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vi-VN"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Phương án </a:t>
            </a:r>
            <a:r>
              <a:rPr kumimoji="0" lang="en-US"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2</a:t>
            </a:r>
            <a:r>
              <a:rPr kumimoji="0" lang="vi-VN"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vi-VN"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Đ</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ề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sử</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dụng</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vi-VN"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100%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câu</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hỏi</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tự</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luận</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tỉ</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lệ</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điểm</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kĩ</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năng</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đọc</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40%,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kĩ</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năng</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viết</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60%. </a:t>
            </a: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9" name="Rounded Rectangle 8">
            <a:extLst>
              <a:ext uri="{FF2B5EF4-FFF2-40B4-BE49-F238E27FC236}">
                <a16:creationId xmlns:a16="http://schemas.microsoft.com/office/drawing/2014/main" xmlns="" id="{4B4A0499-5FD3-C295-0ED2-9CC34CCD9F36}"/>
              </a:ext>
            </a:extLst>
          </p:cNvPr>
          <p:cNvSpPr/>
          <p:nvPr/>
        </p:nvSpPr>
        <p:spPr>
          <a:xfrm>
            <a:off x="198438" y="152400"/>
            <a:ext cx="10293350" cy="81438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2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Body)"/>
                <a:ea typeface="+mn-ea"/>
                <a:cs typeface="+mn-cs"/>
              </a:rPr>
              <a:t>MA TRẬN ĐỀ ĐÁNH GIÁ ĐỊNH KÌ </a:t>
            </a:r>
          </a:p>
        </p:txBody>
      </p:sp>
    </p:spTree>
    <p:extLst>
      <p:ext uri="{BB962C8B-B14F-4D97-AF65-F5344CB8AC3E}">
        <p14:creationId xmlns:p14="http://schemas.microsoft.com/office/powerpoint/2010/main" val="210378580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1">
            <a:extLst>
              <a:ext uri="{FF2B5EF4-FFF2-40B4-BE49-F238E27FC236}">
                <a16:creationId xmlns:a16="http://schemas.microsoft.com/office/drawing/2014/main" xmlns="" id="{996D18AB-C239-3AFB-64A6-F7AC203AC897}"/>
              </a:ext>
            </a:extLst>
          </p:cNvPr>
          <p:cNvSpPr>
            <a:spLocks noChangeArrowheads="1"/>
          </p:cNvSpPr>
          <p:nvPr/>
        </p:nvSpPr>
        <p:spPr bwMode="auto">
          <a:xfrm>
            <a:off x="3048000" y="2760663"/>
            <a:ext cx="609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185738" marR="0" lvl="0" indent="0" algn="just" defTabSz="914400" rtl="0" eaLnBrk="0" fontAlgn="base" latinLnBrk="0" hangingPunct="0">
              <a:lnSpc>
                <a:spcPct val="125000"/>
              </a:lnSpc>
              <a:spcBef>
                <a:spcPts val="1600"/>
              </a:spcBef>
              <a:spcAft>
                <a:spcPct val="0"/>
              </a:spcAft>
              <a:buClrTx/>
              <a:buSzPct val="91000"/>
              <a:buFontTx/>
              <a:buNone/>
              <a:tabLst/>
              <a:defRPr/>
            </a:pPr>
            <a:endParaRPr kumimoji="0" lang="vi-VN" altLang="en-US" sz="1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138244" name="Rectangle 2">
            <a:extLst>
              <a:ext uri="{FF2B5EF4-FFF2-40B4-BE49-F238E27FC236}">
                <a16:creationId xmlns:a16="http://schemas.microsoft.com/office/drawing/2014/main" xmlns="" id="{53BF866B-A5E5-1BBA-173F-6236D10E3C69}"/>
              </a:ext>
            </a:extLst>
          </p:cNvPr>
          <p:cNvSpPr>
            <a:spLocks noChangeArrowheads="1"/>
          </p:cNvSpPr>
          <p:nvPr/>
        </p:nvSpPr>
        <p:spPr bwMode="auto">
          <a:xfrm>
            <a:off x="2041525" y="2011363"/>
            <a:ext cx="84502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just" defTabSz="914400" rtl="0" eaLnBrk="0" fontAlgn="base" latinLnBrk="0" hangingPunct="0">
              <a:lnSpc>
                <a:spcPct val="125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138245" name="Slide Number Placeholder 4">
            <a:extLst>
              <a:ext uri="{FF2B5EF4-FFF2-40B4-BE49-F238E27FC236}">
                <a16:creationId xmlns:a16="http://schemas.microsoft.com/office/drawing/2014/main" xmlns="" id="{706F2201-C00D-3CAC-0D87-33F11E2DD8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503D14-2D9D-41A7-A06C-2E8582B3D2D2}"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xmlns="" id="{1AF0D796-9003-BC28-0C5C-5C1E7BBF5A28}"/>
              </a:ext>
            </a:extLst>
          </p:cNvPr>
          <p:cNvGraphicFramePr>
            <a:graphicFrameLocks noGrp="1"/>
          </p:cNvGraphicFramePr>
          <p:nvPr>
            <p:extLst/>
          </p:nvPr>
        </p:nvGraphicFramePr>
        <p:xfrm>
          <a:off x="170656" y="1444573"/>
          <a:ext cx="12191999" cy="5718280"/>
        </p:xfrm>
        <a:graphic>
          <a:graphicData uri="http://schemas.openxmlformats.org/drawingml/2006/table">
            <a:tbl>
              <a:tblPr firstRow="1" firstCol="1" bandRow="1">
                <a:tableStyleId>{5C22544A-7EE6-4342-B048-85BDC9FD1C3A}</a:tableStyleId>
              </a:tblPr>
              <a:tblGrid>
                <a:gridCol w="963563">
                  <a:extLst>
                    <a:ext uri="{9D8B030D-6E8A-4147-A177-3AD203B41FA5}">
                      <a16:colId xmlns:a16="http://schemas.microsoft.com/office/drawing/2014/main" xmlns="" val="20000"/>
                    </a:ext>
                  </a:extLst>
                </a:gridCol>
                <a:gridCol w="1386349">
                  <a:extLst>
                    <a:ext uri="{9D8B030D-6E8A-4147-A177-3AD203B41FA5}">
                      <a16:colId xmlns:a16="http://schemas.microsoft.com/office/drawing/2014/main" xmlns="" val="20001"/>
                    </a:ext>
                  </a:extLst>
                </a:gridCol>
                <a:gridCol w="2194988">
                  <a:extLst>
                    <a:ext uri="{9D8B030D-6E8A-4147-A177-3AD203B41FA5}">
                      <a16:colId xmlns:a16="http://schemas.microsoft.com/office/drawing/2014/main" xmlns="" val="20002"/>
                    </a:ext>
                  </a:extLst>
                </a:gridCol>
                <a:gridCol w="994079">
                  <a:extLst>
                    <a:ext uri="{9D8B030D-6E8A-4147-A177-3AD203B41FA5}">
                      <a16:colId xmlns:a16="http://schemas.microsoft.com/office/drawing/2014/main" xmlns="" val="20003"/>
                    </a:ext>
                  </a:extLst>
                </a:gridCol>
                <a:gridCol w="1106991">
                  <a:extLst>
                    <a:ext uri="{9D8B030D-6E8A-4147-A177-3AD203B41FA5}">
                      <a16:colId xmlns:a16="http://schemas.microsoft.com/office/drawing/2014/main" xmlns="" val="20004"/>
                    </a:ext>
                  </a:extLst>
                </a:gridCol>
                <a:gridCol w="1113634">
                  <a:extLst>
                    <a:ext uri="{9D8B030D-6E8A-4147-A177-3AD203B41FA5}">
                      <a16:colId xmlns:a16="http://schemas.microsoft.com/office/drawing/2014/main" xmlns="" val="20005"/>
                    </a:ext>
                  </a:extLst>
                </a:gridCol>
                <a:gridCol w="1113634">
                  <a:extLst>
                    <a:ext uri="{9D8B030D-6E8A-4147-A177-3AD203B41FA5}">
                      <a16:colId xmlns:a16="http://schemas.microsoft.com/office/drawing/2014/main" xmlns="" val="20006"/>
                    </a:ext>
                  </a:extLst>
                </a:gridCol>
                <a:gridCol w="1111420">
                  <a:extLst>
                    <a:ext uri="{9D8B030D-6E8A-4147-A177-3AD203B41FA5}">
                      <a16:colId xmlns:a16="http://schemas.microsoft.com/office/drawing/2014/main" xmlns="" val="20007"/>
                    </a:ext>
                  </a:extLst>
                </a:gridCol>
                <a:gridCol w="1111420">
                  <a:extLst>
                    <a:ext uri="{9D8B030D-6E8A-4147-A177-3AD203B41FA5}">
                      <a16:colId xmlns:a16="http://schemas.microsoft.com/office/drawing/2014/main" xmlns="" val="20008"/>
                    </a:ext>
                  </a:extLst>
                </a:gridCol>
                <a:gridCol w="1095921">
                  <a:extLst>
                    <a:ext uri="{9D8B030D-6E8A-4147-A177-3AD203B41FA5}">
                      <a16:colId xmlns:a16="http://schemas.microsoft.com/office/drawing/2014/main" xmlns="" val="20009"/>
                    </a:ext>
                  </a:extLst>
                </a:gridCol>
              </a:tblGrid>
              <a:tr h="252962">
                <a:tc rowSpan="3">
                  <a:txBody>
                    <a:bodyPr/>
                    <a:lstStyle/>
                    <a:p>
                      <a:pPr marL="0" marR="0" algn="ctr">
                        <a:lnSpc>
                          <a:spcPct val="125000"/>
                        </a:lnSpc>
                        <a:spcBef>
                          <a:spcPts val="0"/>
                        </a:spcBef>
                        <a:spcAft>
                          <a:spcPts val="0"/>
                        </a:spcAft>
                      </a:pPr>
                      <a:r>
                        <a:rPr lang="en-US" sz="1600" spc="-40" dirty="0">
                          <a:solidFill>
                            <a:srgbClr val="002060"/>
                          </a:solidFill>
                          <a:effectLst/>
                        </a:rPr>
                        <a:t>S</a:t>
                      </a:r>
                      <a:r>
                        <a:rPr lang="vi-VN" sz="1600" spc="-40" dirty="0">
                          <a:solidFill>
                            <a:srgbClr val="002060"/>
                          </a:solidFill>
                          <a:effectLst/>
                        </a:rPr>
                        <a:t>TT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lnSpc>
                          <a:spcPct val="125000"/>
                        </a:lnSpc>
                        <a:spcBef>
                          <a:spcPts val="0"/>
                        </a:spcBef>
                        <a:spcAft>
                          <a:spcPts val="0"/>
                        </a:spcAft>
                      </a:pPr>
                      <a:r>
                        <a:rPr lang="en-US" sz="1600" spc="-40">
                          <a:solidFill>
                            <a:srgbClr val="002060"/>
                          </a:solidFill>
                          <a:effectLst/>
                        </a:rPr>
                        <a:t>Kĩ năng</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lnSpc>
                          <a:spcPct val="125000"/>
                        </a:lnSpc>
                        <a:spcBef>
                          <a:spcPts val="0"/>
                        </a:spcBef>
                        <a:spcAft>
                          <a:spcPts val="0"/>
                        </a:spcAft>
                      </a:pP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ơ</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6">
                  <a:txBody>
                    <a:bodyPr/>
                    <a:lstStyle/>
                    <a:p>
                      <a:pPr marL="0" marR="0" algn="ctr">
                        <a:lnSpc>
                          <a:spcPts val="1700"/>
                        </a:lnSpc>
                        <a:spcBef>
                          <a:spcPts val="0"/>
                        </a:spcBef>
                        <a:spcAft>
                          <a:spcPts val="800"/>
                        </a:spcAft>
                      </a:pPr>
                      <a:r>
                        <a:rPr lang="vi-VN" sz="1300" spc="-40">
                          <a:effectLst/>
                        </a:rPr>
                        <a:t>Mức độ nhận thức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gn="ctr">
                        <a:lnSpc>
                          <a:spcPct val="125000"/>
                        </a:lnSpc>
                        <a:spcBef>
                          <a:spcPts val="0"/>
                        </a:spcBef>
                        <a:spcAft>
                          <a:spcPts val="0"/>
                        </a:spcAft>
                      </a:pPr>
                      <a:r>
                        <a:rPr lang="en-US" sz="1600" spc="-40" dirty="0" err="1">
                          <a:solidFill>
                            <a:srgbClr val="002060"/>
                          </a:solidFill>
                          <a:effectLst/>
                        </a:rPr>
                        <a:t>Tỉ</a:t>
                      </a:r>
                      <a:r>
                        <a:rPr lang="en-US" sz="1600" spc="-40" dirty="0">
                          <a:solidFill>
                            <a:srgbClr val="002060"/>
                          </a:solidFill>
                          <a:effectLst/>
                        </a:rPr>
                        <a:t> </a:t>
                      </a:r>
                      <a:r>
                        <a:rPr lang="en-US" sz="1600" spc="-40" dirty="0" err="1">
                          <a:solidFill>
                            <a:srgbClr val="002060"/>
                          </a:solidFill>
                          <a:effectLst/>
                        </a:rPr>
                        <a:t>lệ</a:t>
                      </a:r>
                      <a:endParaRPr lang="en-US" sz="1600" dirty="0">
                        <a:solidFill>
                          <a:srgbClr val="002060"/>
                        </a:solidFill>
                        <a:effectLst/>
                      </a:endParaRPr>
                    </a:p>
                    <a:p>
                      <a:pPr marL="0" marR="0" algn="ctr">
                        <a:lnSpc>
                          <a:spcPct val="125000"/>
                        </a:lnSpc>
                        <a:spcBef>
                          <a:spcPts val="0"/>
                        </a:spcBef>
                        <a:spcAft>
                          <a:spcPts val="0"/>
                        </a:spcAft>
                      </a:pPr>
                      <a:r>
                        <a:rPr lang="vi-VN" sz="1600" spc="-40" dirty="0">
                          <a:solidFill>
                            <a:srgbClr val="002060"/>
                          </a:solidFill>
                          <a:effectLst/>
                        </a:rPr>
                        <a:t>% điểm</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996972">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25000"/>
                        </a:lnSpc>
                        <a:spcBef>
                          <a:spcPts val="0"/>
                        </a:spcBef>
                        <a:spcAft>
                          <a:spcPts val="0"/>
                        </a:spcAft>
                      </a:pPr>
                      <a:r>
                        <a:rPr lang="vi-VN" sz="1600" spc="-40">
                          <a:solidFill>
                            <a:srgbClr val="002060"/>
                          </a:solidFill>
                          <a:effectLst/>
                        </a:rPr>
                        <a:t>Nhận biết</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vi-VN" sz="1600" spc="-40">
                          <a:solidFill>
                            <a:srgbClr val="002060"/>
                          </a:solidFill>
                          <a:effectLst/>
                        </a:rPr>
                        <a:t>Thông hiểu</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vi-VN" sz="1600" spc="-40">
                          <a:solidFill>
                            <a:srgbClr val="002060"/>
                          </a:solidFill>
                          <a:effectLst/>
                        </a:rPr>
                        <a:t> </a:t>
                      </a:r>
                      <a:endParaRPr lang="en-US" sz="1600">
                        <a:solidFill>
                          <a:srgbClr val="002060"/>
                        </a:solidFill>
                        <a:effectLst/>
                      </a:endParaRPr>
                    </a:p>
                    <a:p>
                      <a:pPr marL="0" marR="0" algn="ctr">
                        <a:lnSpc>
                          <a:spcPct val="125000"/>
                        </a:lnSpc>
                        <a:spcBef>
                          <a:spcPts val="0"/>
                        </a:spcBef>
                        <a:spcAft>
                          <a:spcPts val="0"/>
                        </a:spcAft>
                      </a:pPr>
                      <a:r>
                        <a:rPr lang="vi-VN" sz="1600" spc="-40">
                          <a:solidFill>
                            <a:srgbClr val="002060"/>
                          </a:solidFill>
                          <a:effectLst/>
                        </a:rPr>
                        <a:t>Vận dụng</a:t>
                      </a:r>
                      <a:endParaRPr lang="en-US" sz="1600">
                        <a:solidFill>
                          <a:srgbClr val="002060"/>
                        </a:solidFill>
                        <a:effectLst/>
                      </a:endParaRPr>
                    </a:p>
                    <a:p>
                      <a:pPr marL="0" marR="0" algn="ctr">
                        <a:lnSpc>
                          <a:spcPct val="125000"/>
                        </a:lnSpc>
                        <a:spcBef>
                          <a:spcPts val="0"/>
                        </a:spcBef>
                        <a:spcAft>
                          <a:spcPts val="0"/>
                        </a:spcAft>
                      </a:pPr>
                      <a:r>
                        <a:rPr lang="vi-VN" sz="1600" spc="-40">
                          <a:solidFill>
                            <a:srgbClr val="002060"/>
                          </a:solidFill>
                          <a:effectLst/>
                        </a:rPr>
                        <a:t> </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3048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25000"/>
                        </a:lnSpc>
                        <a:spcBef>
                          <a:spcPts val="0"/>
                        </a:spcBef>
                        <a:spcAft>
                          <a:spcPts val="0"/>
                        </a:spcAft>
                      </a:pPr>
                      <a:r>
                        <a:rPr lang="en-US" sz="1600" spc="-40">
                          <a:solidFill>
                            <a:srgbClr val="002060"/>
                          </a:solidFill>
                          <a:effectLst/>
                        </a:rPr>
                        <a:t>Số câu</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600" spc="-40">
                          <a:solidFill>
                            <a:srgbClr val="002060"/>
                          </a:solidFill>
                          <a:effectLst/>
                        </a:rPr>
                        <a:t>T</a:t>
                      </a:r>
                      <a:r>
                        <a:rPr lang="en-US" sz="1600" spc="-40">
                          <a:solidFill>
                            <a:srgbClr val="002060"/>
                          </a:solidFill>
                          <a:effectLst/>
                        </a:rPr>
                        <a:t>ỉ lệ</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a:solidFill>
                            <a:srgbClr val="002060"/>
                          </a:solidFill>
                          <a:effectLst/>
                        </a:rPr>
                        <a:t>Số câu</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600" spc="-40">
                          <a:solidFill>
                            <a:srgbClr val="002060"/>
                          </a:solidFill>
                          <a:effectLst/>
                        </a:rPr>
                        <a:t>T</a:t>
                      </a:r>
                      <a:r>
                        <a:rPr lang="en-US" sz="1600" spc="-40">
                          <a:solidFill>
                            <a:srgbClr val="002060"/>
                          </a:solidFill>
                          <a:effectLst/>
                        </a:rPr>
                        <a:t>ỉ lệ</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a:solidFill>
                            <a:srgbClr val="002060"/>
                          </a:solidFill>
                          <a:effectLst/>
                        </a:rPr>
                        <a:t>Số câu</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600" spc="-40">
                          <a:solidFill>
                            <a:srgbClr val="002060"/>
                          </a:solidFill>
                          <a:effectLst/>
                        </a:rPr>
                        <a:t>T</a:t>
                      </a:r>
                      <a:r>
                        <a:rPr lang="en-US" sz="1600" spc="-40">
                          <a:solidFill>
                            <a:srgbClr val="002060"/>
                          </a:solidFill>
                          <a:effectLst/>
                        </a:rPr>
                        <a:t>ỉ lệ</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xmlns="" val="10002"/>
                  </a:ext>
                </a:extLst>
              </a:tr>
              <a:tr h="1342276">
                <a:tc>
                  <a:txBody>
                    <a:bodyPr/>
                    <a:lstStyle/>
                    <a:p>
                      <a:pPr marL="0" marR="0">
                        <a:lnSpc>
                          <a:spcPct val="125000"/>
                        </a:lnSpc>
                        <a:spcBef>
                          <a:spcPts val="0"/>
                        </a:spcBef>
                        <a:spcAft>
                          <a:spcPts val="0"/>
                        </a:spcAft>
                      </a:pPr>
                      <a:r>
                        <a:rPr lang="en-US" sz="1600" spc="-40">
                          <a:solidFill>
                            <a:srgbClr val="002060"/>
                          </a:solidFill>
                          <a:effectLst/>
                        </a:rPr>
                        <a:t>      </a:t>
                      </a:r>
                      <a:r>
                        <a:rPr lang="vi-VN" sz="1600" spc="-40">
                          <a:solidFill>
                            <a:srgbClr val="002060"/>
                          </a:solidFill>
                          <a:effectLst/>
                        </a:rPr>
                        <a:t>1</a:t>
                      </a:r>
                      <a:endParaRPr lang="en-US" sz="1600">
                        <a:solidFill>
                          <a:srgbClr val="002060"/>
                        </a:solidFill>
                        <a:effectLst/>
                      </a:endParaRPr>
                    </a:p>
                    <a:p>
                      <a:pPr marL="0" marR="0">
                        <a:lnSpc>
                          <a:spcPct val="125000"/>
                        </a:lnSpc>
                        <a:spcBef>
                          <a:spcPts val="0"/>
                        </a:spcBef>
                        <a:spcAft>
                          <a:spcPts val="0"/>
                        </a:spcAft>
                      </a:pPr>
                      <a:r>
                        <a:rPr lang="vi-VN" sz="1600" spc="-40">
                          <a:solidFill>
                            <a:srgbClr val="002060"/>
                          </a:solidFill>
                          <a:effectLst/>
                        </a:rPr>
                        <a:t> </a:t>
                      </a:r>
                      <a:endParaRPr lang="en-US" sz="1600">
                        <a:solidFill>
                          <a:srgbClr val="002060"/>
                        </a:solidFill>
                        <a:effectLst/>
                      </a:endParaRPr>
                    </a:p>
                    <a:p>
                      <a:pPr marL="0" marR="0">
                        <a:lnSpc>
                          <a:spcPct val="125000"/>
                        </a:lnSpc>
                        <a:spcBef>
                          <a:spcPts val="0"/>
                        </a:spcBef>
                        <a:spcAft>
                          <a:spcPts val="0"/>
                        </a:spcAft>
                      </a:pPr>
                      <a:r>
                        <a:rPr lang="vi-VN" sz="1600" spc="-40">
                          <a:solidFill>
                            <a:srgbClr val="002060"/>
                          </a:solidFill>
                          <a:effectLst/>
                        </a:rPr>
                        <a:t> </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endParaRPr lang="en-US" sz="1600" spc="-40" dirty="0">
                        <a:solidFill>
                          <a:srgbClr val="002060"/>
                        </a:solidFill>
                        <a:effectLst/>
                      </a:endParaRPr>
                    </a:p>
                    <a:p>
                      <a:pPr marL="0" marR="0">
                        <a:lnSpc>
                          <a:spcPct val="125000"/>
                        </a:lnSpc>
                        <a:spcBef>
                          <a:spcPts val="0"/>
                        </a:spcBef>
                        <a:spcAft>
                          <a:spcPts val="0"/>
                        </a:spcAft>
                      </a:pPr>
                      <a:r>
                        <a:rPr lang="en-US" sz="1600" spc="-40" dirty="0" err="1">
                          <a:solidFill>
                            <a:srgbClr val="002060"/>
                          </a:solidFill>
                          <a:effectLst/>
                        </a:rPr>
                        <a:t>Đọc</a:t>
                      </a:r>
                      <a:r>
                        <a:rPr lang="en-US" sz="1600" spc="-40" dirty="0">
                          <a:solidFill>
                            <a:srgbClr val="002060"/>
                          </a:solidFill>
                          <a:effectLst/>
                        </a:rPr>
                        <a:t> </a:t>
                      </a:r>
                      <a:r>
                        <a:rPr lang="en-US" sz="1600" spc="-40" dirty="0" err="1">
                          <a:solidFill>
                            <a:srgbClr val="002060"/>
                          </a:solidFill>
                          <a:effectLst/>
                        </a:rPr>
                        <a:t>hiểu</a:t>
                      </a:r>
                      <a:endParaRPr lang="en-US" sz="1600" dirty="0">
                        <a:solidFill>
                          <a:srgbClr val="002060"/>
                        </a:solidFill>
                        <a:effectLst/>
                      </a:endParaRPr>
                    </a:p>
                    <a:p>
                      <a:pPr marL="0" marR="0">
                        <a:lnSpc>
                          <a:spcPct val="125000"/>
                        </a:lnSpc>
                        <a:spcBef>
                          <a:spcPts val="0"/>
                        </a:spcBef>
                        <a:spcAft>
                          <a:spcPts val="0"/>
                        </a:spcAft>
                      </a:pPr>
                      <a:r>
                        <a:rPr lang="en-US" sz="1600" spc="-40" dirty="0">
                          <a:solidFill>
                            <a:srgbClr val="002060"/>
                          </a:solidFill>
                          <a:effectLst/>
                        </a:rPr>
                        <a:t> </a:t>
                      </a:r>
                      <a:endParaRPr lang="en-US" sz="1600" dirty="0">
                        <a:solidFill>
                          <a:srgbClr val="002060"/>
                        </a:solidFill>
                        <a:effectLst/>
                      </a:endParaRPr>
                    </a:p>
                    <a:p>
                      <a:pPr marL="0" marR="0">
                        <a:lnSpc>
                          <a:spcPct val="125000"/>
                        </a:lnSpc>
                        <a:spcBef>
                          <a:spcPts val="0"/>
                        </a:spcBef>
                        <a:spcAft>
                          <a:spcPts val="0"/>
                        </a:spcAft>
                      </a:pPr>
                      <a:r>
                        <a:rPr lang="vi-VN" sz="1600" spc="-40" dirty="0">
                          <a:solidFill>
                            <a:srgbClr val="002060"/>
                          </a:solidFill>
                          <a:effectLst/>
                        </a:rPr>
                        <a:t> </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5000"/>
                        </a:lnSpc>
                        <a:spcBef>
                          <a:spcPts val="0"/>
                        </a:spcBef>
                        <a:spcAft>
                          <a:spcPts val="0"/>
                        </a:spcAft>
                      </a:pPr>
                      <a:r>
                        <a:rPr lang="en-US" sz="1600" spc="-40">
                          <a:solidFill>
                            <a:srgbClr val="002060"/>
                          </a:solidFill>
                          <a:effectLst/>
                        </a:rPr>
                        <a:t>VB văn học/ VB nghị luận</a:t>
                      </a:r>
                      <a:r>
                        <a:rPr lang="vi-VN" sz="1600" spc="-40">
                          <a:solidFill>
                            <a:srgbClr val="002060"/>
                          </a:solidFill>
                          <a:effectLst/>
                        </a:rPr>
                        <a:t>/</a:t>
                      </a:r>
                      <a:r>
                        <a:rPr lang="en-US" sz="1600" spc="-40">
                          <a:solidFill>
                            <a:srgbClr val="002060"/>
                          </a:solidFill>
                          <a:effectLst/>
                        </a:rPr>
                        <a:t> VB thông tin </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spc="-40" dirty="0">
                          <a:solidFill>
                            <a:srgbClr val="002060"/>
                          </a:solidFill>
                          <a:effectLst/>
                        </a:rPr>
                        <a:t>2</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15%</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35% </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tc>
                <a:tc>
                  <a:txBody>
                    <a:bodyPr/>
                    <a:lstStyle/>
                    <a:p>
                      <a:pPr marL="0" marR="0" algn="ctr">
                        <a:lnSpc>
                          <a:spcPct val="125000"/>
                        </a:lnSpc>
                        <a:spcBef>
                          <a:spcPts val="0"/>
                        </a:spcBef>
                        <a:spcAft>
                          <a:spcPts val="0"/>
                        </a:spcAft>
                      </a:pPr>
                      <a:r>
                        <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60</a:t>
                      </a:r>
                      <a:r>
                        <a:rPr lang="vi-VN" sz="1600" spc="-40" dirty="0">
                          <a:solidFill>
                            <a:srgbClr val="002060"/>
                          </a:solidFill>
                          <a:effectLst/>
                        </a:rPr>
                        <a: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1170049">
                <a:tc>
                  <a:txBody>
                    <a:bodyPr/>
                    <a:lstStyle/>
                    <a:p>
                      <a:pPr marL="0" marR="0" algn="ctr">
                        <a:lnSpc>
                          <a:spcPct val="125000"/>
                        </a:lnSpc>
                        <a:spcBef>
                          <a:spcPts val="0"/>
                        </a:spcBef>
                        <a:spcAft>
                          <a:spcPts val="0"/>
                        </a:spcAft>
                      </a:pPr>
                      <a:r>
                        <a:rPr lang="vi-VN" sz="1600" spc="-40">
                          <a:solidFill>
                            <a:srgbClr val="002060"/>
                          </a:solidFill>
                          <a:effectLst/>
                        </a:rPr>
                        <a:t>2</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endParaRPr lang="en-US" sz="1600" spc="-40">
                        <a:solidFill>
                          <a:srgbClr val="002060"/>
                        </a:solidFill>
                        <a:effectLst/>
                      </a:endParaRPr>
                    </a:p>
                    <a:p>
                      <a:pPr marL="0" marR="0">
                        <a:lnSpc>
                          <a:spcPct val="125000"/>
                        </a:lnSpc>
                        <a:spcBef>
                          <a:spcPts val="0"/>
                        </a:spcBef>
                        <a:spcAft>
                          <a:spcPts val="0"/>
                        </a:spcAft>
                      </a:pPr>
                      <a:r>
                        <a:rPr lang="en-US" sz="1600" spc="-40" err="1">
                          <a:solidFill>
                            <a:srgbClr val="002060"/>
                          </a:solidFill>
                          <a:effectLst/>
                        </a:rPr>
                        <a:t>Viết</a:t>
                      </a:r>
                      <a:endParaRPr lang="en-US" sz="1600">
                        <a:solidFill>
                          <a:srgbClr val="002060"/>
                        </a:solidFill>
                        <a:effectLst/>
                      </a:endParaRPr>
                    </a:p>
                    <a:p>
                      <a:pPr marL="0" marR="0">
                        <a:lnSpc>
                          <a:spcPct val="125000"/>
                        </a:lnSpc>
                        <a:spcBef>
                          <a:spcPts val="0"/>
                        </a:spcBef>
                        <a:spcAft>
                          <a:spcPts val="0"/>
                        </a:spcAft>
                      </a:pPr>
                      <a:r>
                        <a:rPr lang="en-US" sz="1600" spc="-40">
                          <a:solidFill>
                            <a:srgbClr val="002060"/>
                          </a:solidFill>
                          <a:effectLst/>
                        </a:rPr>
                        <a:t> </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5000"/>
                        </a:lnSpc>
                        <a:spcBef>
                          <a:spcPts val="0"/>
                        </a:spcBef>
                        <a:spcAft>
                          <a:spcPts val="0"/>
                        </a:spcAft>
                      </a:pPr>
                      <a:r>
                        <a:rPr lang="en-US" sz="1600" dirty="0" err="1">
                          <a:solidFill>
                            <a:srgbClr val="002060"/>
                          </a:solidFill>
                          <a:effectLst/>
                        </a:rPr>
                        <a:t>Nghị</a:t>
                      </a:r>
                      <a:r>
                        <a:rPr lang="en-US" sz="1600" dirty="0">
                          <a:solidFill>
                            <a:srgbClr val="002060"/>
                          </a:solidFill>
                          <a:effectLst/>
                        </a:rPr>
                        <a:t> </a:t>
                      </a:r>
                      <a:r>
                        <a:rPr lang="en-US" sz="1600" dirty="0" err="1">
                          <a:solidFill>
                            <a:srgbClr val="002060"/>
                          </a:solidFill>
                          <a:effectLst/>
                        </a:rPr>
                        <a:t>luận</a:t>
                      </a:r>
                      <a:r>
                        <a:rPr lang="en-US" sz="1600" dirty="0">
                          <a:solidFill>
                            <a:srgbClr val="002060"/>
                          </a:solidFill>
                          <a:effectLst/>
                        </a:rPr>
                        <a:t> </a:t>
                      </a:r>
                      <a:r>
                        <a:rPr lang="en-US" sz="1600" dirty="0" err="1">
                          <a:solidFill>
                            <a:srgbClr val="002060"/>
                          </a:solidFill>
                          <a:effectLst/>
                        </a:rPr>
                        <a:t>xã</a:t>
                      </a:r>
                      <a:r>
                        <a:rPr lang="en-US" sz="1600" dirty="0">
                          <a:solidFill>
                            <a:srgbClr val="002060"/>
                          </a:solidFill>
                          <a:effectLst/>
                        </a:rPr>
                        <a:t> </a:t>
                      </a:r>
                      <a:r>
                        <a:rPr lang="en-US" sz="1600" dirty="0" err="1">
                          <a:solidFill>
                            <a:srgbClr val="002060"/>
                          </a:solidFill>
                          <a:effectLst/>
                        </a:rPr>
                        <a:t>hội</a:t>
                      </a:r>
                      <a:r>
                        <a:rPr lang="en-US" sz="1600" dirty="0">
                          <a:solidFill>
                            <a:srgbClr val="002060"/>
                          </a:solidFill>
                          <a:effectLst/>
                        </a:rPr>
                        <a:t>, </a:t>
                      </a:r>
                      <a:r>
                        <a:rPr lang="en-US" sz="1600" dirty="0" err="1">
                          <a:solidFill>
                            <a:srgbClr val="002060"/>
                          </a:solidFill>
                          <a:effectLst/>
                        </a:rPr>
                        <a:t>nghị</a:t>
                      </a:r>
                      <a:r>
                        <a:rPr lang="en-US" sz="1600" dirty="0">
                          <a:solidFill>
                            <a:srgbClr val="002060"/>
                          </a:solidFill>
                          <a:effectLst/>
                        </a:rPr>
                        <a:t> </a:t>
                      </a:r>
                      <a:r>
                        <a:rPr lang="en-US" sz="1600" dirty="0" err="1">
                          <a:solidFill>
                            <a:srgbClr val="002060"/>
                          </a:solidFill>
                          <a:effectLst/>
                        </a:rPr>
                        <a:t>luận</a:t>
                      </a:r>
                      <a:r>
                        <a:rPr lang="en-US" sz="1600" dirty="0">
                          <a:solidFill>
                            <a:srgbClr val="002060"/>
                          </a:solidFill>
                          <a:effectLst/>
                        </a:rPr>
                        <a:t> </a:t>
                      </a:r>
                      <a:r>
                        <a:rPr lang="en-US" sz="1600" dirty="0" err="1">
                          <a:solidFill>
                            <a:srgbClr val="002060"/>
                          </a:solidFill>
                          <a:effectLst/>
                        </a:rPr>
                        <a:t>văn</a:t>
                      </a:r>
                      <a:r>
                        <a:rPr lang="en-US" sz="1600" dirty="0">
                          <a:solidFill>
                            <a:srgbClr val="002060"/>
                          </a:solidFill>
                          <a:effectLst/>
                        </a:rPr>
                        <a:t> </a:t>
                      </a:r>
                      <a:r>
                        <a:rPr lang="en-US" sz="1600" dirty="0" err="1">
                          <a:solidFill>
                            <a:srgbClr val="002060"/>
                          </a:solidFill>
                          <a:effectLst/>
                        </a:rPr>
                        <a:t>học</a:t>
                      </a:r>
                      <a:r>
                        <a:rPr lang="en-US" sz="1600" dirty="0">
                          <a:solidFill>
                            <a:srgbClr val="002060"/>
                          </a:solidFill>
                          <a:effectLst/>
                        </a:rPr>
                        <a:t>, </a:t>
                      </a:r>
                      <a:r>
                        <a:rPr lang="en-US" sz="1600" dirty="0" err="1">
                          <a:solidFill>
                            <a:srgbClr val="002060"/>
                          </a:solidFill>
                          <a:effectLst/>
                        </a:rPr>
                        <a:t>thuyết</a:t>
                      </a:r>
                      <a:r>
                        <a:rPr lang="en-US" sz="1600" dirty="0">
                          <a:solidFill>
                            <a:srgbClr val="002060"/>
                          </a:solidFill>
                          <a:effectLst/>
                        </a:rPr>
                        <a:t> </a:t>
                      </a:r>
                      <a:r>
                        <a:rPr lang="en-US" sz="1600" dirty="0" err="1">
                          <a:solidFill>
                            <a:srgbClr val="002060"/>
                          </a:solidFill>
                          <a:effectLst/>
                        </a:rPr>
                        <a:t>minh</a:t>
                      </a:r>
                      <a:r>
                        <a:rPr lang="en-US" sz="1600" dirty="0">
                          <a:solidFill>
                            <a:srgbClr val="002060"/>
                          </a:solidFill>
                          <a:effectLst/>
                        </a:rPr>
                        <a:t>, </a:t>
                      </a:r>
                      <a:r>
                        <a:rPr lang="en-US" sz="1600" dirty="0" err="1">
                          <a:solidFill>
                            <a:srgbClr val="002060"/>
                          </a:solidFill>
                          <a:effectLst/>
                        </a:rPr>
                        <a:t>biểu</a:t>
                      </a:r>
                      <a:r>
                        <a:rPr lang="en-US" sz="1600" dirty="0">
                          <a:solidFill>
                            <a:srgbClr val="002060"/>
                          </a:solidFill>
                          <a:effectLst/>
                        </a:rPr>
                        <a:t> </a:t>
                      </a:r>
                      <a:r>
                        <a:rPr lang="en-US" sz="1600" dirty="0" err="1">
                          <a:solidFill>
                            <a:srgbClr val="002060"/>
                          </a:solidFill>
                          <a:effectLst/>
                        </a:rPr>
                        <a:t>cảm</a:t>
                      </a:r>
                      <a:r>
                        <a:rPr lang="en-US" sz="1600" dirty="0">
                          <a:solidFill>
                            <a:srgbClr val="002060"/>
                          </a:solidFill>
                          <a:effectLst/>
                        </a:rPr>
                        <a: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spc="-40">
                          <a:solidFill>
                            <a:srgbClr val="002060"/>
                          </a:solidFill>
                          <a:effectLst/>
                        </a:rPr>
                        <a:t>1*</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5%</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1*</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5%</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a:solidFill>
                            <a:srgbClr val="002060"/>
                          </a:solidFill>
                          <a:effectLst/>
                        </a:rPr>
                        <a:t>1*</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30%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spc="-40" dirty="0">
                          <a:solidFill>
                            <a:srgbClr val="002060"/>
                          </a:solidFill>
                          <a:effectLst/>
                        </a:rPr>
                        <a:t>40</a:t>
                      </a:r>
                      <a:r>
                        <a:rPr lang="vi-VN" sz="1600" spc="-40" dirty="0">
                          <a:solidFill>
                            <a:srgbClr val="002060"/>
                          </a:solidFill>
                          <a:effectLst/>
                        </a:rPr>
                        <a: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520806">
                <a:tc gridSpan="3">
                  <a:txBody>
                    <a:bodyPr/>
                    <a:lstStyle/>
                    <a:p>
                      <a:pPr marL="0" marR="0" algn="ctr">
                        <a:lnSpc>
                          <a:spcPct val="125000"/>
                        </a:lnSpc>
                        <a:spcBef>
                          <a:spcPts val="0"/>
                        </a:spcBef>
                        <a:spcAft>
                          <a:spcPts val="0"/>
                        </a:spcAft>
                      </a:pPr>
                      <a:r>
                        <a:rPr lang="en-US" sz="1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a:lnSpc>
                          <a:spcPct val="125000"/>
                        </a:lnSpc>
                        <a:spcBef>
                          <a:spcPts val="0"/>
                        </a:spcBef>
                        <a:spcAft>
                          <a:spcPts val="0"/>
                        </a:spcAft>
                      </a:pPr>
                      <a:r>
                        <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tc>
                <a:tc hMerge="1">
                  <a:txBody>
                    <a:bodyPr/>
                    <a:lstStyle/>
                    <a:p>
                      <a:endParaRPr lang="en-US"/>
                    </a:p>
                  </a:txBody>
                  <a:tcPr/>
                </a:tc>
                <a:tc gridSpan="2">
                  <a:txBody>
                    <a:bodyPr/>
                    <a:lstStyle/>
                    <a:p>
                      <a:pPr marL="0" marR="0" algn="ctr">
                        <a:lnSpc>
                          <a:spcPct val="125000"/>
                        </a:lnSpc>
                        <a:spcBef>
                          <a:spcPts val="0"/>
                        </a:spcBef>
                        <a:spcAft>
                          <a:spcPts val="0"/>
                        </a:spcAft>
                      </a:pPr>
                      <a:r>
                        <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tc>
                <a:tc hMerge="1">
                  <a:txBody>
                    <a:bodyPr/>
                    <a:lstStyle/>
                    <a:p>
                      <a:endParaRPr lang="en-US"/>
                    </a:p>
                  </a:txBody>
                  <a:tcPr/>
                </a:tc>
                <a:tc rowSpan="3">
                  <a:txBody>
                    <a:bodyPr/>
                    <a:lstStyle/>
                    <a:p>
                      <a:pPr marL="0" marR="0" algn="ctr">
                        <a:lnSpc>
                          <a:spcPct val="125000"/>
                        </a:lnSpc>
                        <a:spcBef>
                          <a:spcPts val="0"/>
                        </a:spcBef>
                        <a:spcAft>
                          <a:spcPts val="0"/>
                        </a:spcAft>
                      </a:pPr>
                      <a:r>
                        <a:rPr lang="vi-VN" sz="1600" spc="-40" dirty="0">
                          <a:solidFill>
                            <a:srgbClr val="002060"/>
                          </a:solidFill>
                          <a:effectLst/>
                        </a:rPr>
                        <a:t>100%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73944199"/>
                  </a:ext>
                </a:extLst>
              </a:tr>
              <a:tr h="520806">
                <a:tc gridSpan="3">
                  <a:txBody>
                    <a:bodyPr/>
                    <a:lstStyle/>
                    <a:p>
                      <a:pPr marL="0" marR="0" algn="ctr">
                        <a:lnSpc>
                          <a:spcPct val="125000"/>
                        </a:lnSpc>
                        <a:spcBef>
                          <a:spcPts val="0"/>
                        </a:spcBef>
                        <a:spcAft>
                          <a:spcPts val="0"/>
                        </a:spcAft>
                      </a:pPr>
                      <a:r>
                        <a:rPr lang="vi-VN" sz="1600" spc="-40">
                          <a:solidFill>
                            <a:srgbClr val="002060"/>
                          </a:solidFill>
                          <a:effectLst/>
                        </a:rPr>
                        <a:t>Tỉ lệ %</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a:lnSpc>
                          <a:spcPct val="125000"/>
                        </a:lnSpc>
                        <a:spcBef>
                          <a:spcPts val="0"/>
                        </a:spcBef>
                        <a:spcAft>
                          <a:spcPts val="0"/>
                        </a:spcAft>
                      </a:pPr>
                      <a:r>
                        <a:rPr lang="en-US" sz="1600" spc="-40" dirty="0">
                          <a:solidFill>
                            <a:srgbClr val="002060"/>
                          </a:solidFill>
                          <a:effectLst/>
                        </a:rPr>
                        <a:t>20%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en-US" sz="1600" spc="-40" dirty="0">
                          <a:solidFill>
                            <a:srgbClr val="002060"/>
                          </a:solidFill>
                          <a:effectLst/>
                        </a:rPr>
                        <a:t>40</a:t>
                      </a:r>
                      <a:r>
                        <a:rPr lang="vi-VN" sz="1600" spc="-40" dirty="0">
                          <a:solidFill>
                            <a:srgbClr val="002060"/>
                          </a:solidFill>
                          <a:effectLst/>
                        </a:rPr>
                        <a:t>%</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25000"/>
                        </a:lnSpc>
                        <a:spcBef>
                          <a:spcPts val="0"/>
                        </a:spcBef>
                        <a:spcAft>
                          <a:spcPts val="0"/>
                        </a:spcAft>
                      </a:pPr>
                      <a:r>
                        <a:rPr lang="en-US" sz="1600" spc="-40" dirty="0">
                          <a:solidFill>
                            <a:srgbClr val="002060"/>
                          </a:solidFill>
                          <a:effectLst/>
                        </a:rPr>
                        <a:t>4</a:t>
                      </a:r>
                      <a:r>
                        <a:rPr lang="vi-VN" sz="1600" spc="-40" dirty="0">
                          <a:solidFill>
                            <a:srgbClr val="002060"/>
                          </a:solidFill>
                          <a:effectLst/>
                        </a:rPr>
                        <a:t>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vMerge="1">
                  <a:txBody>
                    <a:bodyPr/>
                    <a:lstStyle/>
                    <a:p>
                      <a:pPr marL="0" marR="0" algn="ctr">
                        <a:lnSpc>
                          <a:spcPct val="125000"/>
                        </a:lnSpc>
                        <a:spcBef>
                          <a:spcPts val="0"/>
                        </a:spcBef>
                        <a:spcAft>
                          <a:spcPts val="0"/>
                        </a:spcAft>
                      </a:pP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609606">
                <a:tc gridSpan="3">
                  <a:txBody>
                    <a:bodyPr/>
                    <a:lstStyle/>
                    <a:p>
                      <a:pPr marL="0" marR="0" algn="ctr">
                        <a:lnSpc>
                          <a:spcPct val="125000"/>
                        </a:lnSpc>
                        <a:spcBef>
                          <a:spcPts val="0"/>
                        </a:spcBef>
                        <a:spcAft>
                          <a:spcPts val="0"/>
                        </a:spcAft>
                      </a:pPr>
                      <a:r>
                        <a:rPr lang="vi-VN" sz="1600" spc="-40">
                          <a:solidFill>
                            <a:srgbClr val="002060"/>
                          </a:solidFill>
                          <a:effectLst/>
                        </a:rPr>
                        <a:t>Tỉ lệ chung</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4">
                  <a:txBody>
                    <a:bodyPr/>
                    <a:lstStyle/>
                    <a:p>
                      <a:pPr marL="0" marR="0" algn="ctr">
                        <a:lnSpc>
                          <a:spcPct val="125000"/>
                        </a:lnSpc>
                        <a:spcBef>
                          <a:spcPts val="0"/>
                        </a:spcBef>
                        <a:spcAft>
                          <a:spcPts val="0"/>
                        </a:spcAft>
                      </a:pPr>
                      <a:r>
                        <a:rPr lang="en-US" sz="1600" spc="-40" dirty="0">
                          <a:solidFill>
                            <a:srgbClr val="002060"/>
                          </a:solidFill>
                          <a:effectLst/>
                        </a:rPr>
                        <a:t>60%</a:t>
                      </a:r>
                    </a:p>
                    <a:p>
                      <a:pPr marL="0" marR="0" algn="ctr">
                        <a:lnSpc>
                          <a:spcPct val="125000"/>
                        </a:lnSpc>
                        <a:spcBef>
                          <a:spcPts val="0"/>
                        </a:spcBef>
                        <a:spcAft>
                          <a:spcPts val="0"/>
                        </a:spcAft>
                      </a:pP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25000"/>
                        </a:lnSpc>
                        <a:spcBef>
                          <a:spcPts val="0"/>
                        </a:spcBef>
                        <a:spcAft>
                          <a:spcPts val="0"/>
                        </a:spcAft>
                      </a:pPr>
                      <a:r>
                        <a:rPr lang="en-US" sz="1600" spc="-40" dirty="0">
                          <a:solidFill>
                            <a:srgbClr val="002060"/>
                          </a:solidFill>
                          <a:effectLst/>
                        </a:rPr>
                        <a:t>4</a:t>
                      </a:r>
                      <a:r>
                        <a:rPr lang="vi-VN" sz="1600" spc="-40" dirty="0">
                          <a:solidFill>
                            <a:srgbClr val="002060"/>
                          </a:solidFill>
                          <a:effectLst/>
                        </a:rPr>
                        <a:t>0%</a:t>
                      </a:r>
                      <a:endParaRPr lang="en-US"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6"/>
                  </a:ext>
                </a:extLst>
              </a:tr>
            </a:tbl>
          </a:graphicData>
        </a:graphic>
      </p:graphicFrame>
      <p:sp>
        <p:nvSpPr>
          <p:cNvPr id="138314" name="Rectangle 1">
            <a:extLst>
              <a:ext uri="{FF2B5EF4-FFF2-40B4-BE49-F238E27FC236}">
                <a16:creationId xmlns:a16="http://schemas.microsoft.com/office/drawing/2014/main" xmlns="" id="{B6992F7C-281D-EF15-6AAE-758EA8E613B9}"/>
              </a:ext>
            </a:extLst>
          </p:cNvPr>
          <p:cNvSpPr>
            <a:spLocks noChangeArrowheads="1"/>
          </p:cNvSpPr>
          <p:nvPr/>
        </p:nvSpPr>
        <p:spPr bwMode="auto">
          <a:xfrm>
            <a:off x="0" y="1071563"/>
            <a:ext cx="11796713"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vi-VN"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Phương án </a:t>
            </a:r>
            <a:r>
              <a:rPr kumimoji="0" lang="en-US"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3</a:t>
            </a:r>
            <a:r>
              <a:rPr kumimoji="0" lang="vi-VN"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vi-VN"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Đ</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ề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sử</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dụng</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vi-VN"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100%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câu</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hỏi</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tự</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luận</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tỉ</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lệ</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điểm</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kĩ</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năng</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đọc</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60%,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kĩ</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năng</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viết</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40%. </a:t>
            </a: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9" name="Rounded Rectangle 8">
            <a:extLst>
              <a:ext uri="{FF2B5EF4-FFF2-40B4-BE49-F238E27FC236}">
                <a16:creationId xmlns:a16="http://schemas.microsoft.com/office/drawing/2014/main" xmlns="" id="{4B4A0499-5FD3-C295-0ED2-9CC34CCD9F36}"/>
              </a:ext>
            </a:extLst>
          </p:cNvPr>
          <p:cNvSpPr/>
          <p:nvPr/>
        </p:nvSpPr>
        <p:spPr>
          <a:xfrm>
            <a:off x="198438" y="152400"/>
            <a:ext cx="10293350" cy="81438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2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Body)"/>
                <a:ea typeface="+mn-ea"/>
                <a:cs typeface="+mn-cs"/>
              </a:rPr>
              <a:t>MA TRẬN ĐỀ ĐÁNH GIÁ ĐỊNH KÌ </a:t>
            </a:r>
          </a:p>
        </p:txBody>
      </p:sp>
    </p:spTree>
    <p:extLst>
      <p:ext uri="{BB962C8B-B14F-4D97-AF65-F5344CB8AC3E}">
        <p14:creationId xmlns:p14="http://schemas.microsoft.com/office/powerpoint/2010/main" val="344252719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1">
            <a:extLst>
              <a:ext uri="{FF2B5EF4-FFF2-40B4-BE49-F238E27FC236}">
                <a16:creationId xmlns:a16="http://schemas.microsoft.com/office/drawing/2014/main" xmlns="" id="{CB063D23-A4FC-1F16-7147-5BC2E3A7E7B5}"/>
              </a:ext>
            </a:extLst>
          </p:cNvPr>
          <p:cNvSpPr>
            <a:spLocks noChangeArrowheads="1"/>
          </p:cNvSpPr>
          <p:nvPr/>
        </p:nvSpPr>
        <p:spPr bwMode="auto">
          <a:xfrm>
            <a:off x="3048000" y="2760663"/>
            <a:ext cx="609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185738" marR="0" lvl="0" indent="0" algn="just" defTabSz="914400" rtl="0" eaLnBrk="0" fontAlgn="base" latinLnBrk="0" hangingPunct="0">
              <a:lnSpc>
                <a:spcPct val="125000"/>
              </a:lnSpc>
              <a:spcBef>
                <a:spcPts val="1600"/>
              </a:spcBef>
              <a:spcAft>
                <a:spcPct val="0"/>
              </a:spcAft>
              <a:buClrTx/>
              <a:buSzPct val="91000"/>
              <a:buFontTx/>
              <a:buNone/>
              <a:tabLst/>
              <a:defRPr/>
            </a:pPr>
            <a:endParaRPr kumimoji="0" lang="vi-VN" altLang="en-US" sz="1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139268" name="Rectangle 2">
            <a:extLst>
              <a:ext uri="{FF2B5EF4-FFF2-40B4-BE49-F238E27FC236}">
                <a16:creationId xmlns:a16="http://schemas.microsoft.com/office/drawing/2014/main" xmlns="" id="{289F8474-5EF9-98BF-69A5-4C6E12255BFB}"/>
              </a:ext>
            </a:extLst>
          </p:cNvPr>
          <p:cNvSpPr>
            <a:spLocks noChangeArrowheads="1"/>
          </p:cNvSpPr>
          <p:nvPr/>
        </p:nvSpPr>
        <p:spPr bwMode="auto">
          <a:xfrm>
            <a:off x="2041525" y="2011363"/>
            <a:ext cx="84502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just" defTabSz="914400" rtl="0" eaLnBrk="0" fontAlgn="base" latinLnBrk="0" hangingPunct="0">
              <a:lnSpc>
                <a:spcPct val="125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139269" name="Rectangle 5">
            <a:extLst>
              <a:ext uri="{FF2B5EF4-FFF2-40B4-BE49-F238E27FC236}">
                <a16:creationId xmlns:a16="http://schemas.microsoft.com/office/drawing/2014/main" xmlns="" id="{E3723626-D167-524D-BC73-19EB0495587F}"/>
              </a:ext>
            </a:extLst>
          </p:cNvPr>
          <p:cNvSpPr>
            <a:spLocks noChangeArrowheads="1"/>
          </p:cNvSpPr>
          <p:nvPr/>
        </p:nvSpPr>
        <p:spPr bwMode="auto">
          <a:xfrm>
            <a:off x="711200" y="673100"/>
            <a:ext cx="105664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56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455613" marR="0" lvl="0" indent="0" algn="just" defTabSz="914400" rtl="0" eaLnBrk="0" fontAlgn="base" latinLnBrk="0" hangingPunct="0">
              <a:lnSpc>
                <a:spcPct val="125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139270" name="Slide Number Placeholder 4">
            <a:extLst>
              <a:ext uri="{FF2B5EF4-FFF2-40B4-BE49-F238E27FC236}">
                <a16:creationId xmlns:a16="http://schemas.microsoft.com/office/drawing/2014/main" xmlns="" id="{54BD88AF-03F9-F94C-C989-23450BC9C6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A32ED1-1719-4DD5-9654-3207E136BE03}"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graphicFrame>
        <p:nvGraphicFramePr>
          <p:cNvPr id="3" name="Table 2">
            <a:extLst>
              <a:ext uri="{FF2B5EF4-FFF2-40B4-BE49-F238E27FC236}">
                <a16:creationId xmlns:a16="http://schemas.microsoft.com/office/drawing/2014/main" xmlns="" id="{E2AE87F3-EDC0-CD62-E99D-81C70ECF1607}"/>
              </a:ext>
            </a:extLst>
          </p:cNvPr>
          <p:cNvGraphicFramePr>
            <a:graphicFrameLocks noGrp="1"/>
          </p:cNvGraphicFramePr>
          <p:nvPr>
            <p:extLst/>
          </p:nvPr>
        </p:nvGraphicFramePr>
        <p:xfrm>
          <a:off x="47328" y="1411288"/>
          <a:ext cx="12144673" cy="5500687"/>
        </p:xfrm>
        <a:graphic>
          <a:graphicData uri="http://schemas.openxmlformats.org/drawingml/2006/table">
            <a:tbl>
              <a:tblPr firstRow="1" firstCol="1" bandRow="1">
                <a:tableStyleId>{5C22544A-7EE6-4342-B048-85BDC9FD1C3A}</a:tableStyleId>
              </a:tblPr>
              <a:tblGrid>
                <a:gridCol w="798248">
                  <a:extLst>
                    <a:ext uri="{9D8B030D-6E8A-4147-A177-3AD203B41FA5}">
                      <a16:colId xmlns:a16="http://schemas.microsoft.com/office/drawing/2014/main" xmlns="" val="20000"/>
                    </a:ext>
                  </a:extLst>
                </a:gridCol>
                <a:gridCol w="1209368">
                  <a:extLst>
                    <a:ext uri="{9D8B030D-6E8A-4147-A177-3AD203B41FA5}">
                      <a16:colId xmlns:a16="http://schemas.microsoft.com/office/drawing/2014/main" xmlns="" val="20001"/>
                    </a:ext>
                  </a:extLst>
                </a:gridCol>
                <a:gridCol w="2241755">
                  <a:extLst>
                    <a:ext uri="{9D8B030D-6E8A-4147-A177-3AD203B41FA5}">
                      <a16:colId xmlns:a16="http://schemas.microsoft.com/office/drawing/2014/main" xmlns="" val="20002"/>
                    </a:ext>
                  </a:extLst>
                </a:gridCol>
                <a:gridCol w="1081548">
                  <a:extLst>
                    <a:ext uri="{9D8B030D-6E8A-4147-A177-3AD203B41FA5}">
                      <a16:colId xmlns:a16="http://schemas.microsoft.com/office/drawing/2014/main" xmlns="" val="20003"/>
                    </a:ext>
                  </a:extLst>
                </a:gridCol>
                <a:gridCol w="1189703">
                  <a:extLst>
                    <a:ext uri="{9D8B030D-6E8A-4147-A177-3AD203B41FA5}">
                      <a16:colId xmlns:a16="http://schemas.microsoft.com/office/drawing/2014/main" xmlns="" val="20004"/>
                    </a:ext>
                  </a:extLst>
                </a:gridCol>
                <a:gridCol w="1376517">
                  <a:extLst>
                    <a:ext uri="{9D8B030D-6E8A-4147-A177-3AD203B41FA5}">
                      <a16:colId xmlns:a16="http://schemas.microsoft.com/office/drawing/2014/main" xmlns="" val="20005"/>
                    </a:ext>
                  </a:extLst>
                </a:gridCol>
                <a:gridCol w="1347019">
                  <a:extLst>
                    <a:ext uri="{9D8B030D-6E8A-4147-A177-3AD203B41FA5}">
                      <a16:colId xmlns:a16="http://schemas.microsoft.com/office/drawing/2014/main" xmlns="" val="20006"/>
                    </a:ext>
                  </a:extLst>
                </a:gridCol>
                <a:gridCol w="966864">
                  <a:extLst>
                    <a:ext uri="{9D8B030D-6E8A-4147-A177-3AD203B41FA5}">
                      <a16:colId xmlns:a16="http://schemas.microsoft.com/office/drawing/2014/main" xmlns="" val="20007"/>
                    </a:ext>
                  </a:extLst>
                </a:gridCol>
                <a:gridCol w="1048749">
                  <a:extLst>
                    <a:ext uri="{9D8B030D-6E8A-4147-A177-3AD203B41FA5}">
                      <a16:colId xmlns:a16="http://schemas.microsoft.com/office/drawing/2014/main" xmlns="" val="20008"/>
                    </a:ext>
                  </a:extLst>
                </a:gridCol>
                <a:gridCol w="884902">
                  <a:extLst>
                    <a:ext uri="{9D8B030D-6E8A-4147-A177-3AD203B41FA5}">
                      <a16:colId xmlns:a16="http://schemas.microsoft.com/office/drawing/2014/main" xmlns="" val="20009"/>
                    </a:ext>
                  </a:extLst>
                </a:gridCol>
              </a:tblGrid>
              <a:tr h="393922">
                <a:tc rowSpan="3">
                  <a:txBody>
                    <a:bodyPr/>
                    <a:lstStyle/>
                    <a:p>
                      <a:pPr marL="0" marR="0" algn="ctr">
                        <a:lnSpc>
                          <a:spcPct val="125000"/>
                        </a:lnSpc>
                        <a:spcBef>
                          <a:spcPts val="0"/>
                        </a:spcBef>
                        <a:spcAft>
                          <a:spcPts val="0"/>
                        </a:spcAft>
                      </a:pPr>
                      <a:r>
                        <a:rPr lang="vi-VN" sz="1800" spc="-40" dirty="0">
                          <a:solidFill>
                            <a:srgbClr val="002060"/>
                          </a:solidFill>
                          <a:effectLst/>
                        </a:rPr>
                        <a:t>TT</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lnSpc>
                          <a:spcPct val="125000"/>
                        </a:lnSpc>
                        <a:spcBef>
                          <a:spcPts val="0"/>
                        </a:spcBef>
                        <a:spcAft>
                          <a:spcPts val="0"/>
                        </a:spcAft>
                      </a:pPr>
                      <a:r>
                        <a:rPr lang="en-US" sz="1800" spc="-40" err="1">
                          <a:solidFill>
                            <a:srgbClr val="002060"/>
                          </a:solidFill>
                          <a:effectLst/>
                        </a:rPr>
                        <a:t>Kĩ</a:t>
                      </a:r>
                      <a:r>
                        <a:rPr lang="en-US" sz="1800" spc="-40">
                          <a:solidFill>
                            <a:srgbClr val="002060"/>
                          </a:solidFill>
                          <a:effectLst/>
                        </a:rPr>
                        <a:t> </a:t>
                      </a:r>
                      <a:r>
                        <a:rPr lang="en-US" sz="1800" spc="-40" err="1">
                          <a:solidFill>
                            <a:srgbClr val="002060"/>
                          </a:solidFill>
                          <a:effectLst/>
                        </a:rPr>
                        <a:t>năng</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lnSpc>
                          <a:spcPct val="125000"/>
                        </a:lnSpc>
                        <a:spcBef>
                          <a:spcPts val="0"/>
                        </a:spcBef>
                        <a:spcAft>
                          <a:spcPts val="0"/>
                        </a:spcAft>
                      </a:pPr>
                      <a:r>
                        <a:rPr lang="en-US" sz="18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18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ơ</a:t>
                      </a:r>
                      <a:r>
                        <a:rPr lang="en-US" sz="18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18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18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18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6">
                  <a:txBody>
                    <a:bodyPr/>
                    <a:lstStyle/>
                    <a:p>
                      <a:pPr marL="0" marR="0" algn="ctr">
                        <a:lnSpc>
                          <a:spcPts val="1700"/>
                        </a:lnSpc>
                        <a:spcBef>
                          <a:spcPts val="0"/>
                        </a:spcBef>
                        <a:spcAft>
                          <a:spcPts val="800"/>
                        </a:spcAft>
                      </a:pPr>
                      <a:r>
                        <a:rPr lang="vi-VN" sz="1300" spc="-40">
                          <a:effectLst/>
                        </a:rPr>
                        <a:t>Mức độ nhận thức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gn="ctr">
                        <a:lnSpc>
                          <a:spcPct val="125000"/>
                        </a:lnSpc>
                        <a:spcBef>
                          <a:spcPts val="0"/>
                        </a:spcBef>
                        <a:spcAft>
                          <a:spcPts val="0"/>
                        </a:spcAft>
                      </a:pPr>
                      <a:r>
                        <a:rPr lang="en-US" sz="1800" spc="-40" dirty="0" err="1">
                          <a:solidFill>
                            <a:srgbClr val="002060"/>
                          </a:solidFill>
                          <a:effectLst/>
                        </a:rPr>
                        <a:t>Tỉ</a:t>
                      </a:r>
                      <a:r>
                        <a:rPr lang="en-US" sz="1800" spc="-40" dirty="0">
                          <a:solidFill>
                            <a:srgbClr val="002060"/>
                          </a:solidFill>
                          <a:effectLst/>
                        </a:rPr>
                        <a:t> </a:t>
                      </a:r>
                      <a:r>
                        <a:rPr lang="en-US" sz="1800" spc="-40" dirty="0" err="1">
                          <a:solidFill>
                            <a:srgbClr val="002060"/>
                          </a:solidFill>
                          <a:effectLst/>
                        </a:rPr>
                        <a:t>lệ</a:t>
                      </a:r>
                      <a:endParaRPr lang="en-US" sz="1800" dirty="0">
                        <a:solidFill>
                          <a:srgbClr val="002060"/>
                        </a:solidFill>
                        <a:effectLst/>
                      </a:endParaRPr>
                    </a:p>
                    <a:p>
                      <a:pPr marL="0" marR="0" algn="ctr">
                        <a:lnSpc>
                          <a:spcPct val="125000"/>
                        </a:lnSpc>
                        <a:spcBef>
                          <a:spcPts val="0"/>
                        </a:spcBef>
                        <a:spcAft>
                          <a:spcPts val="0"/>
                        </a:spcAft>
                      </a:pPr>
                      <a:r>
                        <a:rPr lang="vi-VN" sz="1800" spc="-40" dirty="0">
                          <a:solidFill>
                            <a:srgbClr val="002060"/>
                          </a:solidFill>
                          <a:effectLst/>
                        </a:rPr>
                        <a:t>% điểm</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726821">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25000"/>
                        </a:lnSpc>
                        <a:spcBef>
                          <a:spcPts val="0"/>
                        </a:spcBef>
                        <a:spcAft>
                          <a:spcPts val="0"/>
                        </a:spcAft>
                      </a:pPr>
                      <a:r>
                        <a:rPr lang="vi-VN" sz="1800" spc="-40">
                          <a:solidFill>
                            <a:srgbClr val="002060"/>
                          </a:solidFill>
                          <a:effectLst/>
                        </a:rPr>
                        <a:t>Nhận biết</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vi-VN" sz="1800" spc="-40" dirty="0">
                          <a:solidFill>
                            <a:srgbClr val="002060"/>
                          </a:solidFill>
                          <a:effectLst/>
                        </a:rPr>
                        <a:t>Thông hiểu</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vi-VN" sz="1800" spc="-40">
                          <a:solidFill>
                            <a:srgbClr val="002060"/>
                          </a:solidFill>
                          <a:effectLst/>
                        </a:rPr>
                        <a:t>Vận dụng</a:t>
                      </a:r>
                      <a:endParaRPr lang="en-US" sz="1800">
                        <a:solidFill>
                          <a:srgbClr val="002060"/>
                        </a:solidFill>
                        <a:effectLst/>
                      </a:endParaRPr>
                    </a:p>
                    <a:p>
                      <a:pPr marL="0" marR="0" algn="ctr">
                        <a:lnSpc>
                          <a:spcPct val="125000"/>
                        </a:lnSpc>
                        <a:spcBef>
                          <a:spcPts val="0"/>
                        </a:spcBef>
                        <a:spcAft>
                          <a:spcPts val="0"/>
                        </a:spcAft>
                      </a:pPr>
                      <a:r>
                        <a:rPr lang="vi-VN" sz="1800" spc="-40">
                          <a:solidFill>
                            <a:srgbClr val="002060"/>
                          </a:solidFill>
                          <a:effectLst/>
                        </a:rPr>
                        <a:t> </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35235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25000"/>
                        </a:lnSpc>
                        <a:spcBef>
                          <a:spcPts val="0"/>
                        </a:spcBef>
                        <a:spcAft>
                          <a:spcPts val="0"/>
                        </a:spcAft>
                      </a:pPr>
                      <a:r>
                        <a:rPr lang="vi-VN" sz="1800" spc="-40">
                          <a:solidFill>
                            <a:srgbClr val="002060"/>
                          </a:solidFill>
                          <a:effectLst/>
                        </a:rPr>
                        <a:t>TNKQ</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800" spc="-40">
                          <a:solidFill>
                            <a:srgbClr val="002060"/>
                          </a:solidFill>
                          <a:effectLst/>
                        </a:rPr>
                        <a:t>TL</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800" spc="-40">
                          <a:solidFill>
                            <a:srgbClr val="002060"/>
                          </a:solidFill>
                          <a:effectLst/>
                        </a:rPr>
                        <a:t>TNKQ</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800" spc="-40">
                          <a:solidFill>
                            <a:srgbClr val="002060"/>
                          </a:solidFill>
                          <a:effectLst/>
                        </a:rPr>
                        <a:t>TL</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800" spc="-40">
                          <a:solidFill>
                            <a:srgbClr val="002060"/>
                          </a:solidFill>
                          <a:effectLst/>
                        </a:rPr>
                        <a:t>TNKQ</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800" spc="-40">
                          <a:solidFill>
                            <a:srgbClr val="002060"/>
                          </a:solidFill>
                          <a:effectLst/>
                        </a:rPr>
                        <a:t>TL</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xmlns="" val="10002"/>
                  </a:ext>
                </a:extLst>
              </a:tr>
              <a:tr h="1561126">
                <a:tc>
                  <a:txBody>
                    <a:bodyPr/>
                    <a:lstStyle/>
                    <a:p>
                      <a:pPr marL="0" marR="0" algn="ctr">
                        <a:lnSpc>
                          <a:spcPct val="125000"/>
                        </a:lnSpc>
                        <a:spcBef>
                          <a:spcPts val="0"/>
                        </a:spcBef>
                        <a:spcAft>
                          <a:spcPts val="0"/>
                        </a:spcAft>
                      </a:pPr>
                      <a:r>
                        <a:rPr lang="vi-VN" sz="1800" spc="-40" dirty="0">
                          <a:solidFill>
                            <a:srgbClr val="002060"/>
                          </a:solidFill>
                          <a:effectLst/>
                        </a:rPr>
                        <a:t>1</a:t>
                      </a:r>
                      <a:endParaRPr lang="en-US" sz="1800" dirty="0">
                        <a:solidFill>
                          <a:srgbClr val="002060"/>
                        </a:solidFill>
                        <a:effectLst/>
                      </a:endParaRPr>
                    </a:p>
                    <a:p>
                      <a:pPr marL="0" marR="0">
                        <a:lnSpc>
                          <a:spcPct val="125000"/>
                        </a:lnSpc>
                        <a:spcBef>
                          <a:spcPts val="0"/>
                        </a:spcBef>
                        <a:spcAft>
                          <a:spcPts val="0"/>
                        </a:spcAft>
                      </a:pPr>
                      <a:r>
                        <a:rPr lang="vi-VN" sz="1800" spc="-40" dirty="0">
                          <a:solidFill>
                            <a:srgbClr val="002060"/>
                          </a:solidFill>
                          <a:effectLst/>
                        </a:rPr>
                        <a:t> </a:t>
                      </a:r>
                      <a:endParaRPr lang="en-US" sz="1800" dirty="0">
                        <a:solidFill>
                          <a:srgbClr val="002060"/>
                        </a:solidFill>
                        <a:effectLst/>
                      </a:endParaRPr>
                    </a:p>
                    <a:p>
                      <a:pPr marL="0" marR="0">
                        <a:lnSpc>
                          <a:spcPct val="125000"/>
                        </a:lnSpc>
                        <a:spcBef>
                          <a:spcPts val="0"/>
                        </a:spcBef>
                        <a:spcAft>
                          <a:spcPts val="0"/>
                        </a:spcAft>
                      </a:pPr>
                      <a:r>
                        <a:rPr lang="vi-VN" sz="1800" spc="-40" dirty="0">
                          <a:solidFill>
                            <a:srgbClr val="002060"/>
                          </a:solidFill>
                          <a:effectLst/>
                        </a:rPr>
                        <a:t> </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endParaRPr lang="en-US" sz="1800" spc="-40" dirty="0">
                        <a:solidFill>
                          <a:srgbClr val="002060"/>
                        </a:solidFill>
                        <a:effectLst/>
                        <a:latin typeface="Times New Roman" panose="02020603050405020304" pitchFamily="18" charset="0"/>
                        <a:cs typeface="Times New Roman" panose="02020603050405020304" pitchFamily="18" charset="0"/>
                      </a:endParaRPr>
                    </a:p>
                    <a:p>
                      <a:pPr marL="0" marR="0">
                        <a:lnSpc>
                          <a:spcPct val="125000"/>
                        </a:lnSpc>
                        <a:spcBef>
                          <a:spcPts val="0"/>
                        </a:spcBef>
                        <a:spcAft>
                          <a:spcPts val="0"/>
                        </a:spcAft>
                      </a:pPr>
                      <a:r>
                        <a:rPr lang="en-US" sz="1800" spc="-40" dirty="0" err="1">
                          <a:solidFill>
                            <a:srgbClr val="002060"/>
                          </a:solidFill>
                          <a:effectLst/>
                          <a:latin typeface="Times New Roman" panose="02020603050405020304" pitchFamily="18" charset="0"/>
                          <a:cs typeface="Times New Roman" panose="02020603050405020304" pitchFamily="18" charset="0"/>
                        </a:rPr>
                        <a:t>Đọc</a:t>
                      </a:r>
                      <a:r>
                        <a:rPr lang="en-US" sz="1800" spc="-40" dirty="0">
                          <a:solidFill>
                            <a:srgbClr val="002060"/>
                          </a:solidFill>
                          <a:effectLst/>
                          <a:latin typeface="Times New Roman" panose="02020603050405020304" pitchFamily="18" charset="0"/>
                          <a:cs typeface="Times New Roman" panose="02020603050405020304" pitchFamily="18" charset="0"/>
                        </a:rPr>
                        <a:t> </a:t>
                      </a:r>
                      <a:r>
                        <a:rPr lang="en-US" sz="1800" spc="-40" dirty="0" err="1">
                          <a:solidFill>
                            <a:srgbClr val="002060"/>
                          </a:solidFill>
                          <a:effectLst/>
                          <a:latin typeface="Times New Roman" panose="02020603050405020304" pitchFamily="18" charset="0"/>
                          <a:cs typeface="Times New Roman" panose="02020603050405020304" pitchFamily="18" charset="0"/>
                        </a:rPr>
                        <a:t>hiểu</a:t>
                      </a:r>
                      <a:endParaRPr lang="en-US" sz="1800" dirty="0">
                        <a:solidFill>
                          <a:srgbClr val="002060"/>
                        </a:solidFill>
                        <a:effectLst/>
                        <a:latin typeface="Times New Roman" panose="02020603050405020304" pitchFamily="18" charset="0"/>
                        <a:cs typeface="Times New Roman" panose="02020603050405020304" pitchFamily="18" charset="0"/>
                      </a:endParaRPr>
                    </a:p>
                    <a:p>
                      <a:pPr marL="0" marR="0">
                        <a:lnSpc>
                          <a:spcPct val="125000"/>
                        </a:lnSpc>
                        <a:spcBef>
                          <a:spcPts val="0"/>
                        </a:spcBef>
                        <a:spcAft>
                          <a:spcPts val="0"/>
                        </a:spcAft>
                      </a:pPr>
                      <a:r>
                        <a:rPr lang="en-US" sz="1800" spc="-40" dirty="0">
                          <a:solidFill>
                            <a:srgbClr val="002060"/>
                          </a:solidFill>
                          <a:effectLst/>
                          <a:latin typeface="Times New Roman" panose="02020603050405020304" pitchFamily="18" charset="0"/>
                          <a:cs typeface="Times New Roman" panose="02020603050405020304" pitchFamily="18" charset="0"/>
                        </a:rPr>
                        <a:t> </a:t>
                      </a:r>
                      <a:endParaRPr lang="en-US" sz="1800" dirty="0">
                        <a:solidFill>
                          <a:srgbClr val="002060"/>
                        </a:solidFill>
                        <a:effectLst/>
                        <a:latin typeface="Times New Roman" panose="02020603050405020304" pitchFamily="18" charset="0"/>
                        <a:cs typeface="Times New Roman" panose="02020603050405020304" pitchFamily="18" charset="0"/>
                      </a:endParaRPr>
                    </a:p>
                    <a:p>
                      <a:pPr marL="0" marR="0">
                        <a:lnSpc>
                          <a:spcPct val="125000"/>
                        </a:lnSpc>
                        <a:spcBef>
                          <a:spcPts val="0"/>
                        </a:spcBef>
                        <a:spcAft>
                          <a:spcPts val="0"/>
                        </a:spcAft>
                      </a:pPr>
                      <a:r>
                        <a:rPr lang="vi-VN" sz="1800" spc="-40" dirty="0">
                          <a:solidFill>
                            <a:srgbClr val="002060"/>
                          </a:solidFill>
                          <a:effectLst/>
                          <a:latin typeface="Times New Roman" panose="02020603050405020304" pitchFamily="18" charset="0"/>
                          <a:cs typeface="Times New Roman" panose="02020603050405020304" pitchFamily="18" charset="0"/>
                        </a:rPr>
                        <a:t> </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5000"/>
                        </a:lnSpc>
                        <a:spcBef>
                          <a:spcPts val="0"/>
                        </a:spcBef>
                        <a:spcAft>
                          <a:spcPts val="0"/>
                        </a:spcAft>
                      </a:pPr>
                      <a:endParaRPr lang="en-US" sz="1800" spc="-40" dirty="0">
                        <a:solidFill>
                          <a:srgbClr val="002060"/>
                        </a:solidFill>
                        <a:effectLst/>
                        <a:latin typeface="Times New Roman" panose="02020603050405020304" pitchFamily="18" charset="0"/>
                        <a:cs typeface="Times New Roman" panose="02020603050405020304" pitchFamily="18" charset="0"/>
                      </a:endParaRPr>
                    </a:p>
                    <a:p>
                      <a:pPr marL="0" marR="0" algn="just">
                        <a:lnSpc>
                          <a:spcPct val="125000"/>
                        </a:lnSpc>
                        <a:spcBef>
                          <a:spcPts val="0"/>
                        </a:spcBef>
                        <a:spcAft>
                          <a:spcPts val="0"/>
                        </a:spcAft>
                      </a:pPr>
                      <a:r>
                        <a:rPr lang="en-US" sz="1800" spc="-40" dirty="0">
                          <a:solidFill>
                            <a:srgbClr val="002060"/>
                          </a:solidFill>
                          <a:effectLst/>
                          <a:latin typeface="Times New Roman" panose="02020603050405020304" pitchFamily="18" charset="0"/>
                          <a:cs typeface="Times New Roman" panose="02020603050405020304" pitchFamily="18" charset="0"/>
                        </a:rPr>
                        <a:t>VB </a:t>
                      </a:r>
                      <a:r>
                        <a:rPr lang="en-US" sz="1800" spc="-40" dirty="0" err="1">
                          <a:solidFill>
                            <a:srgbClr val="002060"/>
                          </a:solidFill>
                          <a:effectLst/>
                          <a:latin typeface="Times New Roman" panose="02020603050405020304" pitchFamily="18" charset="0"/>
                          <a:cs typeface="Times New Roman" panose="02020603050405020304" pitchFamily="18" charset="0"/>
                        </a:rPr>
                        <a:t>văn</a:t>
                      </a:r>
                      <a:r>
                        <a:rPr lang="en-US" sz="1800" spc="-40" dirty="0">
                          <a:solidFill>
                            <a:srgbClr val="002060"/>
                          </a:solidFill>
                          <a:effectLst/>
                          <a:latin typeface="Times New Roman" panose="02020603050405020304" pitchFamily="18" charset="0"/>
                          <a:cs typeface="Times New Roman" panose="02020603050405020304" pitchFamily="18" charset="0"/>
                        </a:rPr>
                        <a:t> </a:t>
                      </a:r>
                      <a:r>
                        <a:rPr lang="en-US" sz="1800" spc="-40" dirty="0" err="1">
                          <a:solidFill>
                            <a:srgbClr val="002060"/>
                          </a:solidFill>
                          <a:effectLst/>
                          <a:latin typeface="Times New Roman" panose="02020603050405020304" pitchFamily="18" charset="0"/>
                          <a:cs typeface="Times New Roman" panose="02020603050405020304" pitchFamily="18" charset="0"/>
                        </a:rPr>
                        <a:t>học</a:t>
                      </a:r>
                      <a:r>
                        <a:rPr lang="en-US" sz="1800" spc="-40" dirty="0">
                          <a:solidFill>
                            <a:srgbClr val="002060"/>
                          </a:solidFill>
                          <a:effectLst/>
                          <a:latin typeface="Times New Roman" panose="02020603050405020304" pitchFamily="18" charset="0"/>
                          <a:cs typeface="Times New Roman" panose="02020603050405020304" pitchFamily="18" charset="0"/>
                        </a:rPr>
                        <a:t>/ VB </a:t>
                      </a:r>
                      <a:r>
                        <a:rPr lang="en-US" sz="1800" spc="-40" dirty="0" err="1">
                          <a:solidFill>
                            <a:srgbClr val="002060"/>
                          </a:solidFill>
                          <a:effectLst/>
                          <a:latin typeface="Times New Roman" panose="02020603050405020304" pitchFamily="18" charset="0"/>
                          <a:cs typeface="Times New Roman" panose="02020603050405020304" pitchFamily="18" charset="0"/>
                        </a:rPr>
                        <a:t>nghị</a:t>
                      </a:r>
                      <a:r>
                        <a:rPr lang="en-US" sz="1800" spc="-40" dirty="0">
                          <a:solidFill>
                            <a:srgbClr val="002060"/>
                          </a:solidFill>
                          <a:effectLst/>
                          <a:latin typeface="Times New Roman" panose="02020603050405020304" pitchFamily="18" charset="0"/>
                          <a:cs typeface="Times New Roman" panose="02020603050405020304" pitchFamily="18" charset="0"/>
                        </a:rPr>
                        <a:t> </a:t>
                      </a:r>
                      <a:r>
                        <a:rPr lang="en-US" sz="1800" spc="-40" dirty="0" err="1">
                          <a:solidFill>
                            <a:srgbClr val="002060"/>
                          </a:solidFill>
                          <a:effectLst/>
                          <a:latin typeface="Times New Roman" panose="02020603050405020304" pitchFamily="18" charset="0"/>
                          <a:cs typeface="Times New Roman" panose="02020603050405020304" pitchFamily="18" charset="0"/>
                        </a:rPr>
                        <a:t>luận</a:t>
                      </a:r>
                      <a:r>
                        <a:rPr lang="vi-VN" sz="1800" spc="-40" dirty="0">
                          <a:solidFill>
                            <a:srgbClr val="002060"/>
                          </a:solidFill>
                          <a:effectLst/>
                          <a:latin typeface="Times New Roman" panose="02020603050405020304" pitchFamily="18" charset="0"/>
                          <a:cs typeface="Times New Roman" panose="02020603050405020304" pitchFamily="18" charset="0"/>
                        </a:rPr>
                        <a:t>/</a:t>
                      </a:r>
                      <a:r>
                        <a:rPr lang="en-US" sz="1800" spc="-40" dirty="0">
                          <a:solidFill>
                            <a:srgbClr val="002060"/>
                          </a:solidFill>
                          <a:effectLst/>
                          <a:latin typeface="Times New Roman" panose="02020603050405020304" pitchFamily="18" charset="0"/>
                          <a:cs typeface="Times New Roman" panose="02020603050405020304" pitchFamily="18" charset="0"/>
                        </a:rPr>
                        <a:t> VB </a:t>
                      </a:r>
                      <a:r>
                        <a:rPr lang="en-US" sz="1800" spc="-40" dirty="0" err="1">
                          <a:solidFill>
                            <a:srgbClr val="002060"/>
                          </a:solidFill>
                          <a:effectLst/>
                          <a:latin typeface="Times New Roman" panose="02020603050405020304" pitchFamily="18" charset="0"/>
                          <a:cs typeface="Times New Roman" panose="02020603050405020304" pitchFamily="18" charset="0"/>
                        </a:rPr>
                        <a:t>thông</a:t>
                      </a:r>
                      <a:r>
                        <a:rPr lang="en-US" sz="1800" spc="-40" dirty="0">
                          <a:solidFill>
                            <a:srgbClr val="002060"/>
                          </a:solidFill>
                          <a:effectLst/>
                          <a:latin typeface="Times New Roman" panose="02020603050405020304" pitchFamily="18" charset="0"/>
                          <a:cs typeface="Times New Roman" panose="02020603050405020304" pitchFamily="18" charset="0"/>
                        </a:rPr>
                        <a:t> tin</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800" spc="-40" dirty="0">
                          <a:solidFill>
                            <a:srgbClr val="002060"/>
                          </a:solidFill>
                          <a:effectLst/>
                        </a:rPr>
                        <a:t>3</a:t>
                      </a:r>
                      <a:endParaRPr lang="en-US" sz="1800" dirty="0">
                        <a:solidFill>
                          <a:srgbClr val="002060"/>
                        </a:solidFill>
                        <a:effectLst/>
                      </a:endParaRPr>
                    </a:p>
                  </a:txBody>
                  <a:tcPr marL="68580" marR="68580" marT="0" marB="0" anchor="ctr"/>
                </a:tc>
                <a:tc>
                  <a:txBody>
                    <a:bodyPr/>
                    <a:lstStyle/>
                    <a:p>
                      <a:pPr marL="0" marR="0" algn="ctr">
                        <a:lnSpc>
                          <a:spcPct val="125000"/>
                        </a:lnSpc>
                        <a:spcBef>
                          <a:spcPts val="0"/>
                        </a:spcBef>
                        <a:spcAft>
                          <a:spcPts val="0"/>
                        </a:spcAft>
                      </a:pPr>
                      <a:r>
                        <a:rPr lang="en-US" sz="1800" spc="-40">
                          <a:solidFill>
                            <a:srgbClr val="002060"/>
                          </a:solidFill>
                          <a:effectLst/>
                        </a:rPr>
                        <a:t>0</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800" spc="-40" dirty="0">
                          <a:solidFill>
                            <a:srgbClr val="002060"/>
                          </a:solidFill>
                          <a:effectLst/>
                        </a:rPr>
                        <a:t>3</a:t>
                      </a:r>
                      <a:endParaRPr lang="en-US" sz="1800" dirty="0">
                        <a:solidFill>
                          <a:srgbClr val="002060"/>
                        </a:solidFill>
                        <a:effectLst/>
                      </a:endParaRPr>
                    </a:p>
                    <a:p>
                      <a:pPr marL="0" marR="0" algn="ctr">
                        <a:lnSpc>
                          <a:spcPct val="125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800" spc="-40" dirty="0">
                          <a:solidFill>
                            <a:srgbClr val="002060"/>
                          </a:solidFill>
                          <a:effectLst/>
                        </a:rPr>
                        <a:t>1</a:t>
                      </a:r>
                      <a:endParaRPr lang="en-US" sz="1800" dirty="0">
                        <a:solidFill>
                          <a:srgbClr val="002060"/>
                        </a:solidFill>
                        <a:effectLst/>
                      </a:endParaRPr>
                    </a:p>
                  </a:txBody>
                  <a:tcPr marL="68580" marR="68580" marT="0" marB="0" anchor="ctr"/>
                </a:tc>
                <a:tc>
                  <a:txBody>
                    <a:bodyPr/>
                    <a:lstStyle/>
                    <a:p>
                      <a:pPr marL="0" marR="0" algn="ctr">
                        <a:lnSpc>
                          <a:spcPct val="125000"/>
                        </a:lnSpc>
                        <a:spcBef>
                          <a:spcPts val="0"/>
                        </a:spcBef>
                        <a:spcAft>
                          <a:spcPts val="0"/>
                        </a:spcAft>
                      </a:pPr>
                      <a:r>
                        <a:rPr lang="en-US" sz="1800" spc="-40">
                          <a:solidFill>
                            <a:srgbClr val="002060"/>
                          </a:solidFill>
                          <a:effectLst/>
                        </a:rPr>
                        <a:t>0</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800" spc="-40" dirty="0">
                          <a:solidFill>
                            <a:srgbClr val="002060"/>
                          </a:solidFill>
                          <a:effectLst/>
                        </a:rPr>
                        <a:t>1 </a:t>
                      </a:r>
                      <a:endParaRPr lang="en-US" sz="1800" dirty="0">
                        <a:solidFill>
                          <a:srgbClr val="002060"/>
                        </a:solidFill>
                        <a:effectLst/>
                      </a:endParaRPr>
                    </a:p>
                  </a:txBody>
                  <a:tcPr marL="68580" marR="68580" marT="0" marB="0" anchor="ctr"/>
                </a:tc>
                <a:tc>
                  <a:txBody>
                    <a:bodyPr/>
                    <a:lstStyle/>
                    <a:p>
                      <a:pPr marL="0" marR="0" algn="ctr">
                        <a:lnSpc>
                          <a:spcPct val="125000"/>
                        </a:lnSpc>
                        <a:spcBef>
                          <a:spcPts val="0"/>
                        </a:spcBef>
                        <a:spcAft>
                          <a:spcPts val="0"/>
                        </a:spcAft>
                      </a:pPr>
                      <a:r>
                        <a:rPr lang="en-US" sz="1800" spc="-40" dirty="0">
                          <a:solidFill>
                            <a:srgbClr val="002060"/>
                          </a:solidFill>
                          <a:effectLst/>
                        </a:rPr>
                        <a:t>50</a:t>
                      </a:r>
                      <a:r>
                        <a:rPr lang="vi-VN" sz="1800" spc="-40" dirty="0">
                          <a:solidFill>
                            <a:srgbClr val="002060"/>
                          </a:solidFill>
                          <a:effectLst/>
                        </a:rPr>
                        <a:t>%</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1409406">
                <a:tc>
                  <a:txBody>
                    <a:bodyPr/>
                    <a:lstStyle/>
                    <a:p>
                      <a:pPr marL="0" marR="0" algn="ctr">
                        <a:lnSpc>
                          <a:spcPct val="125000"/>
                        </a:lnSpc>
                        <a:spcBef>
                          <a:spcPts val="0"/>
                        </a:spcBef>
                        <a:spcAft>
                          <a:spcPts val="0"/>
                        </a:spcAft>
                      </a:pPr>
                      <a:r>
                        <a:rPr lang="vi-VN" sz="1800" spc="-40">
                          <a:solidFill>
                            <a:srgbClr val="002060"/>
                          </a:solidFill>
                          <a:effectLst/>
                        </a:rPr>
                        <a:t>2</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endParaRPr lang="en-US" sz="1800" spc="-40" dirty="0">
                        <a:solidFill>
                          <a:srgbClr val="002060"/>
                        </a:solidFill>
                        <a:effectLst/>
                        <a:latin typeface="Times New Roman" panose="02020603050405020304" pitchFamily="18" charset="0"/>
                        <a:cs typeface="Times New Roman" panose="02020603050405020304" pitchFamily="18" charset="0"/>
                      </a:endParaRPr>
                    </a:p>
                    <a:p>
                      <a:pPr marL="0" marR="0">
                        <a:lnSpc>
                          <a:spcPct val="125000"/>
                        </a:lnSpc>
                        <a:spcBef>
                          <a:spcPts val="0"/>
                        </a:spcBef>
                        <a:spcAft>
                          <a:spcPts val="0"/>
                        </a:spcAft>
                      </a:pPr>
                      <a:r>
                        <a:rPr lang="en-US" sz="1800" spc="-40" dirty="0" err="1">
                          <a:solidFill>
                            <a:srgbClr val="002060"/>
                          </a:solidFill>
                          <a:effectLst/>
                          <a:latin typeface="Times New Roman" panose="02020603050405020304" pitchFamily="18" charset="0"/>
                          <a:cs typeface="Times New Roman" panose="02020603050405020304" pitchFamily="18" charset="0"/>
                        </a:rPr>
                        <a:t>Viết</a:t>
                      </a:r>
                      <a:endParaRPr lang="en-US" sz="1800" dirty="0">
                        <a:solidFill>
                          <a:srgbClr val="002060"/>
                        </a:solidFill>
                        <a:effectLst/>
                        <a:latin typeface="Times New Roman" panose="02020603050405020304" pitchFamily="18" charset="0"/>
                        <a:cs typeface="Times New Roman" panose="02020603050405020304" pitchFamily="18" charset="0"/>
                      </a:endParaRPr>
                    </a:p>
                    <a:p>
                      <a:pPr marL="0" marR="0">
                        <a:lnSpc>
                          <a:spcPct val="125000"/>
                        </a:lnSpc>
                        <a:spcBef>
                          <a:spcPts val="0"/>
                        </a:spcBef>
                        <a:spcAft>
                          <a:spcPts val="0"/>
                        </a:spcAft>
                      </a:pPr>
                      <a:r>
                        <a:rPr lang="en-US" sz="1800" spc="-40" dirty="0">
                          <a:solidFill>
                            <a:srgbClr val="002060"/>
                          </a:solidFill>
                          <a:effectLst/>
                          <a:latin typeface="Times New Roman" panose="02020603050405020304" pitchFamily="18" charset="0"/>
                          <a:cs typeface="Times New Roman" panose="02020603050405020304" pitchFamily="18" charset="0"/>
                        </a:rPr>
                        <a:t> </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5000"/>
                        </a:lnSpc>
                        <a:spcBef>
                          <a:spcPts val="0"/>
                        </a:spcBef>
                        <a:spcAft>
                          <a:spcPts val="0"/>
                        </a:spcAft>
                      </a:pPr>
                      <a:r>
                        <a:rPr lang="en-US" sz="1800" dirty="0" err="1">
                          <a:solidFill>
                            <a:srgbClr val="002060"/>
                          </a:solidFill>
                          <a:effectLst/>
                          <a:latin typeface="Times New Roman" panose="02020603050405020304" pitchFamily="18" charset="0"/>
                          <a:cs typeface="Times New Roman" panose="02020603050405020304" pitchFamily="18" charset="0"/>
                        </a:rPr>
                        <a:t>Nghị</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luận</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xã</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hội</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nghị</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luận</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văn</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học</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thuyết</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minh</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biểu</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cảm</a:t>
                      </a:r>
                      <a:r>
                        <a:rPr lang="en-US" sz="1800" dirty="0">
                          <a:solidFill>
                            <a:srgbClr val="002060"/>
                          </a:solidFill>
                          <a:effectLst/>
                          <a:latin typeface="Times New Roman" panose="02020603050405020304" pitchFamily="18" charset="0"/>
                          <a:cs typeface="Times New Roman" panose="02020603050405020304" pitchFamily="18" charset="0"/>
                        </a:rPr>
                        <a:t>,… </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800" spc="-40">
                          <a:solidFill>
                            <a:srgbClr val="002060"/>
                          </a:solidFill>
                          <a:effectLst/>
                        </a:rPr>
                        <a:t>0</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800" spc="-40" dirty="0">
                          <a:solidFill>
                            <a:srgbClr val="002060"/>
                          </a:solidFill>
                          <a:effectLst/>
                        </a:rPr>
                        <a:t>1*</a:t>
                      </a:r>
                    </a:p>
                  </a:txBody>
                  <a:tcPr marL="68580" marR="68580" marT="0" marB="0" anchor="ctr"/>
                </a:tc>
                <a:tc>
                  <a:txBody>
                    <a:bodyPr/>
                    <a:lstStyle/>
                    <a:p>
                      <a:pPr marL="0" marR="0" algn="ctr">
                        <a:lnSpc>
                          <a:spcPct val="125000"/>
                        </a:lnSpc>
                        <a:spcBef>
                          <a:spcPts val="0"/>
                        </a:spcBef>
                        <a:spcAft>
                          <a:spcPts val="0"/>
                        </a:spcAft>
                      </a:pPr>
                      <a:r>
                        <a:rPr lang="en-US" sz="1800" spc="-40">
                          <a:solidFill>
                            <a:srgbClr val="002060"/>
                          </a:solidFill>
                          <a:effectLst/>
                        </a:rPr>
                        <a:t>0</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800" spc="-40" dirty="0">
                          <a:solidFill>
                            <a:srgbClr val="002060"/>
                          </a:solidFill>
                          <a:effectLst/>
                        </a:rPr>
                        <a:t>1*</a:t>
                      </a:r>
                    </a:p>
                    <a:p>
                      <a:pPr marL="0" marR="0" algn="ctr">
                        <a:lnSpc>
                          <a:spcPct val="125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800" spc="-40">
                          <a:solidFill>
                            <a:srgbClr val="002060"/>
                          </a:solidFill>
                          <a:effectLst/>
                        </a:rPr>
                        <a:t>0</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800" spc="-40" dirty="0">
                          <a:solidFill>
                            <a:srgbClr val="002060"/>
                          </a:solidFill>
                          <a:effectLst/>
                        </a:rPr>
                        <a:t>1*</a:t>
                      </a:r>
                    </a:p>
                    <a:p>
                      <a:pPr marL="0" marR="0" algn="ctr">
                        <a:lnSpc>
                          <a:spcPct val="125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800" spc="-40" dirty="0">
                          <a:solidFill>
                            <a:srgbClr val="002060"/>
                          </a:solidFill>
                          <a:effectLst/>
                        </a:rPr>
                        <a:t>50</a:t>
                      </a:r>
                      <a:r>
                        <a:rPr lang="vi-VN" sz="1800" spc="-40" dirty="0">
                          <a:solidFill>
                            <a:srgbClr val="002060"/>
                          </a:solidFill>
                          <a:effectLst/>
                        </a:rPr>
                        <a:t>%</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52353">
                <a:tc gridSpan="3">
                  <a:txBody>
                    <a:bodyPr/>
                    <a:lstStyle/>
                    <a:p>
                      <a:pPr marL="0" marR="0" algn="ctr">
                        <a:lnSpc>
                          <a:spcPct val="125000"/>
                        </a:lnSpc>
                        <a:spcBef>
                          <a:spcPts val="0"/>
                        </a:spcBef>
                        <a:spcAft>
                          <a:spcPts val="0"/>
                        </a:spcAft>
                      </a:pPr>
                      <a:r>
                        <a:rPr lang="vi-VN" sz="1800" spc="-40">
                          <a:solidFill>
                            <a:srgbClr val="002060"/>
                          </a:solidFill>
                          <a:effectLst/>
                        </a:rPr>
                        <a:t>Tổng</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68580" marR="68580" marT="0" marB="0" anchor="ctr"/>
                </a:tc>
                <a:tc>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0,5</a:t>
                      </a:r>
                    </a:p>
                  </a:txBody>
                  <a:tcPr marL="68580" marR="68580" marT="0" marB="0"/>
                </a:tc>
                <a:tc>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68580" marR="68580" marT="0" marB="0"/>
                </a:tc>
                <a:tc>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2,5</a:t>
                      </a:r>
                    </a:p>
                  </a:txBody>
                  <a:tcPr marL="68580" marR="68580" marT="0" marB="0"/>
                </a:tc>
                <a:tc>
                  <a:txBody>
                    <a:bodyPr/>
                    <a:lstStyle/>
                    <a:p>
                      <a:pPr marL="0" marR="0" algn="ctr">
                        <a:lnSpc>
                          <a:spcPct val="125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tc>
                <a:tc rowSpan="3">
                  <a:txBody>
                    <a:bodyPr/>
                    <a:lstStyle/>
                    <a:p>
                      <a:pPr marL="0" marR="0" algn="ctr">
                        <a:lnSpc>
                          <a:spcPct val="125000"/>
                        </a:lnSpc>
                        <a:spcBef>
                          <a:spcPts val="0"/>
                        </a:spcBef>
                        <a:spcAft>
                          <a:spcPts val="0"/>
                        </a:spcAft>
                      </a:pPr>
                      <a:r>
                        <a:rPr lang="vi-VN" sz="1800" spc="-40" dirty="0">
                          <a:solidFill>
                            <a:srgbClr val="002060"/>
                          </a:solidFill>
                          <a:effectLst/>
                        </a:rPr>
                        <a:t>100%</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352353">
                <a:tc gridSpan="3">
                  <a:txBody>
                    <a:bodyPr/>
                    <a:lstStyle/>
                    <a:p>
                      <a:pPr marL="0" marR="0" algn="ctr">
                        <a:lnSpc>
                          <a:spcPct val="125000"/>
                        </a:lnSpc>
                        <a:spcBef>
                          <a:spcPts val="0"/>
                        </a:spcBef>
                        <a:spcAft>
                          <a:spcPts val="0"/>
                        </a:spcAft>
                      </a:pPr>
                      <a:r>
                        <a:rPr lang="vi-VN" sz="1800" spc="-40">
                          <a:solidFill>
                            <a:srgbClr val="002060"/>
                          </a:solidFill>
                          <a:effectLst/>
                        </a:rPr>
                        <a:t>Tỉ lệ %</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tc>
                <a:tc hMerge="1">
                  <a:txBody>
                    <a:bodyPr/>
                    <a:lstStyle/>
                    <a:p>
                      <a:endParaRPr lang="en-US"/>
                    </a:p>
                  </a:txBody>
                  <a:tcPr/>
                </a:tc>
                <a:tc gridSpan="2">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6"/>
                  </a:ext>
                </a:extLst>
              </a:tr>
              <a:tr h="352353">
                <a:tc gridSpan="3">
                  <a:txBody>
                    <a:bodyPr/>
                    <a:lstStyle/>
                    <a:p>
                      <a:pPr marL="0" marR="0" algn="ctr">
                        <a:lnSpc>
                          <a:spcPct val="125000"/>
                        </a:lnSpc>
                        <a:spcBef>
                          <a:spcPts val="0"/>
                        </a:spcBef>
                        <a:spcAft>
                          <a:spcPts val="0"/>
                        </a:spcAft>
                      </a:pPr>
                      <a:r>
                        <a:rPr lang="vi-VN" sz="1800" spc="-40">
                          <a:solidFill>
                            <a:srgbClr val="002060"/>
                          </a:solidFill>
                          <a:effectLst/>
                        </a:rPr>
                        <a:t>Tỉ lệ chung</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4">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60%</a:t>
                      </a: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7"/>
                  </a:ext>
                </a:extLst>
              </a:tr>
            </a:tbl>
          </a:graphicData>
        </a:graphic>
      </p:graphicFrame>
      <p:sp>
        <p:nvSpPr>
          <p:cNvPr id="139347" name="Rectangle 1">
            <a:extLst>
              <a:ext uri="{FF2B5EF4-FFF2-40B4-BE49-F238E27FC236}">
                <a16:creationId xmlns:a16="http://schemas.microsoft.com/office/drawing/2014/main" xmlns="" id="{D9F8B03D-348C-FCFF-0822-3AA23FB84D70}"/>
              </a:ext>
            </a:extLst>
          </p:cNvPr>
          <p:cNvSpPr>
            <a:spLocks noChangeArrowheads="1"/>
          </p:cNvSpPr>
          <p:nvPr/>
        </p:nvSpPr>
        <p:spPr bwMode="auto">
          <a:xfrm>
            <a:off x="339725" y="998538"/>
            <a:ext cx="1093787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vi-VN"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Phương án </a:t>
            </a:r>
            <a:r>
              <a:rPr kumimoji="0" lang="en-US"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4</a:t>
            </a:r>
            <a:r>
              <a:rPr kumimoji="0" lang="vi-VN"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Câu</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hỏi</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tự</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luận</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vi-VN"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kết hợp với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trắc</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nghiệm</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tỉ</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lệ</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điểm</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kĩ</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năng</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đọc</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viết</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50% – 50% </a:t>
            </a: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endParaRPr>
          </a:p>
          <a:p>
            <a:pPr marL="0" marR="0" lvl="0" indent="0" algn="l" defTabSz="914400" rtl="0" eaLnBrk="0" fontAlgn="base" latinLnBrk="0" hangingPunct="0">
              <a:lnSpc>
                <a:spcPct val="125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11" name="Rounded Rectangle 10">
            <a:extLst>
              <a:ext uri="{FF2B5EF4-FFF2-40B4-BE49-F238E27FC236}">
                <a16:creationId xmlns:a16="http://schemas.microsoft.com/office/drawing/2014/main" xmlns="" id="{2F2D278F-781B-B69A-BBFC-33389F005A87}"/>
              </a:ext>
            </a:extLst>
          </p:cNvPr>
          <p:cNvSpPr/>
          <p:nvPr/>
        </p:nvSpPr>
        <p:spPr>
          <a:xfrm>
            <a:off x="198438" y="100013"/>
            <a:ext cx="10293350" cy="81438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2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Body)"/>
                <a:ea typeface="+mn-ea"/>
                <a:cs typeface="+mn-cs"/>
              </a:rPr>
              <a:t>MA TRẬN ĐỀ ĐÁNH GIÁ ĐỊNH KÌ </a:t>
            </a:r>
          </a:p>
        </p:txBody>
      </p:sp>
    </p:spTree>
    <p:extLst>
      <p:ext uri="{BB962C8B-B14F-4D97-AF65-F5344CB8AC3E}">
        <p14:creationId xmlns:p14="http://schemas.microsoft.com/office/powerpoint/2010/main" val="107000539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1">
            <a:extLst>
              <a:ext uri="{FF2B5EF4-FFF2-40B4-BE49-F238E27FC236}">
                <a16:creationId xmlns:a16="http://schemas.microsoft.com/office/drawing/2014/main" xmlns="" id="{CB063D23-A4FC-1F16-7147-5BC2E3A7E7B5}"/>
              </a:ext>
            </a:extLst>
          </p:cNvPr>
          <p:cNvSpPr>
            <a:spLocks noChangeArrowheads="1"/>
          </p:cNvSpPr>
          <p:nvPr/>
        </p:nvSpPr>
        <p:spPr bwMode="auto">
          <a:xfrm>
            <a:off x="3048000" y="2760663"/>
            <a:ext cx="609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185738" marR="0" lvl="0" indent="0" algn="just" defTabSz="914400" rtl="0" eaLnBrk="0" fontAlgn="base" latinLnBrk="0" hangingPunct="0">
              <a:lnSpc>
                <a:spcPct val="125000"/>
              </a:lnSpc>
              <a:spcBef>
                <a:spcPts val="1600"/>
              </a:spcBef>
              <a:spcAft>
                <a:spcPct val="0"/>
              </a:spcAft>
              <a:buClrTx/>
              <a:buSzPct val="91000"/>
              <a:buFontTx/>
              <a:buNone/>
              <a:tabLst/>
              <a:defRPr/>
            </a:pPr>
            <a:endParaRPr kumimoji="0" lang="vi-VN" altLang="en-US" sz="1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139268" name="Rectangle 2">
            <a:extLst>
              <a:ext uri="{FF2B5EF4-FFF2-40B4-BE49-F238E27FC236}">
                <a16:creationId xmlns:a16="http://schemas.microsoft.com/office/drawing/2014/main" xmlns="" id="{289F8474-5EF9-98BF-69A5-4C6E12255BFB}"/>
              </a:ext>
            </a:extLst>
          </p:cNvPr>
          <p:cNvSpPr>
            <a:spLocks noChangeArrowheads="1"/>
          </p:cNvSpPr>
          <p:nvPr/>
        </p:nvSpPr>
        <p:spPr bwMode="auto">
          <a:xfrm>
            <a:off x="2041525" y="2011363"/>
            <a:ext cx="84502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just" defTabSz="914400" rtl="0" eaLnBrk="0" fontAlgn="base" latinLnBrk="0" hangingPunct="0">
              <a:lnSpc>
                <a:spcPct val="125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139269" name="Rectangle 5">
            <a:extLst>
              <a:ext uri="{FF2B5EF4-FFF2-40B4-BE49-F238E27FC236}">
                <a16:creationId xmlns:a16="http://schemas.microsoft.com/office/drawing/2014/main" xmlns="" id="{E3723626-D167-524D-BC73-19EB0495587F}"/>
              </a:ext>
            </a:extLst>
          </p:cNvPr>
          <p:cNvSpPr>
            <a:spLocks noChangeArrowheads="1"/>
          </p:cNvSpPr>
          <p:nvPr/>
        </p:nvSpPr>
        <p:spPr bwMode="auto">
          <a:xfrm>
            <a:off x="711200" y="673100"/>
            <a:ext cx="105664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56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455613" marR="0" lvl="0" indent="0" algn="just" defTabSz="914400" rtl="0" eaLnBrk="0" fontAlgn="base" latinLnBrk="0" hangingPunct="0">
              <a:lnSpc>
                <a:spcPct val="125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139270" name="Slide Number Placeholder 4">
            <a:extLst>
              <a:ext uri="{FF2B5EF4-FFF2-40B4-BE49-F238E27FC236}">
                <a16:creationId xmlns:a16="http://schemas.microsoft.com/office/drawing/2014/main" xmlns="" id="{54BD88AF-03F9-F94C-C989-23450BC9C6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A32ED1-1719-4DD5-9654-3207E136BE03}"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graphicFrame>
        <p:nvGraphicFramePr>
          <p:cNvPr id="3" name="Table 2">
            <a:extLst>
              <a:ext uri="{FF2B5EF4-FFF2-40B4-BE49-F238E27FC236}">
                <a16:creationId xmlns:a16="http://schemas.microsoft.com/office/drawing/2014/main" xmlns="" id="{E2AE87F3-EDC0-CD62-E99D-81C70ECF1607}"/>
              </a:ext>
            </a:extLst>
          </p:cNvPr>
          <p:cNvGraphicFramePr>
            <a:graphicFrameLocks noGrp="1"/>
          </p:cNvGraphicFramePr>
          <p:nvPr>
            <p:extLst/>
          </p:nvPr>
        </p:nvGraphicFramePr>
        <p:xfrm>
          <a:off x="78920" y="1219596"/>
          <a:ext cx="12192001" cy="5765048"/>
        </p:xfrm>
        <a:graphic>
          <a:graphicData uri="http://schemas.openxmlformats.org/drawingml/2006/table">
            <a:tbl>
              <a:tblPr firstRow="1" firstCol="1" bandRow="1">
                <a:tableStyleId>{5C22544A-7EE6-4342-B048-85BDC9FD1C3A}</a:tableStyleId>
              </a:tblPr>
              <a:tblGrid>
                <a:gridCol w="845576">
                  <a:extLst>
                    <a:ext uri="{9D8B030D-6E8A-4147-A177-3AD203B41FA5}">
                      <a16:colId xmlns:a16="http://schemas.microsoft.com/office/drawing/2014/main" xmlns="" val="20000"/>
                    </a:ext>
                  </a:extLst>
                </a:gridCol>
                <a:gridCol w="1209368">
                  <a:extLst>
                    <a:ext uri="{9D8B030D-6E8A-4147-A177-3AD203B41FA5}">
                      <a16:colId xmlns:a16="http://schemas.microsoft.com/office/drawing/2014/main" xmlns="" val="20001"/>
                    </a:ext>
                  </a:extLst>
                </a:gridCol>
                <a:gridCol w="2241755">
                  <a:extLst>
                    <a:ext uri="{9D8B030D-6E8A-4147-A177-3AD203B41FA5}">
                      <a16:colId xmlns:a16="http://schemas.microsoft.com/office/drawing/2014/main" xmlns="" val="20002"/>
                    </a:ext>
                  </a:extLst>
                </a:gridCol>
                <a:gridCol w="1081548">
                  <a:extLst>
                    <a:ext uri="{9D8B030D-6E8A-4147-A177-3AD203B41FA5}">
                      <a16:colId xmlns:a16="http://schemas.microsoft.com/office/drawing/2014/main" xmlns="" val="20003"/>
                    </a:ext>
                  </a:extLst>
                </a:gridCol>
                <a:gridCol w="1189703">
                  <a:extLst>
                    <a:ext uri="{9D8B030D-6E8A-4147-A177-3AD203B41FA5}">
                      <a16:colId xmlns:a16="http://schemas.microsoft.com/office/drawing/2014/main" xmlns="" val="20004"/>
                    </a:ext>
                  </a:extLst>
                </a:gridCol>
                <a:gridCol w="1376517">
                  <a:extLst>
                    <a:ext uri="{9D8B030D-6E8A-4147-A177-3AD203B41FA5}">
                      <a16:colId xmlns:a16="http://schemas.microsoft.com/office/drawing/2014/main" xmlns="" val="20005"/>
                    </a:ext>
                  </a:extLst>
                </a:gridCol>
                <a:gridCol w="1347019">
                  <a:extLst>
                    <a:ext uri="{9D8B030D-6E8A-4147-A177-3AD203B41FA5}">
                      <a16:colId xmlns:a16="http://schemas.microsoft.com/office/drawing/2014/main" xmlns="" val="20006"/>
                    </a:ext>
                  </a:extLst>
                </a:gridCol>
                <a:gridCol w="966864">
                  <a:extLst>
                    <a:ext uri="{9D8B030D-6E8A-4147-A177-3AD203B41FA5}">
                      <a16:colId xmlns:a16="http://schemas.microsoft.com/office/drawing/2014/main" xmlns="" val="20007"/>
                    </a:ext>
                  </a:extLst>
                </a:gridCol>
                <a:gridCol w="1048749">
                  <a:extLst>
                    <a:ext uri="{9D8B030D-6E8A-4147-A177-3AD203B41FA5}">
                      <a16:colId xmlns:a16="http://schemas.microsoft.com/office/drawing/2014/main" xmlns="" val="20008"/>
                    </a:ext>
                  </a:extLst>
                </a:gridCol>
                <a:gridCol w="884902">
                  <a:extLst>
                    <a:ext uri="{9D8B030D-6E8A-4147-A177-3AD203B41FA5}">
                      <a16:colId xmlns:a16="http://schemas.microsoft.com/office/drawing/2014/main" xmlns="" val="20009"/>
                    </a:ext>
                  </a:extLst>
                </a:gridCol>
              </a:tblGrid>
              <a:tr h="393922">
                <a:tc rowSpan="3">
                  <a:txBody>
                    <a:bodyPr/>
                    <a:lstStyle/>
                    <a:p>
                      <a:pPr marL="0" marR="0" algn="ctr">
                        <a:lnSpc>
                          <a:spcPct val="125000"/>
                        </a:lnSpc>
                        <a:spcBef>
                          <a:spcPts val="0"/>
                        </a:spcBef>
                        <a:spcAft>
                          <a:spcPts val="0"/>
                        </a:spcAft>
                      </a:pPr>
                      <a:r>
                        <a:rPr lang="vi-VN" sz="2000" spc="-40" dirty="0">
                          <a:solidFill>
                            <a:srgbClr val="002060"/>
                          </a:solidFill>
                          <a:effectLst/>
                          <a:latin typeface="+mj-lt"/>
                        </a:rPr>
                        <a:t>TT</a:t>
                      </a:r>
                      <a:endParaRPr lang="en-US" sz="2000" dirty="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lnSpc>
                          <a:spcPct val="125000"/>
                        </a:lnSpc>
                        <a:spcBef>
                          <a:spcPts val="0"/>
                        </a:spcBef>
                        <a:spcAft>
                          <a:spcPts val="0"/>
                        </a:spcAft>
                      </a:pPr>
                      <a:r>
                        <a:rPr lang="en-US" sz="2000" spc="-40" err="1">
                          <a:solidFill>
                            <a:srgbClr val="002060"/>
                          </a:solidFill>
                          <a:effectLst/>
                          <a:latin typeface="+mj-lt"/>
                        </a:rPr>
                        <a:t>Kĩ</a:t>
                      </a:r>
                      <a:r>
                        <a:rPr lang="en-US" sz="2000" spc="-40">
                          <a:solidFill>
                            <a:srgbClr val="002060"/>
                          </a:solidFill>
                          <a:effectLst/>
                          <a:latin typeface="+mj-lt"/>
                        </a:rPr>
                        <a:t> </a:t>
                      </a:r>
                      <a:r>
                        <a:rPr lang="en-US" sz="2000" spc="-40" err="1">
                          <a:solidFill>
                            <a:srgbClr val="002060"/>
                          </a:solidFill>
                          <a:effectLst/>
                          <a:latin typeface="+mj-lt"/>
                        </a:rPr>
                        <a:t>năng</a:t>
                      </a:r>
                      <a:endParaRPr lang="en-US" sz="200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lnSpc>
                          <a:spcPct val="125000"/>
                        </a:lnSpc>
                        <a:spcBef>
                          <a:spcPts val="0"/>
                        </a:spcBef>
                        <a:spcAft>
                          <a:spcPts val="0"/>
                        </a:spcAft>
                      </a:pPr>
                      <a:r>
                        <a:rPr lang="en-US" sz="20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20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ơ</a:t>
                      </a:r>
                      <a:r>
                        <a:rPr lang="en-US" sz="20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0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0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0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6">
                  <a:txBody>
                    <a:bodyPr/>
                    <a:lstStyle/>
                    <a:p>
                      <a:pPr marL="0" marR="0" algn="ctr">
                        <a:lnSpc>
                          <a:spcPts val="1700"/>
                        </a:lnSpc>
                        <a:spcBef>
                          <a:spcPts val="0"/>
                        </a:spcBef>
                        <a:spcAft>
                          <a:spcPts val="800"/>
                        </a:spcAft>
                      </a:pPr>
                      <a:r>
                        <a:rPr lang="vi-VN" sz="2000" spc="-40">
                          <a:effectLst/>
                        </a:rPr>
                        <a:t>Mức độ nhận thức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gn="ctr">
                        <a:lnSpc>
                          <a:spcPct val="125000"/>
                        </a:lnSpc>
                        <a:spcBef>
                          <a:spcPts val="0"/>
                        </a:spcBef>
                        <a:spcAft>
                          <a:spcPts val="0"/>
                        </a:spcAft>
                      </a:pPr>
                      <a:r>
                        <a:rPr lang="en-US" sz="2000" spc="-40" dirty="0" err="1">
                          <a:solidFill>
                            <a:srgbClr val="002060"/>
                          </a:solidFill>
                          <a:effectLst/>
                        </a:rPr>
                        <a:t>Tỉ</a:t>
                      </a:r>
                      <a:r>
                        <a:rPr lang="en-US" sz="2000" spc="-40" dirty="0">
                          <a:solidFill>
                            <a:srgbClr val="002060"/>
                          </a:solidFill>
                          <a:effectLst/>
                        </a:rPr>
                        <a:t> </a:t>
                      </a:r>
                      <a:r>
                        <a:rPr lang="en-US" sz="2000" spc="-40" dirty="0" err="1">
                          <a:solidFill>
                            <a:srgbClr val="002060"/>
                          </a:solidFill>
                          <a:effectLst/>
                        </a:rPr>
                        <a:t>lệ</a:t>
                      </a:r>
                      <a:endParaRPr lang="en-US" sz="2000" dirty="0">
                        <a:solidFill>
                          <a:srgbClr val="002060"/>
                        </a:solidFill>
                        <a:effectLst/>
                      </a:endParaRPr>
                    </a:p>
                    <a:p>
                      <a:pPr marL="0" marR="0" algn="ctr">
                        <a:lnSpc>
                          <a:spcPct val="125000"/>
                        </a:lnSpc>
                        <a:spcBef>
                          <a:spcPts val="0"/>
                        </a:spcBef>
                        <a:spcAft>
                          <a:spcPts val="0"/>
                        </a:spcAft>
                      </a:pPr>
                      <a:r>
                        <a:rPr lang="vi-VN" sz="2000" spc="-40" dirty="0">
                          <a:solidFill>
                            <a:srgbClr val="002060"/>
                          </a:solidFill>
                          <a:effectLst/>
                          <a:latin typeface="+mj-lt"/>
                        </a:rPr>
                        <a:t>% điểm</a:t>
                      </a:r>
                      <a:endParaRPr lang="en-US" sz="2000" dirty="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726821">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25000"/>
                        </a:lnSpc>
                        <a:spcBef>
                          <a:spcPts val="0"/>
                        </a:spcBef>
                        <a:spcAft>
                          <a:spcPts val="0"/>
                        </a:spcAft>
                      </a:pPr>
                      <a:r>
                        <a:rPr lang="vi-VN" sz="2000" spc="-40" dirty="0">
                          <a:solidFill>
                            <a:srgbClr val="002060"/>
                          </a:solidFill>
                          <a:effectLst/>
                          <a:latin typeface="+mj-lt"/>
                        </a:rPr>
                        <a:t>Nhận biết</a:t>
                      </a:r>
                      <a:endParaRPr lang="en-US" sz="2000" dirty="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vi-VN" sz="2000" spc="-40" dirty="0">
                          <a:solidFill>
                            <a:srgbClr val="002060"/>
                          </a:solidFill>
                          <a:effectLst/>
                          <a:latin typeface="+mj-lt"/>
                        </a:rPr>
                        <a:t>Thông hiểu</a:t>
                      </a:r>
                      <a:endParaRPr lang="en-US" sz="2000" dirty="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vi-VN" sz="2000" spc="-40" dirty="0">
                          <a:solidFill>
                            <a:srgbClr val="002060"/>
                          </a:solidFill>
                          <a:effectLst/>
                          <a:latin typeface="+mj-lt"/>
                        </a:rPr>
                        <a:t>Vận dụng</a:t>
                      </a:r>
                      <a:endParaRPr lang="en-US" sz="2000" dirty="0">
                        <a:solidFill>
                          <a:srgbClr val="002060"/>
                        </a:solidFill>
                        <a:effectLst/>
                        <a:latin typeface="+mj-lt"/>
                      </a:endParaRPr>
                    </a:p>
                    <a:p>
                      <a:pPr marL="0" marR="0" algn="ctr">
                        <a:lnSpc>
                          <a:spcPct val="125000"/>
                        </a:lnSpc>
                        <a:spcBef>
                          <a:spcPts val="0"/>
                        </a:spcBef>
                        <a:spcAft>
                          <a:spcPts val="0"/>
                        </a:spcAft>
                      </a:pPr>
                      <a:r>
                        <a:rPr lang="vi-VN" sz="2000" spc="-40" dirty="0">
                          <a:solidFill>
                            <a:srgbClr val="002060"/>
                          </a:solidFill>
                          <a:effectLst/>
                          <a:latin typeface="+mj-lt"/>
                        </a:rPr>
                        <a:t> </a:t>
                      </a:r>
                      <a:endParaRPr lang="en-US" sz="2000" dirty="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35235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25000"/>
                        </a:lnSpc>
                        <a:spcBef>
                          <a:spcPts val="0"/>
                        </a:spcBef>
                        <a:spcAft>
                          <a:spcPts val="0"/>
                        </a:spcAft>
                      </a:pPr>
                      <a:r>
                        <a:rPr lang="vi-VN" sz="2000" spc="-40">
                          <a:solidFill>
                            <a:srgbClr val="002060"/>
                          </a:solidFill>
                          <a:effectLst/>
                          <a:latin typeface="+mj-lt"/>
                        </a:rPr>
                        <a:t>TNKQ</a:t>
                      </a:r>
                      <a:endParaRPr lang="en-US" sz="200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2000" spc="-40">
                          <a:solidFill>
                            <a:srgbClr val="002060"/>
                          </a:solidFill>
                          <a:effectLst/>
                          <a:latin typeface="+mj-lt"/>
                        </a:rPr>
                        <a:t>TL</a:t>
                      </a:r>
                      <a:endParaRPr lang="en-US" sz="200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2000" spc="-40">
                          <a:solidFill>
                            <a:srgbClr val="002060"/>
                          </a:solidFill>
                          <a:effectLst/>
                          <a:latin typeface="+mj-lt"/>
                        </a:rPr>
                        <a:t>TNKQ</a:t>
                      </a:r>
                      <a:endParaRPr lang="en-US" sz="200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2000" spc="-40">
                          <a:solidFill>
                            <a:srgbClr val="002060"/>
                          </a:solidFill>
                          <a:effectLst/>
                          <a:latin typeface="+mj-lt"/>
                        </a:rPr>
                        <a:t>TL</a:t>
                      </a:r>
                      <a:endParaRPr lang="en-US" sz="200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2000" spc="-40">
                          <a:solidFill>
                            <a:srgbClr val="002060"/>
                          </a:solidFill>
                          <a:effectLst/>
                          <a:latin typeface="+mj-lt"/>
                        </a:rPr>
                        <a:t>TNKQ</a:t>
                      </a:r>
                      <a:endParaRPr lang="en-US" sz="200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2000" spc="-40" dirty="0">
                          <a:solidFill>
                            <a:srgbClr val="002060"/>
                          </a:solidFill>
                          <a:effectLst/>
                          <a:latin typeface="+mj-lt"/>
                        </a:rPr>
                        <a:t>TL</a:t>
                      </a:r>
                      <a:endParaRPr lang="en-US" sz="2000" dirty="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xmlns="" val="10002"/>
                  </a:ext>
                </a:extLst>
              </a:tr>
              <a:tr h="1561126">
                <a:tc>
                  <a:txBody>
                    <a:bodyPr/>
                    <a:lstStyle/>
                    <a:p>
                      <a:pPr marL="0" marR="0">
                        <a:lnSpc>
                          <a:spcPct val="125000"/>
                        </a:lnSpc>
                        <a:spcBef>
                          <a:spcPts val="0"/>
                        </a:spcBef>
                        <a:spcAft>
                          <a:spcPts val="0"/>
                        </a:spcAft>
                      </a:pPr>
                      <a:r>
                        <a:rPr lang="vi-VN" sz="2000" spc="-40">
                          <a:solidFill>
                            <a:srgbClr val="002060"/>
                          </a:solidFill>
                          <a:effectLst/>
                          <a:latin typeface="+mj-lt"/>
                        </a:rPr>
                        <a:t>1</a:t>
                      </a:r>
                      <a:endParaRPr lang="en-US" sz="2000">
                        <a:solidFill>
                          <a:srgbClr val="002060"/>
                        </a:solidFill>
                        <a:effectLst/>
                        <a:latin typeface="+mj-lt"/>
                      </a:endParaRPr>
                    </a:p>
                    <a:p>
                      <a:pPr marL="0" marR="0">
                        <a:lnSpc>
                          <a:spcPct val="125000"/>
                        </a:lnSpc>
                        <a:spcBef>
                          <a:spcPts val="0"/>
                        </a:spcBef>
                        <a:spcAft>
                          <a:spcPts val="0"/>
                        </a:spcAft>
                      </a:pPr>
                      <a:r>
                        <a:rPr lang="vi-VN" sz="2000" spc="-40">
                          <a:solidFill>
                            <a:srgbClr val="002060"/>
                          </a:solidFill>
                          <a:effectLst/>
                          <a:latin typeface="+mj-lt"/>
                        </a:rPr>
                        <a:t> </a:t>
                      </a:r>
                      <a:endParaRPr lang="en-US" sz="2000">
                        <a:solidFill>
                          <a:srgbClr val="002060"/>
                        </a:solidFill>
                        <a:effectLst/>
                        <a:latin typeface="+mj-lt"/>
                      </a:endParaRPr>
                    </a:p>
                    <a:p>
                      <a:pPr marL="0" marR="0">
                        <a:lnSpc>
                          <a:spcPct val="125000"/>
                        </a:lnSpc>
                        <a:spcBef>
                          <a:spcPts val="0"/>
                        </a:spcBef>
                        <a:spcAft>
                          <a:spcPts val="0"/>
                        </a:spcAft>
                      </a:pPr>
                      <a:r>
                        <a:rPr lang="vi-VN" sz="2000" spc="-40">
                          <a:solidFill>
                            <a:srgbClr val="002060"/>
                          </a:solidFill>
                          <a:effectLst/>
                          <a:latin typeface="+mj-lt"/>
                        </a:rPr>
                        <a:t> </a:t>
                      </a:r>
                      <a:endParaRPr lang="en-US" sz="200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2000" spc="-40" err="1">
                          <a:solidFill>
                            <a:srgbClr val="002060"/>
                          </a:solidFill>
                          <a:effectLst/>
                          <a:latin typeface="+mj-lt"/>
                        </a:rPr>
                        <a:t>Đọc</a:t>
                      </a:r>
                      <a:r>
                        <a:rPr lang="en-US" sz="2000" spc="-40">
                          <a:solidFill>
                            <a:srgbClr val="002060"/>
                          </a:solidFill>
                          <a:effectLst/>
                          <a:latin typeface="+mj-lt"/>
                        </a:rPr>
                        <a:t> </a:t>
                      </a:r>
                      <a:r>
                        <a:rPr lang="en-US" sz="2000" spc="-40" err="1">
                          <a:solidFill>
                            <a:srgbClr val="002060"/>
                          </a:solidFill>
                          <a:effectLst/>
                          <a:latin typeface="+mj-lt"/>
                        </a:rPr>
                        <a:t>hiểu</a:t>
                      </a:r>
                      <a:endParaRPr lang="en-US" sz="2000">
                        <a:solidFill>
                          <a:srgbClr val="002060"/>
                        </a:solidFill>
                        <a:effectLst/>
                        <a:latin typeface="+mj-lt"/>
                      </a:endParaRPr>
                    </a:p>
                    <a:p>
                      <a:pPr marL="0" marR="0">
                        <a:lnSpc>
                          <a:spcPct val="125000"/>
                        </a:lnSpc>
                        <a:spcBef>
                          <a:spcPts val="0"/>
                        </a:spcBef>
                        <a:spcAft>
                          <a:spcPts val="0"/>
                        </a:spcAft>
                      </a:pPr>
                      <a:r>
                        <a:rPr lang="en-US" sz="2000" spc="-40">
                          <a:solidFill>
                            <a:srgbClr val="002060"/>
                          </a:solidFill>
                          <a:effectLst/>
                          <a:latin typeface="+mj-lt"/>
                        </a:rPr>
                        <a:t> </a:t>
                      </a:r>
                      <a:endParaRPr lang="en-US" sz="2000">
                        <a:solidFill>
                          <a:srgbClr val="002060"/>
                        </a:solidFill>
                        <a:effectLst/>
                        <a:latin typeface="+mj-lt"/>
                      </a:endParaRPr>
                    </a:p>
                    <a:p>
                      <a:pPr marL="0" marR="0">
                        <a:lnSpc>
                          <a:spcPct val="125000"/>
                        </a:lnSpc>
                        <a:spcBef>
                          <a:spcPts val="0"/>
                        </a:spcBef>
                        <a:spcAft>
                          <a:spcPts val="0"/>
                        </a:spcAft>
                      </a:pPr>
                      <a:r>
                        <a:rPr lang="vi-VN" sz="2000" spc="-40">
                          <a:solidFill>
                            <a:srgbClr val="002060"/>
                          </a:solidFill>
                          <a:effectLst/>
                          <a:latin typeface="+mj-lt"/>
                        </a:rPr>
                        <a:t> </a:t>
                      </a:r>
                      <a:endParaRPr lang="en-US" sz="200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5000"/>
                        </a:lnSpc>
                        <a:spcBef>
                          <a:spcPts val="0"/>
                        </a:spcBef>
                        <a:spcAft>
                          <a:spcPts val="0"/>
                        </a:spcAft>
                      </a:pPr>
                      <a:r>
                        <a:rPr lang="en-US" sz="2000" spc="-40" dirty="0">
                          <a:solidFill>
                            <a:srgbClr val="002060"/>
                          </a:solidFill>
                          <a:effectLst/>
                          <a:latin typeface="+mj-lt"/>
                        </a:rPr>
                        <a:t>VB </a:t>
                      </a:r>
                      <a:r>
                        <a:rPr lang="en-US" sz="2000" spc="-40" dirty="0" err="1">
                          <a:solidFill>
                            <a:srgbClr val="002060"/>
                          </a:solidFill>
                          <a:effectLst/>
                          <a:latin typeface="+mj-lt"/>
                        </a:rPr>
                        <a:t>văn</a:t>
                      </a:r>
                      <a:r>
                        <a:rPr lang="en-US" sz="2000" spc="-40" dirty="0">
                          <a:solidFill>
                            <a:srgbClr val="002060"/>
                          </a:solidFill>
                          <a:effectLst/>
                          <a:latin typeface="+mj-lt"/>
                        </a:rPr>
                        <a:t> </a:t>
                      </a:r>
                      <a:r>
                        <a:rPr lang="en-US" sz="2000" spc="-40" dirty="0" err="1">
                          <a:solidFill>
                            <a:srgbClr val="002060"/>
                          </a:solidFill>
                          <a:effectLst/>
                          <a:latin typeface="+mj-lt"/>
                        </a:rPr>
                        <a:t>học</a:t>
                      </a:r>
                      <a:r>
                        <a:rPr lang="en-US" sz="2000" spc="-40" dirty="0">
                          <a:solidFill>
                            <a:srgbClr val="002060"/>
                          </a:solidFill>
                          <a:effectLst/>
                          <a:latin typeface="+mj-lt"/>
                        </a:rPr>
                        <a:t>/ VB </a:t>
                      </a:r>
                      <a:r>
                        <a:rPr lang="en-US" sz="2000" spc="-40" dirty="0" err="1">
                          <a:solidFill>
                            <a:srgbClr val="002060"/>
                          </a:solidFill>
                          <a:effectLst/>
                          <a:latin typeface="+mj-lt"/>
                        </a:rPr>
                        <a:t>nghị</a:t>
                      </a:r>
                      <a:r>
                        <a:rPr lang="en-US" sz="2000" spc="-40" dirty="0">
                          <a:solidFill>
                            <a:srgbClr val="002060"/>
                          </a:solidFill>
                          <a:effectLst/>
                          <a:latin typeface="+mj-lt"/>
                        </a:rPr>
                        <a:t> </a:t>
                      </a:r>
                      <a:r>
                        <a:rPr lang="en-US" sz="2000" spc="-40" dirty="0" err="1">
                          <a:solidFill>
                            <a:srgbClr val="002060"/>
                          </a:solidFill>
                          <a:effectLst/>
                          <a:latin typeface="+mj-lt"/>
                        </a:rPr>
                        <a:t>luận</a:t>
                      </a:r>
                      <a:r>
                        <a:rPr lang="vi-VN" sz="2000" spc="-40" dirty="0">
                          <a:solidFill>
                            <a:srgbClr val="002060"/>
                          </a:solidFill>
                          <a:effectLst/>
                          <a:latin typeface="+mj-lt"/>
                        </a:rPr>
                        <a:t>/</a:t>
                      </a:r>
                      <a:r>
                        <a:rPr lang="en-US" sz="2000" spc="-40" dirty="0">
                          <a:solidFill>
                            <a:srgbClr val="002060"/>
                          </a:solidFill>
                          <a:effectLst/>
                          <a:latin typeface="+mj-lt"/>
                        </a:rPr>
                        <a:t> VB </a:t>
                      </a:r>
                      <a:r>
                        <a:rPr lang="en-US" sz="2000" spc="-40" dirty="0" err="1">
                          <a:solidFill>
                            <a:srgbClr val="002060"/>
                          </a:solidFill>
                          <a:effectLst/>
                          <a:latin typeface="+mj-lt"/>
                        </a:rPr>
                        <a:t>thông</a:t>
                      </a:r>
                      <a:r>
                        <a:rPr lang="en-US" sz="2000" spc="-40" dirty="0">
                          <a:solidFill>
                            <a:srgbClr val="002060"/>
                          </a:solidFill>
                          <a:effectLst/>
                          <a:latin typeface="+mj-lt"/>
                        </a:rPr>
                        <a:t> tin</a:t>
                      </a:r>
                      <a:endParaRPr lang="en-US" sz="2000" dirty="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2000" spc="-40" dirty="0">
                          <a:solidFill>
                            <a:srgbClr val="002060"/>
                          </a:solidFill>
                          <a:effectLst/>
                          <a:latin typeface="+mj-lt"/>
                        </a:rPr>
                        <a:t>2</a:t>
                      </a:r>
                      <a:endParaRPr lang="en-US" sz="2000" dirty="0">
                        <a:solidFill>
                          <a:srgbClr val="002060"/>
                        </a:solidFill>
                        <a:effectLst/>
                        <a:latin typeface="+mj-lt"/>
                      </a:endParaRPr>
                    </a:p>
                  </a:txBody>
                  <a:tcPr marL="68580" marR="68580" marT="0" marB="0" anchor="ctr"/>
                </a:tc>
                <a:tc>
                  <a:txBody>
                    <a:bodyPr/>
                    <a:lstStyle/>
                    <a:p>
                      <a:pPr marL="0" marR="0" algn="ctr">
                        <a:lnSpc>
                          <a:spcPct val="125000"/>
                        </a:lnSpc>
                        <a:spcBef>
                          <a:spcPts val="0"/>
                        </a:spcBef>
                        <a:spcAft>
                          <a:spcPts val="0"/>
                        </a:spcAft>
                      </a:pPr>
                      <a:r>
                        <a:rPr lang="en-US" sz="2000" spc="-40" dirty="0">
                          <a:solidFill>
                            <a:srgbClr val="002060"/>
                          </a:solidFill>
                          <a:effectLst/>
                          <a:latin typeface="+mj-lt"/>
                        </a:rPr>
                        <a:t>0</a:t>
                      </a:r>
                      <a:endParaRPr lang="en-US" sz="2000" dirty="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2000" spc="-40" dirty="0">
                          <a:solidFill>
                            <a:srgbClr val="002060"/>
                          </a:solidFill>
                          <a:effectLst/>
                          <a:latin typeface="+mj-lt"/>
                        </a:rPr>
                        <a:t>2</a:t>
                      </a:r>
                      <a:endParaRPr lang="en-US" sz="2000" dirty="0">
                        <a:solidFill>
                          <a:srgbClr val="002060"/>
                        </a:solidFill>
                        <a:effectLst/>
                        <a:latin typeface="+mj-lt"/>
                      </a:endParaRPr>
                    </a:p>
                  </a:txBody>
                  <a:tcPr marL="68580" marR="68580" marT="0" marB="0" anchor="ctr"/>
                </a:tc>
                <a:tc>
                  <a:txBody>
                    <a:bodyPr/>
                    <a:lstStyle/>
                    <a:p>
                      <a:pPr marL="0" marR="0" algn="ctr">
                        <a:lnSpc>
                          <a:spcPct val="125000"/>
                        </a:lnSpc>
                        <a:spcBef>
                          <a:spcPts val="0"/>
                        </a:spcBef>
                        <a:spcAft>
                          <a:spcPts val="0"/>
                        </a:spcAft>
                      </a:pPr>
                      <a:r>
                        <a:rPr lang="en-US" sz="2000" spc="-40" dirty="0">
                          <a:solidFill>
                            <a:srgbClr val="002060"/>
                          </a:solidFill>
                          <a:effectLst/>
                          <a:latin typeface="+mj-lt"/>
                        </a:rPr>
                        <a:t>1</a:t>
                      </a:r>
                      <a:endParaRPr lang="en-US" sz="2000" dirty="0">
                        <a:solidFill>
                          <a:srgbClr val="002060"/>
                        </a:solidFill>
                        <a:effectLst/>
                        <a:latin typeface="+mj-lt"/>
                      </a:endParaRPr>
                    </a:p>
                  </a:txBody>
                  <a:tcPr marL="68580" marR="68580" marT="0" marB="0" anchor="ctr"/>
                </a:tc>
                <a:tc>
                  <a:txBody>
                    <a:bodyPr/>
                    <a:lstStyle/>
                    <a:p>
                      <a:pPr marL="0" marR="0" algn="ctr">
                        <a:lnSpc>
                          <a:spcPct val="125000"/>
                        </a:lnSpc>
                        <a:spcBef>
                          <a:spcPts val="0"/>
                        </a:spcBef>
                        <a:spcAft>
                          <a:spcPts val="0"/>
                        </a:spcAft>
                      </a:pPr>
                      <a:r>
                        <a:rPr lang="en-US" sz="2000" spc="-40">
                          <a:solidFill>
                            <a:srgbClr val="002060"/>
                          </a:solidFill>
                          <a:effectLst/>
                          <a:latin typeface="+mj-lt"/>
                        </a:rPr>
                        <a:t>0</a:t>
                      </a:r>
                      <a:endParaRPr lang="en-US" sz="200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2000" spc="-40" dirty="0">
                          <a:solidFill>
                            <a:srgbClr val="002060"/>
                          </a:solidFill>
                          <a:effectLst/>
                          <a:latin typeface="+mj-lt"/>
                        </a:rPr>
                        <a:t>1 </a:t>
                      </a:r>
                      <a:endParaRPr lang="en-US" sz="2000" dirty="0">
                        <a:solidFill>
                          <a:srgbClr val="002060"/>
                        </a:solidFill>
                        <a:effectLst/>
                        <a:latin typeface="+mj-lt"/>
                      </a:endParaRPr>
                    </a:p>
                  </a:txBody>
                  <a:tcPr marL="68580" marR="68580" marT="0" marB="0" anchor="ctr"/>
                </a:tc>
                <a:tc>
                  <a:txBody>
                    <a:bodyPr/>
                    <a:lstStyle/>
                    <a:p>
                      <a:pPr marL="0" marR="0" algn="ctr">
                        <a:lnSpc>
                          <a:spcPct val="125000"/>
                        </a:lnSpc>
                        <a:spcBef>
                          <a:spcPts val="0"/>
                        </a:spcBef>
                        <a:spcAft>
                          <a:spcPts val="0"/>
                        </a:spcAft>
                      </a:pPr>
                      <a:r>
                        <a:rPr lang="en-US" sz="2000" spc="-40" dirty="0">
                          <a:solidFill>
                            <a:srgbClr val="002060"/>
                          </a:solidFill>
                          <a:effectLst/>
                          <a:latin typeface="+mj-lt"/>
                        </a:rPr>
                        <a:t>40</a:t>
                      </a:r>
                      <a:r>
                        <a:rPr lang="vi-VN" sz="2000" spc="-40" dirty="0">
                          <a:solidFill>
                            <a:srgbClr val="002060"/>
                          </a:solidFill>
                          <a:effectLst/>
                          <a:latin typeface="+mj-lt"/>
                        </a:rPr>
                        <a:t>%</a:t>
                      </a:r>
                      <a:endParaRPr lang="en-US" sz="2000" dirty="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1409406">
                <a:tc>
                  <a:txBody>
                    <a:bodyPr/>
                    <a:lstStyle/>
                    <a:p>
                      <a:pPr marL="0" marR="0" algn="ctr">
                        <a:lnSpc>
                          <a:spcPct val="125000"/>
                        </a:lnSpc>
                        <a:spcBef>
                          <a:spcPts val="0"/>
                        </a:spcBef>
                        <a:spcAft>
                          <a:spcPts val="0"/>
                        </a:spcAft>
                      </a:pPr>
                      <a:r>
                        <a:rPr lang="vi-VN" sz="2000" spc="-40">
                          <a:solidFill>
                            <a:srgbClr val="002060"/>
                          </a:solidFill>
                          <a:effectLst/>
                          <a:latin typeface="+mj-lt"/>
                        </a:rPr>
                        <a:t>2</a:t>
                      </a:r>
                      <a:endParaRPr lang="en-US" sz="200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2000" spc="-40" dirty="0" err="1">
                          <a:solidFill>
                            <a:srgbClr val="002060"/>
                          </a:solidFill>
                          <a:effectLst/>
                          <a:latin typeface="+mj-lt"/>
                        </a:rPr>
                        <a:t>Viết</a:t>
                      </a:r>
                      <a:endParaRPr lang="en-US" sz="2000" dirty="0">
                        <a:solidFill>
                          <a:srgbClr val="002060"/>
                        </a:solidFill>
                        <a:effectLst/>
                        <a:latin typeface="+mj-lt"/>
                      </a:endParaRPr>
                    </a:p>
                    <a:p>
                      <a:pPr marL="0" marR="0">
                        <a:lnSpc>
                          <a:spcPct val="125000"/>
                        </a:lnSpc>
                        <a:spcBef>
                          <a:spcPts val="0"/>
                        </a:spcBef>
                        <a:spcAft>
                          <a:spcPts val="0"/>
                        </a:spcAft>
                      </a:pPr>
                      <a:r>
                        <a:rPr lang="en-US" sz="2000" spc="-40" dirty="0">
                          <a:solidFill>
                            <a:srgbClr val="002060"/>
                          </a:solidFill>
                          <a:effectLst/>
                          <a:latin typeface="+mj-lt"/>
                        </a:rPr>
                        <a:t> </a:t>
                      </a:r>
                      <a:endParaRPr lang="en-US" sz="2000" dirty="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5000"/>
                        </a:lnSpc>
                        <a:spcBef>
                          <a:spcPts val="0"/>
                        </a:spcBef>
                        <a:spcAft>
                          <a:spcPts val="0"/>
                        </a:spcAft>
                      </a:pPr>
                      <a:r>
                        <a:rPr lang="en-US" sz="2000">
                          <a:solidFill>
                            <a:srgbClr val="002060"/>
                          </a:solidFill>
                          <a:effectLst/>
                          <a:latin typeface="+mj-lt"/>
                        </a:rPr>
                        <a:t>Nghị luận xã hội, nghị luận văn học, thuyết minh, biểu cảm,… </a:t>
                      </a:r>
                      <a:endParaRPr lang="en-US" sz="200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2000" spc="-40">
                          <a:solidFill>
                            <a:srgbClr val="002060"/>
                          </a:solidFill>
                          <a:effectLst/>
                          <a:latin typeface="+mj-lt"/>
                        </a:rPr>
                        <a:t>0</a:t>
                      </a:r>
                      <a:endParaRPr lang="en-US" sz="200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2000" spc="-40" dirty="0">
                          <a:solidFill>
                            <a:srgbClr val="002060"/>
                          </a:solidFill>
                          <a:effectLst/>
                          <a:latin typeface="+mj-lt"/>
                        </a:rPr>
                        <a:t>1*</a:t>
                      </a:r>
                    </a:p>
                  </a:txBody>
                  <a:tcPr marL="68580" marR="68580" marT="0" marB="0" anchor="ctr"/>
                </a:tc>
                <a:tc>
                  <a:txBody>
                    <a:bodyPr/>
                    <a:lstStyle/>
                    <a:p>
                      <a:pPr marL="0" marR="0" algn="ctr">
                        <a:lnSpc>
                          <a:spcPct val="125000"/>
                        </a:lnSpc>
                        <a:spcBef>
                          <a:spcPts val="0"/>
                        </a:spcBef>
                        <a:spcAft>
                          <a:spcPts val="0"/>
                        </a:spcAft>
                      </a:pPr>
                      <a:r>
                        <a:rPr lang="en-US" sz="2000" spc="-40" dirty="0">
                          <a:solidFill>
                            <a:srgbClr val="002060"/>
                          </a:solidFill>
                          <a:effectLst/>
                          <a:latin typeface="+mj-lt"/>
                        </a:rPr>
                        <a:t>0</a:t>
                      </a:r>
                      <a:endParaRPr lang="en-US" sz="2000" dirty="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2000" spc="-40" dirty="0">
                          <a:solidFill>
                            <a:srgbClr val="002060"/>
                          </a:solidFill>
                          <a:effectLst/>
                          <a:latin typeface="+mj-lt"/>
                        </a:rPr>
                        <a:t>1*</a:t>
                      </a:r>
                    </a:p>
                    <a:p>
                      <a:pPr marL="0" marR="0" algn="ctr">
                        <a:lnSpc>
                          <a:spcPct val="125000"/>
                        </a:lnSpc>
                        <a:spcBef>
                          <a:spcPts val="0"/>
                        </a:spcBef>
                        <a:spcAft>
                          <a:spcPts val="0"/>
                        </a:spcAft>
                      </a:pPr>
                      <a:endParaRPr lang="en-US" sz="2000" dirty="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2000" spc="-40">
                          <a:solidFill>
                            <a:srgbClr val="002060"/>
                          </a:solidFill>
                          <a:effectLst/>
                          <a:latin typeface="+mj-lt"/>
                        </a:rPr>
                        <a:t>0</a:t>
                      </a:r>
                      <a:endParaRPr lang="en-US" sz="200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2000" spc="-40" dirty="0">
                          <a:solidFill>
                            <a:srgbClr val="002060"/>
                          </a:solidFill>
                          <a:effectLst/>
                          <a:latin typeface="+mj-lt"/>
                        </a:rPr>
                        <a:t>1*</a:t>
                      </a:r>
                    </a:p>
                    <a:p>
                      <a:pPr marL="0" marR="0" algn="ctr">
                        <a:lnSpc>
                          <a:spcPct val="125000"/>
                        </a:lnSpc>
                        <a:spcBef>
                          <a:spcPts val="0"/>
                        </a:spcBef>
                        <a:spcAft>
                          <a:spcPts val="0"/>
                        </a:spcAft>
                      </a:pPr>
                      <a:endParaRPr lang="en-US" sz="2000" dirty="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2000" spc="-40" dirty="0">
                          <a:solidFill>
                            <a:srgbClr val="002060"/>
                          </a:solidFill>
                          <a:effectLst/>
                          <a:latin typeface="+mj-lt"/>
                        </a:rPr>
                        <a:t>60</a:t>
                      </a:r>
                      <a:r>
                        <a:rPr lang="vi-VN" sz="2000" spc="-40" dirty="0">
                          <a:solidFill>
                            <a:srgbClr val="002060"/>
                          </a:solidFill>
                          <a:effectLst/>
                          <a:latin typeface="+mj-lt"/>
                        </a:rPr>
                        <a:t>%</a:t>
                      </a:r>
                      <a:endParaRPr lang="en-US" sz="2000" dirty="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52353">
                <a:tc gridSpan="3">
                  <a:txBody>
                    <a:bodyPr/>
                    <a:lstStyle/>
                    <a:p>
                      <a:pPr marL="0" marR="0" algn="ctr">
                        <a:lnSpc>
                          <a:spcPct val="125000"/>
                        </a:lnSpc>
                        <a:spcBef>
                          <a:spcPts val="0"/>
                        </a:spcBef>
                        <a:spcAft>
                          <a:spcPts val="0"/>
                        </a:spcAft>
                      </a:pPr>
                      <a:r>
                        <a:rPr lang="vi-VN" sz="2000" spc="-40">
                          <a:solidFill>
                            <a:srgbClr val="002060"/>
                          </a:solidFill>
                          <a:effectLst/>
                          <a:latin typeface="+mj-lt"/>
                        </a:rPr>
                        <a:t>Tổng</a:t>
                      </a:r>
                      <a:endParaRPr lang="en-US" sz="200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25000"/>
                        </a:lnSpc>
                        <a:spcBef>
                          <a:spcPts val="0"/>
                        </a:spcBef>
                        <a:spcAft>
                          <a:spcPts val="0"/>
                        </a:spcAft>
                      </a:pPr>
                      <a:r>
                        <a:rPr lang="en-US" sz="2000" dirty="0">
                          <a:solidFill>
                            <a:srgbClr val="002060"/>
                          </a:solidFill>
                          <a:effectLst/>
                          <a:latin typeface="+mj-lt"/>
                          <a:ea typeface="Times New Roman" panose="02020603050405020304" pitchFamily="18" charset="0"/>
                          <a:cs typeface="Times New Roman" panose="02020603050405020304" pitchFamily="18" charset="0"/>
                        </a:rPr>
                        <a:t>1,0</a:t>
                      </a:r>
                    </a:p>
                  </a:txBody>
                  <a:tcPr marL="68580" marR="68580" marT="0" marB="0" anchor="ctr"/>
                </a:tc>
                <a:tc>
                  <a:txBody>
                    <a:bodyPr/>
                    <a:lstStyle/>
                    <a:p>
                      <a:pPr marL="0" marR="0" algn="ctr">
                        <a:lnSpc>
                          <a:spcPct val="125000"/>
                        </a:lnSpc>
                        <a:spcBef>
                          <a:spcPts val="0"/>
                        </a:spcBef>
                        <a:spcAft>
                          <a:spcPts val="0"/>
                        </a:spcAft>
                      </a:pPr>
                      <a:r>
                        <a:rPr lang="en-US" sz="2000" dirty="0">
                          <a:solidFill>
                            <a:srgbClr val="002060"/>
                          </a:solidFill>
                          <a:effectLst/>
                          <a:latin typeface="+mj-lt"/>
                          <a:ea typeface="Times New Roman" panose="02020603050405020304" pitchFamily="18" charset="0"/>
                          <a:cs typeface="Times New Roman" panose="02020603050405020304" pitchFamily="18" charset="0"/>
                        </a:rPr>
                        <a:t>0,5</a:t>
                      </a:r>
                    </a:p>
                  </a:txBody>
                  <a:tcPr marL="68580" marR="68580" marT="0" marB="0"/>
                </a:tc>
                <a:tc>
                  <a:txBody>
                    <a:bodyPr/>
                    <a:lstStyle/>
                    <a:p>
                      <a:pPr marL="0" marR="0" algn="ctr">
                        <a:lnSpc>
                          <a:spcPct val="125000"/>
                        </a:lnSpc>
                        <a:spcBef>
                          <a:spcPts val="0"/>
                        </a:spcBef>
                        <a:spcAft>
                          <a:spcPts val="0"/>
                        </a:spcAft>
                      </a:pPr>
                      <a:r>
                        <a:rPr lang="en-US" sz="2000" dirty="0">
                          <a:solidFill>
                            <a:srgbClr val="002060"/>
                          </a:solidFill>
                          <a:effectLst/>
                          <a:latin typeface="+mj-lt"/>
                          <a:ea typeface="Times New Roman" panose="02020603050405020304" pitchFamily="18" charset="0"/>
                          <a:cs typeface="Times New Roman" panose="02020603050405020304" pitchFamily="18" charset="0"/>
                        </a:rPr>
                        <a:t>1,0</a:t>
                      </a:r>
                    </a:p>
                  </a:txBody>
                  <a:tcPr marL="68580" marR="68580" marT="0" marB="0"/>
                </a:tc>
                <a:tc>
                  <a:txBody>
                    <a:bodyPr/>
                    <a:lstStyle/>
                    <a:p>
                      <a:pPr marL="0" marR="0" algn="ctr">
                        <a:lnSpc>
                          <a:spcPct val="125000"/>
                        </a:lnSpc>
                        <a:spcBef>
                          <a:spcPts val="0"/>
                        </a:spcBef>
                        <a:spcAft>
                          <a:spcPts val="0"/>
                        </a:spcAft>
                      </a:pPr>
                      <a:r>
                        <a:rPr lang="en-US" sz="2000" dirty="0">
                          <a:solidFill>
                            <a:srgbClr val="002060"/>
                          </a:solidFill>
                          <a:effectLst/>
                          <a:latin typeface="+mj-lt"/>
                          <a:ea typeface="Times New Roman" panose="02020603050405020304" pitchFamily="18" charset="0"/>
                          <a:cs typeface="Times New Roman" panose="02020603050405020304" pitchFamily="18" charset="0"/>
                        </a:rPr>
                        <a:t>2,5</a:t>
                      </a:r>
                    </a:p>
                  </a:txBody>
                  <a:tcPr marL="68580" marR="68580" marT="0" marB="0"/>
                </a:tc>
                <a:tc>
                  <a:txBody>
                    <a:bodyPr/>
                    <a:lstStyle/>
                    <a:p>
                      <a:pPr marL="0" marR="0" algn="ctr">
                        <a:lnSpc>
                          <a:spcPct val="125000"/>
                        </a:lnSpc>
                        <a:spcBef>
                          <a:spcPts val="0"/>
                        </a:spcBef>
                        <a:spcAft>
                          <a:spcPts val="0"/>
                        </a:spcAft>
                      </a:pPr>
                      <a:endParaRPr lang="en-US" sz="2000" dirty="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2000" dirty="0">
                          <a:solidFill>
                            <a:srgbClr val="002060"/>
                          </a:solidFill>
                          <a:effectLst/>
                          <a:latin typeface="+mj-lt"/>
                          <a:ea typeface="Times New Roman" panose="02020603050405020304" pitchFamily="18" charset="0"/>
                          <a:cs typeface="Times New Roman" panose="02020603050405020304" pitchFamily="18" charset="0"/>
                        </a:rPr>
                        <a:t>5,0</a:t>
                      </a:r>
                    </a:p>
                  </a:txBody>
                  <a:tcPr marL="68580" marR="68580" marT="0" marB="0"/>
                </a:tc>
                <a:tc rowSpan="3">
                  <a:txBody>
                    <a:bodyPr/>
                    <a:lstStyle/>
                    <a:p>
                      <a:pPr marL="0" marR="0" algn="ctr">
                        <a:lnSpc>
                          <a:spcPct val="125000"/>
                        </a:lnSpc>
                        <a:spcBef>
                          <a:spcPts val="0"/>
                        </a:spcBef>
                        <a:spcAft>
                          <a:spcPts val="0"/>
                        </a:spcAft>
                      </a:pPr>
                      <a:r>
                        <a:rPr lang="vi-VN" sz="2000" spc="-40" dirty="0">
                          <a:solidFill>
                            <a:srgbClr val="002060"/>
                          </a:solidFill>
                          <a:effectLst/>
                          <a:latin typeface="+mj-lt"/>
                        </a:rPr>
                        <a:t>100%</a:t>
                      </a:r>
                      <a:endParaRPr lang="en-US" sz="2000" dirty="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352353">
                <a:tc gridSpan="3">
                  <a:txBody>
                    <a:bodyPr/>
                    <a:lstStyle/>
                    <a:p>
                      <a:pPr marL="0" marR="0" algn="ctr">
                        <a:lnSpc>
                          <a:spcPct val="125000"/>
                        </a:lnSpc>
                        <a:spcBef>
                          <a:spcPts val="0"/>
                        </a:spcBef>
                        <a:spcAft>
                          <a:spcPts val="0"/>
                        </a:spcAft>
                      </a:pPr>
                      <a:r>
                        <a:rPr lang="vi-VN" sz="2000" spc="-40">
                          <a:solidFill>
                            <a:srgbClr val="002060"/>
                          </a:solidFill>
                          <a:effectLst/>
                          <a:latin typeface="+mj-lt"/>
                        </a:rPr>
                        <a:t>Tỉ lệ %</a:t>
                      </a:r>
                      <a:endParaRPr lang="en-US" sz="200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a:lnSpc>
                          <a:spcPct val="125000"/>
                        </a:lnSpc>
                        <a:spcBef>
                          <a:spcPts val="0"/>
                        </a:spcBef>
                        <a:spcAft>
                          <a:spcPts val="0"/>
                        </a:spcAft>
                      </a:pPr>
                      <a:r>
                        <a:rPr lang="en-US" sz="2000" dirty="0">
                          <a:solidFill>
                            <a:srgbClr val="002060"/>
                          </a:solidFill>
                          <a:effectLst/>
                          <a:latin typeface="+mj-lt"/>
                          <a:ea typeface="Times New Roman" panose="02020603050405020304" pitchFamily="18" charset="0"/>
                          <a:cs typeface="Times New Roman" panose="02020603050405020304" pitchFamily="18" charset="0"/>
                        </a:rPr>
                        <a:t>15%</a:t>
                      </a: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en-US" sz="2000" dirty="0">
                          <a:solidFill>
                            <a:srgbClr val="002060"/>
                          </a:solidFill>
                          <a:effectLst/>
                          <a:latin typeface="+mj-lt"/>
                          <a:ea typeface="Times New Roman" panose="02020603050405020304" pitchFamily="18" charset="0"/>
                          <a:cs typeface="Times New Roman" panose="02020603050405020304" pitchFamily="18" charset="0"/>
                        </a:rPr>
                        <a:t>35%</a:t>
                      </a:r>
                    </a:p>
                  </a:txBody>
                  <a:tcPr marL="68580" marR="68580" marT="0" marB="0"/>
                </a:tc>
                <a:tc hMerge="1">
                  <a:txBody>
                    <a:bodyPr/>
                    <a:lstStyle/>
                    <a:p>
                      <a:endParaRPr lang="en-US"/>
                    </a:p>
                  </a:txBody>
                  <a:tcPr/>
                </a:tc>
                <a:tc gridSpan="2">
                  <a:txBody>
                    <a:bodyPr/>
                    <a:lstStyle/>
                    <a:p>
                      <a:pPr marL="0" marR="0" algn="ctr">
                        <a:lnSpc>
                          <a:spcPct val="125000"/>
                        </a:lnSpc>
                        <a:spcBef>
                          <a:spcPts val="0"/>
                        </a:spcBef>
                        <a:spcAft>
                          <a:spcPts val="0"/>
                        </a:spcAft>
                      </a:pPr>
                      <a:r>
                        <a:rPr lang="en-US" sz="2000" dirty="0">
                          <a:solidFill>
                            <a:srgbClr val="002060"/>
                          </a:solidFill>
                          <a:effectLst/>
                          <a:latin typeface="+mj-lt"/>
                          <a:ea typeface="Times New Roman" panose="02020603050405020304" pitchFamily="18" charset="0"/>
                          <a:cs typeface="Times New Roman" panose="02020603050405020304" pitchFamily="18" charset="0"/>
                        </a:rPr>
                        <a:t>50%</a:t>
                      </a:r>
                    </a:p>
                  </a:txBody>
                  <a:tcPr marL="68580" marR="68580" marT="0" marB="0"/>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6"/>
                  </a:ext>
                </a:extLst>
              </a:tr>
              <a:tr h="352353">
                <a:tc gridSpan="3">
                  <a:txBody>
                    <a:bodyPr/>
                    <a:lstStyle/>
                    <a:p>
                      <a:pPr marL="0" marR="0" algn="ctr">
                        <a:lnSpc>
                          <a:spcPct val="125000"/>
                        </a:lnSpc>
                        <a:spcBef>
                          <a:spcPts val="0"/>
                        </a:spcBef>
                        <a:spcAft>
                          <a:spcPts val="0"/>
                        </a:spcAft>
                      </a:pPr>
                      <a:r>
                        <a:rPr lang="vi-VN" sz="2000" spc="-40">
                          <a:solidFill>
                            <a:srgbClr val="002060"/>
                          </a:solidFill>
                          <a:effectLst/>
                          <a:latin typeface="+mj-lt"/>
                        </a:rPr>
                        <a:t>Tỉ lệ chung</a:t>
                      </a:r>
                      <a:endParaRPr lang="en-US" sz="2000">
                        <a:solidFill>
                          <a:srgbClr val="002060"/>
                        </a:solidFill>
                        <a:effectLst/>
                        <a:latin typeface="+mj-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4">
                  <a:txBody>
                    <a:bodyPr/>
                    <a:lstStyle/>
                    <a:p>
                      <a:pPr marL="0" marR="0" algn="ctr">
                        <a:lnSpc>
                          <a:spcPct val="125000"/>
                        </a:lnSpc>
                        <a:spcBef>
                          <a:spcPts val="0"/>
                        </a:spcBef>
                        <a:spcAft>
                          <a:spcPts val="0"/>
                        </a:spcAft>
                      </a:pPr>
                      <a:r>
                        <a:rPr lang="en-US" sz="2000" dirty="0">
                          <a:solidFill>
                            <a:srgbClr val="002060"/>
                          </a:solidFill>
                          <a:effectLst/>
                          <a:latin typeface="+mj-lt"/>
                          <a:ea typeface="Times New Roman" panose="02020603050405020304" pitchFamily="18" charset="0"/>
                          <a:cs typeface="Times New Roman" panose="02020603050405020304" pitchFamily="18" charset="0"/>
                        </a:rPr>
                        <a:t>50%</a:t>
                      </a: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25000"/>
                        </a:lnSpc>
                        <a:spcBef>
                          <a:spcPts val="0"/>
                        </a:spcBef>
                        <a:spcAft>
                          <a:spcPts val="0"/>
                        </a:spcAft>
                      </a:pPr>
                      <a:r>
                        <a:rPr lang="en-US" sz="2000" dirty="0">
                          <a:solidFill>
                            <a:srgbClr val="002060"/>
                          </a:solidFill>
                          <a:effectLst/>
                          <a:latin typeface="+mj-lt"/>
                          <a:ea typeface="Times New Roman" panose="02020603050405020304" pitchFamily="18" charset="0"/>
                          <a:cs typeface="Times New Roman" panose="02020603050405020304" pitchFamily="18" charset="0"/>
                        </a:rPr>
                        <a:t>50%</a:t>
                      </a:r>
                    </a:p>
                  </a:txBody>
                  <a:tcPr marL="68580" marR="68580" marT="0" marB="0"/>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7"/>
                  </a:ext>
                </a:extLst>
              </a:tr>
            </a:tbl>
          </a:graphicData>
        </a:graphic>
      </p:graphicFrame>
      <p:sp>
        <p:nvSpPr>
          <p:cNvPr id="139347" name="Rectangle 1">
            <a:extLst>
              <a:ext uri="{FF2B5EF4-FFF2-40B4-BE49-F238E27FC236}">
                <a16:creationId xmlns:a16="http://schemas.microsoft.com/office/drawing/2014/main" xmlns="" id="{D9F8B03D-348C-FCFF-0822-3AA23FB84D70}"/>
              </a:ext>
            </a:extLst>
          </p:cNvPr>
          <p:cNvSpPr>
            <a:spLocks noChangeArrowheads="1"/>
          </p:cNvSpPr>
          <p:nvPr/>
        </p:nvSpPr>
        <p:spPr bwMode="auto">
          <a:xfrm>
            <a:off x="339725" y="836712"/>
            <a:ext cx="1093787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vi-VN"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Phương án </a:t>
            </a:r>
            <a:r>
              <a:rPr kumimoji="0" lang="en-US"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5</a:t>
            </a:r>
            <a:r>
              <a:rPr kumimoji="0" lang="vi-VN"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Câu</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hỏi</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tự</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luận</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vi-VN"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kết hợp với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trắc</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nghiệm</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tỉ</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lệ</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điểm</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kĩ</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năng</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đọc</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viết</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40% – 60% </a:t>
            </a: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endParaRPr>
          </a:p>
          <a:p>
            <a:pPr marL="0" marR="0" lvl="0" indent="0" algn="l" defTabSz="914400" rtl="0" eaLnBrk="0" fontAlgn="base" latinLnBrk="0" hangingPunct="0">
              <a:lnSpc>
                <a:spcPct val="125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11" name="Rounded Rectangle 10">
            <a:extLst>
              <a:ext uri="{FF2B5EF4-FFF2-40B4-BE49-F238E27FC236}">
                <a16:creationId xmlns:a16="http://schemas.microsoft.com/office/drawing/2014/main" xmlns="" id="{2F2D278F-781B-B69A-BBFC-33389F005A87}"/>
              </a:ext>
            </a:extLst>
          </p:cNvPr>
          <p:cNvSpPr/>
          <p:nvPr/>
        </p:nvSpPr>
        <p:spPr>
          <a:xfrm>
            <a:off x="198438" y="100013"/>
            <a:ext cx="10293350" cy="81438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2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Body)"/>
                <a:ea typeface="+mn-ea"/>
                <a:cs typeface="+mn-cs"/>
              </a:rPr>
              <a:t>MA TRẬN ĐỀ ĐÁNH GIÁ ĐỊNH KÌ </a:t>
            </a:r>
          </a:p>
        </p:txBody>
      </p:sp>
    </p:spTree>
    <p:extLst>
      <p:ext uri="{BB962C8B-B14F-4D97-AF65-F5344CB8AC3E}">
        <p14:creationId xmlns:p14="http://schemas.microsoft.com/office/powerpoint/2010/main" val="333232481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1">
            <a:extLst>
              <a:ext uri="{FF2B5EF4-FFF2-40B4-BE49-F238E27FC236}">
                <a16:creationId xmlns:a16="http://schemas.microsoft.com/office/drawing/2014/main" xmlns="" id="{CB063D23-A4FC-1F16-7147-5BC2E3A7E7B5}"/>
              </a:ext>
            </a:extLst>
          </p:cNvPr>
          <p:cNvSpPr>
            <a:spLocks noChangeArrowheads="1"/>
          </p:cNvSpPr>
          <p:nvPr/>
        </p:nvSpPr>
        <p:spPr bwMode="auto">
          <a:xfrm>
            <a:off x="3048000" y="2760663"/>
            <a:ext cx="609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185738" marR="0" lvl="0" indent="0" algn="just" defTabSz="914400" rtl="0" eaLnBrk="0" fontAlgn="base" latinLnBrk="0" hangingPunct="0">
              <a:lnSpc>
                <a:spcPct val="125000"/>
              </a:lnSpc>
              <a:spcBef>
                <a:spcPts val="1600"/>
              </a:spcBef>
              <a:spcAft>
                <a:spcPct val="0"/>
              </a:spcAft>
              <a:buClrTx/>
              <a:buSzPct val="91000"/>
              <a:buFontTx/>
              <a:buNone/>
              <a:tabLst/>
              <a:defRPr/>
            </a:pPr>
            <a:endParaRPr kumimoji="0" lang="vi-VN" altLang="en-US" sz="1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139268" name="Rectangle 2">
            <a:extLst>
              <a:ext uri="{FF2B5EF4-FFF2-40B4-BE49-F238E27FC236}">
                <a16:creationId xmlns:a16="http://schemas.microsoft.com/office/drawing/2014/main" xmlns="" id="{289F8474-5EF9-98BF-69A5-4C6E12255BFB}"/>
              </a:ext>
            </a:extLst>
          </p:cNvPr>
          <p:cNvSpPr>
            <a:spLocks noChangeArrowheads="1"/>
          </p:cNvSpPr>
          <p:nvPr/>
        </p:nvSpPr>
        <p:spPr bwMode="auto">
          <a:xfrm>
            <a:off x="2041525" y="2011363"/>
            <a:ext cx="84502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just" defTabSz="914400" rtl="0" eaLnBrk="0" fontAlgn="base" latinLnBrk="0" hangingPunct="0">
              <a:lnSpc>
                <a:spcPct val="125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139269" name="Rectangle 5">
            <a:extLst>
              <a:ext uri="{FF2B5EF4-FFF2-40B4-BE49-F238E27FC236}">
                <a16:creationId xmlns:a16="http://schemas.microsoft.com/office/drawing/2014/main" xmlns="" id="{E3723626-D167-524D-BC73-19EB0495587F}"/>
              </a:ext>
            </a:extLst>
          </p:cNvPr>
          <p:cNvSpPr>
            <a:spLocks noChangeArrowheads="1"/>
          </p:cNvSpPr>
          <p:nvPr/>
        </p:nvSpPr>
        <p:spPr bwMode="auto">
          <a:xfrm>
            <a:off x="711200" y="673100"/>
            <a:ext cx="105664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56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455613" marR="0" lvl="0" indent="0" algn="just" defTabSz="914400" rtl="0" eaLnBrk="0" fontAlgn="base" latinLnBrk="0" hangingPunct="0">
              <a:lnSpc>
                <a:spcPct val="125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139270" name="Slide Number Placeholder 4">
            <a:extLst>
              <a:ext uri="{FF2B5EF4-FFF2-40B4-BE49-F238E27FC236}">
                <a16:creationId xmlns:a16="http://schemas.microsoft.com/office/drawing/2014/main" xmlns="" id="{54BD88AF-03F9-F94C-C989-23450BC9C6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A32ED1-1719-4DD5-9654-3207E136BE03}"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graphicFrame>
        <p:nvGraphicFramePr>
          <p:cNvPr id="3" name="Table 2">
            <a:extLst>
              <a:ext uri="{FF2B5EF4-FFF2-40B4-BE49-F238E27FC236}">
                <a16:creationId xmlns:a16="http://schemas.microsoft.com/office/drawing/2014/main" xmlns="" id="{E2AE87F3-EDC0-CD62-E99D-81C70ECF1607}"/>
              </a:ext>
            </a:extLst>
          </p:cNvPr>
          <p:cNvGraphicFramePr>
            <a:graphicFrameLocks noGrp="1"/>
          </p:cNvGraphicFramePr>
          <p:nvPr>
            <p:extLst/>
          </p:nvPr>
        </p:nvGraphicFramePr>
        <p:xfrm>
          <a:off x="0" y="1411288"/>
          <a:ext cx="12192001" cy="5500687"/>
        </p:xfrm>
        <a:graphic>
          <a:graphicData uri="http://schemas.openxmlformats.org/drawingml/2006/table">
            <a:tbl>
              <a:tblPr firstRow="1" firstCol="1" bandRow="1">
                <a:tableStyleId>{5C22544A-7EE6-4342-B048-85BDC9FD1C3A}</a:tableStyleId>
              </a:tblPr>
              <a:tblGrid>
                <a:gridCol w="845576">
                  <a:extLst>
                    <a:ext uri="{9D8B030D-6E8A-4147-A177-3AD203B41FA5}">
                      <a16:colId xmlns:a16="http://schemas.microsoft.com/office/drawing/2014/main" xmlns="" val="20000"/>
                    </a:ext>
                  </a:extLst>
                </a:gridCol>
                <a:gridCol w="1209368">
                  <a:extLst>
                    <a:ext uri="{9D8B030D-6E8A-4147-A177-3AD203B41FA5}">
                      <a16:colId xmlns:a16="http://schemas.microsoft.com/office/drawing/2014/main" xmlns="" val="20001"/>
                    </a:ext>
                  </a:extLst>
                </a:gridCol>
                <a:gridCol w="2241755">
                  <a:extLst>
                    <a:ext uri="{9D8B030D-6E8A-4147-A177-3AD203B41FA5}">
                      <a16:colId xmlns:a16="http://schemas.microsoft.com/office/drawing/2014/main" xmlns="" val="20002"/>
                    </a:ext>
                  </a:extLst>
                </a:gridCol>
                <a:gridCol w="1081548">
                  <a:extLst>
                    <a:ext uri="{9D8B030D-6E8A-4147-A177-3AD203B41FA5}">
                      <a16:colId xmlns:a16="http://schemas.microsoft.com/office/drawing/2014/main" xmlns="" val="20003"/>
                    </a:ext>
                  </a:extLst>
                </a:gridCol>
                <a:gridCol w="1189703">
                  <a:extLst>
                    <a:ext uri="{9D8B030D-6E8A-4147-A177-3AD203B41FA5}">
                      <a16:colId xmlns:a16="http://schemas.microsoft.com/office/drawing/2014/main" xmlns="" val="20004"/>
                    </a:ext>
                  </a:extLst>
                </a:gridCol>
                <a:gridCol w="1376517">
                  <a:extLst>
                    <a:ext uri="{9D8B030D-6E8A-4147-A177-3AD203B41FA5}">
                      <a16:colId xmlns:a16="http://schemas.microsoft.com/office/drawing/2014/main" xmlns="" val="20005"/>
                    </a:ext>
                  </a:extLst>
                </a:gridCol>
                <a:gridCol w="1347019">
                  <a:extLst>
                    <a:ext uri="{9D8B030D-6E8A-4147-A177-3AD203B41FA5}">
                      <a16:colId xmlns:a16="http://schemas.microsoft.com/office/drawing/2014/main" xmlns="" val="20006"/>
                    </a:ext>
                  </a:extLst>
                </a:gridCol>
                <a:gridCol w="966864">
                  <a:extLst>
                    <a:ext uri="{9D8B030D-6E8A-4147-A177-3AD203B41FA5}">
                      <a16:colId xmlns:a16="http://schemas.microsoft.com/office/drawing/2014/main" xmlns="" val="20007"/>
                    </a:ext>
                  </a:extLst>
                </a:gridCol>
                <a:gridCol w="1048749">
                  <a:extLst>
                    <a:ext uri="{9D8B030D-6E8A-4147-A177-3AD203B41FA5}">
                      <a16:colId xmlns:a16="http://schemas.microsoft.com/office/drawing/2014/main" xmlns="" val="20008"/>
                    </a:ext>
                  </a:extLst>
                </a:gridCol>
                <a:gridCol w="884902">
                  <a:extLst>
                    <a:ext uri="{9D8B030D-6E8A-4147-A177-3AD203B41FA5}">
                      <a16:colId xmlns:a16="http://schemas.microsoft.com/office/drawing/2014/main" xmlns="" val="20009"/>
                    </a:ext>
                  </a:extLst>
                </a:gridCol>
              </a:tblGrid>
              <a:tr h="393922">
                <a:tc rowSpan="3">
                  <a:txBody>
                    <a:bodyPr/>
                    <a:lstStyle/>
                    <a:p>
                      <a:pPr marL="0" marR="0" algn="ctr">
                        <a:lnSpc>
                          <a:spcPct val="125000"/>
                        </a:lnSpc>
                        <a:spcBef>
                          <a:spcPts val="0"/>
                        </a:spcBef>
                        <a:spcAft>
                          <a:spcPts val="0"/>
                        </a:spcAft>
                      </a:pPr>
                      <a:r>
                        <a:rPr lang="vi-VN" sz="1800" spc="-40" dirty="0">
                          <a:solidFill>
                            <a:srgbClr val="002060"/>
                          </a:solidFill>
                          <a:effectLst/>
                        </a:rPr>
                        <a:t>TT</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lnSpc>
                          <a:spcPct val="125000"/>
                        </a:lnSpc>
                        <a:spcBef>
                          <a:spcPts val="0"/>
                        </a:spcBef>
                        <a:spcAft>
                          <a:spcPts val="0"/>
                        </a:spcAft>
                      </a:pPr>
                      <a:r>
                        <a:rPr lang="en-US" sz="1800" spc="-40" err="1">
                          <a:solidFill>
                            <a:srgbClr val="002060"/>
                          </a:solidFill>
                          <a:effectLst/>
                        </a:rPr>
                        <a:t>Kĩ</a:t>
                      </a:r>
                      <a:r>
                        <a:rPr lang="en-US" sz="1800" spc="-40">
                          <a:solidFill>
                            <a:srgbClr val="002060"/>
                          </a:solidFill>
                          <a:effectLst/>
                        </a:rPr>
                        <a:t> </a:t>
                      </a:r>
                      <a:r>
                        <a:rPr lang="en-US" sz="1800" spc="-40" err="1">
                          <a:solidFill>
                            <a:srgbClr val="002060"/>
                          </a:solidFill>
                          <a:effectLst/>
                        </a:rPr>
                        <a:t>năng</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lnSpc>
                          <a:spcPct val="125000"/>
                        </a:lnSpc>
                        <a:spcBef>
                          <a:spcPts val="0"/>
                        </a:spcBef>
                        <a:spcAft>
                          <a:spcPts val="0"/>
                        </a:spcAft>
                      </a:pPr>
                      <a:r>
                        <a:rPr lang="en-US" sz="18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18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ơ</a:t>
                      </a:r>
                      <a:r>
                        <a:rPr lang="en-US" sz="18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18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18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1800" spc="-4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4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6">
                  <a:txBody>
                    <a:bodyPr/>
                    <a:lstStyle/>
                    <a:p>
                      <a:pPr marL="0" marR="0" algn="ctr">
                        <a:lnSpc>
                          <a:spcPts val="1700"/>
                        </a:lnSpc>
                        <a:spcBef>
                          <a:spcPts val="0"/>
                        </a:spcBef>
                        <a:spcAft>
                          <a:spcPts val="800"/>
                        </a:spcAft>
                      </a:pPr>
                      <a:r>
                        <a:rPr lang="vi-VN" sz="1300" spc="-40">
                          <a:effectLst/>
                        </a:rPr>
                        <a:t>Mức độ nhận thức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gn="ctr">
                        <a:lnSpc>
                          <a:spcPct val="125000"/>
                        </a:lnSpc>
                        <a:spcBef>
                          <a:spcPts val="0"/>
                        </a:spcBef>
                        <a:spcAft>
                          <a:spcPts val="0"/>
                        </a:spcAft>
                      </a:pPr>
                      <a:r>
                        <a:rPr lang="en-US" sz="1800" spc="-40" dirty="0" err="1">
                          <a:solidFill>
                            <a:srgbClr val="002060"/>
                          </a:solidFill>
                          <a:effectLst/>
                        </a:rPr>
                        <a:t>Tỉ</a:t>
                      </a:r>
                      <a:r>
                        <a:rPr lang="en-US" sz="1800" spc="-40" dirty="0">
                          <a:solidFill>
                            <a:srgbClr val="002060"/>
                          </a:solidFill>
                          <a:effectLst/>
                        </a:rPr>
                        <a:t> </a:t>
                      </a:r>
                      <a:r>
                        <a:rPr lang="en-US" sz="1800" spc="-40" dirty="0" err="1">
                          <a:solidFill>
                            <a:srgbClr val="002060"/>
                          </a:solidFill>
                          <a:effectLst/>
                        </a:rPr>
                        <a:t>lệ</a:t>
                      </a:r>
                      <a:endParaRPr lang="en-US" sz="1800" dirty="0">
                        <a:solidFill>
                          <a:srgbClr val="002060"/>
                        </a:solidFill>
                        <a:effectLst/>
                      </a:endParaRPr>
                    </a:p>
                    <a:p>
                      <a:pPr marL="0" marR="0" algn="ctr">
                        <a:lnSpc>
                          <a:spcPct val="125000"/>
                        </a:lnSpc>
                        <a:spcBef>
                          <a:spcPts val="0"/>
                        </a:spcBef>
                        <a:spcAft>
                          <a:spcPts val="0"/>
                        </a:spcAft>
                      </a:pPr>
                      <a:r>
                        <a:rPr lang="vi-VN" sz="1800" spc="-40" dirty="0">
                          <a:solidFill>
                            <a:srgbClr val="002060"/>
                          </a:solidFill>
                          <a:effectLst/>
                        </a:rPr>
                        <a:t>% điểm</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726821">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25000"/>
                        </a:lnSpc>
                        <a:spcBef>
                          <a:spcPts val="0"/>
                        </a:spcBef>
                        <a:spcAft>
                          <a:spcPts val="0"/>
                        </a:spcAft>
                      </a:pPr>
                      <a:r>
                        <a:rPr lang="vi-VN" sz="1800" spc="-40">
                          <a:solidFill>
                            <a:srgbClr val="002060"/>
                          </a:solidFill>
                          <a:effectLst/>
                        </a:rPr>
                        <a:t>Nhận biết</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vi-VN" sz="1800" spc="-40" dirty="0">
                          <a:solidFill>
                            <a:srgbClr val="002060"/>
                          </a:solidFill>
                          <a:effectLst/>
                        </a:rPr>
                        <a:t>Thông hiểu</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vi-VN" sz="1800" spc="-40">
                          <a:solidFill>
                            <a:srgbClr val="002060"/>
                          </a:solidFill>
                          <a:effectLst/>
                        </a:rPr>
                        <a:t>Vận dụng</a:t>
                      </a:r>
                      <a:endParaRPr lang="en-US" sz="1800">
                        <a:solidFill>
                          <a:srgbClr val="002060"/>
                        </a:solidFill>
                        <a:effectLst/>
                      </a:endParaRPr>
                    </a:p>
                    <a:p>
                      <a:pPr marL="0" marR="0" algn="ctr">
                        <a:lnSpc>
                          <a:spcPct val="125000"/>
                        </a:lnSpc>
                        <a:spcBef>
                          <a:spcPts val="0"/>
                        </a:spcBef>
                        <a:spcAft>
                          <a:spcPts val="0"/>
                        </a:spcAft>
                      </a:pPr>
                      <a:r>
                        <a:rPr lang="vi-VN" sz="1800" spc="-40">
                          <a:solidFill>
                            <a:srgbClr val="002060"/>
                          </a:solidFill>
                          <a:effectLst/>
                        </a:rPr>
                        <a:t> </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35235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25000"/>
                        </a:lnSpc>
                        <a:spcBef>
                          <a:spcPts val="0"/>
                        </a:spcBef>
                        <a:spcAft>
                          <a:spcPts val="0"/>
                        </a:spcAft>
                      </a:pPr>
                      <a:r>
                        <a:rPr lang="vi-VN" sz="1800" spc="-40">
                          <a:solidFill>
                            <a:srgbClr val="002060"/>
                          </a:solidFill>
                          <a:effectLst/>
                        </a:rPr>
                        <a:t>TNKQ</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800" spc="-40">
                          <a:solidFill>
                            <a:srgbClr val="002060"/>
                          </a:solidFill>
                          <a:effectLst/>
                        </a:rPr>
                        <a:t>TL</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800" spc="-40">
                          <a:solidFill>
                            <a:srgbClr val="002060"/>
                          </a:solidFill>
                          <a:effectLst/>
                        </a:rPr>
                        <a:t>TNKQ</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800" spc="-40">
                          <a:solidFill>
                            <a:srgbClr val="002060"/>
                          </a:solidFill>
                          <a:effectLst/>
                        </a:rPr>
                        <a:t>TL</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800" spc="-40">
                          <a:solidFill>
                            <a:srgbClr val="002060"/>
                          </a:solidFill>
                          <a:effectLst/>
                        </a:rPr>
                        <a:t>TNKQ</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vi-VN" sz="1800" spc="-40" dirty="0">
                          <a:solidFill>
                            <a:srgbClr val="002060"/>
                          </a:solidFill>
                          <a:effectLst/>
                        </a:rPr>
                        <a:t>TL</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xmlns="" val="10002"/>
                  </a:ext>
                </a:extLst>
              </a:tr>
              <a:tr h="1561126">
                <a:tc>
                  <a:txBody>
                    <a:bodyPr/>
                    <a:lstStyle/>
                    <a:p>
                      <a:pPr marL="0" marR="0">
                        <a:lnSpc>
                          <a:spcPct val="125000"/>
                        </a:lnSpc>
                        <a:spcBef>
                          <a:spcPts val="0"/>
                        </a:spcBef>
                        <a:spcAft>
                          <a:spcPts val="0"/>
                        </a:spcAft>
                      </a:pPr>
                      <a:r>
                        <a:rPr lang="vi-VN" sz="1800" spc="-40">
                          <a:solidFill>
                            <a:srgbClr val="002060"/>
                          </a:solidFill>
                          <a:effectLst/>
                        </a:rPr>
                        <a:t>1</a:t>
                      </a:r>
                      <a:endParaRPr lang="en-US" sz="1800">
                        <a:solidFill>
                          <a:srgbClr val="002060"/>
                        </a:solidFill>
                        <a:effectLst/>
                      </a:endParaRPr>
                    </a:p>
                    <a:p>
                      <a:pPr marL="0" marR="0">
                        <a:lnSpc>
                          <a:spcPct val="125000"/>
                        </a:lnSpc>
                        <a:spcBef>
                          <a:spcPts val="0"/>
                        </a:spcBef>
                        <a:spcAft>
                          <a:spcPts val="0"/>
                        </a:spcAft>
                      </a:pPr>
                      <a:r>
                        <a:rPr lang="vi-VN" sz="1800" spc="-40">
                          <a:solidFill>
                            <a:srgbClr val="002060"/>
                          </a:solidFill>
                          <a:effectLst/>
                        </a:rPr>
                        <a:t> </a:t>
                      </a:r>
                      <a:endParaRPr lang="en-US" sz="1800">
                        <a:solidFill>
                          <a:srgbClr val="002060"/>
                        </a:solidFill>
                        <a:effectLst/>
                      </a:endParaRPr>
                    </a:p>
                    <a:p>
                      <a:pPr marL="0" marR="0">
                        <a:lnSpc>
                          <a:spcPct val="125000"/>
                        </a:lnSpc>
                        <a:spcBef>
                          <a:spcPts val="0"/>
                        </a:spcBef>
                        <a:spcAft>
                          <a:spcPts val="0"/>
                        </a:spcAft>
                      </a:pPr>
                      <a:r>
                        <a:rPr lang="vi-VN" sz="1800" spc="-40">
                          <a:solidFill>
                            <a:srgbClr val="002060"/>
                          </a:solidFill>
                          <a:effectLst/>
                        </a:rPr>
                        <a:t> </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1800" spc="-40" err="1">
                          <a:solidFill>
                            <a:srgbClr val="002060"/>
                          </a:solidFill>
                          <a:effectLst/>
                        </a:rPr>
                        <a:t>Đọc</a:t>
                      </a:r>
                      <a:r>
                        <a:rPr lang="en-US" sz="1800" spc="-40">
                          <a:solidFill>
                            <a:srgbClr val="002060"/>
                          </a:solidFill>
                          <a:effectLst/>
                        </a:rPr>
                        <a:t> </a:t>
                      </a:r>
                      <a:r>
                        <a:rPr lang="en-US" sz="1800" spc="-40" err="1">
                          <a:solidFill>
                            <a:srgbClr val="002060"/>
                          </a:solidFill>
                          <a:effectLst/>
                        </a:rPr>
                        <a:t>hiểu</a:t>
                      </a:r>
                      <a:endParaRPr lang="en-US" sz="1800">
                        <a:solidFill>
                          <a:srgbClr val="002060"/>
                        </a:solidFill>
                        <a:effectLst/>
                      </a:endParaRPr>
                    </a:p>
                    <a:p>
                      <a:pPr marL="0" marR="0">
                        <a:lnSpc>
                          <a:spcPct val="125000"/>
                        </a:lnSpc>
                        <a:spcBef>
                          <a:spcPts val="0"/>
                        </a:spcBef>
                        <a:spcAft>
                          <a:spcPts val="0"/>
                        </a:spcAft>
                      </a:pPr>
                      <a:r>
                        <a:rPr lang="en-US" sz="1800" spc="-40">
                          <a:solidFill>
                            <a:srgbClr val="002060"/>
                          </a:solidFill>
                          <a:effectLst/>
                        </a:rPr>
                        <a:t> </a:t>
                      </a:r>
                      <a:endParaRPr lang="en-US" sz="1800">
                        <a:solidFill>
                          <a:srgbClr val="002060"/>
                        </a:solidFill>
                        <a:effectLst/>
                      </a:endParaRPr>
                    </a:p>
                    <a:p>
                      <a:pPr marL="0" marR="0">
                        <a:lnSpc>
                          <a:spcPct val="125000"/>
                        </a:lnSpc>
                        <a:spcBef>
                          <a:spcPts val="0"/>
                        </a:spcBef>
                        <a:spcAft>
                          <a:spcPts val="0"/>
                        </a:spcAft>
                      </a:pPr>
                      <a:r>
                        <a:rPr lang="vi-VN" sz="1800" spc="-40">
                          <a:solidFill>
                            <a:srgbClr val="002060"/>
                          </a:solidFill>
                          <a:effectLst/>
                        </a:rPr>
                        <a:t> </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5000"/>
                        </a:lnSpc>
                        <a:spcBef>
                          <a:spcPts val="0"/>
                        </a:spcBef>
                        <a:spcAft>
                          <a:spcPts val="0"/>
                        </a:spcAft>
                      </a:pPr>
                      <a:r>
                        <a:rPr lang="en-US" sz="1800" spc="-40" dirty="0">
                          <a:solidFill>
                            <a:srgbClr val="002060"/>
                          </a:solidFill>
                          <a:effectLst/>
                        </a:rPr>
                        <a:t>VB </a:t>
                      </a:r>
                      <a:r>
                        <a:rPr lang="en-US" sz="1800" spc="-40" dirty="0" err="1">
                          <a:solidFill>
                            <a:srgbClr val="002060"/>
                          </a:solidFill>
                          <a:effectLst/>
                        </a:rPr>
                        <a:t>văn</a:t>
                      </a:r>
                      <a:r>
                        <a:rPr lang="en-US" sz="1800" spc="-40" dirty="0">
                          <a:solidFill>
                            <a:srgbClr val="002060"/>
                          </a:solidFill>
                          <a:effectLst/>
                        </a:rPr>
                        <a:t> </a:t>
                      </a:r>
                      <a:r>
                        <a:rPr lang="en-US" sz="1800" spc="-40" dirty="0" err="1">
                          <a:solidFill>
                            <a:srgbClr val="002060"/>
                          </a:solidFill>
                          <a:effectLst/>
                        </a:rPr>
                        <a:t>học</a:t>
                      </a:r>
                      <a:r>
                        <a:rPr lang="en-US" sz="1800" spc="-40" dirty="0">
                          <a:solidFill>
                            <a:srgbClr val="002060"/>
                          </a:solidFill>
                          <a:effectLst/>
                        </a:rPr>
                        <a:t>/ VB </a:t>
                      </a:r>
                      <a:r>
                        <a:rPr lang="en-US" sz="1800" spc="-40" dirty="0" err="1">
                          <a:solidFill>
                            <a:srgbClr val="002060"/>
                          </a:solidFill>
                          <a:effectLst/>
                        </a:rPr>
                        <a:t>nghị</a:t>
                      </a:r>
                      <a:r>
                        <a:rPr lang="en-US" sz="1800" spc="-40" dirty="0">
                          <a:solidFill>
                            <a:srgbClr val="002060"/>
                          </a:solidFill>
                          <a:effectLst/>
                        </a:rPr>
                        <a:t> </a:t>
                      </a:r>
                      <a:r>
                        <a:rPr lang="en-US" sz="1800" spc="-40" dirty="0" err="1">
                          <a:solidFill>
                            <a:srgbClr val="002060"/>
                          </a:solidFill>
                          <a:effectLst/>
                        </a:rPr>
                        <a:t>luận</a:t>
                      </a:r>
                      <a:r>
                        <a:rPr lang="vi-VN" sz="1800" spc="-40" dirty="0">
                          <a:solidFill>
                            <a:srgbClr val="002060"/>
                          </a:solidFill>
                          <a:effectLst/>
                        </a:rPr>
                        <a:t>/</a:t>
                      </a:r>
                      <a:r>
                        <a:rPr lang="en-US" sz="1800" spc="-40" dirty="0">
                          <a:solidFill>
                            <a:srgbClr val="002060"/>
                          </a:solidFill>
                          <a:effectLst/>
                        </a:rPr>
                        <a:t> VB </a:t>
                      </a:r>
                      <a:r>
                        <a:rPr lang="en-US" sz="1800" spc="-40" dirty="0" err="1">
                          <a:solidFill>
                            <a:srgbClr val="002060"/>
                          </a:solidFill>
                          <a:effectLst/>
                        </a:rPr>
                        <a:t>thông</a:t>
                      </a:r>
                      <a:r>
                        <a:rPr lang="en-US" sz="1800" spc="-40" dirty="0">
                          <a:solidFill>
                            <a:srgbClr val="002060"/>
                          </a:solidFill>
                          <a:effectLst/>
                        </a:rPr>
                        <a:t> tin</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800" spc="-40" dirty="0">
                          <a:solidFill>
                            <a:srgbClr val="002060"/>
                          </a:solidFill>
                          <a:effectLst/>
                        </a:rPr>
                        <a:t>3</a:t>
                      </a:r>
                      <a:endParaRPr lang="en-US" sz="1800" dirty="0">
                        <a:solidFill>
                          <a:srgbClr val="002060"/>
                        </a:solidFill>
                        <a:effectLst/>
                      </a:endParaRPr>
                    </a:p>
                  </a:txBody>
                  <a:tcPr marL="68580" marR="68580" marT="0" marB="0" anchor="ctr"/>
                </a:tc>
                <a:tc>
                  <a:txBody>
                    <a:bodyPr/>
                    <a:lstStyle/>
                    <a:p>
                      <a:pPr marL="0" marR="0" algn="ctr">
                        <a:lnSpc>
                          <a:spcPct val="125000"/>
                        </a:lnSpc>
                        <a:spcBef>
                          <a:spcPts val="0"/>
                        </a:spcBef>
                        <a:spcAft>
                          <a:spcPts val="0"/>
                        </a:spcAft>
                      </a:pPr>
                      <a:r>
                        <a:rPr lang="en-US" sz="1800" spc="-40">
                          <a:solidFill>
                            <a:srgbClr val="002060"/>
                          </a:solidFill>
                          <a:effectLst/>
                        </a:rPr>
                        <a:t>0</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800" spc="-40" dirty="0">
                          <a:solidFill>
                            <a:srgbClr val="002060"/>
                          </a:solidFill>
                          <a:effectLst/>
                        </a:rPr>
                        <a:t>5</a:t>
                      </a:r>
                      <a:endParaRPr lang="en-US" sz="1800" dirty="0">
                        <a:solidFill>
                          <a:srgbClr val="002060"/>
                        </a:solidFill>
                        <a:effectLst/>
                      </a:endParaRPr>
                    </a:p>
                  </a:txBody>
                  <a:tcPr marL="68580" marR="68580" marT="0" marB="0" anchor="ctr"/>
                </a:tc>
                <a:tc>
                  <a:txBody>
                    <a:bodyPr/>
                    <a:lstStyle/>
                    <a:p>
                      <a:pPr marL="0" marR="0" algn="ctr">
                        <a:lnSpc>
                          <a:spcPct val="125000"/>
                        </a:lnSpc>
                        <a:spcBef>
                          <a:spcPts val="0"/>
                        </a:spcBef>
                        <a:spcAft>
                          <a:spcPts val="0"/>
                        </a:spcAft>
                      </a:pPr>
                      <a:r>
                        <a:rPr lang="en-US" sz="1800" spc="-40" dirty="0">
                          <a:solidFill>
                            <a:srgbClr val="002060"/>
                          </a:solidFill>
                          <a:effectLst/>
                        </a:rPr>
                        <a:t>1</a:t>
                      </a:r>
                      <a:endParaRPr lang="en-US" sz="1800" dirty="0">
                        <a:solidFill>
                          <a:srgbClr val="002060"/>
                        </a:solidFill>
                        <a:effectLst/>
                      </a:endParaRPr>
                    </a:p>
                  </a:txBody>
                  <a:tcPr marL="68580" marR="68580" marT="0" marB="0" anchor="ctr"/>
                </a:tc>
                <a:tc>
                  <a:txBody>
                    <a:bodyPr/>
                    <a:lstStyle/>
                    <a:p>
                      <a:pPr marL="0" marR="0" algn="ctr">
                        <a:lnSpc>
                          <a:spcPct val="125000"/>
                        </a:lnSpc>
                        <a:spcBef>
                          <a:spcPts val="0"/>
                        </a:spcBef>
                        <a:spcAft>
                          <a:spcPts val="0"/>
                        </a:spcAft>
                      </a:pPr>
                      <a:r>
                        <a:rPr lang="en-US" sz="1800" spc="-40">
                          <a:solidFill>
                            <a:srgbClr val="002060"/>
                          </a:solidFill>
                          <a:effectLst/>
                        </a:rPr>
                        <a:t>0</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800" spc="-40" dirty="0">
                          <a:solidFill>
                            <a:srgbClr val="002060"/>
                          </a:solidFill>
                          <a:effectLst/>
                        </a:rPr>
                        <a:t>1 </a:t>
                      </a:r>
                      <a:endParaRPr lang="en-US" sz="1800" dirty="0">
                        <a:solidFill>
                          <a:srgbClr val="002060"/>
                        </a:solidFill>
                        <a:effectLst/>
                      </a:endParaRPr>
                    </a:p>
                    <a:p>
                      <a:pPr marL="0" marR="0" algn="ctr">
                        <a:lnSpc>
                          <a:spcPct val="125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800" spc="-40" dirty="0">
                          <a:solidFill>
                            <a:srgbClr val="002060"/>
                          </a:solidFill>
                          <a:effectLst/>
                        </a:rPr>
                        <a:t>60</a:t>
                      </a:r>
                      <a:r>
                        <a:rPr lang="vi-VN" sz="1800" spc="-40" dirty="0">
                          <a:solidFill>
                            <a:srgbClr val="002060"/>
                          </a:solidFill>
                          <a:effectLst/>
                        </a:rPr>
                        <a:t>%</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1409406">
                <a:tc>
                  <a:txBody>
                    <a:bodyPr/>
                    <a:lstStyle/>
                    <a:p>
                      <a:pPr marL="0" marR="0" algn="ctr">
                        <a:lnSpc>
                          <a:spcPct val="125000"/>
                        </a:lnSpc>
                        <a:spcBef>
                          <a:spcPts val="0"/>
                        </a:spcBef>
                        <a:spcAft>
                          <a:spcPts val="0"/>
                        </a:spcAft>
                      </a:pPr>
                      <a:r>
                        <a:rPr lang="vi-VN" sz="1800" spc="-40">
                          <a:solidFill>
                            <a:srgbClr val="002060"/>
                          </a:solidFill>
                          <a:effectLst/>
                        </a:rPr>
                        <a:t>2</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1800" spc="-40" dirty="0" err="1">
                          <a:solidFill>
                            <a:srgbClr val="002060"/>
                          </a:solidFill>
                          <a:effectLst/>
                        </a:rPr>
                        <a:t>Viết</a:t>
                      </a:r>
                      <a:endParaRPr lang="en-US" sz="1800" dirty="0">
                        <a:solidFill>
                          <a:srgbClr val="002060"/>
                        </a:solidFill>
                        <a:effectLst/>
                      </a:endParaRPr>
                    </a:p>
                    <a:p>
                      <a:pPr marL="0" marR="0">
                        <a:lnSpc>
                          <a:spcPct val="125000"/>
                        </a:lnSpc>
                        <a:spcBef>
                          <a:spcPts val="0"/>
                        </a:spcBef>
                        <a:spcAft>
                          <a:spcPts val="0"/>
                        </a:spcAft>
                      </a:pPr>
                      <a:r>
                        <a:rPr lang="en-US" sz="1800" spc="-40" dirty="0">
                          <a:solidFill>
                            <a:srgbClr val="002060"/>
                          </a:solidFill>
                          <a:effectLst/>
                        </a:rPr>
                        <a:t> </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5000"/>
                        </a:lnSpc>
                        <a:spcBef>
                          <a:spcPts val="0"/>
                        </a:spcBef>
                        <a:spcAft>
                          <a:spcPts val="0"/>
                        </a:spcAft>
                      </a:pPr>
                      <a:r>
                        <a:rPr lang="en-US" sz="1800" dirty="0" err="1">
                          <a:solidFill>
                            <a:srgbClr val="002060"/>
                          </a:solidFill>
                          <a:effectLst/>
                        </a:rPr>
                        <a:t>Nghị</a:t>
                      </a:r>
                      <a:r>
                        <a:rPr lang="en-US" sz="1800" dirty="0">
                          <a:solidFill>
                            <a:srgbClr val="002060"/>
                          </a:solidFill>
                          <a:effectLst/>
                        </a:rPr>
                        <a:t> </a:t>
                      </a:r>
                      <a:r>
                        <a:rPr lang="en-US" sz="1800" dirty="0" err="1">
                          <a:solidFill>
                            <a:srgbClr val="002060"/>
                          </a:solidFill>
                          <a:effectLst/>
                        </a:rPr>
                        <a:t>luận</a:t>
                      </a:r>
                      <a:r>
                        <a:rPr lang="en-US" sz="1800" dirty="0">
                          <a:solidFill>
                            <a:srgbClr val="002060"/>
                          </a:solidFill>
                          <a:effectLst/>
                        </a:rPr>
                        <a:t> </a:t>
                      </a:r>
                      <a:r>
                        <a:rPr lang="en-US" sz="1800" dirty="0" err="1">
                          <a:solidFill>
                            <a:srgbClr val="002060"/>
                          </a:solidFill>
                          <a:effectLst/>
                        </a:rPr>
                        <a:t>xã</a:t>
                      </a:r>
                      <a:r>
                        <a:rPr lang="en-US" sz="1800" dirty="0">
                          <a:solidFill>
                            <a:srgbClr val="002060"/>
                          </a:solidFill>
                          <a:effectLst/>
                        </a:rPr>
                        <a:t> </a:t>
                      </a:r>
                      <a:r>
                        <a:rPr lang="en-US" sz="1800" dirty="0" err="1">
                          <a:solidFill>
                            <a:srgbClr val="002060"/>
                          </a:solidFill>
                          <a:effectLst/>
                        </a:rPr>
                        <a:t>hội</a:t>
                      </a:r>
                      <a:r>
                        <a:rPr lang="en-US" sz="1800" dirty="0">
                          <a:solidFill>
                            <a:srgbClr val="002060"/>
                          </a:solidFill>
                          <a:effectLst/>
                        </a:rPr>
                        <a:t>, </a:t>
                      </a:r>
                      <a:r>
                        <a:rPr lang="en-US" sz="1800" dirty="0" err="1">
                          <a:solidFill>
                            <a:srgbClr val="002060"/>
                          </a:solidFill>
                          <a:effectLst/>
                        </a:rPr>
                        <a:t>nghị</a:t>
                      </a:r>
                      <a:r>
                        <a:rPr lang="en-US" sz="1800" dirty="0">
                          <a:solidFill>
                            <a:srgbClr val="002060"/>
                          </a:solidFill>
                          <a:effectLst/>
                        </a:rPr>
                        <a:t> </a:t>
                      </a:r>
                      <a:r>
                        <a:rPr lang="en-US" sz="1800" dirty="0" err="1">
                          <a:solidFill>
                            <a:srgbClr val="002060"/>
                          </a:solidFill>
                          <a:effectLst/>
                        </a:rPr>
                        <a:t>luận</a:t>
                      </a:r>
                      <a:r>
                        <a:rPr lang="en-US" sz="1800" dirty="0">
                          <a:solidFill>
                            <a:srgbClr val="002060"/>
                          </a:solidFill>
                          <a:effectLst/>
                        </a:rPr>
                        <a:t> </a:t>
                      </a:r>
                      <a:r>
                        <a:rPr lang="en-US" sz="1800" dirty="0" err="1">
                          <a:solidFill>
                            <a:srgbClr val="002060"/>
                          </a:solidFill>
                          <a:effectLst/>
                        </a:rPr>
                        <a:t>văn</a:t>
                      </a:r>
                      <a:r>
                        <a:rPr lang="en-US" sz="1800" dirty="0">
                          <a:solidFill>
                            <a:srgbClr val="002060"/>
                          </a:solidFill>
                          <a:effectLst/>
                        </a:rPr>
                        <a:t> </a:t>
                      </a:r>
                      <a:r>
                        <a:rPr lang="en-US" sz="1800" dirty="0" err="1">
                          <a:solidFill>
                            <a:srgbClr val="002060"/>
                          </a:solidFill>
                          <a:effectLst/>
                        </a:rPr>
                        <a:t>học</a:t>
                      </a:r>
                      <a:r>
                        <a:rPr lang="en-US" sz="1800" dirty="0">
                          <a:solidFill>
                            <a:srgbClr val="002060"/>
                          </a:solidFill>
                          <a:effectLst/>
                        </a:rPr>
                        <a:t>, </a:t>
                      </a:r>
                      <a:r>
                        <a:rPr lang="en-US" sz="1800" dirty="0" err="1">
                          <a:solidFill>
                            <a:srgbClr val="002060"/>
                          </a:solidFill>
                          <a:effectLst/>
                        </a:rPr>
                        <a:t>thuyết</a:t>
                      </a:r>
                      <a:r>
                        <a:rPr lang="en-US" sz="1800" dirty="0">
                          <a:solidFill>
                            <a:srgbClr val="002060"/>
                          </a:solidFill>
                          <a:effectLst/>
                        </a:rPr>
                        <a:t> </a:t>
                      </a:r>
                      <a:r>
                        <a:rPr lang="en-US" sz="1800" dirty="0" err="1">
                          <a:solidFill>
                            <a:srgbClr val="002060"/>
                          </a:solidFill>
                          <a:effectLst/>
                        </a:rPr>
                        <a:t>minh</a:t>
                      </a:r>
                      <a:r>
                        <a:rPr lang="en-US" sz="1800" dirty="0">
                          <a:solidFill>
                            <a:srgbClr val="002060"/>
                          </a:solidFill>
                          <a:effectLst/>
                        </a:rPr>
                        <a:t>, </a:t>
                      </a:r>
                      <a:r>
                        <a:rPr lang="en-US" sz="1800" dirty="0" err="1">
                          <a:solidFill>
                            <a:srgbClr val="002060"/>
                          </a:solidFill>
                          <a:effectLst/>
                        </a:rPr>
                        <a:t>biểu</a:t>
                      </a:r>
                      <a:r>
                        <a:rPr lang="en-US" sz="1800" dirty="0">
                          <a:solidFill>
                            <a:srgbClr val="002060"/>
                          </a:solidFill>
                          <a:effectLst/>
                        </a:rPr>
                        <a:t> </a:t>
                      </a:r>
                      <a:r>
                        <a:rPr lang="en-US" sz="1800" dirty="0" err="1">
                          <a:solidFill>
                            <a:srgbClr val="002060"/>
                          </a:solidFill>
                          <a:effectLst/>
                        </a:rPr>
                        <a:t>cảm</a:t>
                      </a:r>
                      <a:r>
                        <a:rPr lang="en-US" sz="1800" dirty="0">
                          <a:solidFill>
                            <a:srgbClr val="002060"/>
                          </a:solidFill>
                          <a:effectLst/>
                        </a:rPr>
                        <a:t>,… </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800" spc="-40" dirty="0">
                          <a:solidFill>
                            <a:srgbClr val="002060"/>
                          </a:solidFill>
                          <a:effectLst/>
                        </a:rPr>
                        <a:t>0</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800" spc="-40" dirty="0">
                          <a:solidFill>
                            <a:srgbClr val="002060"/>
                          </a:solidFill>
                          <a:effectLst/>
                        </a:rPr>
                        <a:t>1*</a:t>
                      </a:r>
                    </a:p>
                  </a:txBody>
                  <a:tcPr marL="68580" marR="68580" marT="0" marB="0" anchor="ctr"/>
                </a:tc>
                <a:tc>
                  <a:txBody>
                    <a:bodyPr/>
                    <a:lstStyle/>
                    <a:p>
                      <a:pPr marL="0" marR="0" algn="ctr">
                        <a:lnSpc>
                          <a:spcPct val="125000"/>
                        </a:lnSpc>
                        <a:spcBef>
                          <a:spcPts val="0"/>
                        </a:spcBef>
                        <a:spcAft>
                          <a:spcPts val="0"/>
                        </a:spcAft>
                      </a:pPr>
                      <a:r>
                        <a:rPr lang="en-US" sz="1800" spc="-40" dirty="0">
                          <a:solidFill>
                            <a:srgbClr val="002060"/>
                          </a:solidFill>
                          <a:effectLst/>
                        </a:rPr>
                        <a:t>0</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800" spc="-40" dirty="0">
                          <a:solidFill>
                            <a:srgbClr val="002060"/>
                          </a:solidFill>
                          <a:effectLst/>
                        </a:rPr>
                        <a:t>1*</a:t>
                      </a:r>
                    </a:p>
                    <a:p>
                      <a:pPr marL="0" marR="0" algn="ctr">
                        <a:lnSpc>
                          <a:spcPct val="125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800" spc="-40">
                          <a:solidFill>
                            <a:srgbClr val="002060"/>
                          </a:solidFill>
                          <a:effectLst/>
                        </a:rPr>
                        <a:t>0</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800" spc="-40" dirty="0">
                          <a:solidFill>
                            <a:srgbClr val="002060"/>
                          </a:solidFill>
                          <a:effectLst/>
                        </a:rPr>
                        <a:t>1*</a:t>
                      </a:r>
                    </a:p>
                    <a:p>
                      <a:pPr marL="0" marR="0" algn="ctr">
                        <a:lnSpc>
                          <a:spcPct val="125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800" spc="-40" dirty="0">
                          <a:solidFill>
                            <a:srgbClr val="002060"/>
                          </a:solidFill>
                          <a:effectLst/>
                        </a:rPr>
                        <a:t>40</a:t>
                      </a:r>
                      <a:r>
                        <a:rPr lang="vi-VN" sz="1800" spc="-40" dirty="0">
                          <a:solidFill>
                            <a:srgbClr val="002060"/>
                          </a:solidFill>
                          <a:effectLst/>
                        </a:rPr>
                        <a:t>%</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52353">
                <a:tc gridSpan="3">
                  <a:txBody>
                    <a:bodyPr/>
                    <a:lstStyle/>
                    <a:p>
                      <a:pPr marL="0" marR="0" algn="ctr">
                        <a:lnSpc>
                          <a:spcPct val="125000"/>
                        </a:lnSpc>
                        <a:spcBef>
                          <a:spcPts val="0"/>
                        </a:spcBef>
                        <a:spcAft>
                          <a:spcPts val="0"/>
                        </a:spcAft>
                      </a:pPr>
                      <a:r>
                        <a:rPr lang="vi-VN" sz="1800" spc="-40" dirty="0">
                          <a:solidFill>
                            <a:srgbClr val="002060"/>
                          </a:solidFill>
                          <a:effectLst/>
                        </a:rPr>
                        <a:t>Tổng</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68580" marR="68580" marT="0" marB="0" anchor="ctr"/>
                </a:tc>
                <a:tc>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0,5</a:t>
                      </a:r>
                    </a:p>
                  </a:txBody>
                  <a:tcPr marL="68580" marR="68580" marT="0" marB="0"/>
                </a:tc>
                <a:tc>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2,5</a:t>
                      </a:r>
                    </a:p>
                  </a:txBody>
                  <a:tcPr marL="68580" marR="68580" marT="0" marB="0"/>
                </a:tc>
                <a:tc>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68580" marR="68580" marT="0" marB="0"/>
                </a:tc>
                <a:tc>
                  <a:txBody>
                    <a:bodyPr/>
                    <a:lstStyle/>
                    <a:p>
                      <a:pPr marL="0" marR="0" algn="ctr">
                        <a:lnSpc>
                          <a:spcPct val="125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tc>
                <a:tc rowSpan="3">
                  <a:txBody>
                    <a:bodyPr/>
                    <a:lstStyle/>
                    <a:p>
                      <a:pPr marL="0" marR="0" algn="ctr">
                        <a:lnSpc>
                          <a:spcPct val="125000"/>
                        </a:lnSpc>
                        <a:spcBef>
                          <a:spcPts val="0"/>
                        </a:spcBef>
                        <a:spcAft>
                          <a:spcPts val="0"/>
                        </a:spcAft>
                      </a:pPr>
                      <a:r>
                        <a:rPr lang="vi-VN" sz="1800" spc="-40" dirty="0">
                          <a:solidFill>
                            <a:srgbClr val="002060"/>
                          </a:solidFill>
                          <a:effectLst/>
                        </a:rPr>
                        <a:t>100%</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352353">
                <a:tc gridSpan="3">
                  <a:txBody>
                    <a:bodyPr/>
                    <a:lstStyle/>
                    <a:p>
                      <a:pPr marL="0" marR="0" algn="ctr">
                        <a:lnSpc>
                          <a:spcPct val="125000"/>
                        </a:lnSpc>
                        <a:spcBef>
                          <a:spcPts val="0"/>
                        </a:spcBef>
                        <a:spcAft>
                          <a:spcPts val="0"/>
                        </a:spcAft>
                      </a:pPr>
                      <a:r>
                        <a:rPr lang="vi-VN" sz="1800" spc="-40" dirty="0">
                          <a:solidFill>
                            <a:srgbClr val="002060"/>
                          </a:solidFill>
                          <a:effectLst/>
                        </a:rPr>
                        <a:t>Tỉ lệ %</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68580" marR="68580" marT="0" marB="0" anchor="ctr"/>
                </a:tc>
                <a:tc hMerge="1">
                  <a:txBody>
                    <a:bodyPr/>
                    <a:lstStyle/>
                    <a:p>
                      <a:endParaRPr lang="en-US"/>
                    </a:p>
                  </a:txBody>
                  <a:tcPr/>
                </a:tc>
                <a:tc gridSpan="2">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tc>
                <a:tc hMerge="1">
                  <a:txBody>
                    <a:bodyPr/>
                    <a:lstStyle/>
                    <a:p>
                      <a:endParaRPr lang="en-US"/>
                    </a:p>
                  </a:txBody>
                  <a:tcPr/>
                </a:tc>
                <a:tc gridSpan="2">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6"/>
                  </a:ext>
                </a:extLst>
              </a:tr>
              <a:tr h="352353">
                <a:tc gridSpan="3">
                  <a:txBody>
                    <a:bodyPr/>
                    <a:lstStyle/>
                    <a:p>
                      <a:pPr marL="0" marR="0" algn="ctr">
                        <a:lnSpc>
                          <a:spcPct val="125000"/>
                        </a:lnSpc>
                        <a:spcBef>
                          <a:spcPts val="0"/>
                        </a:spcBef>
                        <a:spcAft>
                          <a:spcPts val="0"/>
                        </a:spcAft>
                      </a:pPr>
                      <a:r>
                        <a:rPr lang="vi-VN" sz="1800" spc="-40" dirty="0">
                          <a:solidFill>
                            <a:srgbClr val="002060"/>
                          </a:solidFill>
                          <a:effectLst/>
                        </a:rPr>
                        <a:t>Tỉ lệ chung</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4">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60%</a:t>
                      </a: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25000"/>
                        </a:lnSpc>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7"/>
                  </a:ext>
                </a:extLst>
              </a:tr>
            </a:tbl>
          </a:graphicData>
        </a:graphic>
      </p:graphicFrame>
      <p:sp>
        <p:nvSpPr>
          <p:cNvPr id="139347" name="Rectangle 1">
            <a:extLst>
              <a:ext uri="{FF2B5EF4-FFF2-40B4-BE49-F238E27FC236}">
                <a16:creationId xmlns:a16="http://schemas.microsoft.com/office/drawing/2014/main" xmlns="" id="{D9F8B03D-348C-FCFF-0822-3AA23FB84D70}"/>
              </a:ext>
            </a:extLst>
          </p:cNvPr>
          <p:cNvSpPr>
            <a:spLocks noChangeArrowheads="1"/>
          </p:cNvSpPr>
          <p:nvPr/>
        </p:nvSpPr>
        <p:spPr bwMode="auto">
          <a:xfrm>
            <a:off x="339725" y="998538"/>
            <a:ext cx="1093787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vi-VN"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Phương án </a:t>
            </a:r>
            <a:r>
              <a:rPr kumimoji="0" lang="en-US"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6</a:t>
            </a:r>
            <a:r>
              <a:rPr kumimoji="0" lang="vi-VN"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Câu</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hỏi</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tự</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luận</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vi-VN"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kết hợp với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trắc</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nghiệm</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tỉ</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lệ</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điểm</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kĩ</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năng</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đọc</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a:t>
            </a:r>
            <a:r>
              <a:rPr kumimoji="0" lang="en-US" altLang="en-US"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Times New Roman" panose="02020603050405020304" pitchFamily="18" charset="0"/>
              </a:rPr>
              <a:t>viết</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60% – 40% </a:t>
            </a: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endParaRPr>
          </a:p>
          <a:p>
            <a:pPr marL="0" marR="0" lvl="0" indent="0" algn="l" defTabSz="914400" rtl="0" eaLnBrk="0" fontAlgn="base" latinLnBrk="0" hangingPunct="0">
              <a:lnSpc>
                <a:spcPct val="125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11" name="Rounded Rectangle 10">
            <a:extLst>
              <a:ext uri="{FF2B5EF4-FFF2-40B4-BE49-F238E27FC236}">
                <a16:creationId xmlns:a16="http://schemas.microsoft.com/office/drawing/2014/main" xmlns="" id="{2F2D278F-781B-B69A-BBFC-33389F005A87}"/>
              </a:ext>
            </a:extLst>
          </p:cNvPr>
          <p:cNvSpPr/>
          <p:nvPr/>
        </p:nvSpPr>
        <p:spPr>
          <a:xfrm>
            <a:off x="198438" y="100013"/>
            <a:ext cx="10293350" cy="81438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2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Body)"/>
                <a:ea typeface="+mn-ea"/>
                <a:cs typeface="+mn-cs"/>
              </a:rPr>
              <a:t>MA TRẬN ĐỀ ĐÁNH GIÁ ĐỊNH KÌ </a:t>
            </a:r>
          </a:p>
        </p:txBody>
      </p:sp>
      <p:sp>
        <p:nvSpPr>
          <p:cNvPr id="2" name="Star: 5 Points 1">
            <a:hlinkClick r:id="rId2" action="ppaction://hlinkfile"/>
            <a:extLst>
              <a:ext uri="{FF2B5EF4-FFF2-40B4-BE49-F238E27FC236}">
                <a16:creationId xmlns:a16="http://schemas.microsoft.com/office/drawing/2014/main" xmlns="" id="{2E15B9C9-F3F3-4144-BD55-889DE40017E2}"/>
              </a:ext>
            </a:extLst>
          </p:cNvPr>
          <p:cNvSpPr/>
          <p:nvPr/>
        </p:nvSpPr>
        <p:spPr>
          <a:xfrm>
            <a:off x="11582400" y="100013"/>
            <a:ext cx="411162" cy="5730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44104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E725EB6-4E05-3C62-2042-122141067532}"/>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AB021F86-5CD2-6AF0-CD0D-A6B1A0702483}"/>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0B91A422-542E-A2AA-D236-83B43669BA2D}"/>
              </a:ext>
            </a:extLst>
          </p:cNvPr>
          <p:cNvSpPr/>
          <p:nvPr/>
        </p:nvSpPr>
        <p:spPr>
          <a:xfrm>
            <a:off x="410817" y="252918"/>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4760BD5C-F785-7F32-E915-B160E3514F64}"/>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7" name="Rectangle 3">
            <a:extLst>
              <a:ext uri="{FF2B5EF4-FFF2-40B4-BE49-F238E27FC236}">
                <a16:creationId xmlns="" xmlns:a16="http://schemas.microsoft.com/office/drawing/2014/main" id="{92444C12-FFF9-A9B1-CC7E-7C0C3BF71497}"/>
              </a:ext>
            </a:extLst>
          </p:cNvPr>
          <p:cNvSpPr>
            <a:spLocks noChangeArrowheads="1"/>
          </p:cNvSpPr>
          <p:nvPr/>
        </p:nvSpPr>
        <p:spPr bwMode="auto">
          <a:xfrm>
            <a:off x="609601" y="279077"/>
            <a:ext cx="10964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0" fontAlgn="base" hangingPunct="0">
              <a:spcBef>
                <a:spcPct val="0"/>
              </a:spcBef>
              <a:spcAft>
                <a:spcPct val="0"/>
              </a:spcAft>
              <a:buNone/>
              <a:defRPr/>
            </a:pPr>
            <a:r>
              <a:rPr lang="en-US" sz="2800" b="1" dirty="0" smtClean="0">
                <a:latin typeface="Times New Roman" pitchFamily="18" charset="0"/>
                <a:cs typeface="Times New Roman" pitchFamily="18" charset="0"/>
              </a:rPr>
              <a:t>I. QUY TRÌNH XÂY DỰNG ĐỀ KIỂM TRA ĐỊNH KÌ</a:t>
            </a:r>
            <a:endParaRPr lang="en-US" altLang="en-US" sz="2800" b="1" dirty="0">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711509" y="1342986"/>
            <a:ext cx="10579343" cy="621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sz="2800" dirty="0" smtClean="0">
                <a:solidFill>
                  <a:srgbClr val="000000"/>
                </a:solidFill>
                <a:latin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Xây</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dựng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Bản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đặc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tả</a:t>
            </a:r>
            <a:r>
              <a:rPr lang="en-US" sz="2800" dirty="0">
                <a:solidFill>
                  <a:srgbClr val="000000"/>
                </a:solidFill>
                <a:latin typeface="Times New Roman" panose="02020603050405020304" pitchFamily="18" charset="0"/>
                <a:cs typeface="Times New Roman" panose="02020603050405020304" pitchFamily="18" charset="0"/>
              </a:rPr>
              <a:t>:</a:t>
            </a:r>
          </a:p>
          <a:p>
            <a:pPr>
              <a:buNone/>
            </a:pP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Bản </a:t>
            </a:r>
            <a:r>
              <a:rPr lang="vi-VN" sz="2800" dirty="0">
                <a:latin typeface="Times New Roman" panose="02020603050405020304" pitchFamily="18" charset="0"/>
                <a:cs typeface="Times New Roman" panose="02020603050405020304" pitchFamily="18" charset="0"/>
              </a:rPr>
              <a:t>đặc tả đề kiểm tra là một bản mô tả chi tiết, có vai trò như một hướng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dẫn để viết một đề kiểm tra hoàn chỉnh. Bản đặc tả đề kiểm tra cung cấp thông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tin về cấu trúc đề kiểm tra, hình thức câu hỏi, số lượng câu hỏi ở mỗi loại, và</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phân bố câu hỏi trên mỗi mục tiêu đánh giá. </a:t>
            </a:r>
            <a:br>
              <a:rPr lang="vi-VN"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Để </a:t>
            </a:r>
            <a:r>
              <a:rPr lang="vi-VN" sz="2800" dirty="0">
                <a:latin typeface="Times New Roman" panose="02020603050405020304" pitchFamily="18" charset="0"/>
                <a:cs typeface="Times New Roman" panose="02020603050405020304" pitchFamily="18" charset="0"/>
              </a:rPr>
              <a:t>xây dựng bản đặc tả môn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Ngữ văn, cần dựa trên yêu cầu cần đạt của Chương trình phân thành các chỉ báo</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cụ thể. Mỗi chỉ báo tương đương với một nội dung yêu cầu cần đạt và thuộc một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cấp độ tư duy, trong đó xác định chỉ báo/ biểu hiện của năng lực mà nội dung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kiến thức đó phản ánh tốt nhất. Để các câu hỏi kiểm tra năng lực đọc hiểu văn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bản thành hệ thống, tránh sự vụn vặt, cần dựa trên yêu cầu cần đạt của Chương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trình xây dựng bản đặc tả, xác định các chỉ báo phù hợp. </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8" name="Rectangle 3">
            <a:extLst>
              <a:ext uri="{FF2B5EF4-FFF2-40B4-BE49-F238E27FC236}">
                <a16:creationId xmlns="" xmlns:a16="http://schemas.microsoft.com/office/drawing/2014/main" id="{92444C12-FFF9-A9B1-CC7E-7C0C3BF71497}"/>
              </a:ext>
            </a:extLst>
          </p:cNvPr>
          <p:cNvSpPr>
            <a:spLocks noChangeArrowheads="1"/>
          </p:cNvSpPr>
          <p:nvPr/>
        </p:nvSpPr>
        <p:spPr bwMode="auto">
          <a:xfrm>
            <a:off x="711509" y="793607"/>
            <a:ext cx="10964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eaLnBrk="0" fontAlgn="base" hangingPunct="0">
              <a:spcBef>
                <a:spcPct val="0"/>
              </a:spcBef>
              <a:spcAft>
                <a:spcPct val="0"/>
              </a:spcAft>
              <a:buNone/>
              <a:defRPr/>
            </a:pPr>
            <a:r>
              <a:rPr lang="en-US" sz="2800" b="1" dirty="0" smtClean="0">
                <a:latin typeface="Times New Roman" pitchFamily="18" charset="0"/>
                <a:cs typeface="Times New Roman" pitchFamily="18" charset="0"/>
              </a:rPr>
              <a:t>a. </a:t>
            </a:r>
            <a:r>
              <a:rPr lang="en-US" sz="2800" b="1" dirty="0" err="1" smtClean="0">
                <a:latin typeface="Times New Roman" pitchFamily="18" charset="0"/>
                <a:cs typeface="Times New Roman" pitchFamily="18" charset="0"/>
              </a:rPr>
              <a:t>Thiết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lập</a:t>
            </a:r>
            <a:r>
              <a:rPr lang="en-US" sz="2800" b="1" dirty="0" smtClean="0">
                <a:latin typeface="Times New Roman" pitchFamily="18" charset="0"/>
                <a:cs typeface="Times New Roman" pitchFamily="18" charset="0"/>
              </a:rPr>
              <a:t> ma </a:t>
            </a:r>
            <a:r>
              <a:rPr lang="en-US" sz="2800" b="1" dirty="0" err="1" smtClean="0">
                <a:latin typeface="Times New Roman" pitchFamily="18" charset="0"/>
                <a:cs typeface="Times New Roman" pitchFamily="18" charset="0"/>
              </a:rPr>
              <a:t>trận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đặc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tả</a:t>
            </a:r>
            <a:r>
              <a:rPr lang="en-US" sz="2800" b="1" dirty="0" smtClean="0">
                <a:latin typeface="Times New Roman" pitchFamily="18" charset="0"/>
                <a:cs typeface="Times New Roman" pitchFamily="18" charset="0"/>
              </a:rPr>
              <a:t>: </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9151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BD26AB20-945A-4C87-AE58-D0D8034EC543}"/>
              </a:ext>
            </a:extLst>
          </p:cNvPr>
          <p:cNvSpPr/>
          <p:nvPr/>
        </p:nvSpPr>
        <p:spPr>
          <a:xfrm>
            <a:off x="198438" y="100013"/>
            <a:ext cx="10293350" cy="44866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25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Body)"/>
                <a:ea typeface="+mn-ea"/>
                <a:cs typeface="+mn-cs"/>
              </a:rPr>
              <a:t>KHUNG ĐẶC TẢ ĐỀ ĐÁNH GIÁ ĐỊNH KÌ </a:t>
            </a:r>
          </a:p>
        </p:txBody>
      </p:sp>
      <p:graphicFrame>
        <p:nvGraphicFramePr>
          <p:cNvPr id="15" name="Table 14">
            <a:extLst>
              <a:ext uri="{FF2B5EF4-FFF2-40B4-BE49-F238E27FC236}">
                <a16:creationId xmlns:a16="http://schemas.microsoft.com/office/drawing/2014/main" xmlns="" id="{F81574C3-E07A-46B7-B412-618BC409998F}"/>
              </a:ext>
            </a:extLst>
          </p:cNvPr>
          <p:cNvGraphicFramePr>
            <a:graphicFrameLocks noGrp="1"/>
          </p:cNvGraphicFramePr>
          <p:nvPr>
            <p:extLst/>
          </p:nvPr>
        </p:nvGraphicFramePr>
        <p:xfrm>
          <a:off x="338907" y="1017048"/>
          <a:ext cx="11514186" cy="5516880"/>
        </p:xfrm>
        <a:graphic>
          <a:graphicData uri="http://schemas.openxmlformats.org/drawingml/2006/table">
            <a:tbl>
              <a:tblPr firstRow="1" bandRow="1">
                <a:tableStyleId>{5C22544A-7EE6-4342-B048-85BDC9FD1C3A}</a:tableStyleId>
              </a:tblPr>
              <a:tblGrid>
                <a:gridCol w="757513">
                  <a:extLst>
                    <a:ext uri="{9D8B030D-6E8A-4147-A177-3AD203B41FA5}">
                      <a16:colId xmlns:a16="http://schemas.microsoft.com/office/drawing/2014/main" xmlns="" val="4282212796"/>
                    </a:ext>
                  </a:extLst>
                </a:gridCol>
                <a:gridCol w="1136269">
                  <a:extLst>
                    <a:ext uri="{9D8B030D-6E8A-4147-A177-3AD203B41FA5}">
                      <a16:colId xmlns:a16="http://schemas.microsoft.com/office/drawing/2014/main" xmlns="" val="962288825"/>
                    </a:ext>
                  </a:extLst>
                </a:gridCol>
                <a:gridCol w="1742277">
                  <a:extLst>
                    <a:ext uri="{9D8B030D-6E8A-4147-A177-3AD203B41FA5}">
                      <a16:colId xmlns:a16="http://schemas.microsoft.com/office/drawing/2014/main" xmlns="" val="4027292154"/>
                    </a:ext>
                  </a:extLst>
                </a:gridCol>
                <a:gridCol w="2600268">
                  <a:extLst>
                    <a:ext uri="{9D8B030D-6E8A-4147-A177-3AD203B41FA5}">
                      <a16:colId xmlns:a16="http://schemas.microsoft.com/office/drawing/2014/main" xmlns="" val="3524617711"/>
                    </a:ext>
                  </a:extLst>
                </a:gridCol>
                <a:gridCol w="1251920">
                  <a:extLst>
                    <a:ext uri="{9D8B030D-6E8A-4147-A177-3AD203B41FA5}">
                      <a16:colId xmlns:a16="http://schemas.microsoft.com/office/drawing/2014/main" xmlns="" val="2362066999"/>
                    </a:ext>
                  </a:extLst>
                </a:gridCol>
                <a:gridCol w="1412376">
                  <a:extLst>
                    <a:ext uri="{9D8B030D-6E8A-4147-A177-3AD203B41FA5}">
                      <a16:colId xmlns:a16="http://schemas.microsoft.com/office/drawing/2014/main" xmlns="" val="1830585360"/>
                    </a:ext>
                  </a:extLst>
                </a:gridCol>
                <a:gridCol w="1267749">
                  <a:extLst>
                    <a:ext uri="{9D8B030D-6E8A-4147-A177-3AD203B41FA5}">
                      <a16:colId xmlns:a16="http://schemas.microsoft.com/office/drawing/2014/main" xmlns="" val="3941396987"/>
                    </a:ext>
                  </a:extLst>
                </a:gridCol>
                <a:gridCol w="1345814">
                  <a:extLst>
                    <a:ext uri="{9D8B030D-6E8A-4147-A177-3AD203B41FA5}">
                      <a16:colId xmlns:a16="http://schemas.microsoft.com/office/drawing/2014/main" xmlns="" val="2973993668"/>
                    </a:ext>
                  </a:extLst>
                </a:gridCol>
              </a:tblGrid>
              <a:tr h="370840">
                <a:tc rowSpan="2">
                  <a:txBody>
                    <a:bodyPr/>
                    <a:lstStyle/>
                    <a:p>
                      <a:pPr algn="ctr"/>
                      <a:r>
                        <a:rPr lang="en-US" sz="2000" dirty="0">
                          <a:latin typeface="Times New Roman" panose="02020603050405020304" pitchFamily="18" charset="0"/>
                          <a:cs typeface="Times New Roman" panose="02020603050405020304" pitchFamily="18" charset="0"/>
                        </a:rPr>
                        <a:t>TT</a:t>
                      </a:r>
                    </a:p>
                  </a:txBody>
                  <a:tcPr/>
                </a:tc>
                <a:tc rowSpan="2">
                  <a:txBody>
                    <a:bodyPr/>
                    <a:lstStyle/>
                    <a:p>
                      <a:pPr algn="ctr"/>
                      <a:r>
                        <a:rPr lang="en-US" sz="2000" dirty="0" err="1">
                          <a:latin typeface="Times New Roman" panose="02020603050405020304" pitchFamily="18" charset="0"/>
                          <a:cs typeface="Times New Roman" panose="02020603050405020304" pitchFamily="18" charset="0"/>
                        </a:rPr>
                        <a:t>Kĩ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a:txBody>
                  <a:tcPr/>
                </a:tc>
                <a:tc rowSpan="2">
                  <a:txBody>
                    <a:bodyPr/>
                    <a:lstStyle/>
                    <a:p>
                      <a:pPr algn="ctr"/>
                      <a:r>
                        <a:rPr lang="en-US" sz="2000" dirty="0">
                          <a:latin typeface="Times New Roman" panose="02020603050405020304" pitchFamily="18" charset="0"/>
                          <a:cs typeface="Times New Roman" panose="02020603050405020304" pitchFamily="18" charset="0"/>
                        </a:rPr>
                        <a:t>Đ</a:t>
                      </a:r>
                      <a:r>
                        <a:rPr lang="vi-VN" sz="2000" dirty="0">
                          <a:latin typeface="Times New Roman" panose="02020603050405020304" pitchFamily="18" charset="0"/>
                          <a:cs typeface="Times New Roman" panose="02020603050405020304" pitchFamily="18" charset="0"/>
                        </a:rPr>
                        <a:t>ơ</a:t>
                      </a:r>
                      <a:r>
                        <a:rPr lang="en-US" sz="2000" dirty="0">
                          <a:latin typeface="Times New Roman" panose="02020603050405020304" pitchFamily="18" charset="0"/>
                          <a:cs typeface="Times New Roman" panose="02020603050405020304" pitchFamily="18" charset="0"/>
                        </a:rPr>
                        <a:t>n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Kt</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Kĩ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a:txBody>
                  <a:tcPr/>
                </a:tc>
                <a:tc rowSpan="2">
                  <a:txBody>
                    <a:bodyPr/>
                    <a:lstStyle/>
                    <a:p>
                      <a:pPr algn="ct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endParaRPr lang="en-US" sz="2000" dirty="0">
                        <a:latin typeface="Times New Roman" panose="02020603050405020304" pitchFamily="18" charset="0"/>
                        <a:cs typeface="Times New Roman" panose="02020603050405020304" pitchFamily="18" charset="0"/>
                      </a:endParaRPr>
                    </a:p>
                  </a:txBody>
                  <a:tcPr/>
                </a:tc>
                <a:tc gridSpan="3">
                  <a:txBody>
                    <a:bodyPr/>
                    <a:lstStyle/>
                    <a:p>
                      <a:pPr algn="ct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rowSpan="2">
                  <a:txBody>
                    <a:bodyPr/>
                    <a:lstStyle/>
                    <a:p>
                      <a:pPr algn="ct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670764226"/>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endParaRPr lang="en-US" sz="2000" dirty="0">
                        <a:latin typeface="Times New Roman" panose="02020603050405020304" pitchFamily="18" charset="0"/>
                        <a:cs typeface="Times New Roman" panose="02020603050405020304" pitchFamily="18" charset="0"/>
                      </a:endParaRPr>
                    </a:p>
                  </a:txBody>
                  <a:tcPr/>
                </a:tc>
                <a:tc vMerge="1">
                  <a:txBody>
                    <a:bodyPr/>
                    <a:lstStyle/>
                    <a:p>
                      <a:endParaRPr lang="en-US" dirty="0"/>
                    </a:p>
                  </a:txBody>
                  <a:tcPr/>
                </a:tc>
                <a:extLst>
                  <a:ext uri="{0D108BD9-81ED-4DB2-BD59-A6C34878D82A}">
                    <a16:rowId xmlns:a16="http://schemas.microsoft.com/office/drawing/2014/main" xmlns="" val="2785154772"/>
                  </a:ext>
                </a:extLst>
              </a:tr>
              <a:tr h="370840">
                <a:tc>
                  <a:txBody>
                    <a:bodyPr/>
                    <a:lstStyle/>
                    <a:p>
                      <a:r>
                        <a:rPr lang="en-US" sz="2000" dirty="0">
                          <a:latin typeface="Times New Roman" panose="02020603050405020304" pitchFamily="18" charset="0"/>
                          <a:cs typeface="Times New Roman" panose="02020603050405020304" pitchFamily="18" charset="0"/>
                        </a:rPr>
                        <a:t>1</a:t>
                      </a:r>
                    </a:p>
                  </a:txBody>
                  <a:tcPr/>
                </a:tc>
                <a:tc>
                  <a:txBody>
                    <a:bodyPr/>
                    <a:lstStyle/>
                    <a:p>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pc="-40" dirty="0">
                          <a:solidFill>
                            <a:srgbClr val="002060"/>
                          </a:solidFill>
                          <a:effectLst/>
                        </a:rPr>
                        <a:t>VB </a:t>
                      </a:r>
                      <a:r>
                        <a:rPr lang="en-US" sz="2000" spc="-40" dirty="0" err="1">
                          <a:solidFill>
                            <a:srgbClr val="002060"/>
                          </a:solidFill>
                          <a:effectLst/>
                        </a:rPr>
                        <a:t>văn</a:t>
                      </a:r>
                      <a:r>
                        <a:rPr lang="en-US" sz="2000" spc="-40" dirty="0">
                          <a:solidFill>
                            <a:srgbClr val="002060"/>
                          </a:solidFill>
                          <a:effectLst/>
                        </a:rPr>
                        <a:t> </a:t>
                      </a:r>
                      <a:r>
                        <a:rPr lang="en-US" sz="2000" spc="-40" dirty="0" err="1">
                          <a:solidFill>
                            <a:srgbClr val="002060"/>
                          </a:solidFill>
                          <a:effectLst/>
                        </a:rPr>
                        <a:t>học</a:t>
                      </a:r>
                      <a:r>
                        <a:rPr lang="en-US" sz="2000" spc="-40" dirty="0">
                          <a:solidFill>
                            <a:srgbClr val="002060"/>
                          </a:solidFill>
                          <a:effectLst/>
                        </a:rPr>
                        <a:t>/ VB </a:t>
                      </a:r>
                      <a:r>
                        <a:rPr lang="en-US" sz="2000" spc="-40" dirty="0" err="1">
                          <a:solidFill>
                            <a:srgbClr val="002060"/>
                          </a:solidFill>
                          <a:effectLst/>
                        </a:rPr>
                        <a:t>nghị</a:t>
                      </a:r>
                      <a:r>
                        <a:rPr lang="en-US" sz="2000" spc="-40" dirty="0">
                          <a:solidFill>
                            <a:srgbClr val="002060"/>
                          </a:solidFill>
                          <a:effectLst/>
                        </a:rPr>
                        <a:t> </a:t>
                      </a:r>
                      <a:r>
                        <a:rPr lang="en-US" sz="2000" spc="-40" dirty="0" err="1">
                          <a:solidFill>
                            <a:srgbClr val="002060"/>
                          </a:solidFill>
                          <a:effectLst/>
                        </a:rPr>
                        <a:t>luận</a:t>
                      </a:r>
                      <a:r>
                        <a:rPr lang="vi-VN" sz="2000" spc="-40" dirty="0">
                          <a:solidFill>
                            <a:srgbClr val="002060"/>
                          </a:solidFill>
                          <a:effectLst/>
                        </a:rPr>
                        <a:t>/</a:t>
                      </a:r>
                      <a:r>
                        <a:rPr lang="en-US" sz="2000" spc="-40" dirty="0">
                          <a:solidFill>
                            <a:srgbClr val="002060"/>
                          </a:solidFill>
                          <a:effectLst/>
                        </a:rPr>
                        <a:t> VB </a:t>
                      </a:r>
                      <a:r>
                        <a:rPr lang="en-US" sz="2000" spc="-40" dirty="0" err="1">
                          <a:solidFill>
                            <a:srgbClr val="002060"/>
                          </a:solidFill>
                          <a:effectLst/>
                        </a:rPr>
                        <a:t>thông</a:t>
                      </a:r>
                      <a:r>
                        <a:rPr lang="en-US" sz="2000" spc="-40" dirty="0">
                          <a:solidFill>
                            <a:srgbClr val="002060"/>
                          </a:solidFill>
                          <a:effectLst/>
                        </a:rPr>
                        <a:t> tin</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2</a:t>
                      </a:r>
                    </a:p>
                    <a:p>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2</a:t>
                      </a:r>
                    </a:p>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1</a:t>
                      </a:r>
                    </a:p>
                  </a:txBody>
                  <a:tcPr/>
                </a:tc>
                <a:tc>
                  <a:txBody>
                    <a:bodyPr/>
                    <a:lstStyle/>
                    <a:p>
                      <a:r>
                        <a:rPr lang="en-US" sz="2000" dirty="0">
                          <a:latin typeface="Times New Roman" panose="02020603050405020304" pitchFamily="18" charset="0"/>
                          <a:cs typeface="Times New Roman" panose="02020603050405020304" pitchFamily="18" charset="0"/>
                        </a:rPr>
                        <a:t>50%</a:t>
                      </a:r>
                    </a:p>
                  </a:txBody>
                  <a:tcPr/>
                </a:tc>
                <a:extLst>
                  <a:ext uri="{0D108BD9-81ED-4DB2-BD59-A6C34878D82A}">
                    <a16:rowId xmlns:a16="http://schemas.microsoft.com/office/drawing/2014/main" xmlns="" val="1256908660"/>
                  </a:ext>
                </a:extLst>
              </a:tr>
              <a:tr h="370840">
                <a:tc>
                  <a:txBody>
                    <a:bodyPr/>
                    <a:lstStyle/>
                    <a:p>
                      <a:r>
                        <a:rPr lang="en-US" sz="2000" dirty="0">
                          <a:latin typeface="Times New Roman" panose="02020603050405020304" pitchFamily="18" charset="0"/>
                          <a:cs typeface="Times New Roman" panose="02020603050405020304" pitchFamily="18"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pc="-40" dirty="0" err="1">
                          <a:solidFill>
                            <a:srgbClr val="002060"/>
                          </a:solidFill>
                          <a:effectLst/>
                          <a:latin typeface="Times New Roman" panose="02020603050405020304" pitchFamily="18" charset="0"/>
                          <a:cs typeface="Times New Roman" panose="02020603050405020304" pitchFamily="18" charset="0"/>
                        </a:rPr>
                        <a:t>Viết</a:t>
                      </a:r>
                      <a:endParaRPr lang="en-US" sz="2000" dirty="0">
                        <a:solidFill>
                          <a:srgbClr val="002060"/>
                        </a:solidFill>
                        <a:effectLst/>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solidFill>
                            <a:srgbClr val="002060"/>
                          </a:solidFill>
                          <a:effectLst/>
                        </a:rPr>
                        <a:t>Nghị</a:t>
                      </a:r>
                      <a:r>
                        <a:rPr lang="en-US" sz="2000" dirty="0">
                          <a:solidFill>
                            <a:srgbClr val="002060"/>
                          </a:solidFill>
                          <a:effectLst/>
                        </a:rPr>
                        <a:t> </a:t>
                      </a:r>
                      <a:r>
                        <a:rPr lang="en-US" sz="2000" dirty="0" err="1">
                          <a:solidFill>
                            <a:srgbClr val="002060"/>
                          </a:solidFill>
                          <a:effectLst/>
                        </a:rPr>
                        <a:t>luận</a:t>
                      </a:r>
                      <a:r>
                        <a:rPr lang="en-US" sz="2000" dirty="0">
                          <a:solidFill>
                            <a:srgbClr val="002060"/>
                          </a:solidFill>
                          <a:effectLst/>
                        </a:rPr>
                        <a:t> </a:t>
                      </a:r>
                      <a:r>
                        <a:rPr lang="en-US" sz="2000" dirty="0" err="1">
                          <a:solidFill>
                            <a:srgbClr val="002060"/>
                          </a:solidFill>
                          <a:effectLst/>
                        </a:rPr>
                        <a:t>xã</a:t>
                      </a:r>
                      <a:r>
                        <a:rPr lang="en-US" sz="2000" dirty="0">
                          <a:solidFill>
                            <a:srgbClr val="002060"/>
                          </a:solidFill>
                          <a:effectLst/>
                        </a:rPr>
                        <a:t> </a:t>
                      </a:r>
                      <a:r>
                        <a:rPr lang="en-US" sz="2000" dirty="0" err="1">
                          <a:solidFill>
                            <a:srgbClr val="002060"/>
                          </a:solidFill>
                          <a:effectLst/>
                        </a:rPr>
                        <a:t>hội</a:t>
                      </a:r>
                      <a:r>
                        <a:rPr lang="en-US" sz="2000" dirty="0">
                          <a:solidFill>
                            <a:srgbClr val="002060"/>
                          </a:solidFill>
                          <a:effectLst/>
                        </a:rPr>
                        <a:t>, </a:t>
                      </a:r>
                      <a:r>
                        <a:rPr lang="en-US" sz="2000" dirty="0" err="1">
                          <a:solidFill>
                            <a:srgbClr val="002060"/>
                          </a:solidFill>
                          <a:effectLst/>
                        </a:rPr>
                        <a:t>nghị</a:t>
                      </a:r>
                      <a:r>
                        <a:rPr lang="en-US" sz="2000" dirty="0">
                          <a:solidFill>
                            <a:srgbClr val="002060"/>
                          </a:solidFill>
                          <a:effectLst/>
                        </a:rPr>
                        <a:t> </a:t>
                      </a:r>
                      <a:r>
                        <a:rPr lang="en-US" sz="2000" dirty="0" err="1">
                          <a:solidFill>
                            <a:srgbClr val="002060"/>
                          </a:solidFill>
                          <a:effectLst/>
                        </a:rPr>
                        <a:t>luận</a:t>
                      </a:r>
                      <a:r>
                        <a:rPr lang="en-US" sz="2000" dirty="0">
                          <a:solidFill>
                            <a:srgbClr val="002060"/>
                          </a:solidFill>
                          <a:effectLst/>
                        </a:rPr>
                        <a:t> </a:t>
                      </a:r>
                      <a:r>
                        <a:rPr lang="en-US" sz="2000" dirty="0" err="1">
                          <a:solidFill>
                            <a:srgbClr val="002060"/>
                          </a:solidFill>
                          <a:effectLst/>
                        </a:rPr>
                        <a:t>văn</a:t>
                      </a:r>
                      <a:r>
                        <a:rPr lang="en-US" sz="2000" dirty="0">
                          <a:solidFill>
                            <a:srgbClr val="002060"/>
                          </a:solidFill>
                          <a:effectLst/>
                        </a:rPr>
                        <a:t> </a:t>
                      </a:r>
                      <a:r>
                        <a:rPr lang="en-US" sz="2000" dirty="0" err="1">
                          <a:solidFill>
                            <a:srgbClr val="002060"/>
                          </a:solidFill>
                          <a:effectLst/>
                        </a:rPr>
                        <a:t>học</a:t>
                      </a:r>
                      <a:r>
                        <a:rPr lang="en-US" sz="2000" dirty="0">
                          <a:solidFill>
                            <a:srgbClr val="002060"/>
                          </a:solidFill>
                          <a:effectLst/>
                        </a:rPr>
                        <a:t>, </a:t>
                      </a:r>
                      <a:r>
                        <a:rPr lang="en-US" sz="2000" dirty="0" err="1">
                          <a:solidFill>
                            <a:srgbClr val="002060"/>
                          </a:solidFill>
                          <a:effectLst/>
                        </a:rPr>
                        <a:t>thuyết</a:t>
                      </a:r>
                      <a:r>
                        <a:rPr lang="en-US" sz="2000" dirty="0">
                          <a:solidFill>
                            <a:srgbClr val="002060"/>
                          </a:solidFill>
                          <a:effectLst/>
                        </a:rPr>
                        <a:t> </a:t>
                      </a:r>
                      <a:r>
                        <a:rPr lang="en-US" sz="2000" dirty="0" err="1">
                          <a:solidFill>
                            <a:srgbClr val="002060"/>
                          </a:solidFill>
                          <a:effectLst/>
                        </a:rPr>
                        <a:t>minh</a:t>
                      </a:r>
                      <a:r>
                        <a:rPr lang="en-US" sz="2000" dirty="0">
                          <a:solidFill>
                            <a:srgbClr val="002060"/>
                          </a:solidFill>
                          <a:effectLst/>
                        </a:rPr>
                        <a:t>, </a:t>
                      </a:r>
                      <a:r>
                        <a:rPr lang="en-US" sz="2000" dirty="0" err="1">
                          <a:solidFill>
                            <a:srgbClr val="002060"/>
                          </a:solidFill>
                          <a:effectLst/>
                        </a:rPr>
                        <a:t>biểu</a:t>
                      </a:r>
                      <a:r>
                        <a:rPr lang="en-US" sz="2000" dirty="0">
                          <a:solidFill>
                            <a:srgbClr val="002060"/>
                          </a:solidFill>
                          <a:effectLst/>
                        </a:rPr>
                        <a:t> </a:t>
                      </a:r>
                      <a:r>
                        <a:rPr lang="en-US" sz="2000" dirty="0" err="1">
                          <a:solidFill>
                            <a:srgbClr val="002060"/>
                          </a:solidFill>
                          <a:effectLst/>
                        </a:rPr>
                        <a:t>cảm</a:t>
                      </a:r>
                      <a:r>
                        <a:rPr lang="en-US" sz="2000" dirty="0">
                          <a:solidFill>
                            <a:srgbClr val="002060"/>
                          </a:solidFill>
                          <a:effectLst/>
                        </a:rPr>
                        <a:t>,… </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đ</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endParaRPr lang="en-US" sz="2000" dirty="0">
                        <a:latin typeface="Times New Roman" panose="02020603050405020304" pitchFamily="18" charset="0"/>
                        <a:cs typeface="Times New Roman" panose="02020603050405020304" pitchFamily="18" charset="0"/>
                      </a:endParaRPr>
                    </a:p>
                    <a:p>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Diễn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đạt</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sáng</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nhuần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nhuyễn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yếu</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tố</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50%</a:t>
                      </a:r>
                    </a:p>
                  </a:txBody>
                  <a:tcPr/>
                </a:tc>
                <a:extLst>
                  <a:ext uri="{0D108BD9-81ED-4DB2-BD59-A6C34878D82A}">
                    <a16:rowId xmlns:a16="http://schemas.microsoft.com/office/drawing/2014/main" xmlns="" val="1765222933"/>
                  </a:ext>
                </a:extLst>
              </a:tr>
              <a:tr h="370840">
                <a:tc gridSpan="2">
                  <a:txBody>
                    <a:bodyPr/>
                    <a:lstStyle/>
                    <a:p>
                      <a:pPr algn="ctr"/>
                      <a:r>
                        <a:rPr lang="en-US" sz="2000" dirty="0" err="1">
                          <a:latin typeface="Times New Roman" panose="02020603050405020304" pitchFamily="18" charset="0"/>
                          <a:cs typeface="Times New Roman" panose="02020603050405020304" pitchFamily="18" charset="0"/>
                        </a:rPr>
                        <a:t>Tổng</a:t>
                      </a: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a:txBody>
                    <a:bodyPr/>
                    <a:lstStyle/>
                    <a:p>
                      <a:pPr algn="ctr"/>
                      <a:r>
                        <a:rPr lang="en-US" sz="2000" dirty="0">
                          <a:latin typeface="Times New Roman" panose="02020603050405020304" pitchFamily="18" charset="0"/>
                          <a:cs typeface="Times New Roman" panose="02020603050405020304" pitchFamily="18" charset="0"/>
                        </a:rPr>
                        <a:t>2+1*</a:t>
                      </a:r>
                    </a:p>
                  </a:txBody>
                  <a:tcPr/>
                </a:tc>
                <a:tc>
                  <a:txBody>
                    <a:bodyPr/>
                    <a:lstStyle/>
                    <a:p>
                      <a:pPr algn="ctr"/>
                      <a:r>
                        <a:rPr lang="en-US" sz="2000" dirty="0">
                          <a:latin typeface="Times New Roman" panose="02020603050405020304" pitchFamily="18" charset="0"/>
                          <a:cs typeface="Times New Roman" panose="02020603050405020304" pitchFamily="18" charset="0"/>
                        </a:rPr>
                        <a:t>2+1*</a:t>
                      </a:r>
                    </a:p>
                  </a:txBody>
                  <a:tcPr/>
                </a:tc>
                <a:tc>
                  <a:txBody>
                    <a:bodyPr/>
                    <a:lstStyle/>
                    <a:p>
                      <a:pPr algn="ctr"/>
                      <a:r>
                        <a:rPr lang="en-US" sz="2000" dirty="0">
                          <a:latin typeface="Times New Roman" panose="02020603050405020304" pitchFamily="18" charset="0"/>
                          <a:cs typeface="Times New Roman" panose="02020603050405020304" pitchFamily="18" charset="0"/>
                        </a:rPr>
                        <a:t>1+1*</a:t>
                      </a: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20418534"/>
                  </a:ext>
                </a:extLst>
              </a:tr>
              <a:tr h="370840">
                <a:tc gridSpan="2">
                  <a:txBody>
                    <a:bodyPr/>
                    <a:lstStyle/>
                    <a:p>
                      <a:pPr algn="ct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p>
                  </a:txBody>
                  <a:tcPr/>
                </a:tc>
                <a:tc hMerge="1">
                  <a:txBody>
                    <a:bodyPr/>
                    <a:lstStyle/>
                    <a:p>
                      <a:endParaRPr lang="en-US" dirty="0"/>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a:txBody>
                    <a:bodyPr/>
                    <a:lstStyle/>
                    <a:p>
                      <a:pPr algn="ctr"/>
                      <a:r>
                        <a:rPr lang="en-US" sz="2000" dirty="0">
                          <a:latin typeface="Times New Roman" panose="02020603050405020304" pitchFamily="18" charset="0"/>
                          <a:cs typeface="Times New Roman" panose="02020603050405020304" pitchFamily="18" charset="0"/>
                        </a:rPr>
                        <a:t>20%</a:t>
                      </a:r>
                    </a:p>
                  </a:txBody>
                  <a:tcPr/>
                </a:tc>
                <a:tc>
                  <a:txBody>
                    <a:bodyPr/>
                    <a:lstStyle/>
                    <a:p>
                      <a:pPr algn="ctr"/>
                      <a:r>
                        <a:rPr lang="en-US" sz="2000" dirty="0">
                          <a:latin typeface="Times New Roman" panose="02020603050405020304" pitchFamily="18" charset="0"/>
                          <a:cs typeface="Times New Roman" panose="02020603050405020304" pitchFamily="18" charset="0"/>
                        </a:rPr>
                        <a:t>40%</a:t>
                      </a:r>
                    </a:p>
                  </a:txBody>
                  <a:tcPr/>
                </a:tc>
                <a:tc>
                  <a:txBody>
                    <a:bodyPr/>
                    <a:lstStyle/>
                    <a:p>
                      <a:pPr algn="ctr"/>
                      <a:r>
                        <a:rPr lang="en-US" sz="2000" dirty="0">
                          <a:latin typeface="Times New Roman" panose="02020603050405020304" pitchFamily="18" charset="0"/>
                          <a:cs typeface="Times New Roman" panose="02020603050405020304" pitchFamily="18" charset="0"/>
                        </a:rPr>
                        <a:t>40%</a:t>
                      </a:r>
                    </a:p>
                  </a:txBody>
                  <a:tcPr/>
                </a:tc>
                <a:tc rowSpan="2">
                  <a:txBody>
                    <a:bodyPr/>
                    <a:lstStyle/>
                    <a:p>
                      <a:pPr algn="ctr"/>
                      <a:r>
                        <a:rPr lang="en-US" sz="2000" dirty="0">
                          <a:latin typeface="Times New Roman" panose="02020603050405020304" pitchFamily="18" charset="0"/>
                          <a:cs typeface="Times New Roman" panose="02020603050405020304" pitchFamily="18" charset="0"/>
                        </a:rPr>
                        <a:t>100%</a:t>
                      </a:r>
                    </a:p>
                  </a:txBody>
                  <a:tcPr/>
                </a:tc>
                <a:extLst>
                  <a:ext uri="{0D108BD9-81ED-4DB2-BD59-A6C34878D82A}">
                    <a16:rowId xmlns:a16="http://schemas.microsoft.com/office/drawing/2014/main" xmlns="" val="1393734196"/>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chung</a:t>
                      </a: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60%</a:t>
                      </a:r>
                    </a:p>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40%</a:t>
                      </a:r>
                    </a:p>
                    <a:p>
                      <a:pPr algn="ctr"/>
                      <a:endParaRPr lang="en-US" sz="2000" dirty="0">
                        <a:latin typeface="Times New Roman" panose="02020603050405020304" pitchFamily="18" charset="0"/>
                        <a:cs typeface="Times New Roman" panose="02020603050405020304" pitchFamily="18" charset="0"/>
                      </a:endParaRPr>
                    </a:p>
                  </a:txBody>
                  <a:tcPr/>
                </a:tc>
                <a:tc vMerge="1">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386001946"/>
                  </a:ext>
                </a:extLst>
              </a:tr>
            </a:tbl>
          </a:graphicData>
        </a:graphic>
      </p:graphicFrame>
      <p:sp>
        <p:nvSpPr>
          <p:cNvPr id="16" name="Rectangle 15">
            <a:extLst>
              <a:ext uri="{FF2B5EF4-FFF2-40B4-BE49-F238E27FC236}">
                <a16:creationId xmlns:a16="http://schemas.microsoft.com/office/drawing/2014/main" xmlns="" id="{407909EA-2C56-4C24-8D35-6E1D69ABB441}"/>
              </a:ext>
            </a:extLst>
          </p:cNvPr>
          <p:cNvSpPr/>
          <p:nvPr/>
        </p:nvSpPr>
        <p:spPr>
          <a:xfrm>
            <a:off x="198438" y="548680"/>
            <a:ext cx="11514186" cy="446597"/>
          </a:xfrm>
          <a:prstGeom prst="rect">
            <a:avLst/>
          </a:prstGeom>
        </p:spPr>
        <p:txBody>
          <a:bodyPr wrap="square">
            <a:spAutoFit/>
          </a:bodyPr>
          <a:lstStyle/>
          <a:p>
            <a:pPr lvl="0" eaLnBrk="0" fontAlgn="base" hangingPunct="0">
              <a:lnSpc>
                <a:spcPct val="125000"/>
              </a:lnSpc>
              <a:spcBef>
                <a:spcPct val="0"/>
              </a:spcBef>
              <a:spcAft>
                <a:spcPct val="0"/>
              </a:spcAft>
              <a:defRPr/>
            </a:pPr>
            <a:r>
              <a:rPr lang="vi-VN" altLang="en-US" sz="2000" b="1" dirty="0">
                <a:solidFill>
                  <a:srgbClr val="FF0000"/>
                </a:solidFill>
                <a:cs typeface="Times New Roman" panose="02020603050405020304" pitchFamily="18" charset="0"/>
              </a:rPr>
              <a:t>Phương án </a:t>
            </a:r>
            <a:r>
              <a:rPr lang="en-US" altLang="en-US" sz="2000" b="1" dirty="0">
                <a:solidFill>
                  <a:srgbClr val="FF0000"/>
                </a:solidFill>
                <a:cs typeface="Times New Roman" panose="02020603050405020304" pitchFamily="18" charset="0"/>
              </a:rPr>
              <a:t>1</a:t>
            </a:r>
            <a:r>
              <a:rPr lang="vi-VN" altLang="en-US" sz="2000" b="1" dirty="0">
                <a:solidFill>
                  <a:srgbClr val="FF0000"/>
                </a:solidFill>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Câu</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hỏi</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tự</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luận</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a:solidFill>
                  <a:srgbClr val="FF0000"/>
                </a:solidFill>
                <a:cs typeface="Times New Roman" panose="02020603050405020304" pitchFamily="18" charset="0"/>
              </a:rPr>
              <a:t>100%</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tỉ</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lệ</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điểm</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kĩ</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năng</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đọc</a:t>
            </a:r>
            <a:r>
              <a:rPr lang="en-US" altLang="en-US" sz="2000" dirty="0">
                <a:solidFill>
                  <a:srgbClr val="FF0000"/>
                </a:solidFill>
                <a:latin typeface="Arial" panose="020B0604020202020204" pitchFamily="34" charset="0"/>
                <a:cs typeface="Times New Roman" panose="02020603050405020304" pitchFamily="18" charset="0"/>
              </a:rPr>
              <a:t>/</a:t>
            </a:r>
            <a:r>
              <a:rPr lang="en-US" altLang="en-US" sz="2000" dirty="0" err="1">
                <a:solidFill>
                  <a:srgbClr val="FF0000"/>
                </a:solidFill>
                <a:latin typeface="Arial" panose="020B0604020202020204" pitchFamily="34" charset="0"/>
                <a:cs typeface="Times New Roman" panose="02020603050405020304" pitchFamily="18" charset="0"/>
              </a:rPr>
              <a:t>viết</a:t>
            </a:r>
            <a:r>
              <a:rPr lang="en-US" altLang="en-US" sz="2000" dirty="0">
                <a:solidFill>
                  <a:srgbClr val="FF0000"/>
                </a:solidFill>
                <a:latin typeface="Arial" panose="020B0604020202020204" pitchFamily="34" charset="0"/>
                <a:cs typeface="Times New Roman" panose="02020603050405020304" pitchFamily="18" charset="0"/>
              </a:rPr>
              <a:t>: 50% – 50% </a:t>
            </a:r>
            <a:endParaRPr lang="en-US" altLang="en-US" sz="2000" dirty="0">
              <a:solidFill>
                <a:srgbClr val="FF0000"/>
              </a:solidFill>
              <a:latin typeface="Arial" panose="020B0604020202020204" pitchFamily="34" charset="0"/>
            </a:endParaRPr>
          </a:p>
        </p:txBody>
      </p:sp>
    </p:spTree>
    <p:extLst>
      <p:ext uri="{BB962C8B-B14F-4D97-AF65-F5344CB8AC3E}">
        <p14:creationId xmlns:p14="http://schemas.microsoft.com/office/powerpoint/2010/main" val="1368803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BD26AB20-945A-4C87-AE58-D0D8034EC543}"/>
              </a:ext>
            </a:extLst>
          </p:cNvPr>
          <p:cNvSpPr/>
          <p:nvPr/>
        </p:nvSpPr>
        <p:spPr>
          <a:xfrm>
            <a:off x="198438" y="100013"/>
            <a:ext cx="10293350" cy="44866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25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Body)"/>
                <a:ea typeface="+mn-ea"/>
                <a:cs typeface="+mn-cs"/>
              </a:rPr>
              <a:t>KHUNG ĐẶC TẢ ĐỀ ĐÁNH GIÁ ĐỊNH KÌ </a:t>
            </a:r>
          </a:p>
        </p:txBody>
      </p:sp>
      <p:graphicFrame>
        <p:nvGraphicFramePr>
          <p:cNvPr id="15" name="Table 14">
            <a:extLst>
              <a:ext uri="{FF2B5EF4-FFF2-40B4-BE49-F238E27FC236}">
                <a16:creationId xmlns:a16="http://schemas.microsoft.com/office/drawing/2014/main" xmlns="" id="{F81574C3-E07A-46B7-B412-618BC409998F}"/>
              </a:ext>
            </a:extLst>
          </p:cNvPr>
          <p:cNvGraphicFramePr>
            <a:graphicFrameLocks noGrp="1"/>
          </p:cNvGraphicFramePr>
          <p:nvPr>
            <p:extLst/>
          </p:nvPr>
        </p:nvGraphicFramePr>
        <p:xfrm>
          <a:off x="198438" y="1191355"/>
          <a:ext cx="11514186" cy="5516880"/>
        </p:xfrm>
        <a:graphic>
          <a:graphicData uri="http://schemas.openxmlformats.org/drawingml/2006/table">
            <a:tbl>
              <a:tblPr firstRow="1" bandRow="1">
                <a:tableStyleId>{5C22544A-7EE6-4342-B048-85BDC9FD1C3A}</a:tableStyleId>
              </a:tblPr>
              <a:tblGrid>
                <a:gridCol w="757513">
                  <a:extLst>
                    <a:ext uri="{9D8B030D-6E8A-4147-A177-3AD203B41FA5}">
                      <a16:colId xmlns:a16="http://schemas.microsoft.com/office/drawing/2014/main" xmlns="" val="4282212796"/>
                    </a:ext>
                  </a:extLst>
                </a:gridCol>
                <a:gridCol w="1136269">
                  <a:extLst>
                    <a:ext uri="{9D8B030D-6E8A-4147-A177-3AD203B41FA5}">
                      <a16:colId xmlns:a16="http://schemas.microsoft.com/office/drawing/2014/main" xmlns="" val="962288825"/>
                    </a:ext>
                  </a:extLst>
                </a:gridCol>
                <a:gridCol w="1742277">
                  <a:extLst>
                    <a:ext uri="{9D8B030D-6E8A-4147-A177-3AD203B41FA5}">
                      <a16:colId xmlns:a16="http://schemas.microsoft.com/office/drawing/2014/main" xmlns="" val="4027292154"/>
                    </a:ext>
                  </a:extLst>
                </a:gridCol>
                <a:gridCol w="2600268">
                  <a:extLst>
                    <a:ext uri="{9D8B030D-6E8A-4147-A177-3AD203B41FA5}">
                      <a16:colId xmlns:a16="http://schemas.microsoft.com/office/drawing/2014/main" xmlns="" val="3524617711"/>
                    </a:ext>
                  </a:extLst>
                </a:gridCol>
                <a:gridCol w="1251920">
                  <a:extLst>
                    <a:ext uri="{9D8B030D-6E8A-4147-A177-3AD203B41FA5}">
                      <a16:colId xmlns:a16="http://schemas.microsoft.com/office/drawing/2014/main" xmlns="" val="2362066999"/>
                    </a:ext>
                  </a:extLst>
                </a:gridCol>
                <a:gridCol w="1412376">
                  <a:extLst>
                    <a:ext uri="{9D8B030D-6E8A-4147-A177-3AD203B41FA5}">
                      <a16:colId xmlns:a16="http://schemas.microsoft.com/office/drawing/2014/main" xmlns="" val="1830585360"/>
                    </a:ext>
                  </a:extLst>
                </a:gridCol>
                <a:gridCol w="1389427">
                  <a:extLst>
                    <a:ext uri="{9D8B030D-6E8A-4147-A177-3AD203B41FA5}">
                      <a16:colId xmlns:a16="http://schemas.microsoft.com/office/drawing/2014/main" xmlns="" val="3941396987"/>
                    </a:ext>
                  </a:extLst>
                </a:gridCol>
                <a:gridCol w="1224136">
                  <a:extLst>
                    <a:ext uri="{9D8B030D-6E8A-4147-A177-3AD203B41FA5}">
                      <a16:colId xmlns:a16="http://schemas.microsoft.com/office/drawing/2014/main" xmlns="" val="2973993668"/>
                    </a:ext>
                  </a:extLst>
                </a:gridCol>
              </a:tblGrid>
              <a:tr h="370840">
                <a:tc rowSpan="2">
                  <a:txBody>
                    <a:bodyPr/>
                    <a:lstStyle/>
                    <a:p>
                      <a:pPr algn="ctr"/>
                      <a:r>
                        <a:rPr lang="en-US" sz="2000" dirty="0">
                          <a:latin typeface="Times New Roman" panose="02020603050405020304" pitchFamily="18" charset="0"/>
                          <a:cs typeface="Times New Roman" panose="02020603050405020304" pitchFamily="18" charset="0"/>
                        </a:rPr>
                        <a:t>TT</a:t>
                      </a:r>
                    </a:p>
                  </a:txBody>
                  <a:tcPr/>
                </a:tc>
                <a:tc rowSpan="2">
                  <a:txBody>
                    <a:bodyPr/>
                    <a:lstStyle/>
                    <a:p>
                      <a:pPr algn="ctr"/>
                      <a:r>
                        <a:rPr lang="en-US" sz="2000" dirty="0" err="1">
                          <a:latin typeface="Times New Roman" panose="02020603050405020304" pitchFamily="18" charset="0"/>
                          <a:cs typeface="Times New Roman" panose="02020603050405020304" pitchFamily="18" charset="0"/>
                        </a:rPr>
                        <a:t>Kĩ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a:txBody>
                  <a:tcPr/>
                </a:tc>
                <a:tc rowSpan="2">
                  <a:txBody>
                    <a:bodyPr/>
                    <a:lstStyle/>
                    <a:p>
                      <a:pPr algn="ctr"/>
                      <a:r>
                        <a:rPr lang="en-US" sz="2000" dirty="0">
                          <a:latin typeface="Times New Roman" panose="02020603050405020304" pitchFamily="18" charset="0"/>
                          <a:cs typeface="Times New Roman" panose="02020603050405020304" pitchFamily="18" charset="0"/>
                        </a:rPr>
                        <a:t>Đ</a:t>
                      </a:r>
                      <a:r>
                        <a:rPr lang="vi-VN" sz="2000" dirty="0">
                          <a:latin typeface="Times New Roman" panose="02020603050405020304" pitchFamily="18" charset="0"/>
                          <a:cs typeface="Times New Roman" panose="02020603050405020304" pitchFamily="18" charset="0"/>
                        </a:rPr>
                        <a:t>ơ</a:t>
                      </a:r>
                      <a:r>
                        <a:rPr lang="en-US" sz="2000" dirty="0">
                          <a:latin typeface="Times New Roman" panose="02020603050405020304" pitchFamily="18" charset="0"/>
                          <a:cs typeface="Times New Roman" panose="02020603050405020304" pitchFamily="18" charset="0"/>
                        </a:rPr>
                        <a:t>n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Kt</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Kĩ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a:txBody>
                  <a:tcPr/>
                </a:tc>
                <a:tc rowSpan="2">
                  <a:txBody>
                    <a:bodyPr/>
                    <a:lstStyle/>
                    <a:p>
                      <a:pPr algn="ct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endParaRPr lang="en-US" sz="2000" dirty="0">
                        <a:latin typeface="Times New Roman" panose="02020603050405020304" pitchFamily="18" charset="0"/>
                        <a:cs typeface="Times New Roman" panose="02020603050405020304" pitchFamily="18" charset="0"/>
                      </a:endParaRPr>
                    </a:p>
                  </a:txBody>
                  <a:tcPr/>
                </a:tc>
                <a:tc gridSpan="3">
                  <a:txBody>
                    <a:bodyPr/>
                    <a:lstStyle/>
                    <a:p>
                      <a:pPr algn="ct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rowSpan="2">
                  <a:txBody>
                    <a:bodyPr/>
                    <a:lstStyle/>
                    <a:p>
                      <a:pPr algn="ct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670764226"/>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endParaRPr lang="en-US" sz="2000" dirty="0">
                        <a:latin typeface="Times New Roman" panose="02020603050405020304" pitchFamily="18" charset="0"/>
                        <a:cs typeface="Times New Roman" panose="02020603050405020304" pitchFamily="18" charset="0"/>
                      </a:endParaRPr>
                    </a:p>
                  </a:txBody>
                  <a:tcPr/>
                </a:tc>
                <a:tc vMerge="1">
                  <a:txBody>
                    <a:bodyPr/>
                    <a:lstStyle/>
                    <a:p>
                      <a:endParaRPr lang="en-US" dirty="0"/>
                    </a:p>
                  </a:txBody>
                  <a:tcPr/>
                </a:tc>
                <a:extLst>
                  <a:ext uri="{0D108BD9-81ED-4DB2-BD59-A6C34878D82A}">
                    <a16:rowId xmlns:a16="http://schemas.microsoft.com/office/drawing/2014/main" xmlns="" val="2785154772"/>
                  </a:ext>
                </a:extLst>
              </a:tr>
              <a:tr h="370840">
                <a:tc>
                  <a:txBody>
                    <a:bodyPr/>
                    <a:lstStyle/>
                    <a:p>
                      <a:r>
                        <a:rPr lang="en-US" sz="2000" dirty="0">
                          <a:latin typeface="Times New Roman" panose="02020603050405020304" pitchFamily="18" charset="0"/>
                          <a:cs typeface="Times New Roman" panose="02020603050405020304" pitchFamily="18" charset="0"/>
                        </a:rPr>
                        <a:t>1</a:t>
                      </a:r>
                    </a:p>
                  </a:txBody>
                  <a:tcPr/>
                </a:tc>
                <a:tc>
                  <a:txBody>
                    <a:bodyPr/>
                    <a:lstStyle/>
                    <a:p>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pc="-40" dirty="0">
                          <a:solidFill>
                            <a:srgbClr val="002060"/>
                          </a:solidFill>
                          <a:effectLst/>
                        </a:rPr>
                        <a:t>VB </a:t>
                      </a:r>
                      <a:r>
                        <a:rPr lang="en-US" sz="2000" spc="-40" dirty="0" err="1">
                          <a:solidFill>
                            <a:srgbClr val="002060"/>
                          </a:solidFill>
                          <a:effectLst/>
                        </a:rPr>
                        <a:t>văn</a:t>
                      </a:r>
                      <a:r>
                        <a:rPr lang="en-US" sz="2000" spc="-40" dirty="0">
                          <a:solidFill>
                            <a:srgbClr val="002060"/>
                          </a:solidFill>
                          <a:effectLst/>
                        </a:rPr>
                        <a:t> </a:t>
                      </a:r>
                      <a:r>
                        <a:rPr lang="en-US" sz="2000" spc="-40" dirty="0" err="1">
                          <a:solidFill>
                            <a:srgbClr val="002060"/>
                          </a:solidFill>
                          <a:effectLst/>
                        </a:rPr>
                        <a:t>học</a:t>
                      </a:r>
                      <a:r>
                        <a:rPr lang="en-US" sz="2000" spc="-40" dirty="0">
                          <a:solidFill>
                            <a:srgbClr val="002060"/>
                          </a:solidFill>
                          <a:effectLst/>
                        </a:rPr>
                        <a:t>/ VB </a:t>
                      </a:r>
                      <a:r>
                        <a:rPr lang="en-US" sz="2000" spc="-40" dirty="0" err="1">
                          <a:solidFill>
                            <a:srgbClr val="002060"/>
                          </a:solidFill>
                          <a:effectLst/>
                        </a:rPr>
                        <a:t>nghị</a:t>
                      </a:r>
                      <a:r>
                        <a:rPr lang="en-US" sz="2000" spc="-40" dirty="0">
                          <a:solidFill>
                            <a:srgbClr val="002060"/>
                          </a:solidFill>
                          <a:effectLst/>
                        </a:rPr>
                        <a:t> </a:t>
                      </a:r>
                      <a:r>
                        <a:rPr lang="en-US" sz="2000" spc="-40" dirty="0" err="1">
                          <a:solidFill>
                            <a:srgbClr val="002060"/>
                          </a:solidFill>
                          <a:effectLst/>
                        </a:rPr>
                        <a:t>luận</a:t>
                      </a:r>
                      <a:r>
                        <a:rPr lang="vi-VN" sz="2000" spc="-40" dirty="0">
                          <a:solidFill>
                            <a:srgbClr val="002060"/>
                          </a:solidFill>
                          <a:effectLst/>
                        </a:rPr>
                        <a:t>/</a:t>
                      </a:r>
                      <a:r>
                        <a:rPr lang="en-US" sz="2000" spc="-40" dirty="0">
                          <a:solidFill>
                            <a:srgbClr val="002060"/>
                          </a:solidFill>
                          <a:effectLst/>
                        </a:rPr>
                        <a:t> VB </a:t>
                      </a:r>
                      <a:r>
                        <a:rPr lang="en-US" sz="2000" spc="-40" dirty="0" err="1">
                          <a:solidFill>
                            <a:srgbClr val="002060"/>
                          </a:solidFill>
                          <a:effectLst/>
                        </a:rPr>
                        <a:t>thông</a:t>
                      </a:r>
                      <a:r>
                        <a:rPr lang="en-US" sz="2000" spc="-40" dirty="0">
                          <a:solidFill>
                            <a:srgbClr val="002060"/>
                          </a:solidFill>
                          <a:effectLst/>
                        </a:rPr>
                        <a:t> tin</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2</a:t>
                      </a:r>
                    </a:p>
                    <a:p>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2</a:t>
                      </a:r>
                    </a:p>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1</a:t>
                      </a:r>
                    </a:p>
                  </a:txBody>
                  <a:tcPr/>
                </a:tc>
                <a:tc>
                  <a:txBody>
                    <a:bodyPr/>
                    <a:lstStyle/>
                    <a:p>
                      <a:r>
                        <a:rPr lang="en-US" sz="2000" dirty="0">
                          <a:latin typeface="Times New Roman" panose="02020603050405020304" pitchFamily="18" charset="0"/>
                          <a:cs typeface="Times New Roman" panose="02020603050405020304" pitchFamily="18" charset="0"/>
                        </a:rPr>
                        <a:t>40%</a:t>
                      </a:r>
                    </a:p>
                  </a:txBody>
                  <a:tcPr/>
                </a:tc>
                <a:extLst>
                  <a:ext uri="{0D108BD9-81ED-4DB2-BD59-A6C34878D82A}">
                    <a16:rowId xmlns:a16="http://schemas.microsoft.com/office/drawing/2014/main" xmlns="" val="1256908660"/>
                  </a:ext>
                </a:extLst>
              </a:tr>
              <a:tr h="370840">
                <a:tc>
                  <a:txBody>
                    <a:bodyPr/>
                    <a:lstStyle/>
                    <a:p>
                      <a:r>
                        <a:rPr lang="en-US" sz="2000" dirty="0">
                          <a:latin typeface="Times New Roman" panose="02020603050405020304" pitchFamily="18" charset="0"/>
                          <a:cs typeface="Times New Roman" panose="02020603050405020304" pitchFamily="18"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pc="-40" dirty="0" err="1">
                          <a:solidFill>
                            <a:srgbClr val="002060"/>
                          </a:solidFill>
                          <a:effectLst/>
                          <a:latin typeface="Times New Roman" panose="02020603050405020304" pitchFamily="18" charset="0"/>
                          <a:cs typeface="Times New Roman" panose="02020603050405020304" pitchFamily="18" charset="0"/>
                        </a:rPr>
                        <a:t>Viết</a:t>
                      </a:r>
                      <a:endParaRPr lang="en-US" sz="2000" dirty="0">
                        <a:solidFill>
                          <a:srgbClr val="002060"/>
                        </a:solidFill>
                        <a:effectLst/>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solidFill>
                            <a:srgbClr val="002060"/>
                          </a:solidFill>
                          <a:effectLst/>
                        </a:rPr>
                        <a:t>Nghị</a:t>
                      </a:r>
                      <a:r>
                        <a:rPr lang="en-US" sz="2000" dirty="0">
                          <a:solidFill>
                            <a:srgbClr val="002060"/>
                          </a:solidFill>
                          <a:effectLst/>
                        </a:rPr>
                        <a:t> </a:t>
                      </a:r>
                      <a:r>
                        <a:rPr lang="en-US" sz="2000" dirty="0" err="1">
                          <a:solidFill>
                            <a:srgbClr val="002060"/>
                          </a:solidFill>
                          <a:effectLst/>
                        </a:rPr>
                        <a:t>luận</a:t>
                      </a:r>
                      <a:r>
                        <a:rPr lang="en-US" sz="2000" dirty="0">
                          <a:solidFill>
                            <a:srgbClr val="002060"/>
                          </a:solidFill>
                          <a:effectLst/>
                        </a:rPr>
                        <a:t> </a:t>
                      </a:r>
                      <a:r>
                        <a:rPr lang="en-US" sz="2000" dirty="0" err="1">
                          <a:solidFill>
                            <a:srgbClr val="002060"/>
                          </a:solidFill>
                          <a:effectLst/>
                        </a:rPr>
                        <a:t>xã</a:t>
                      </a:r>
                      <a:r>
                        <a:rPr lang="en-US" sz="2000" dirty="0">
                          <a:solidFill>
                            <a:srgbClr val="002060"/>
                          </a:solidFill>
                          <a:effectLst/>
                        </a:rPr>
                        <a:t> </a:t>
                      </a:r>
                      <a:r>
                        <a:rPr lang="en-US" sz="2000" dirty="0" err="1">
                          <a:solidFill>
                            <a:srgbClr val="002060"/>
                          </a:solidFill>
                          <a:effectLst/>
                        </a:rPr>
                        <a:t>hội</a:t>
                      </a:r>
                      <a:r>
                        <a:rPr lang="en-US" sz="2000" dirty="0">
                          <a:solidFill>
                            <a:srgbClr val="002060"/>
                          </a:solidFill>
                          <a:effectLst/>
                        </a:rPr>
                        <a:t>, </a:t>
                      </a:r>
                      <a:r>
                        <a:rPr lang="en-US" sz="2000" dirty="0" err="1">
                          <a:solidFill>
                            <a:srgbClr val="002060"/>
                          </a:solidFill>
                          <a:effectLst/>
                        </a:rPr>
                        <a:t>nghị</a:t>
                      </a:r>
                      <a:r>
                        <a:rPr lang="en-US" sz="2000" dirty="0">
                          <a:solidFill>
                            <a:srgbClr val="002060"/>
                          </a:solidFill>
                          <a:effectLst/>
                        </a:rPr>
                        <a:t> </a:t>
                      </a:r>
                      <a:r>
                        <a:rPr lang="en-US" sz="2000" dirty="0" err="1">
                          <a:solidFill>
                            <a:srgbClr val="002060"/>
                          </a:solidFill>
                          <a:effectLst/>
                        </a:rPr>
                        <a:t>luận</a:t>
                      </a:r>
                      <a:r>
                        <a:rPr lang="en-US" sz="2000" dirty="0">
                          <a:solidFill>
                            <a:srgbClr val="002060"/>
                          </a:solidFill>
                          <a:effectLst/>
                        </a:rPr>
                        <a:t> </a:t>
                      </a:r>
                      <a:r>
                        <a:rPr lang="en-US" sz="2000" dirty="0" err="1">
                          <a:solidFill>
                            <a:srgbClr val="002060"/>
                          </a:solidFill>
                          <a:effectLst/>
                        </a:rPr>
                        <a:t>văn</a:t>
                      </a:r>
                      <a:r>
                        <a:rPr lang="en-US" sz="2000" dirty="0">
                          <a:solidFill>
                            <a:srgbClr val="002060"/>
                          </a:solidFill>
                          <a:effectLst/>
                        </a:rPr>
                        <a:t> </a:t>
                      </a:r>
                      <a:r>
                        <a:rPr lang="en-US" sz="2000" dirty="0" err="1">
                          <a:solidFill>
                            <a:srgbClr val="002060"/>
                          </a:solidFill>
                          <a:effectLst/>
                        </a:rPr>
                        <a:t>học</a:t>
                      </a:r>
                      <a:r>
                        <a:rPr lang="en-US" sz="2000" dirty="0">
                          <a:solidFill>
                            <a:srgbClr val="002060"/>
                          </a:solidFill>
                          <a:effectLst/>
                        </a:rPr>
                        <a:t>, </a:t>
                      </a:r>
                      <a:r>
                        <a:rPr lang="en-US" sz="2000" dirty="0" err="1">
                          <a:solidFill>
                            <a:srgbClr val="002060"/>
                          </a:solidFill>
                          <a:effectLst/>
                        </a:rPr>
                        <a:t>thuyết</a:t>
                      </a:r>
                      <a:r>
                        <a:rPr lang="en-US" sz="2000" dirty="0">
                          <a:solidFill>
                            <a:srgbClr val="002060"/>
                          </a:solidFill>
                          <a:effectLst/>
                        </a:rPr>
                        <a:t> </a:t>
                      </a:r>
                      <a:r>
                        <a:rPr lang="en-US" sz="2000" dirty="0" err="1">
                          <a:solidFill>
                            <a:srgbClr val="002060"/>
                          </a:solidFill>
                          <a:effectLst/>
                        </a:rPr>
                        <a:t>minh</a:t>
                      </a:r>
                      <a:r>
                        <a:rPr lang="en-US" sz="2000" dirty="0">
                          <a:solidFill>
                            <a:srgbClr val="002060"/>
                          </a:solidFill>
                          <a:effectLst/>
                        </a:rPr>
                        <a:t>, </a:t>
                      </a:r>
                      <a:r>
                        <a:rPr lang="en-US" sz="2000" dirty="0" err="1">
                          <a:solidFill>
                            <a:srgbClr val="002060"/>
                          </a:solidFill>
                          <a:effectLst/>
                        </a:rPr>
                        <a:t>biểu</a:t>
                      </a:r>
                      <a:r>
                        <a:rPr lang="en-US" sz="2000" dirty="0">
                          <a:solidFill>
                            <a:srgbClr val="002060"/>
                          </a:solidFill>
                          <a:effectLst/>
                        </a:rPr>
                        <a:t> </a:t>
                      </a:r>
                      <a:r>
                        <a:rPr lang="en-US" sz="2000" dirty="0" err="1">
                          <a:solidFill>
                            <a:srgbClr val="002060"/>
                          </a:solidFill>
                          <a:effectLst/>
                        </a:rPr>
                        <a:t>cảm</a:t>
                      </a:r>
                      <a:r>
                        <a:rPr lang="en-US" sz="2000" dirty="0">
                          <a:solidFill>
                            <a:srgbClr val="002060"/>
                          </a:solidFill>
                          <a:effectLst/>
                        </a:rPr>
                        <a:t>,… </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đ</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endParaRPr lang="en-US" sz="2000" dirty="0">
                        <a:latin typeface="Times New Roman" panose="02020603050405020304" pitchFamily="18" charset="0"/>
                        <a:cs typeface="Times New Roman" panose="02020603050405020304" pitchFamily="18" charset="0"/>
                      </a:endParaRPr>
                    </a:p>
                    <a:p>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Diễn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đạt</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sáng</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nhuần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nhuyễn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yếu</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tố</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60%</a:t>
                      </a:r>
                    </a:p>
                  </a:txBody>
                  <a:tcPr/>
                </a:tc>
                <a:extLst>
                  <a:ext uri="{0D108BD9-81ED-4DB2-BD59-A6C34878D82A}">
                    <a16:rowId xmlns:a16="http://schemas.microsoft.com/office/drawing/2014/main" xmlns="" val="1765222933"/>
                  </a:ext>
                </a:extLst>
              </a:tr>
              <a:tr h="370840">
                <a:tc gridSpan="2">
                  <a:txBody>
                    <a:bodyPr/>
                    <a:lstStyle/>
                    <a:p>
                      <a:pPr algn="ctr"/>
                      <a:r>
                        <a:rPr lang="en-US" sz="2000" dirty="0" err="1">
                          <a:latin typeface="Times New Roman" panose="02020603050405020304" pitchFamily="18" charset="0"/>
                          <a:cs typeface="Times New Roman" panose="02020603050405020304" pitchFamily="18" charset="0"/>
                        </a:rPr>
                        <a:t>Tổng</a:t>
                      </a: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a:txBody>
                    <a:bodyPr/>
                    <a:lstStyle/>
                    <a:p>
                      <a:pPr algn="ctr"/>
                      <a:r>
                        <a:rPr lang="en-US" sz="2000" dirty="0">
                          <a:latin typeface="Times New Roman" panose="02020603050405020304" pitchFamily="18" charset="0"/>
                          <a:cs typeface="Times New Roman" panose="02020603050405020304" pitchFamily="18" charset="0"/>
                        </a:rPr>
                        <a:t>2+1*</a:t>
                      </a:r>
                    </a:p>
                  </a:txBody>
                  <a:tcPr/>
                </a:tc>
                <a:tc>
                  <a:txBody>
                    <a:bodyPr/>
                    <a:lstStyle/>
                    <a:p>
                      <a:pPr algn="ctr"/>
                      <a:r>
                        <a:rPr lang="en-US" sz="2000" dirty="0">
                          <a:latin typeface="Times New Roman" panose="02020603050405020304" pitchFamily="18" charset="0"/>
                          <a:cs typeface="Times New Roman" panose="02020603050405020304" pitchFamily="18" charset="0"/>
                        </a:rPr>
                        <a:t>2+1*</a:t>
                      </a:r>
                    </a:p>
                  </a:txBody>
                  <a:tcPr/>
                </a:tc>
                <a:tc>
                  <a:txBody>
                    <a:bodyPr/>
                    <a:lstStyle/>
                    <a:p>
                      <a:pPr algn="ctr"/>
                      <a:r>
                        <a:rPr lang="en-US" sz="2000" dirty="0">
                          <a:latin typeface="Times New Roman" panose="02020603050405020304" pitchFamily="18" charset="0"/>
                          <a:cs typeface="Times New Roman" panose="02020603050405020304" pitchFamily="18" charset="0"/>
                        </a:rPr>
                        <a:t>1+1*</a:t>
                      </a: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20418534"/>
                  </a:ext>
                </a:extLst>
              </a:tr>
              <a:tr h="370840">
                <a:tc gridSpan="2">
                  <a:txBody>
                    <a:bodyPr/>
                    <a:lstStyle/>
                    <a:p>
                      <a:pPr algn="ct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p>
                  </a:txBody>
                  <a:tcPr/>
                </a:tc>
                <a:tc hMerge="1">
                  <a:txBody>
                    <a:bodyPr/>
                    <a:lstStyle/>
                    <a:p>
                      <a:endParaRPr lang="en-US" dirty="0"/>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a:txBody>
                    <a:bodyPr/>
                    <a:lstStyle/>
                    <a:p>
                      <a:pPr algn="ctr"/>
                      <a:r>
                        <a:rPr lang="en-US" sz="2000" dirty="0">
                          <a:latin typeface="Times New Roman" panose="02020603050405020304" pitchFamily="18" charset="0"/>
                          <a:cs typeface="Times New Roman" panose="02020603050405020304" pitchFamily="18" charset="0"/>
                        </a:rPr>
                        <a:t>20%</a:t>
                      </a:r>
                    </a:p>
                  </a:txBody>
                  <a:tcPr/>
                </a:tc>
                <a:tc>
                  <a:txBody>
                    <a:bodyPr/>
                    <a:lstStyle/>
                    <a:p>
                      <a:pPr algn="ctr"/>
                      <a:r>
                        <a:rPr lang="en-US" sz="2000" dirty="0">
                          <a:latin typeface="Times New Roman" panose="02020603050405020304" pitchFamily="18" charset="0"/>
                          <a:cs typeface="Times New Roman" panose="02020603050405020304" pitchFamily="18" charset="0"/>
                        </a:rPr>
                        <a:t>40%</a:t>
                      </a:r>
                    </a:p>
                  </a:txBody>
                  <a:tcPr/>
                </a:tc>
                <a:tc>
                  <a:txBody>
                    <a:bodyPr/>
                    <a:lstStyle/>
                    <a:p>
                      <a:pPr algn="ctr"/>
                      <a:r>
                        <a:rPr lang="en-US" sz="2000" dirty="0">
                          <a:latin typeface="Times New Roman" panose="02020603050405020304" pitchFamily="18" charset="0"/>
                          <a:cs typeface="Times New Roman" panose="02020603050405020304" pitchFamily="18" charset="0"/>
                        </a:rPr>
                        <a:t>40%</a:t>
                      </a:r>
                    </a:p>
                  </a:txBody>
                  <a:tcPr/>
                </a:tc>
                <a:tc rowSpan="2">
                  <a:txBody>
                    <a:bodyPr/>
                    <a:lstStyle/>
                    <a:p>
                      <a:pPr algn="ctr"/>
                      <a:r>
                        <a:rPr lang="en-US" sz="2000" dirty="0">
                          <a:latin typeface="Times New Roman" panose="02020603050405020304" pitchFamily="18" charset="0"/>
                          <a:cs typeface="Times New Roman" panose="02020603050405020304" pitchFamily="18" charset="0"/>
                        </a:rPr>
                        <a:t>100%</a:t>
                      </a:r>
                    </a:p>
                  </a:txBody>
                  <a:tcPr/>
                </a:tc>
                <a:extLst>
                  <a:ext uri="{0D108BD9-81ED-4DB2-BD59-A6C34878D82A}">
                    <a16:rowId xmlns:a16="http://schemas.microsoft.com/office/drawing/2014/main" xmlns="" val="1393734196"/>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chung</a:t>
                      </a: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60%</a:t>
                      </a:r>
                    </a:p>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40%</a:t>
                      </a:r>
                    </a:p>
                    <a:p>
                      <a:pPr algn="ctr"/>
                      <a:endParaRPr lang="en-US" sz="2000" dirty="0">
                        <a:latin typeface="Times New Roman" panose="02020603050405020304" pitchFamily="18" charset="0"/>
                        <a:cs typeface="Times New Roman" panose="02020603050405020304" pitchFamily="18" charset="0"/>
                      </a:endParaRPr>
                    </a:p>
                  </a:txBody>
                  <a:tcPr/>
                </a:tc>
                <a:tc vMerge="1">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484280232"/>
                  </a:ext>
                </a:extLst>
              </a:tr>
            </a:tbl>
          </a:graphicData>
        </a:graphic>
      </p:graphicFrame>
      <p:sp>
        <p:nvSpPr>
          <p:cNvPr id="16" name="Rectangle 15">
            <a:extLst>
              <a:ext uri="{FF2B5EF4-FFF2-40B4-BE49-F238E27FC236}">
                <a16:creationId xmlns:a16="http://schemas.microsoft.com/office/drawing/2014/main" xmlns="" id="{407909EA-2C56-4C24-8D35-6E1D69ABB441}"/>
              </a:ext>
            </a:extLst>
          </p:cNvPr>
          <p:cNvSpPr/>
          <p:nvPr/>
        </p:nvSpPr>
        <p:spPr>
          <a:xfrm>
            <a:off x="198438" y="548680"/>
            <a:ext cx="11514186" cy="446597"/>
          </a:xfrm>
          <a:prstGeom prst="rect">
            <a:avLst/>
          </a:prstGeom>
        </p:spPr>
        <p:txBody>
          <a:bodyPr wrap="square">
            <a:spAutoFit/>
          </a:bodyPr>
          <a:lstStyle/>
          <a:p>
            <a:pPr lvl="0" eaLnBrk="0" fontAlgn="base" hangingPunct="0">
              <a:lnSpc>
                <a:spcPct val="125000"/>
              </a:lnSpc>
              <a:spcBef>
                <a:spcPct val="0"/>
              </a:spcBef>
              <a:spcAft>
                <a:spcPct val="0"/>
              </a:spcAft>
              <a:defRPr/>
            </a:pPr>
            <a:r>
              <a:rPr lang="vi-VN" altLang="en-US" sz="2000" b="1" dirty="0">
                <a:solidFill>
                  <a:srgbClr val="FF0000"/>
                </a:solidFill>
                <a:cs typeface="Times New Roman" panose="02020603050405020304" pitchFamily="18" charset="0"/>
              </a:rPr>
              <a:t>Phương án </a:t>
            </a:r>
            <a:r>
              <a:rPr lang="en-US" altLang="en-US" sz="2000" b="1" dirty="0">
                <a:solidFill>
                  <a:srgbClr val="FF0000"/>
                </a:solidFill>
                <a:cs typeface="Times New Roman" panose="02020603050405020304" pitchFamily="18" charset="0"/>
              </a:rPr>
              <a:t>2</a:t>
            </a:r>
            <a:r>
              <a:rPr lang="vi-VN" altLang="en-US" sz="2000" b="1" dirty="0">
                <a:solidFill>
                  <a:srgbClr val="FF0000"/>
                </a:solidFill>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Câu</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hỏi</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tự</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luận</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a:solidFill>
                  <a:srgbClr val="FF0000"/>
                </a:solidFill>
                <a:cs typeface="Times New Roman" panose="02020603050405020304" pitchFamily="18" charset="0"/>
              </a:rPr>
              <a:t>100%</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tỉ</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lệ</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điểm</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kĩ</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năng</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đọc</a:t>
            </a:r>
            <a:r>
              <a:rPr lang="en-US" altLang="en-US" sz="2000" dirty="0">
                <a:solidFill>
                  <a:srgbClr val="FF0000"/>
                </a:solidFill>
                <a:latin typeface="Arial" panose="020B0604020202020204" pitchFamily="34" charset="0"/>
                <a:cs typeface="Times New Roman" panose="02020603050405020304" pitchFamily="18" charset="0"/>
              </a:rPr>
              <a:t>/</a:t>
            </a:r>
            <a:r>
              <a:rPr lang="en-US" altLang="en-US" sz="2000" dirty="0" err="1">
                <a:solidFill>
                  <a:srgbClr val="FF0000"/>
                </a:solidFill>
                <a:latin typeface="Arial" panose="020B0604020202020204" pitchFamily="34" charset="0"/>
                <a:cs typeface="Times New Roman" panose="02020603050405020304" pitchFamily="18" charset="0"/>
              </a:rPr>
              <a:t>viết</a:t>
            </a:r>
            <a:r>
              <a:rPr lang="en-US" altLang="en-US" sz="2000" dirty="0">
                <a:solidFill>
                  <a:srgbClr val="FF0000"/>
                </a:solidFill>
                <a:latin typeface="Arial" panose="020B0604020202020204" pitchFamily="34" charset="0"/>
                <a:cs typeface="Times New Roman" panose="02020603050405020304" pitchFamily="18" charset="0"/>
              </a:rPr>
              <a:t>: 40% – 60% </a:t>
            </a:r>
            <a:endParaRPr lang="en-US" altLang="en-US" sz="2000" dirty="0">
              <a:solidFill>
                <a:srgbClr val="FF0000"/>
              </a:solidFill>
              <a:latin typeface="Arial" panose="020B0604020202020204" pitchFamily="34" charset="0"/>
            </a:endParaRPr>
          </a:p>
        </p:txBody>
      </p:sp>
    </p:spTree>
    <p:extLst>
      <p:ext uri="{BB962C8B-B14F-4D97-AF65-F5344CB8AC3E}">
        <p14:creationId xmlns:p14="http://schemas.microsoft.com/office/powerpoint/2010/main" val="1965513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BD26AB20-945A-4C87-AE58-D0D8034EC543}"/>
              </a:ext>
            </a:extLst>
          </p:cNvPr>
          <p:cNvSpPr/>
          <p:nvPr/>
        </p:nvSpPr>
        <p:spPr>
          <a:xfrm>
            <a:off x="198438" y="100013"/>
            <a:ext cx="10293350" cy="44866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25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Body)"/>
                <a:ea typeface="+mn-ea"/>
                <a:cs typeface="+mn-cs"/>
              </a:rPr>
              <a:t>KHUNG ĐẶC TẢ ĐỀ ĐÁNH GIÁ ĐỊNH KÌ </a:t>
            </a:r>
          </a:p>
        </p:txBody>
      </p:sp>
      <p:graphicFrame>
        <p:nvGraphicFramePr>
          <p:cNvPr id="15" name="Table 14">
            <a:extLst>
              <a:ext uri="{FF2B5EF4-FFF2-40B4-BE49-F238E27FC236}">
                <a16:creationId xmlns:a16="http://schemas.microsoft.com/office/drawing/2014/main" xmlns="" id="{F81574C3-E07A-46B7-B412-618BC409998F}"/>
              </a:ext>
            </a:extLst>
          </p:cNvPr>
          <p:cNvGraphicFramePr>
            <a:graphicFrameLocks noGrp="1"/>
          </p:cNvGraphicFramePr>
          <p:nvPr>
            <p:extLst/>
          </p:nvPr>
        </p:nvGraphicFramePr>
        <p:xfrm>
          <a:off x="198438" y="1191355"/>
          <a:ext cx="11514186" cy="5516880"/>
        </p:xfrm>
        <a:graphic>
          <a:graphicData uri="http://schemas.openxmlformats.org/drawingml/2006/table">
            <a:tbl>
              <a:tblPr firstRow="1" bandRow="1">
                <a:tableStyleId>{5C22544A-7EE6-4342-B048-85BDC9FD1C3A}</a:tableStyleId>
              </a:tblPr>
              <a:tblGrid>
                <a:gridCol w="757513">
                  <a:extLst>
                    <a:ext uri="{9D8B030D-6E8A-4147-A177-3AD203B41FA5}">
                      <a16:colId xmlns:a16="http://schemas.microsoft.com/office/drawing/2014/main" xmlns="" val="4282212796"/>
                    </a:ext>
                  </a:extLst>
                </a:gridCol>
                <a:gridCol w="1136269">
                  <a:extLst>
                    <a:ext uri="{9D8B030D-6E8A-4147-A177-3AD203B41FA5}">
                      <a16:colId xmlns:a16="http://schemas.microsoft.com/office/drawing/2014/main" xmlns="" val="962288825"/>
                    </a:ext>
                  </a:extLst>
                </a:gridCol>
                <a:gridCol w="1742277">
                  <a:extLst>
                    <a:ext uri="{9D8B030D-6E8A-4147-A177-3AD203B41FA5}">
                      <a16:colId xmlns:a16="http://schemas.microsoft.com/office/drawing/2014/main" xmlns="" val="4027292154"/>
                    </a:ext>
                  </a:extLst>
                </a:gridCol>
                <a:gridCol w="2600268">
                  <a:extLst>
                    <a:ext uri="{9D8B030D-6E8A-4147-A177-3AD203B41FA5}">
                      <a16:colId xmlns:a16="http://schemas.microsoft.com/office/drawing/2014/main" xmlns="" val="3524617711"/>
                    </a:ext>
                  </a:extLst>
                </a:gridCol>
                <a:gridCol w="1251920">
                  <a:extLst>
                    <a:ext uri="{9D8B030D-6E8A-4147-A177-3AD203B41FA5}">
                      <a16:colId xmlns:a16="http://schemas.microsoft.com/office/drawing/2014/main" xmlns="" val="2362066999"/>
                    </a:ext>
                  </a:extLst>
                </a:gridCol>
                <a:gridCol w="1412376">
                  <a:extLst>
                    <a:ext uri="{9D8B030D-6E8A-4147-A177-3AD203B41FA5}">
                      <a16:colId xmlns:a16="http://schemas.microsoft.com/office/drawing/2014/main" xmlns="" val="1830585360"/>
                    </a:ext>
                  </a:extLst>
                </a:gridCol>
                <a:gridCol w="1267749">
                  <a:extLst>
                    <a:ext uri="{9D8B030D-6E8A-4147-A177-3AD203B41FA5}">
                      <a16:colId xmlns:a16="http://schemas.microsoft.com/office/drawing/2014/main" xmlns="" val="3941396987"/>
                    </a:ext>
                  </a:extLst>
                </a:gridCol>
                <a:gridCol w="1345814">
                  <a:extLst>
                    <a:ext uri="{9D8B030D-6E8A-4147-A177-3AD203B41FA5}">
                      <a16:colId xmlns:a16="http://schemas.microsoft.com/office/drawing/2014/main" xmlns="" val="2973993668"/>
                    </a:ext>
                  </a:extLst>
                </a:gridCol>
              </a:tblGrid>
              <a:tr h="370840">
                <a:tc rowSpan="2">
                  <a:txBody>
                    <a:bodyPr/>
                    <a:lstStyle/>
                    <a:p>
                      <a:pPr algn="ctr"/>
                      <a:r>
                        <a:rPr lang="en-US" sz="2000" dirty="0">
                          <a:latin typeface="Times New Roman" panose="02020603050405020304" pitchFamily="18" charset="0"/>
                          <a:cs typeface="Times New Roman" panose="02020603050405020304" pitchFamily="18" charset="0"/>
                        </a:rPr>
                        <a:t>TT</a:t>
                      </a:r>
                    </a:p>
                  </a:txBody>
                  <a:tcPr/>
                </a:tc>
                <a:tc rowSpan="2">
                  <a:txBody>
                    <a:bodyPr/>
                    <a:lstStyle/>
                    <a:p>
                      <a:pPr algn="ctr"/>
                      <a:r>
                        <a:rPr lang="en-US" sz="2000" dirty="0" err="1">
                          <a:latin typeface="Times New Roman" panose="02020603050405020304" pitchFamily="18" charset="0"/>
                          <a:cs typeface="Times New Roman" panose="02020603050405020304" pitchFamily="18" charset="0"/>
                        </a:rPr>
                        <a:t>Kĩ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a:txBody>
                  <a:tcPr/>
                </a:tc>
                <a:tc rowSpan="2">
                  <a:txBody>
                    <a:bodyPr/>
                    <a:lstStyle/>
                    <a:p>
                      <a:pPr algn="ctr"/>
                      <a:r>
                        <a:rPr lang="en-US" sz="2000" dirty="0">
                          <a:latin typeface="Times New Roman" panose="02020603050405020304" pitchFamily="18" charset="0"/>
                          <a:cs typeface="Times New Roman" panose="02020603050405020304" pitchFamily="18" charset="0"/>
                        </a:rPr>
                        <a:t>Đ</a:t>
                      </a:r>
                      <a:r>
                        <a:rPr lang="vi-VN" sz="2000" dirty="0">
                          <a:latin typeface="Times New Roman" panose="02020603050405020304" pitchFamily="18" charset="0"/>
                          <a:cs typeface="Times New Roman" panose="02020603050405020304" pitchFamily="18" charset="0"/>
                        </a:rPr>
                        <a:t>ơ</a:t>
                      </a:r>
                      <a:r>
                        <a:rPr lang="en-US" sz="2000" dirty="0">
                          <a:latin typeface="Times New Roman" panose="02020603050405020304" pitchFamily="18" charset="0"/>
                          <a:cs typeface="Times New Roman" panose="02020603050405020304" pitchFamily="18" charset="0"/>
                        </a:rPr>
                        <a:t>n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Kt</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Kĩ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a:txBody>
                  <a:tcPr/>
                </a:tc>
                <a:tc rowSpan="2">
                  <a:txBody>
                    <a:bodyPr/>
                    <a:lstStyle/>
                    <a:p>
                      <a:pPr algn="ct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endParaRPr lang="en-US" sz="2000" dirty="0">
                        <a:latin typeface="Times New Roman" panose="02020603050405020304" pitchFamily="18" charset="0"/>
                        <a:cs typeface="Times New Roman" panose="02020603050405020304" pitchFamily="18" charset="0"/>
                      </a:endParaRPr>
                    </a:p>
                  </a:txBody>
                  <a:tcPr/>
                </a:tc>
                <a:tc gridSpan="3">
                  <a:txBody>
                    <a:bodyPr/>
                    <a:lstStyle/>
                    <a:p>
                      <a:pPr algn="ct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rowSpan="2">
                  <a:txBody>
                    <a:bodyPr/>
                    <a:lstStyle/>
                    <a:p>
                      <a:pPr algn="ct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670764226"/>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endParaRPr lang="en-US" sz="2000" dirty="0">
                        <a:latin typeface="Times New Roman" panose="02020603050405020304" pitchFamily="18" charset="0"/>
                        <a:cs typeface="Times New Roman" panose="02020603050405020304" pitchFamily="18" charset="0"/>
                      </a:endParaRPr>
                    </a:p>
                  </a:txBody>
                  <a:tcPr/>
                </a:tc>
                <a:tc vMerge="1">
                  <a:txBody>
                    <a:bodyPr/>
                    <a:lstStyle/>
                    <a:p>
                      <a:endParaRPr lang="en-US" dirty="0"/>
                    </a:p>
                  </a:txBody>
                  <a:tcPr/>
                </a:tc>
                <a:extLst>
                  <a:ext uri="{0D108BD9-81ED-4DB2-BD59-A6C34878D82A}">
                    <a16:rowId xmlns:a16="http://schemas.microsoft.com/office/drawing/2014/main" xmlns="" val="2785154772"/>
                  </a:ext>
                </a:extLst>
              </a:tr>
              <a:tr h="370840">
                <a:tc>
                  <a:txBody>
                    <a:bodyPr/>
                    <a:lstStyle/>
                    <a:p>
                      <a:r>
                        <a:rPr lang="en-US" sz="2000" dirty="0">
                          <a:latin typeface="Times New Roman" panose="02020603050405020304" pitchFamily="18" charset="0"/>
                          <a:cs typeface="Times New Roman" panose="02020603050405020304" pitchFamily="18" charset="0"/>
                        </a:rPr>
                        <a:t>1</a:t>
                      </a:r>
                    </a:p>
                  </a:txBody>
                  <a:tcPr/>
                </a:tc>
                <a:tc>
                  <a:txBody>
                    <a:bodyPr/>
                    <a:lstStyle/>
                    <a:p>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pc="-40" dirty="0">
                          <a:solidFill>
                            <a:srgbClr val="002060"/>
                          </a:solidFill>
                          <a:effectLst/>
                        </a:rPr>
                        <a:t>VB </a:t>
                      </a:r>
                      <a:r>
                        <a:rPr lang="en-US" sz="2000" spc="-40" dirty="0" err="1">
                          <a:solidFill>
                            <a:srgbClr val="002060"/>
                          </a:solidFill>
                          <a:effectLst/>
                        </a:rPr>
                        <a:t>văn</a:t>
                      </a:r>
                      <a:r>
                        <a:rPr lang="en-US" sz="2000" spc="-40" dirty="0">
                          <a:solidFill>
                            <a:srgbClr val="002060"/>
                          </a:solidFill>
                          <a:effectLst/>
                        </a:rPr>
                        <a:t> </a:t>
                      </a:r>
                      <a:r>
                        <a:rPr lang="en-US" sz="2000" spc="-40" dirty="0" err="1">
                          <a:solidFill>
                            <a:srgbClr val="002060"/>
                          </a:solidFill>
                          <a:effectLst/>
                        </a:rPr>
                        <a:t>học</a:t>
                      </a:r>
                      <a:r>
                        <a:rPr lang="en-US" sz="2000" spc="-40" dirty="0">
                          <a:solidFill>
                            <a:srgbClr val="002060"/>
                          </a:solidFill>
                          <a:effectLst/>
                        </a:rPr>
                        <a:t>/ VB </a:t>
                      </a:r>
                      <a:r>
                        <a:rPr lang="en-US" sz="2000" spc="-40" dirty="0" err="1">
                          <a:solidFill>
                            <a:srgbClr val="002060"/>
                          </a:solidFill>
                          <a:effectLst/>
                        </a:rPr>
                        <a:t>nghị</a:t>
                      </a:r>
                      <a:r>
                        <a:rPr lang="en-US" sz="2000" spc="-40" dirty="0">
                          <a:solidFill>
                            <a:srgbClr val="002060"/>
                          </a:solidFill>
                          <a:effectLst/>
                        </a:rPr>
                        <a:t> </a:t>
                      </a:r>
                      <a:r>
                        <a:rPr lang="en-US" sz="2000" spc="-40" dirty="0" err="1">
                          <a:solidFill>
                            <a:srgbClr val="002060"/>
                          </a:solidFill>
                          <a:effectLst/>
                        </a:rPr>
                        <a:t>luận</a:t>
                      </a:r>
                      <a:r>
                        <a:rPr lang="vi-VN" sz="2000" spc="-40" dirty="0">
                          <a:solidFill>
                            <a:srgbClr val="002060"/>
                          </a:solidFill>
                          <a:effectLst/>
                        </a:rPr>
                        <a:t>/</a:t>
                      </a:r>
                      <a:r>
                        <a:rPr lang="en-US" sz="2000" spc="-40" dirty="0">
                          <a:solidFill>
                            <a:srgbClr val="002060"/>
                          </a:solidFill>
                          <a:effectLst/>
                        </a:rPr>
                        <a:t> VB </a:t>
                      </a:r>
                      <a:r>
                        <a:rPr lang="en-US" sz="2000" spc="-40" dirty="0" err="1">
                          <a:solidFill>
                            <a:srgbClr val="002060"/>
                          </a:solidFill>
                          <a:effectLst/>
                        </a:rPr>
                        <a:t>thông</a:t>
                      </a:r>
                      <a:r>
                        <a:rPr lang="en-US" sz="2000" spc="-40" dirty="0">
                          <a:solidFill>
                            <a:srgbClr val="002060"/>
                          </a:solidFill>
                          <a:effectLst/>
                        </a:rPr>
                        <a:t> tin</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2</a:t>
                      </a:r>
                    </a:p>
                    <a:p>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3</a:t>
                      </a:r>
                    </a:p>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1</a:t>
                      </a:r>
                    </a:p>
                  </a:txBody>
                  <a:tcPr/>
                </a:tc>
                <a:tc>
                  <a:txBody>
                    <a:bodyPr/>
                    <a:lstStyle/>
                    <a:p>
                      <a:r>
                        <a:rPr lang="en-US" sz="2000" dirty="0">
                          <a:latin typeface="Times New Roman" panose="02020603050405020304" pitchFamily="18" charset="0"/>
                          <a:cs typeface="Times New Roman" panose="02020603050405020304" pitchFamily="18" charset="0"/>
                        </a:rPr>
                        <a:t>60%</a:t>
                      </a:r>
                    </a:p>
                  </a:txBody>
                  <a:tcPr/>
                </a:tc>
                <a:extLst>
                  <a:ext uri="{0D108BD9-81ED-4DB2-BD59-A6C34878D82A}">
                    <a16:rowId xmlns:a16="http://schemas.microsoft.com/office/drawing/2014/main" xmlns="" val="1256908660"/>
                  </a:ext>
                </a:extLst>
              </a:tr>
              <a:tr h="370840">
                <a:tc>
                  <a:txBody>
                    <a:bodyPr/>
                    <a:lstStyle/>
                    <a:p>
                      <a:r>
                        <a:rPr lang="en-US" sz="2000" dirty="0">
                          <a:latin typeface="Times New Roman" panose="02020603050405020304" pitchFamily="18" charset="0"/>
                          <a:cs typeface="Times New Roman" panose="02020603050405020304" pitchFamily="18"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pc="-40" dirty="0" err="1">
                          <a:solidFill>
                            <a:srgbClr val="002060"/>
                          </a:solidFill>
                          <a:effectLst/>
                          <a:latin typeface="Times New Roman" panose="02020603050405020304" pitchFamily="18" charset="0"/>
                          <a:cs typeface="Times New Roman" panose="02020603050405020304" pitchFamily="18" charset="0"/>
                        </a:rPr>
                        <a:t>Viết</a:t>
                      </a:r>
                      <a:endParaRPr lang="en-US" sz="2000" dirty="0">
                        <a:solidFill>
                          <a:srgbClr val="002060"/>
                        </a:solidFill>
                        <a:effectLst/>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solidFill>
                            <a:srgbClr val="002060"/>
                          </a:solidFill>
                          <a:effectLst/>
                        </a:rPr>
                        <a:t>Nghị</a:t>
                      </a:r>
                      <a:r>
                        <a:rPr lang="en-US" sz="2000" dirty="0">
                          <a:solidFill>
                            <a:srgbClr val="002060"/>
                          </a:solidFill>
                          <a:effectLst/>
                        </a:rPr>
                        <a:t> </a:t>
                      </a:r>
                      <a:r>
                        <a:rPr lang="en-US" sz="2000" dirty="0" err="1">
                          <a:solidFill>
                            <a:srgbClr val="002060"/>
                          </a:solidFill>
                          <a:effectLst/>
                        </a:rPr>
                        <a:t>luận</a:t>
                      </a:r>
                      <a:r>
                        <a:rPr lang="en-US" sz="2000" dirty="0">
                          <a:solidFill>
                            <a:srgbClr val="002060"/>
                          </a:solidFill>
                          <a:effectLst/>
                        </a:rPr>
                        <a:t> </a:t>
                      </a:r>
                      <a:r>
                        <a:rPr lang="en-US" sz="2000" dirty="0" err="1">
                          <a:solidFill>
                            <a:srgbClr val="002060"/>
                          </a:solidFill>
                          <a:effectLst/>
                        </a:rPr>
                        <a:t>xã</a:t>
                      </a:r>
                      <a:r>
                        <a:rPr lang="en-US" sz="2000" dirty="0">
                          <a:solidFill>
                            <a:srgbClr val="002060"/>
                          </a:solidFill>
                          <a:effectLst/>
                        </a:rPr>
                        <a:t> </a:t>
                      </a:r>
                      <a:r>
                        <a:rPr lang="en-US" sz="2000" dirty="0" err="1">
                          <a:solidFill>
                            <a:srgbClr val="002060"/>
                          </a:solidFill>
                          <a:effectLst/>
                        </a:rPr>
                        <a:t>hội</a:t>
                      </a:r>
                      <a:r>
                        <a:rPr lang="en-US" sz="2000" dirty="0">
                          <a:solidFill>
                            <a:srgbClr val="002060"/>
                          </a:solidFill>
                          <a:effectLst/>
                        </a:rPr>
                        <a:t>, </a:t>
                      </a:r>
                      <a:r>
                        <a:rPr lang="en-US" sz="2000" dirty="0" err="1">
                          <a:solidFill>
                            <a:srgbClr val="002060"/>
                          </a:solidFill>
                          <a:effectLst/>
                        </a:rPr>
                        <a:t>nghị</a:t>
                      </a:r>
                      <a:r>
                        <a:rPr lang="en-US" sz="2000" dirty="0">
                          <a:solidFill>
                            <a:srgbClr val="002060"/>
                          </a:solidFill>
                          <a:effectLst/>
                        </a:rPr>
                        <a:t> </a:t>
                      </a:r>
                      <a:r>
                        <a:rPr lang="en-US" sz="2000" dirty="0" err="1">
                          <a:solidFill>
                            <a:srgbClr val="002060"/>
                          </a:solidFill>
                          <a:effectLst/>
                        </a:rPr>
                        <a:t>luận</a:t>
                      </a:r>
                      <a:r>
                        <a:rPr lang="en-US" sz="2000" dirty="0">
                          <a:solidFill>
                            <a:srgbClr val="002060"/>
                          </a:solidFill>
                          <a:effectLst/>
                        </a:rPr>
                        <a:t> </a:t>
                      </a:r>
                      <a:r>
                        <a:rPr lang="en-US" sz="2000" dirty="0" err="1">
                          <a:solidFill>
                            <a:srgbClr val="002060"/>
                          </a:solidFill>
                          <a:effectLst/>
                        </a:rPr>
                        <a:t>văn</a:t>
                      </a:r>
                      <a:r>
                        <a:rPr lang="en-US" sz="2000" dirty="0">
                          <a:solidFill>
                            <a:srgbClr val="002060"/>
                          </a:solidFill>
                          <a:effectLst/>
                        </a:rPr>
                        <a:t> </a:t>
                      </a:r>
                      <a:r>
                        <a:rPr lang="en-US" sz="2000" dirty="0" err="1">
                          <a:solidFill>
                            <a:srgbClr val="002060"/>
                          </a:solidFill>
                          <a:effectLst/>
                        </a:rPr>
                        <a:t>học</a:t>
                      </a:r>
                      <a:r>
                        <a:rPr lang="en-US" sz="2000" dirty="0">
                          <a:solidFill>
                            <a:srgbClr val="002060"/>
                          </a:solidFill>
                          <a:effectLst/>
                        </a:rPr>
                        <a:t>, </a:t>
                      </a:r>
                      <a:r>
                        <a:rPr lang="en-US" sz="2000" dirty="0" err="1">
                          <a:solidFill>
                            <a:srgbClr val="002060"/>
                          </a:solidFill>
                          <a:effectLst/>
                        </a:rPr>
                        <a:t>thuyết</a:t>
                      </a:r>
                      <a:r>
                        <a:rPr lang="en-US" sz="2000" dirty="0">
                          <a:solidFill>
                            <a:srgbClr val="002060"/>
                          </a:solidFill>
                          <a:effectLst/>
                        </a:rPr>
                        <a:t> </a:t>
                      </a:r>
                      <a:r>
                        <a:rPr lang="en-US" sz="2000" dirty="0" err="1">
                          <a:solidFill>
                            <a:srgbClr val="002060"/>
                          </a:solidFill>
                          <a:effectLst/>
                        </a:rPr>
                        <a:t>minh</a:t>
                      </a:r>
                      <a:r>
                        <a:rPr lang="en-US" sz="2000" dirty="0">
                          <a:solidFill>
                            <a:srgbClr val="002060"/>
                          </a:solidFill>
                          <a:effectLst/>
                        </a:rPr>
                        <a:t>, </a:t>
                      </a:r>
                      <a:r>
                        <a:rPr lang="en-US" sz="2000" dirty="0" err="1">
                          <a:solidFill>
                            <a:srgbClr val="002060"/>
                          </a:solidFill>
                          <a:effectLst/>
                        </a:rPr>
                        <a:t>biểu</a:t>
                      </a:r>
                      <a:r>
                        <a:rPr lang="en-US" sz="2000" dirty="0">
                          <a:solidFill>
                            <a:srgbClr val="002060"/>
                          </a:solidFill>
                          <a:effectLst/>
                        </a:rPr>
                        <a:t> </a:t>
                      </a:r>
                      <a:r>
                        <a:rPr lang="en-US" sz="2000" dirty="0" err="1">
                          <a:solidFill>
                            <a:srgbClr val="002060"/>
                          </a:solidFill>
                          <a:effectLst/>
                        </a:rPr>
                        <a:t>cảm</a:t>
                      </a:r>
                      <a:r>
                        <a:rPr lang="en-US" sz="2000" dirty="0">
                          <a:solidFill>
                            <a:srgbClr val="002060"/>
                          </a:solidFill>
                          <a:effectLst/>
                        </a:rPr>
                        <a:t>,… </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đ</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endParaRPr lang="en-US" sz="2000" dirty="0">
                        <a:latin typeface="Times New Roman" panose="02020603050405020304" pitchFamily="18" charset="0"/>
                        <a:cs typeface="Times New Roman" panose="02020603050405020304" pitchFamily="18" charset="0"/>
                      </a:endParaRPr>
                    </a:p>
                    <a:p>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Diễn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đạt</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sáng</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nhuần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nhuyễn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yếu</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tố</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40%</a:t>
                      </a:r>
                    </a:p>
                  </a:txBody>
                  <a:tcPr/>
                </a:tc>
                <a:extLst>
                  <a:ext uri="{0D108BD9-81ED-4DB2-BD59-A6C34878D82A}">
                    <a16:rowId xmlns:a16="http://schemas.microsoft.com/office/drawing/2014/main" xmlns="" val="1765222933"/>
                  </a:ext>
                </a:extLst>
              </a:tr>
              <a:tr h="370840">
                <a:tc gridSpan="2">
                  <a:txBody>
                    <a:bodyPr/>
                    <a:lstStyle/>
                    <a:p>
                      <a:pPr algn="ctr"/>
                      <a:r>
                        <a:rPr lang="en-US" sz="2000" dirty="0" err="1">
                          <a:latin typeface="Times New Roman" panose="02020603050405020304" pitchFamily="18" charset="0"/>
                          <a:cs typeface="Times New Roman" panose="02020603050405020304" pitchFamily="18" charset="0"/>
                        </a:rPr>
                        <a:t>Tổng</a:t>
                      </a: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a:txBody>
                    <a:bodyPr/>
                    <a:lstStyle/>
                    <a:p>
                      <a:pPr algn="ctr"/>
                      <a:r>
                        <a:rPr lang="en-US" sz="2000" dirty="0">
                          <a:latin typeface="Times New Roman" panose="02020603050405020304" pitchFamily="18" charset="0"/>
                          <a:cs typeface="Times New Roman" panose="02020603050405020304" pitchFamily="18" charset="0"/>
                        </a:rPr>
                        <a:t>2+1*</a:t>
                      </a:r>
                    </a:p>
                  </a:txBody>
                  <a:tcPr/>
                </a:tc>
                <a:tc>
                  <a:txBody>
                    <a:bodyPr/>
                    <a:lstStyle/>
                    <a:p>
                      <a:pPr algn="ctr"/>
                      <a:r>
                        <a:rPr lang="en-US" sz="2000" dirty="0">
                          <a:latin typeface="Times New Roman" panose="02020603050405020304" pitchFamily="18" charset="0"/>
                          <a:cs typeface="Times New Roman" panose="02020603050405020304" pitchFamily="18" charset="0"/>
                        </a:rPr>
                        <a:t>3+1*</a:t>
                      </a:r>
                    </a:p>
                  </a:txBody>
                  <a:tcPr/>
                </a:tc>
                <a:tc>
                  <a:txBody>
                    <a:bodyPr/>
                    <a:lstStyle/>
                    <a:p>
                      <a:pPr algn="ctr"/>
                      <a:r>
                        <a:rPr lang="en-US" sz="2000" dirty="0">
                          <a:latin typeface="Times New Roman" panose="02020603050405020304" pitchFamily="18" charset="0"/>
                          <a:cs typeface="Times New Roman" panose="02020603050405020304" pitchFamily="18" charset="0"/>
                        </a:rPr>
                        <a:t>1+1*</a:t>
                      </a: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20418534"/>
                  </a:ext>
                </a:extLst>
              </a:tr>
              <a:tr h="370840">
                <a:tc gridSpan="2">
                  <a:txBody>
                    <a:bodyPr/>
                    <a:lstStyle/>
                    <a:p>
                      <a:pPr algn="ct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p>
                  </a:txBody>
                  <a:tcPr/>
                </a:tc>
                <a:tc hMerge="1">
                  <a:txBody>
                    <a:bodyPr/>
                    <a:lstStyle/>
                    <a:p>
                      <a:endParaRPr lang="en-US" dirty="0"/>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a:txBody>
                    <a:bodyPr/>
                    <a:lstStyle/>
                    <a:p>
                      <a:pPr algn="ctr"/>
                      <a:r>
                        <a:rPr lang="en-US" sz="2000" dirty="0">
                          <a:latin typeface="Times New Roman" panose="02020603050405020304" pitchFamily="18" charset="0"/>
                          <a:cs typeface="Times New Roman" panose="02020603050405020304" pitchFamily="18" charset="0"/>
                        </a:rPr>
                        <a:t>20%</a:t>
                      </a:r>
                    </a:p>
                  </a:txBody>
                  <a:tcPr/>
                </a:tc>
                <a:tc>
                  <a:txBody>
                    <a:bodyPr/>
                    <a:lstStyle/>
                    <a:p>
                      <a:pPr algn="ctr"/>
                      <a:r>
                        <a:rPr lang="en-US" sz="2000" dirty="0">
                          <a:latin typeface="Times New Roman" panose="02020603050405020304" pitchFamily="18" charset="0"/>
                          <a:cs typeface="Times New Roman" panose="02020603050405020304" pitchFamily="18" charset="0"/>
                        </a:rPr>
                        <a:t>40%</a:t>
                      </a:r>
                    </a:p>
                  </a:txBody>
                  <a:tcPr/>
                </a:tc>
                <a:tc>
                  <a:txBody>
                    <a:bodyPr/>
                    <a:lstStyle/>
                    <a:p>
                      <a:pPr algn="ctr"/>
                      <a:r>
                        <a:rPr lang="en-US" sz="2000" dirty="0">
                          <a:latin typeface="Times New Roman" panose="02020603050405020304" pitchFamily="18" charset="0"/>
                          <a:cs typeface="Times New Roman" panose="02020603050405020304" pitchFamily="18" charset="0"/>
                        </a:rPr>
                        <a:t>40%</a:t>
                      </a:r>
                    </a:p>
                  </a:txBody>
                  <a:tcPr/>
                </a:tc>
                <a:tc rowSpan="2">
                  <a:txBody>
                    <a:bodyPr/>
                    <a:lstStyle/>
                    <a:p>
                      <a:pPr algn="ctr"/>
                      <a:r>
                        <a:rPr lang="en-US" sz="2000" dirty="0">
                          <a:latin typeface="Times New Roman" panose="02020603050405020304" pitchFamily="18" charset="0"/>
                          <a:cs typeface="Times New Roman" panose="02020603050405020304" pitchFamily="18" charset="0"/>
                        </a:rPr>
                        <a:t>100%</a:t>
                      </a:r>
                    </a:p>
                  </a:txBody>
                  <a:tcPr/>
                </a:tc>
                <a:extLst>
                  <a:ext uri="{0D108BD9-81ED-4DB2-BD59-A6C34878D82A}">
                    <a16:rowId xmlns:a16="http://schemas.microsoft.com/office/drawing/2014/main" xmlns="" val="1393734196"/>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chung</a:t>
                      </a: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60%</a:t>
                      </a:r>
                    </a:p>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40%</a:t>
                      </a:r>
                    </a:p>
                    <a:p>
                      <a:pPr algn="ctr"/>
                      <a:endParaRPr lang="en-US" sz="2000" dirty="0">
                        <a:latin typeface="Times New Roman" panose="02020603050405020304" pitchFamily="18" charset="0"/>
                        <a:cs typeface="Times New Roman" panose="02020603050405020304" pitchFamily="18" charset="0"/>
                      </a:endParaRPr>
                    </a:p>
                  </a:txBody>
                  <a:tcPr/>
                </a:tc>
                <a:tc vMerge="1">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484280232"/>
                  </a:ext>
                </a:extLst>
              </a:tr>
            </a:tbl>
          </a:graphicData>
        </a:graphic>
      </p:graphicFrame>
      <p:sp>
        <p:nvSpPr>
          <p:cNvPr id="16" name="Rectangle 15">
            <a:extLst>
              <a:ext uri="{FF2B5EF4-FFF2-40B4-BE49-F238E27FC236}">
                <a16:creationId xmlns:a16="http://schemas.microsoft.com/office/drawing/2014/main" xmlns="" id="{407909EA-2C56-4C24-8D35-6E1D69ABB441}"/>
              </a:ext>
            </a:extLst>
          </p:cNvPr>
          <p:cNvSpPr/>
          <p:nvPr/>
        </p:nvSpPr>
        <p:spPr>
          <a:xfrm>
            <a:off x="198438" y="548680"/>
            <a:ext cx="11514186" cy="446597"/>
          </a:xfrm>
          <a:prstGeom prst="rect">
            <a:avLst/>
          </a:prstGeom>
        </p:spPr>
        <p:txBody>
          <a:bodyPr wrap="square">
            <a:spAutoFit/>
          </a:bodyPr>
          <a:lstStyle/>
          <a:p>
            <a:pPr lvl="0" eaLnBrk="0" fontAlgn="base" hangingPunct="0">
              <a:lnSpc>
                <a:spcPct val="125000"/>
              </a:lnSpc>
              <a:spcBef>
                <a:spcPct val="0"/>
              </a:spcBef>
              <a:spcAft>
                <a:spcPct val="0"/>
              </a:spcAft>
              <a:defRPr/>
            </a:pPr>
            <a:r>
              <a:rPr lang="vi-VN" altLang="en-US" sz="2000" b="1" dirty="0">
                <a:solidFill>
                  <a:srgbClr val="FF0000"/>
                </a:solidFill>
                <a:cs typeface="Times New Roman" panose="02020603050405020304" pitchFamily="18" charset="0"/>
              </a:rPr>
              <a:t>Phương án </a:t>
            </a:r>
            <a:r>
              <a:rPr lang="en-US" altLang="en-US" sz="2000" b="1" dirty="0">
                <a:solidFill>
                  <a:srgbClr val="FF0000"/>
                </a:solidFill>
                <a:cs typeface="Times New Roman" panose="02020603050405020304" pitchFamily="18" charset="0"/>
              </a:rPr>
              <a:t>3</a:t>
            </a:r>
            <a:r>
              <a:rPr lang="vi-VN" altLang="en-US" sz="2000" b="1" dirty="0">
                <a:solidFill>
                  <a:srgbClr val="FF0000"/>
                </a:solidFill>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Câu</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hỏi</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tự</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luận</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a:solidFill>
                  <a:srgbClr val="FF0000"/>
                </a:solidFill>
                <a:cs typeface="Times New Roman" panose="02020603050405020304" pitchFamily="18" charset="0"/>
              </a:rPr>
              <a:t>100%</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tỉ</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lệ</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điểm</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kĩ</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năng</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đọc</a:t>
            </a:r>
            <a:r>
              <a:rPr lang="en-US" altLang="en-US" sz="2000" dirty="0">
                <a:solidFill>
                  <a:srgbClr val="FF0000"/>
                </a:solidFill>
                <a:latin typeface="Arial" panose="020B0604020202020204" pitchFamily="34" charset="0"/>
                <a:cs typeface="Times New Roman" panose="02020603050405020304" pitchFamily="18" charset="0"/>
              </a:rPr>
              <a:t>/</a:t>
            </a:r>
            <a:r>
              <a:rPr lang="en-US" altLang="en-US" sz="2000" dirty="0" err="1">
                <a:solidFill>
                  <a:srgbClr val="FF0000"/>
                </a:solidFill>
                <a:latin typeface="Arial" panose="020B0604020202020204" pitchFamily="34" charset="0"/>
                <a:cs typeface="Times New Roman" panose="02020603050405020304" pitchFamily="18" charset="0"/>
              </a:rPr>
              <a:t>viết</a:t>
            </a:r>
            <a:r>
              <a:rPr lang="en-US" altLang="en-US" sz="2000" dirty="0">
                <a:solidFill>
                  <a:srgbClr val="FF0000"/>
                </a:solidFill>
                <a:latin typeface="Arial" panose="020B0604020202020204" pitchFamily="34" charset="0"/>
                <a:cs typeface="Times New Roman" panose="02020603050405020304" pitchFamily="18" charset="0"/>
              </a:rPr>
              <a:t>: 60% – 40% </a:t>
            </a:r>
            <a:endParaRPr lang="en-US" altLang="en-US" sz="2000" dirty="0">
              <a:solidFill>
                <a:srgbClr val="FF0000"/>
              </a:solidFill>
              <a:latin typeface="Arial" panose="020B0604020202020204" pitchFamily="34" charset="0"/>
            </a:endParaRPr>
          </a:p>
        </p:txBody>
      </p:sp>
    </p:spTree>
    <p:extLst>
      <p:ext uri="{BB962C8B-B14F-4D97-AF65-F5344CB8AC3E}">
        <p14:creationId xmlns:p14="http://schemas.microsoft.com/office/powerpoint/2010/main" val="2125402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5B5A2D4-3957-5C94-F013-A02BF1AC7D15}"/>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1C7016D6-2806-0877-FDCA-30AB161B8977}"/>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4E25BE7F-F28E-1E5D-D8B8-6E0739DCE05E}"/>
              </a:ext>
            </a:extLst>
          </p:cNvPr>
          <p:cNvSpPr/>
          <p:nvPr/>
        </p:nvSpPr>
        <p:spPr>
          <a:xfrm>
            <a:off x="384312" y="171095"/>
            <a:ext cx="11423374" cy="6515808"/>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5963E334-8C9B-7FC8-988D-F57AD512F725}"/>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4" name="Rectangle 2">
            <a:extLst>
              <a:ext uri="{FF2B5EF4-FFF2-40B4-BE49-F238E27FC236}">
                <a16:creationId xmlns="" xmlns:a16="http://schemas.microsoft.com/office/drawing/2014/main" id="{DB19BDA4-5082-AD19-053A-D732FAD9AFFB}"/>
              </a:ext>
            </a:extLst>
          </p:cNvPr>
          <p:cNvSpPr>
            <a:spLocks noChangeArrowheads="1"/>
          </p:cNvSpPr>
          <p:nvPr/>
        </p:nvSpPr>
        <p:spPr bwMode="auto">
          <a:xfrm>
            <a:off x="543339" y="1191706"/>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b="1" dirty="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Yêu </a:t>
            </a:r>
            <a:r>
              <a:rPr lang="vi-VN" sz="2800" b="1" dirty="0">
                <a:latin typeface="Times New Roman" panose="02020603050405020304" pitchFamily="18" charset="0"/>
                <a:cs typeface="Times New Roman" panose="02020603050405020304" pitchFamily="18" charset="0"/>
              </a:rPr>
              <a:t>cầu cơ bản  trong hoạt động kiểm tra, đánh giá</a:t>
            </a:r>
          </a:p>
        </p:txBody>
      </p:sp>
      <p:sp>
        <p:nvSpPr>
          <p:cNvPr id="5" name="Rectangle 2">
            <a:extLst>
              <a:ext uri="{FF2B5EF4-FFF2-40B4-BE49-F238E27FC236}">
                <a16:creationId xmlns="" xmlns:a16="http://schemas.microsoft.com/office/drawing/2014/main" id="{3F27C5F3-E365-3D18-F4AE-FE7D79EF976E}"/>
              </a:ext>
            </a:extLst>
          </p:cNvPr>
          <p:cNvSpPr>
            <a:spLocks noChangeArrowheads="1"/>
          </p:cNvSpPr>
          <p:nvPr/>
        </p:nvSpPr>
        <p:spPr bwMode="auto">
          <a:xfrm>
            <a:off x="557639" y="4429157"/>
            <a:ext cx="1107671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sz="2800" dirty="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Thứ </a:t>
            </a:r>
            <a:r>
              <a:rPr lang="vi-VN" sz="2800" dirty="0">
                <a:latin typeface="Times New Roman" panose="02020603050405020304" pitchFamily="18" charset="0"/>
                <a:cs typeface="Times New Roman" panose="02020603050405020304" pitchFamily="18" charset="0"/>
              </a:rPr>
              <a:t>ba, dù đánh giá theo hình thức nào cũng đều phải bảo đảm nguyên tắc </a:t>
            </a:r>
            <a:r>
              <a:rPr lang="vi-VN" sz="2800" b="1" dirty="0">
                <a:latin typeface="Times New Roman" panose="02020603050405020304" pitchFamily="18" charset="0"/>
                <a:cs typeface="Times New Roman" panose="02020603050405020304" pitchFamily="18" charset="0"/>
              </a:rPr>
              <a:t>học sinh được bộc lộ, thể hiện phẩm chất, năng lực ngôn ngữ, năng lực văn học của chính các em</a:t>
            </a:r>
            <a:r>
              <a:rPr lang="vi-VN" sz="2800" dirty="0">
                <a:latin typeface="Times New Roman" panose="02020603050405020304" pitchFamily="18" charset="0"/>
                <a:cs typeface="Times New Roman" panose="02020603050405020304" pitchFamily="18" charset="0"/>
              </a:rPr>
              <a:t>, không vay mượn, sao chép; khuyến khích các sản phẩm có cá tính và sáng tạo.</a:t>
            </a:r>
          </a:p>
        </p:txBody>
      </p:sp>
      <p:sp>
        <p:nvSpPr>
          <p:cNvPr id="8" name="Rectangle 1">
            <a:extLst>
              <a:ext uri="{FF2B5EF4-FFF2-40B4-BE49-F238E27FC236}">
                <a16:creationId xmlns="" xmlns:a16="http://schemas.microsoft.com/office/drawing/2014/main" id="{A76B3E38-36D0-A42A-6D2C-6D3FC3C2E2E7}"/>
              </a:ext>
            </a:extLst>
          </p:cNvPr>
          <p:cNvSpPr>
            <a:spLocks noChangeArrowheads="1"/>
          </p:cNvSpPr>
          <p:nvPr/>
        </p:nvSpPr>
        <p:spPr bwMode="auto">
          <a:xfrm>
            <a:off x="205408" y="288836"/>
            <a:ext cx="117811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buNone/>
            </a:pPr>
            <a:r>
              <a:rPr lang="en-US" altLang="en-US" sz="2800" b="1" u="sng" dirty="0">
                <a:solidFill>
                  <a:srgbClr val="FF0000"/>
                </a:solidFill>
                <a:latin typeface="Times New Roman" panose="02020603050405020304" pitchFamily="18" charset="0"/>
                <a:cs typeface="Times New Roman" panose="02020603050405020304" pitchFamily="18" charset="0"/>
              </a:rPr>
              <a:t>PHẦN 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MỘT SỐ </a:t>
            </a:r>
            <a:r>
              <a:rPr lang="en-US" sz="2800" b="1" spc="-5" dirty="0">
                <a:solidFill>
                  <a:srgbClr val="FF0000"/>
                </a:solidFill>
                <a:latin typeface="Times New Roman" panose="02020603050405020304" pitchFamily="18" charset="0"/>
                <a:cs typeface="Times New Roman" panose="02020603050405020304" pitchFamily="18" charset="0"/>
              </a:rPr>
              <a:t>VẤN</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ĐỀ</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CHUNG</a:t>
            </a:r>
            <a:r>
              <a:rPr lang="en-US" sz="2800" b="1" spc="5" dirty="0">
                <a:solidFill>
                  <a:srgbClr val="FF0000"/>
                </a:solidFill>
                <a:latin typeface="Times New Roman" panose="02020603050405020304" pitchFamily="18" charset="0"/>
                <a:cs typeface="Times New Roman" panose="02020603050405020304" pitchFamily="18" charset="0"/>
              </a:rPr>
              <a:t> VỀ</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KIỂM</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TRA,</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ĐÁNH</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GIÁ</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MÔN</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NGỮ VĂN</a:t>
            </a:r>
            <a:r>
              <a:rPr lang="en-US" sz="2800" b="1" spc="5"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THEO</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CHƯƠNG</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TRÌNH GIÁO</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DỤC</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PHỔ</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THÔNG</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15" dirty="0">
                <a:solidFill>
                  <a:srgbClr val="FF0000"/>
                </a:solidFill>
                <a:latin typeface="Times New Roman" panose="02020603050405020304" pitchFamily="18" charset="0"/>
                <a:cs typeface="Times New Roman" panose="02020603050405020304" pitchFamily="18" charset="0"/>
              </a:rPr>
              <a:t>20</a:t>
            </a:r>
            <a:r>
              <a:rPr lang="en-US" sz="2800" b="1" spc="-5" dirty="0">
                <a:solidFill>
                  <a:srgbClr val="FF0000"/>
                </a:solidFill>
                <a:latin typeface="Times New Roman" panose="02020603050405020304" pitchFamily="18" charset="0"/>
                <a:cs typeface="Times New Roman" panose="02020603050405020304" pitchFamily="18" charset="0"/>
              </a:rPr>
              <a:t>18</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Rectangle 2">
            <a:extLst>
              <a:ext uri="{FF2B5EF4-FFF2-40B4-BE49-F238E27FC236}">
                <a16:creationId xmlns="" xmlns:a16="http://schemas.microsoft.com/office/drawing/2014/main" id="{1CF20E83-1246-340E-9C6E-EBFEC7951745}"/>
              </a:ext>
            </a:extLst>
          </p:cNvPr>
          <p:cNvSpPr>
            <a:spLocks noChangeArrowheads="1"/>
          </p:cNvSpPr>
          <p:nvPr/>
        </p:nvSpPr>
        <p:spPr bwMode="auto">
          <a:xfrm>
            <a:off x="586407" y="1858091"/>
            <a:ext cx="108680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dirty="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Thứ </a:t>
            </a:r>
            <a:r>
              <a:rPr lang="vi-VN" sz="2800" dirty="0">
                <a:latin typeface="Times New Roman" panose="02020603050405020304" pitchFamily="18" charset="0"/>
                <a:cs typeface="Times New Roman" panose="02020603050405020304" pitchFamily="18" charset="0"/>
              </a:rPr>
              <a:t>nhất, việc đánh giá phẩm chất và năng lực ở môn Ngữ văn cần xuất phát từ các phẩm chất và năng lực đặc thù là năng lực ngôn ngữ và năng lực văn học</a:t>
            </a:r>
            <a:r>
              <a:rPr lang="vi-VN"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1" name="Rectangle 2">
            <a:extLst>
              <a:ext uri="{FF2B5EF4-FFF2-40B4-BE49-F238E27FC236}">
                <a16:creationId xmlns="" xmlns:a16="http://schemas.microsoft.com/office/drawing/2014/main" id="{3F27C5F3-E365-3D18-F4AE-FE7D79EF976E}"/>
              </a:ext>
            </a:extLst>
          </p:cNvPr>
          <p:cNvSpPr>
            <a:spLocks noChangeArrowheads="1"/>
          </p:cNvSpPr>
          <p:nvPr/>
        </p:nvSpPr>
        <p:spPr bwMode="auto">
          <a:xfrm>
            <a:off x="540025" y="3389501"/>
            <a:ext cx="109608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sz="2800" dirty="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Thứ </a:t>
            </a:r>
            <a:r>
              <a:rPr lang="vi-VN" sz="2800" dirty="0">
                <a:latin typeface="Times New Roman" panose="02020603050405020304" pitchFamily="18" charset="0"/>
                <a:cs typeface="Times New Roman" panose="02020603050405020304" pitchFamily="18" charset="0"/>
              </a:rPr>
              <a:t>hai, trong đánh giá các năng lực chung và năng lực đặc thù của môn Ngữ văn cần kết hợp cả định tính và định lượng</a:t>
            </a:r>
          </a:p>
        </p:txBody>
      </p:sp>
    </p:spTree>
    <p:extLst>
      <p:ext uri="{BB962C8B-B14F-4D97-AF65-F5344CB8AC3E}">
        <p14:creationId xmlns:p14="http://schemas.microsoft.com/office/powerpoint/2010/main" val="1397458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BD26AB20-945A-4C87-AE58-D0D8034EC543}"/>
              </a:ext>
            </a:extLst>
          </p:cNvPr>
          <p:cNvSpPr/>
          <p:nvPr/>
        </p:nvSpPr>
        <p:spPr>
          <a:xfrm>
            <a:off x="198438" y="100013"/>
            <a:ext cx="10293350" cy="44866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25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Body)"/>
                <a:ea typeface="+mn-ea"/>
                <a:cs typeface="+mn-cs"/>
              </a:rPr>
              <a:t>KHUNG ĐẶC TẢ ĐỀ ĐÁNH GIÁ ĐỊNH KÌ </a:t>
            </a:r>
          </a:p>
        </p:txBody>
      </p:sp>
      <p:graphicFrame>
        <p:nvGraphicFramePr>
          <p:cNvPr id="15" name="Table 14">
            <a:extLst>
              <a:ext uri="{FF2B5EF4-FFF2-40B4-BE49-F238E27FC236}">
                <a16:creationId xmlns:a16="http://schemas.microsoft.com/office/drawing/2014/main" xmlns="" id="{F81574C3-E07A-46B7-B412-618BC409998F}"/>
              </a:ext>
            </a:extLst>
          </p:cNvPr>
          <p:cNvGraphicFramePr>
            <a:graphicFrameLocks noGrp="1"/>
          </p:cNvGraphicFramePr>
          <p:nvPr>
            <p:extLst/>
          </p:nvPr>
        </p:nvGraphicFramePr>
        <p:xfrm>
          <a:off x="219713" y="1003364"/>
          <a:ext cx="11514186" cy="5821680"/>
        </p:xfrm>
        <a:graphic>
          <a:graphicData uri="http://schemas.openxmlformats.org/drawingml/2006/table">
            <a:tbl>
              <a:tblPr firstRow="1" bandRow="1">
                <a:tableStyleId>{5C22544A-7EE6-4342-B048-85BDC9FD1C3A}</a:tableStyleId>
              </a:tblPr>
              <a:tblGrid>
                <a:gridCol w="757513">
                  <a:extLst>
                    <a:ext uri="{9D8B030D-6E8A-4147-A177-3AD203B41FA5}">
                      <a16:colId xmlns:a16="http://schemas.microsoft.com/office/drawing/2014/main" xmlns="" val="4282212796"/>
                    </a:ext>
                  </a:extLst>
                </a:gridCol>
                <a:gridCol w="1136269">
                  <a:extLst>
                    <a:ext uri="{9D8B030D-6E8A-4147-A177-3AD203B41FA5}">
                      <a16:colId xmlns:a16="http://schemas.microsoft.com/office/drawing/2014/main" xmlns="" val="962288825"/>
                    </a:ext>
                  </a:extLst>
                </a:gridCol>
                <a:gridCol w="1742277">
                  <a:extLst>
                    <a:ext uri="{9D8B030D-6E8A-4147-A177-3AD203B41FA5}">
                      <a16:colId xmlns:a16="http://schemas.microsoft.com/office/drawing/2014/main" xmlns="" val="4027292154"/>
                    </a:ext>
                  </a:extLst>
                </a:gridCol>
                <a:gridCol w="2600268">
                  <a:extLst>
                    <a:ext uri="{9D8B030D-6E8A-4147-A177-3AD203B41FA5}">
                      <a16:colId xmlns:a16="http://schemas.microsoft.com/office/drawing/2014/main" xmlns="" val="3524617711"/>
                    </a:ext>
                  </a:extLst>
                </a:gridCol>
                <a:gridCol w="1251920">
                  <a:extLst>
                    <a:ext uri="{9D8B030D-6E8A-4147-A177-3AD203B41FA5}">
                      <a16:colId xmlns:a16="http://schemas.microsoft.com/office/drawing/2014/main" xmlns="" val="2362066999"/>
                    </a:ext>
                  </a:extLst>
                </a:gridCol>
                <a:gridCol w="1412376">
                  <a:extLst>
                    <a:ext uri="{9D8B030D-6E8A-4147-A177-3AD203B41FA5}">
                      <a16:colId xmlns:a16="http://schemas.microsoft.com/office/drawing/2014/main" xmlns="" val="1830585360"/>
                    </a:ext>
                  </a:extLst>
                </a:gridCol>
                <a:gridCol w="1267749">
                  <a:extLst>
                    <a:ext uri="{9D8B030D-6E8A-4147-A177-3AD203B41FA5}">
                      <a16:colId xmlns:a16="http://schemas.microsoft.com/office/drawing/2014/main" xmlns="" val="3941396987"/>
                    </a:ext>
                  </a:extLst>
                </a:gridCol>
                <a:gridCol w="1345814">
                  <a:extLst>
                    <a:ext uri="{9D8B030D-6E8A-4147-A177-3AD203B41FA5}">
                      <a16:colId xmlns:a16="http://schemas.microsoft.com/office/drawing/2014/main" xmlns="" val="2973993668"/>
                    </a:ext>
                  </a:extLst>
                </a:gridCol>
              </a:tblGrid>
              <a:tr h="370840">
                <a:tc rowSpan="2">
                  <a:txBody>
                    <a:bodyPr/>
                    <a:lstStyle/>
                    <a:p>
                      <a:pPr algn="ctr"/>
                      <a:r>
                        <a:rPr lang="en-US" sz="2000" dirty="0">
                          <a:latin typeface="Times New Roman" panose="02020603050405020304" pitchFamily="18" charset="0"/>
                          <a:cs typeface="Times New Roman" panose="02020603050405020304" pitchFamily="18" charset="0"/>
                        </a:rPr>
                        <a:t>TT</a:t>
                      </a:r>
                    </a:p>
                  </a:txBody>
                  <a:tcPr/>
                </a:tc>
                <a:tc rowSpan="2">
                  <a:txBody>
                    <a:bodyPr/>
                    <a:lstStyle/>
                    <a:p>
                      <a:pPr algn="ctr"/>
                      <a:r>
                        <a:rPr lang="en-US" sz="2000" dirty="0" err="1">
                          <a:latin typeface="Times New Roman" panose="02020603050405020304" pitchFamily="18" charset="0"/>
                          <a:cs typeface="Times New Roman" panose="02020603050405020304" pitchFamily="18" charset="0"/>
                        </a:rPr>
                        <a:t>Kĩ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a:txBody>
                  <a:tcPr/>
                </a:tc>
                <a:tc rowSpan="2">
                  <a:txBody>
                    <a:bodyPr/>
                    <a:lstStyle/>
                    <a:p>
                      <a:pPr algn="ctr"/>
                      <a:r>
                        <a:rPr lang="en-US" sz="2000" dirty="0">
                          <a:latin typeface="Times New Roman" panose="02020603050405020304" pitchFamily="18" charset="0"/>
                          <a:cs typeface="Times New Roman" panose="02020603050405020304" pitchFamily="18" charset="0"/>
                        </a:rPr>
                        <a:t>Đ</a:t>
                      </a:r>
                      <a:r>
                        <a:rPr lang="vi-VN" sz="2000" dirty="0">
                          <a:latin typeface="Times New Roman" panose="02020603050405020304" pitchFamily="18" charset="0"/>
                          <a:cs typeface="Times New Roman" panose="02020603050405020304" pitchFamily="18" charset="0"/>
                        </a:rPr>
                        <a:t>ơ</a:t>
                      </a:r>
                      <a:r>
                        <a:rPr lang="en-US" sz="2000" dirty="0">
                          <a:latin typeface="Times New Roman" panose="02020603050405020304" pitchFamily="18" charset="0"/>
                          <a:cs typeface="Times New Roman" panose="02020603050405020304" pitchFamily="18" charset="0"/>
                        </a:rPr>
                        <a:t>n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Kt</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Kĩ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a:txBody>
                  <a:tcPr/>
                </a:tc>
                <a:tc rowSpan="2">
                  <a:txBody>
                    <a:bodyPr/>
                    <a:lstStyle/>
                    <a:p>
                      <a:pPr algn="ct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endParaRPr lang="en-US" sz="2000" dirty="0">
                        <a:latin typeface="Times New Roman" panose="02020603050405020304" pitchFamily="18" charset="0"/>
                        <a:cs typeface="Times New Roman" panose="02020603050405020304" pitchFamily="18" charset="0"/>
                      </a:endParaRPr>
                    </a:p>
                  </a:txBody>
                  <a:tcPr/>
                </a:tc>
                <a:tc gridSpan="3">
                  <a:txBody>
                    <a:bodyPr/>
                    <a:lstStyle/>
                    <a:p>
                      <a:pPr algn="ct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rowSpan="2">
                  <a:txBody>
                    <a:bodyPr/>
                    <a:lstStyle/>
                    <a:p>
                      <a:pPr algn="ct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670764226"/>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endParaRPr lang="en-US" sz="2000" dirty="0">
                        <a:latin typeface="Times New Roman" panose="02020603050405020304" pitchFamily="18" charset="0"/>
                        <a:cs typeface="Times New Roman" panose="02020603050405020304" pitchFamily="18" charset="0"/>
                      </a:endParaRPr>
                    </a:p>
                  </a:txBody>
                  <a:tcPr/>
                </a:tc>
                <a:tc vMerge="1">
                  <a:txBody>
                    <a:bodyPr/>
                    <a:lstStyle/>
                    <a:p>
                      <a:endParaRPr lang="en-US" dirty="0"/>
                    </a:p>
                  </a:txBody>
                  <a:tcPr/>
                </a:tc>
                <a:extLst>
                  <a:ext uri="{0D108BD9-81ED-4DB2-BD59-A6C34878D82A}">
                    <a16:rowId xmlns:a16="http://schemas.microsoft.com/office/drawing/2014/main" xmlns="" val="2785154772"/>
                  </a:ext>
                </a:extLst>
              </a:tr>
              <a:tr h="370840">
                <a:tc>
                  <a:txBody>
                    <a:bodyPr/>
                    <a:lstStyle/>
                    <a:p>
                      <a:r>
                        <a:rPr lang="en-US" sz="2000" dirty="0">
                          <a:latin typeface="Times New Roman" panose="02020603050405020304" pitchFamily="18" charset="0"/>
                          <a:cs typeface="Times New Roman" panose="02020603050405020304" pitchFamily="18" charset="0"/>
                        </a:rPr>
                        <a:t>1</a:t>
                      </a:r>
                    </a:p>
                  </a:txBody>
                  <a:tcPr/>
                </a:tc>
                <a:tc>
                  <a:txBody>
                    <a:bodyPr/>
                    <a:lstStyle/>
                    <a:p>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pc="-40" dirty="0">
                          <a:solidFill>
                            <a:srgbClr val="002060"/>
                          </a:solidFill>
                          <a:effectLst/>
                        </a:rPr>
                        <a:t>VB </a:t>
                      </a:r>
                      <a:r>
                        <a:rPr lang="en-US" sz="2000" spc="-40" dirty="0" err="1">
                          <a:solidFill>
                            <a:srgbClr val="002060"/>
                          </a:solidFill>
                          <a:effectLst/>
                        </a:rPr>
                        <a:t>văn</a:t>
                      </a:r>
                      <a:r>
                        <a:rPr lang="en-US" sz="2000" spc="-40" dirty="0">
                          <a:solidFill>
                            <a:srgbClr val="002060"/>
                          </a:solidFill>
                          <a:effectLst/>
                        </a:rPr>
                        <a:t> </a:t>
                      </a:r>
                      <a:r>
                        <a:rPr lang="en-US" sz="2000" spc="-40" dirty="0" err="1">
                          <a:solidFill>
                            <a:srgbClr val="002060"/>
                          </a:solidFill>
                          <a:effectLst/>
                        </a:rPr>
                        <a:t>học</a:t>
                      </a:r>
                      <a:r>
                        <a:rPr lang="en-US" sz="2000" spc="-40" dirty="0">
                          <a:solidFill>
                            <a:srgbClr val="002060"/>
                          </a:solidFill>
                          <a:effectLst/>
                        </a:rPr>
                        <a:t>/ VB </a:t>
                      </a:r>
                      <a:r>
                        <a:rPr lang="en-US" sz="2000" spc="-40" dirty="0" err="1">
                          <a:solidFill>
                            <a:srgbClr val="002060"/>
                          </a:solidFill>
                          <a:effectLst/>
                        </a:rPr>
                        <a:t>nghị</a:t>
                      </a:r>
                      <a:r>
                        <a:rPr lang="en-US" sz="2000" spc="-40" dirty="0">
                          <a:solidFill>
                            <a:srgbClr val="002060"/>
                          </a:solidFill>
                          <a:effectLst/>
                        </a:rPr>
                        <a:t> </a:t>
                      </a:r>
                      <a:r>
                        <a:rPr lang="en-US" sz="2000" spc="-40" dirty="0" err="1">
                          <a:solidFill>
                            <a:srgbClr val="002060"/>
                          </a:solidFill>
                          <a:effectLst/>
                        </a:rPr>
                        <a:t>luận</a:t>
                      </a:r>
                      <a:r>
                        <a:rPr lang="vi-VN" sz="2000" spc="-40" dirty="0">
                          <a:solidFill>
                            <a:srgbClr val="002060"/>
                          </a:solidFill>
                          <a:effectLst/>
                        </a:rPr>
                        <a:t>/</a:t>
                      </a:r>
                      <a:r>
                        <a:rPr lang="en-US" sz="2000" spc="-40" dirty="0">
                          <a:solidFill>
                            <a:srgbClr val="002060"/>
                          </a:solidFill>
                          <a:effectLst/>
                        </a:rPr>
                        <a:t> VB </a:t>
                      </a:r>
                      <a:r>
                        <a:rPr lang="en-US" sz="2000" spc="-40" dirty="0" err="1">
                          <a:solidFill>
                            <a:srgbClr val="002060"/>
                          </a:solidFill>
                          <a:effectLst/>
                        </a:rPr>
                        <a:t>thông</a:t>
                      </a:r>
                      <a:r>
                        <a:rPr lang="en-US" sz="2000" spc="-40" dirty="0">
                          <a:solidFill>
                            <a:srgbClr val="002060"/>
                          </a:solidFill>
                          <a:effectLst/>
                        </a:rPr>
                        <a:t> tin</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2 TN</a:t>
                      </a:r>
                    </a:p>
                    <a:p>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4TN</a:t>
                      </a:r>
                    </a:p>
                    <a:p>
                      <a:pPr algn="ctr"/>
                      <a:r>
                        <a:rPr lang="en-US" sz="2000" dirty="0">
                          <a:latin typeface="Times New Roman" panose="02020603050405020304" pitchFamily="18" charset="0"/>
                          <a:cs typeface="Times New Roman" panose="02020603050405020304" pitchFamily="18" charset="0"/>
                        </a:rPr>
                        <a:t>1 TL</a:t>
                      </a:r>
                    </a:p>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1 TL</a:t>
                      </a:r>
                    </a:p>
                  </a:txBody>
                  <a:tcPr/>
                </a:tc>
                <a:tc>
                  <a:txBody>
                    <a:bodyPr/>
                    <a:lstStyle/>
                    <a:p>
                      <a:r>
                        <a:rPr lang="en-US" sz="2000" dirty="0">
                          <a:latin typeface="Times New Roman" panose="02020603050405020304" pitchFamily="18" charset="0"/>
                          <a:cs typeface="Times New Roman" panose="02020603050405020304" pitchFamily="18" charset="0"/>
                        </a:rPr>
                        <a:t>50%</a:t>
                      </a:r>
                    </a:p>
                  </a:txBody>
                  <a:tcPr/>
                </a:tc>
                <a:extLst>
                  <a:ext uri="{0D108BD9-81ED-4DB2-BD59-A6C34878D82A}">
                    <a16:rowId xmlns:a16="http://schemas.microsoft.com/office/drawing/2014/main" xmlns="" val="1256908660"/>
                  </a:ext>
                </a:extLst>
              </a:tr>
              <a:tr h="213276">
                <a:tc>
                  <a:txBody>
                    <a:bodyPr/>
                    <a:lstStyle/>
                    <a:p>
                      <a:r>
                        <a:rPr lang="en-US" sz="2000" dirty="0">
                          <a:latin typeface="Times New Roman" panose="02020603050405020304" pitchFamily="18" charset="0"/>
                          <a:cs typeface="Times New Roman" panose="02020603050405020304" pitchFamily="18"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pc="-40" dirty="0" err="1">
                          <a:solidFill>
                            <a:srgbClr val="002060"/>
                          </a:solidFill>
                          <a:effectLst/>
                          <a:latin typeface="Times New Roman" panose="02020603050405020304" pitchFamily="18" charset="0"/>
                          <a:cs typeface="Times New Roman" panose="02020603050405020304" pitchFamily="18" charset="0"/>
                        </a:rPr>
                        <a:t>Viết</a:t>
                      </a:r>
                      <a:endParaRPr lang="en-US" sz="2000" dirty="0">
                        <a:solidFill>
                          <a:srgbClr val="002060"/>
                        </a:solidFill>
                        <a:effectLst/>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solidFill>
                            <a:srgbClr val="002060"/>
                          </a:solidFill>
                          <a:effectLst/>
                        </a:rPr>
                        <a:t>Nghị</a:t>
                      </a:r>
                      <a:r>
                        <a:rPr lang="en-US" sz="2000" dirty="0">
                          <a:solidFill>
                            <a:srgbClr val="002060"/>
                          </a:solidFill>
                          <a:effectLst/>
                        </a:rPr>
                        <a:t> </a:t>
                      </a:r>
                      <a:r>
                        <a:rPr lang="en-US" sz="2000" dirty="0" err="1">
                          <a:solidFill>
                            <a:srgbClr val="002060"/>
                          </a:solidFill>
                          <a:effectLst/>
                        </a:rPr>
                        <a:t>luận</a:t>
                      </a:r>
                      <a:r>
                        <a:rPr lang="en-US" sz="2000" dirty="0">
                          <a:solidFill>
                            <a:srgbClr val="002060"/>
                          </a:solidFill>
                          <a:effectLst/>
                        </a:rPr>
                        <a:t> </a:t>
                      </a:r>
                      <a:r>
                        <a:rPr lang="en-US" sz="2000" dirty="0" err="1">
                          <a:solidFill>
                            <a:srgbClr val="002060"/>
                          </a:solidFill>
                          <a:effectLst/>
                        </a:rPr>
                        <a:t>xã</a:t>
                      </a:r>
                      <a:r>
                        <a:rPr lang="en-US" sz="2000" dirty="0">
                          <a:solidFill>
                            <a:srgbClr val="002060"/>
                          </a:solidFill>
                          <a:effectLst/>
                        </a:rPr>
                        <a:t> </a:t>
                      </a:r>
                      <a:r>
                        <a:rPr lang="en-US" sz="2000" dirty="0" err="1">
                          <a:solidFill>
                            <a:srgbClr val="002060"/>
                          </a:solidFill>
                          <a:effectLst/>
                        </a:rPr>
                        <a:t>hội</a:t>
                      </a:r>
                      <a:r>
                        <a:rPr lang="en-US" sz="2000" dirty="0">
                          <a:solidFill>
                            <a:srgbClr val="002060"/>
                          </a:solidFill>
                          <a:effectLst/>
                        </a:rPr>
                        <a:t>, </a:t>
                      </a:r>
                      <a:r>
                        <a:rPr lang="en-US" sz="2000" dirty="0" err="1">
                          <a:solidFill>
                            <a:srgbClr val="002060"/>
                          </a:solidFill>
                          <a:effectLst/>
                        </a:rPr>
                        <a:t>nghị</a:t>
                      </a:r>
                      <a:r>
                        <a:rPr lang="en-US" sz="2000" dirty="0">
                          <a:solidFill>
                            <a:srgbClr val="002060"/>
                          </a:solidFill>
                          <a:effectLst/>
                        </a:rPr>
                        <a:t> </a:t>
                      </a:r>
                      <a:r>
                        <a:rPr lang="en-US" sz="2000" dirty="0" err="1">
                          <a:solidFill>
                            <a:srgbClr val="002060"/>
                          </a:solidFill>
                          <a:effectLst/>
                        </a:rPr>
                        <a:t>luận</a:t>
                      </a:r>
                      <a:r>
                        <a:rPr lang="en-US" sz="2000" dirty="0">
                          <a:solidFill>
                            <a:srgbClr val="002060"/>
                          </a:solidFill>
                          <a:effectLst/>
                        </a:rPr>
                        <a:t> </a:t>
                      </a:r>
                      <a:r>
                        <a:rPr lang="en-US" sz="2000" dirty="0" err="1">
                          <a:solidFill>
                            <a:srgbClr val="002060"/>
                          </a:solidFill>
                          <a:effectLst/>
                        </a:rPr>
                        <a:t>văn</a:t>
                      </a:r>
                      <a:r>
                        <a:rPr lang="en-US" sz="2000" dirty="0">
                          <a:solidFill>
                            <a:srgbClr val="002060"/>
                          </a:solidFill>
                          <a:effectLst/>
                        </a:rPr>
                        <a:t> </a:t>
                      </a:r>
                      <a:r>
                        <a:rPr lang="en-US" sz="2000" dirty="0" err="1">
                          <a:solidFill>
                            <a:srgbClr val="002060"/>
                          </a:solidFill>
                          <a:effectLst/>
                        </a:rPr>
                        <a:t>học</a:t>
                      </a:r>
                      <a:r>
                        <a:rPr lang="en-US" sz="2000" dirty="0">
                          <a:solidFill>
                            <a:srgbClr val="002060"/>
                          </a:solidFill>
                          <a:effectLst/>
                        </a:rPr>
                        <a:t>, </a:t>
                      </a:r>
                      <a:r>
                        <a:rPr lang="en-US" sz="2000" dirty="0" err="1">
                          <a:solidFill>
                            <a:srgbClr val="002060"/>
                          </a:solidFill>
                          <a:effectLst/>
                        </a:rPr>
                        <a:t>thuyết</a:t>
                      </a:r>
                      <a:r>
                        <a:rPr lang="en-US" sz="2000" dirty="0">
                          <a:solidFill>
                            <a:srgbClr val="002060"/>
                          </a:solidFill>
                          <a:effectLst/>
                        </a:rPr>
                        <a:t> </a:t>
                      </a:r>
                      <a:r>
                        <a:rPr lang="en-US" sz="2000" dirty="0" err="1">
                          <a:solidFill>
                            <a:srgbClr val="002060"/>
                          </a:solidFill>
                          <a:effectLst/>
                        </a:rPr>
                        <a:t>minh</a:t>
                      </a:r>
                      <a:r>
                        <a:rPr lang="en-US" sz="2000" dirty="0">
                          <a:solidFill>
                            <a:srgbClr val="002060"/>
                          </a:solidFill>
                          <a:effectLst/>
                        </a:rPr>
                        <a:t>, </a:t>
                      </a:r>
                      <a:r>
                        <a:rPr lang="en-US" sz="2000" dirty="0" err="1">
                          <a:solidFill>
                            <a:srgbClr val="002060"/>
                          </a:solidFill>
                          <a:effectLst/>
                        </a:rPr>
                        <a:t>biểu</a:t>
                      </a:r>
                      <a:r>
                        <a:rPr lang="en-US" sz="2000" dirty="0">
                          <a:solidFill>
                            <a:srgbClr val="002060"/>
                          </a:solidFill>
                          <a:effectLst/>
                        </a:rPr>
                        <a:t> </a:t>
                      </a:r>
                      <a:r>
                        <a:rPr lang="en-US" sz="2000" dirty="0" err="1">
                          <a:solidFill>
                            <a:srgbClr val="002060"/>
                          </a:solidFill>
                          <a:effectLst/>
                        </a:rPr>
                        <a:t>cảm</a:t>
                      </a:r>
                      <a:r>
                        <a:rPr lang="en-US" sz="2000" dirty="0">
                          <a:solidFill>
                            <a:srgbClr val="002060"/>
                          </a:solidFill>
                          <a:effectLst/>
                        </a:rPr>
                        <a:t>,… </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đ</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endParaRPr lang="en-US" sz="2000" dirty="0">
                        <a:latin typeface="Times New Roman" panose="02020603050405020304" pitchFamily="18" charset="0"/>
                        <a:cs typeface="Times New Roman" panose="02020603050405020304" pitchFamily="18" charset="0"/>
                      </a:endParaRPr>
                    </a:p>
                    <a:p>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Diễn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đạt</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sáng</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nhuần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nhuyễn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yếu</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tố</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1TL</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1TL</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1TL</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50%</a:t>
                      </a:r>
                    </a:p>
                  </a:txBody>
                  <a:tcPr/>
                </a:tc>
                <a:extLst>
                  <a:ext uri="{0D108BD9-81ED-4DB2-BD59-A6C34878D82A}">
                    <a16:rowId xmlns:a16="http://schemas.microsoft.com/office/drawing/2014/main" xmlns="" val="1765222933"/>
                  </a:ext>
                </a:extLst>
              </a:tr>
              <a:tr h="143540">
                <a:tc gridSpan="2">
                  <a:txBody>
                    <a:bodyPr/>
                    <a:lstStyle/>
                    <a:p>
                      <a:pPr algn="ctr"/>
                      <a:r>
                        <a:rPr lang="en-US" sz="2000" dirty="0" err="1">
                          <a:latin typeface="Times New Roman" panose="02020603050405020304" pitchFamily="18" charset="0"/>
                          <a:cs typeface="Times New Roman" panose="02020603050405020304" pitchFamily="18" charset="0"/>
                        </a:rPr>
                        <a:t>Tổng</a:t>
                      </a: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a:txBody>
                    <a:bodyPr/>
                    <a:lstStyle/>
                    <a:p>
                      <a:pPr algn="ctr"/>
                      <a:r>
                        <a:rPr lang="en-US" sz="2000" dirty="0">
                          <a:latin typeface="Times New Roman" panose="02020603050405020304" pitchFamily="18" charset="0"/>
                          <a:cs typeface="Times New Roman" panose="02020603050405020304" pitchFamily="18" charset="0"/>
                        </a:rPr>
                        <a:t>2 TN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 TL</a:t>
                      </a:r>
                      <a:r>
                        <a:rPr lang="en-US" sz="20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4TN</a:t>
                      </a:r>
                    </a:p>
                    <a:p>
                      <a:pPr algn="ctr"/>
                      <a:r>
                        <a:rPr lang="en-US" sz="2000" dirty="0">
                          <a:latin typeface="Times New Roman" panose="02020603050405020304" pitchFamily="18" charset="0"/>
                          <a:cs typeface="Times New Roman" panose="02020603050405020304" pitchFamily="18" charset="0"/>
                        </a:rPr>
                        <a:t>2 TL</a:t>
                      </a:r>
                      <a:r>
                        <a:rPr lang="en-US" sz="20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2TL</a:t>
                      </a:r>
                      <a:r>
                        <a:rPr lang="en-US" sz="20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20418534"/>
                  </a:ext>
                </a:extLst>
              </a:tr>
              <a:tr h="370840">
                <a:tc gridSpan="2">
                  <a:txBody>
                    <a:bodyPr/>
                    <a:lstStyle/>
                    <a:p>
                      <a:pPr algn="ct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p>
                  </a:txBody>
                  <a:tcPr/>
                </a:tc>
                <a:tc hMerge="1">
                  <a:txBody>
                    <a:bodyPr/>
                    <a:lstStyle/>
                    <a:p>
                      <a:endParaRPr lang="en-US" dirty="0"/>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a:txBody>
                    <a:bodyPr/>
                    <a:lstStyle/>
                    <a:p>
                      <a:pPr algn="ctr"/>
                      <a:r>
                        <a:rPr lang="en-US" sz="2000" dirty="0">
                          <a:latin typeface="Times New Roman" panose="02020603050405020304" pitchFamily="18" charset="0"/>
                          <a:cs typeface="Times New Roman" panose="02020603050405020304" pitchFamily="18" charset="0"/>
                        </a:rPr>
                        <a:t>20%</a:t>
                      </a:r>
                    </a:p>
                  </a:txBody>
                  <a:tcPr/>
                </a:tc>
                <a:tc>
                  <a:txBody>
                    <a:bodyPr/>
                    <a:lstStyle/>
                    <a:p>
                      <a:pPr algn="ctr"/>
                      <a:r>
                        <a:rPr lang="en-US" sz="2000" dirty="0">
                          <a:latin typeface="Times New Roman" panose="02020603050405020304" pitchFamily="18" charset="0"/>
                          <a:cs typeface="Times New Roman" panose="02020603050405020304" pitchFamily="18" charset="0"/>
                        </a:rPr>
                        <a:t>40%</a:t>
                      </a:r>
                    </a:p>
                  </a:txBody>
                  <a:tcPr/>
                </a:tc>
                <a:tc>
                  <a:txBody>
                    <a:bodyPr/>
                    <a:lstStyle/>
                    <a:p>
                      <a:pPr algn="ctr"/>
                      <a:r>
                        <a:rPr lang="en-US" sz="2000" dirty="0">
                          <a:latin typeface="Times New Roman" panose="02020603050405020304" pitchFamily="18" charset="0"/>
                          <a:cs typeface="Times New Roman" panose="02020603050405020304" pitchFamily="18" charset="0"/>
                        </a:rPr>
                        <a:t>40%</a:t>
                      </a:r>
                    </a:p>
                  </a:txBody>
                  <a:tcPr/>
                </a:tc>
                <a:tc rowSpan="2">
                  <a:txBody>
                    <a:bodyPr/>
                    <a:lstStyle/>
                    <a:p>
                      <a:pPr algn="ctr"/>
                      <a:r>
                        <a:rPr lang="en-US" sz="2000" dirty="0">
                          <a:latin typeface="Times New Roman" panose="02020603050405020304" pitchFamily="18" charset="0"/>
                          <a:cs typeface="Times New Roman" panose="02020603050405020304" pitchFamily="18" charset="0"/>
                        </a:rPr>
                        <a:t>100%</a:t>
                      </a:r>
                    </a:p>
                  </a:txBody>
                  <a:tcPr/>
                </a:tc>
                <a:extLst>
                  <a:ext uri="{0D108BD9-81ED-4DB2-BD59-A6C34878D82A}">
                    <a16:rowId xmlns:a16="http://schemas.microsoft.com/office/drawing/2014/main" xmlns="" val="1393734196"/>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chung</a:t>
                      </a: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60%</a:t>
                      </a:r>
                    </a:p>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40%</a:t>
                      </a:r>
                    </a:p>
                    <a:p>
                      <a:pPr algn="ctr"/>
                      <a:endParaRPr lang="en-US" sz="2000" dirty="0">
                        <a:latin typeface="Times New Roman" panose="02020603050405020304" pitchFamily="18" charset="0"/>
                        <a:cs typeface="Times New Roman" panose="02020603050405020304" pitchFamily="18" charset="0"/>
                      </a:endParaRPr>
                    </a:p>
                  </a:txBody>
                  <a:tcPr/>
                </a:tc>
                <a:tc vMerge="1">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139083027"/>
                  </a:ext>
                </a:extLst>
              </a:tr>
            </a:tbl>
          </a:graphicData>
        </a:graphic>
      </p:graphicFrame>
      <p:sp>
        <p:nvSpPr>
          <p:cNvPr id="16" name="Rectangle 15">
            <a:extLst>
              <a:ext uri="{FF2B5EF4-FFF2-40B4-BE49-F238E27FC236}">
                <a16:creationId xmlns:a16="http://schemas.microsoft.com/office/drawing/2014/main" xmlns="" id="{407909EA-2C56-4C24-8D35-6E1D69ABB441}"/>
              </a:ext>
            </a:extLst>
          </p:cNvPr>
          <p:cNvSpPr/>
          <p:nvPr/>
        </p:nvSpPr>
        <p:spPr>
          <a:xfrm>
            <a:off x="198438" y="548680"/>
            <a:ext cx="11514186" cy="446597"/>
          </a:xfrm>
          <a:prstGeom prst="rect">
            <a:avLst/>
          </a:prstGeom>
        </p:spPr>
        <p:txBody>
          <a:bodyPr wrap="square">
            <a:spAutoFit/>
          </a:bodyPr>
          <a:lstStyle/>
          <a:p>
            <a:pPr lvl="0" eaLnBrk="0" fontAlgn="base" hangingPunct="0">
              <a:lnSpc>
                <a:spcPct val="125000"/>
              </a:lnSpc>
              <a:spcBef>
                <a:spcPct val="0"/>
              </a:spcBef>
              <a:spcAft>
                <a:spcPct val="0"/>
              </a:spcAft>
              <a:defRPr/>
            </a:pPr>
            <a:r>
              <a:rPr lang="vi-VN" altLang="en-US" sz="2000" b="1" dirty="0">
                <a:solidFill>
                  <a:srgbClr val="FF0000"/>
                </a:solidFill>
                <a:cs typeface="Times New Roman" panose="02020603050405020304" pitchFamily="18" charset="0"/>
              </a:rPr>
              <a:t>Phương án </a:t>
            </a:r>
            <a:r>
              <a:rPr lang="en-US" altLang="en-US" sz="2000" b="1" dirty="0">
                <a:solidFill>
                  <a:srgbClr val="FF0000"/>
                </a:solidFill>
                <a:cs typeface="Times New Roman" panose="02020603050405020304" pitchFamily="18" charset="0"/>
              </a:rPr>
              <a:t>4</a:t>
            </a:r>
            <a:r>
              <a:rPr lang="vi-VN" altLang="en-US" sz="2000" b="1" dirty="0">
                <a:solidFill>
                  <a:srgbClr val="FF0000"/>
                </a:solidFill>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Câu</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hỏi</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tự</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luận</a:t>
            </a:r>
            <a:r>
              <a:rPr lang="en-US" altLang="en-US" sz="2000" dirty="0">
                <a:solidFill>
                  <a:srgbClr val="FF0000"/>
                </a:solidFill>
                <a:latin typeface="Arial" panose="020B0604020202020204" pitchFamily="34" charset="0"/>
                <a:cs typeface="Times New Roman" panose="02020603050405020304" pitchFamily="18" charset="0"/>
              </a:rPr>
              <a:t> </a:t>
            </a:r>
            <a:r>
              <a:rPr lang="vi-VN" altLang="en-US" sz="2000" dirty="0">
                <a:solidFill>
                  <a:srgbClr val="FF0000"/>
                </a:solidFill>
                <a:cs typeface="Times New Roman" panose="02020603050405020304" pitchFamily="18" charset="0"/>
              </a:rPr>
              <a:t>kết hợp với </a:t>
            </a:r>
            <a:r>
              <a:rPr lang="en-US" altLang="en-US" sz="2000" dirty="0" err="1">
                <a:solidFill>
                  <a:srgbClr val="FF0000"/>
                </a:solidFill>
                <a:latin typeface="Arial" panose="020B0604020202020204" pitchFamily="34" charset="0"/>
                <a:cs typeface="Times New Roman" panose="02020603050405020304" pitchFamily="18" charset="0"/>
              </a:rPr>
              <a:t>trắc</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nghiệm</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tỉ</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lệ</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điểm</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kĩ</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năng</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đọc</a:t>
            </a:r>
            <a:r>
              <a:rPr lang="en-US" altLang="en-US" sz="2000" dirty="0">
                <a:solidFill>
                  <a:srgbClr val="FF0000"/>
                </a:solidFill>
                <a:latin typeface="Arial" panose="020B0604020202020204" pitchFamily="34" charset="0"/>
                <a:cs typeface="Times New Roman" panose="02020603050405020304" pitchFamily="18" charset="0"/>
              </a:rPr>
              <a:t>/</a:t>
            </a:r>
            <a:r>
              <a:rPr lang="en-US" altLang="en-US" sz="2000" dirty="0" err="1">
                <a:solidFill>
                  <a:srgbClr val="FF0000"/>
                </a:solidFill>
                <a:latin typeface="Arial" panose="020B0604020202020204" pitchFamily="34" charset="0"/>
                <a:cs typeface="Times New Roman" panose="02020603050405020304" pitchFamily="18" charset="0"/>
              </a:rPr>
              <a:t>viết</a:t>
            </a:r>
            <a:r>
              <a:rPr lang="en-US" altLang="en-US" sz="2000" dirty="0">
                <a:solidFill>
                  <a:srgbClr val="FF0000"/>
                </a:solidFill>
                <a:latin typeface="Arial" panose="020B0604020202020204" pitchFamily="34" charset="0"/>
                <a:cs typeface="Times New Roman" panose="02020603050405020304" pitchFamily="18" charset="0"/>
              </a:rPr>
              <a:t>: 50% – 50% </a:t>
            </a:r>
            <a:endParaRPr lang="en-US" altLang="en-US" sz="2000" dirty="0">
              <a:solidFill>
                <a:srgbClr val="FF0000"/>
              </a:solidFill>
              <a:latin typeface="Arial" panose="020B0604020202020204" pitchFamily="34" charset="0"/>
            </a:endParaRPr>
          </a:p>
        </p:txBody>
      </p:sp>
    </p:spTree>
    <p:extLst>
      <p:ext uri="{BB962C8B-B14F-4D97-AF65-F5344CB8AC3E}">
        <p14:creationId xmlns:p14="http://schemas.microsoft.com/office/powerpoint/2010/main" val="4000946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BD26AB20-945A-4C87-AE58-D0D8034EC543}"/>
              </a:ext>
            </a:extLst>
          </p:cNvPr>
          <p:cNvSpPr/>
          <p:nvPr/>
        </p:nvSpPr>
        <p:spPr>
          <a:xfrm>
            <a:off x="198438" y="100013"/>
            <a:ext cx="10293350" cy="44866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25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Body)"/>
                <a:ea typeface="+mn-ea"/>
                <a:cs typeface="+mn-cs"/>
              </a:rPr>
              <a:t>KHUNG ĐẶC TẢ ĐỀ ĐÁNH GIÁ ĐỊNH KÌ </a:t>
            </a:r>
          </a:p>
        </p:txBody>
      </p:sp>
      <p:graphicFrame>
        <p:nvGraphicFramePr>
          <p:cNvPr id="15" name="Table 14">
            <a:extLst>
              <a:ext uri="{FF2B5EF4-FFF2-40B4-BE49-F238E27FC236}">
                <a16:creationId xmlns:a16="http://schemas.microsoft.com/office/drawing/2014/main" xmlns="" id="{F81574C3-E07A-46B7-B412-618BC409998F}"/>
              </a:ext>
            </a:extLst>
          </p:cNvPr>
          <p:cNvGraphicFramePr>
            <a:graphicFrameLocks noGrp="1"/>
          </p:cNvGraphicFramePr>
          <p:nvPr>
            <p:extLst/>
          </p:nvPr>
        </p:nvGraphicFramePr>
        <p:xfrm>
          <a:off x="219713" y="1003364"/>
          <a:ext cx="11514186" cy="5821680"/>
        </p:xfrm>
        <a:graphic>
          <a:graphicData uri="http://schemas.openxmlformats.org/drawingml/2006/table">
            <a:tbl>
              <a:tblPr firstRow="1" bandRow="1">
                <a:tableStyleId>{5C22544A-7EE6-4342-B048-85BDC9FD1C3A}</a:tableStyleId>
              </a:tblPr>
              <a:tblGrid>
                <a:gridCol w="757513">
                  <a:extLst>
                    <a:ext uri="{9D8B030D-6E8A-4147-A177-3AD203B41FA5}">
                      <a16:colId xmlns:a16="http://schemas.microsoft.com/office/drawing/2014/main" xmlns="" val="4282212796"/>
                    </a:ext>
                  </a:extLst>
                </a:gridCol>
                <a:gridCol w="1136269">
                  <a:extLst>
                    <a:ext uri="{9D8B030D-6E8A-4147-A177-3AD203B41FA5}">
                      <a16:colId xmlns:a16="http://schemas.microsoft.com/office/drawing/2014/main" xmlns="" val="962288825"/>
                    </a:ext>
                  </a:extLst>
                </a:gridCol>
                <a:gridCol w="1742277">
                  <a:extLst>
                    <a:ext uri="{9D8B030D-6E8A-4147-A177-3AD203B41FA5}">
                      <a16:colId xmlns:a16="http://schemas.microsoft.com/office/drawing/2014/main" xmlns="" val="4027292154"/>
                    </a:ext>
                  </a:extLst>
                </a:gridCol>
                <a:gridCol w="2600268">
                  <a:extLst>
                    <a:ext uri="{9D8B030D-6E8A-4147-A177-3AD203B41FA5}">
                      <a16:colId xmlns:a16="http://schemas.microsoft.com/office/drawing/2014/main" xmlns="" val="3524617711"/>
                    </a:ext>
                  </a:extLst>
                </a:gridCol>
                <a:gridCol w="1251920">
                  <a:extLst>
                    <a:ext uri="{9D8B030D-6E8A-4147-A177-3AD203B41FA5}">
                      <a16:colId xmlns:a16="http://schemas.microsoft.com/office/drawing/2014/main" xmlns="" val="2362066999"/>
                    </a:ext>
                  </a:extLst>
                </a:gridCol>
                <a:gridCol w="1412376">
                  <a:extLst>
                    <a:ext uri="{9D8B030D-6E8A-4147-A177-3AD203B41FA5}">
                      <a16:colId xmlns:a16="http://schemas.microsoft.com/office/drawing/2014/main" xmlns="" val="1830585360"/>
                    </a:ext>
                  </a:extLst>
                </a:gridCol>
                <a:gridCol w="1267749">
                  <a:extLst>
                    <a:ext uri="{9D8B030D-6E8A-4147-A177-3AD203B41FA5}">
                      <a16:colId xmlns:a16="http://schemas.microsoft.com/office/drawing/2014/main" xmlns="" val="3941396987"/>
                    </a:ext>
                  </a:extLst>
                </a:gridCol>
                <a:gridCol w="1345814">
                  <a:extLst>
                    <a:ext uri="{9D8B030D-6E8A-4147-A177-3AD203B41FA5}">
                      <a16:colId xmlns:a16="http://schemas.microsoft.com/office/drawing/2014/main" xmlns="" val="2973993668"/>
                    </a:ext>
                  </a:extLst>
                </a:gridCol>
              </a:tblGrid>
              <a:tr h="370840">
                <a:tc rowSpan="2">
                  <a:txBody>
                    <a:bodyPr/>
                    <a:lstStyle/>
                    <a:p>
                      <a:pPr algn="ctr"/>
                      <a:r>
                        <a:rPr lang="en-US" sz="2000" dirty="0">
                          <a:latin typeface="Times New Roman" panose="02020603050405020304" pitchFamily="18" charset="0"/>
                          <a:cs typeface="Times New Roman" panose="02020603050405020304" pitchFamily="18" charset="0"/>
                        </a:rPr>
                        <a:t>TT</a:t>
                      </a:r>
                    </a:p>
                  </a:txBody>
                  <a:tcPr/>
                </a:tc>
                <a:tc rowSpan="2">
                  <a:txBody>
                    <a:bodyPr/>
                    <a:lstStyle/>
                    <a:p>
                      <a:pPr algn="ctr"/>
                      <a:r>
                        <a:rPr lang="en-US" sz="2000" dirty="0" err="1">
                          <a:latin typeface="Times New Roman" panose="02020603050405020304" pitchFamily="18" charset="0"/>
                          <a:cs typeface="Times New Roman" panose="02020603050405020304" pitchFamily="18" charset="0"/>
                        </a:rPr>
                        <a:t>Kĩ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a:txBody>
                  <a:tcPr/>
                </a:tc>
                <a:tc rowSpan="2">
                  <a:txBody>
                    <a:bodyPr/>
                    <a:lstStyle/>
                    <a:p>
                      <a:pPr algn="ctr"/>
                      <a:r>
                        <a:rPr lang="en-US" sz="2000" dirty="0">
                          <a:latin typeface="Times New Roman" panose="02020603050405020304" pitchFamily="18" charset="0"/>
                          <a:cs typeface="Times New Roman" panose="02020603050405020304" pitchFamily="18" charset="0"/>
                        </a:rPr>
                        <a:t>Đ</a:t>
                      </a:r>
                      <a:r>
                        <a:rPr lang="vi-VN" sz="2000" dirty="0">
                          <a:latin typeface="Times New Roman" panose="02020603050405020304" pitchFamily="18" charset="0"/>
                          <a:cs typeface="Times New Roman" panose="02020603050405020304" pitchFamily="18" charset="0"/>
                        </a:rPr>
                        <a:t>ơ</a:t>
                      </a:r>
                      <a:r>
                        <a:rPr lang="en-US" sz="2000" dirty="0">
                          <a:latin typeface="Times New Roman" panose="02020603050405020304" pitchFamily="18" charset="0"/>
                          <a:cs typeface="Times New Roman" panose="02020603050405020304" pitchFamily="18" charset="0"/>
                        </a:rPr>
                        <a:t>n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Kt</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Kĩ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a:txBody>
                  <a:tcPr/>
                </a:tc>
                <a:tc rowSpan="2">
                  <a:txBody>
                    <a:bodyPr/>
                    <a:lstStyle/>
                    <a:p>
                      <a:pPr algn="ct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endParaRPr lang="en-US" sz="2000" dirty="0">
                        <a:latin typeface="Times New Roman" panose="02020603050405020304" pitchFamily="18" charset="0"/>
                        <a:cs typeface="Times New Roman" panose="02020603050405020304" pitchFamily="18" charset="0"/>
                      </a:endParaRPr>
                    </a:p>
                  </a:txBody>
                  <a:tcPr/>
                </a:tc>
                <a:tc gridSpan="3">
                  <a:txBody>
                    <a:bodyPr/>
                    <a:lstStyle/>
                    <a:p>
                      <a:pPr algn="ct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rowSpan="2">
                  <a:txBody>
                    <a:bodyPr/>
                    <a:lstStyle/>
                    <a:p>
                      <a:pPr algn="ct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670764226"/>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endParaRPr lang="en-US" sz="2000" dirty="0">
                        <a:latin typeface="Times New Roman" panose="02020603050405020304" pitchFamily="18" charset="0"/>
                        <a:cs typeface="Times New Roman" panose="02020603050405020304" pitchFamily="18" charset="0"/>
                      </a:endParaRPr>
                    </a:p>
                  </a:txBody>
                  <a:tcPr/>
                </a:tc>
                <a:tc vMerge="1">
                  <a:txBody>
                    <a:bodyPr/>
                    <a:lstStyle/>
                    <a:p>
                      <a:endParaRPr lang="en-US" dirty="0"/>
                    </a:p>
                  </a:txBody>
                  <a:tcPr/>
                </a:tc>
                <a:extLst>
                  <a:ext uri="{0D108BD9-81ED-4DB2-BD59-A6C34878D82A}">
                    <a16:rowId xmlns:a16="http://schemas.microsoft.com/office/drawing/2014/main" xmlns="" val="2785154772"/>
                  </a:ext>
                </a:extLst>
              </a:tr>
              <a:tr h="370840">
                <a:tc>
                  <a:txBody>
                    <a:bodyPr/>
                    <a:lstStyle/>
                    <a:p>
                      <a:r>
                        <a:rPr lang="en-US" sz="2000" dirty="0">
                          <a:latin typeface="Times New Roman" panose="02020603050405020304" pitchFamily="18" charset="0"/>
                          <a:cs typeface="Times New Roman" panose="02020603050405020304" pitchFamily="18" charset="0"/>
                        </a:rPr>
                        <a:t>1</a:t>
                      </a:r>
                    </a:p>
                  </a:txBody>
                  <a:tcPr/>
                </a:tc>
                <a:tc>
                  <a:txBody>
                    <a:bodyPr/>
                    <a:lstStyle/>
                    <a:p>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pc="-40" dirty="0">
                          <a:solidFill>
                            <a:srgbClr val="002060"/>
                          </a:solidFill>
                          <a:effectLst/>
                        </a:rPr>
                        <a:t>VB </a:t>
                      </a:r>
                      <a:r>
                        <a:rPr lang="en-US" sz="2000" spc="-40" dirty="0" err="1">
                          <a:solidFill>
                            <a:srgbClr val="002060"/>
                          </a:solidFill>
                          <a:effectLst/>
                        </a:rPr>
                        <a:t>văn</a:t>
                      </a:r>
                      <a:r>
                        <a:rPr lang="en-US" sz="2000" spc="-40" dirty="0">
                          <a:solidFill>
                            <a:srgbClr val="002060"/>
                          </a:solidFill>
                          <a:effectLst/>
                        </a:rPr>
                        <a:t> </a:t>
                      </a:r>
                      <a:r>
                        <a:rPr lang="en-US" sz="2000" spc="-40" dirty="0" err="1">
                          <a:solidFill>
                            <a:srgbClr val="002060"/>
                          </a:solidFill>
                          <a:effectLst/>
                        </a:rPr>
                        <a:t>học</a:t>
                      </a:r>
                      <a:r>
                        <a:rPr lang="en-US" sz="2000" spc="-40" dirty="0">
                          <a:solidFill>
                            <a:srgbClr val="002060"/>
                          </a:solidFill>
                          <a:effectLst/>
                        </a:rPr>
                        <a:t>/ VB </a:t>
                      </a:r>
                      <a:r>
                        <a:rPr lang="en-US" sz="2000" spc="-40" dirty="0" err="1">
                          <a:solidFill>
                            <a:srgbClr val="002060"/>
                          </a:solidFill>
                          <a:effectLst/>
                        </a:rPr>
                        <a:t>nghị</a:t>
                      </a:r>
                      <a:r>
                        <a:rPr lang="en-US" sz="2000" spc="-40" dirty="0">
                          <a:solidFill>
                            <a:srgbClr val="002060"/>
                          </a:solidFill>
                          <a:effectLst/>
                        </a:rPr>
                        <a:t> </a:t>
                      </a:r>
                      <a:r>
                        <a:rPr lang="en-US" sz="2000" spc="-40" dirty="0" err="1">
                          <a:solidFill>
                            <a:srgbClr val="002060"/>
                          </a:solidFill>
                          <a:effectLst/>
                        </a:rPr>
                        <a:t>luận</a:t>
                      </a:r>
                      <a:r>
                        <a:rPr lang="vi-VN" sz="2000" spc="-40" dirty="0">
                          <a:solidFill>
                            <a:srgbClr val="002060"/>
                          </a:solidFill>
                          <a:effectLst/>
                        </a:rPr>
                        <a:t>/</a:t>
                      </a:r>
                      <a:r>
                        <a:rPr lang="en-US" sz="2000" spc="-40" dirty="0">
                          <a:solidFill>
                            <a:srgbClr val="002060"/>
                          </a:solidFill>
                          <a:effectLst/>
                        </a:rPr>
                        <a:t> VB </a:t>
                      </a:r>
                      <a:r>
                        <a:rPr lang="en-US" sz="2000" spc="-40" dirty="0" err="1">
                          <a:solidFill>
                            <a:srgbClr val="002060"/>
                          </a:solidFill>
                          <a:effectLst/>
                        </a:rPr>
                        <a:t>thông</a:t>
                      </a:r>
                      <a:r>
                        <a:rPr lang="en-US" sz="2000" spc="-40" dirty="0">
                          <a:solidFill>
                            <a:srgbClr val="002060"/>
                          </a:solidFill>
                          <a:effectLst/>
                        </a:rPr>
                        <a:t> tin</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2 TN</a:t>
                      </a:r>
                    </a:p>
                    <a:p>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2TN</a:t>
                      </a:r>
                    </a:p>
                    <a:p>
                      <a:pPr algn="ctr"/>
                      <a:r>
                        <a:rPr lang="en-US" sz="2000" dirty="0">
                          <a:latin typeface="Times New Roman" panose="02020603050405020304" pitchFamily="18" charset="0"/>
                          <a:cs typeface="Times New Roman" panose="02020603050405020304" pitchFamily="18" charset="0"/>
                        </a:rPr>
                        <a:t>1 TL</a:t>
                      </a:r>
                    </a:p>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1 TL</a:t>
                      </a:r>
                    </a:p>
                  </a:txBody>
                  <a:tcPr/>
                </a:tc>
                <a:tc>
                  <a:txBody>
                    <a:bodyPr/>
                    <a:lstStyle/>
                    <a:p>
                      <a:r>
                        <a:rPr lang="en-US" sz="2000" dirty="0">
                          <a:latin typeface="Times New Roman" panose="02020603050405020304" pitchFamily="18" charset="0"/>
                          <a:cs typeface="Times New Roman" panose="02020603050405020304" pitchFamily="18" charset="0"/>
                        </a:rPr>
                        <a:t>40%</a:t>
                      </a:r>
                    </a:p>
                  </a:txBody>
                  <a:tcPr/>
                </a:tc>
                <a:extLst>
                  <a:ext uri="{0D108BD9-81ED-4DB2-BD59-A6C34878D82A}">
                    <a16:rowId xmlns:a16="http://schemas.microsoft.com/office/drawing/2014/main" xmlns="" val="1256908660"/>
                  </a:ext>
                </a:extLst>
              </a:tr>
              <a:tr h="213276">
                <a:tc>
                  <a:txBody>
                    <a:bodyPr/>
                    <a:lstStyle/>
                    <a:p>
                      <a:r>
                        <a:rPr lang="en-US" sz="2000" dirty="0">
                          <a:latin typeface="Times New Roman" panose="02020603050405020304" pitchFamily="18" charset="0"/>
                          <a:cs typeface="Times New Roman" panose="02020603050405020304" pitchFamily="18"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pc="-40" dirty="0" err="1">
                          <a:solidFill>
                            <a:srgbClr val="002060"/>
                          </a:solidFill>
                          <a:effectLst/>
                          <a:latin typeface="Times New Roman" panose="02020603050405020304" pitchFamily="18" charset="0"/>
                          <a:cs typeface="Times New Roman" panose="02020603050405020304" pitchFamily="18" charset="0"/>
                        </a:rPr>
                        <a:t>Viết</a:t>
                      </a:r>
                      <a:endParaRPr lang="en-US" sz="2000" dirty="0">
                        <a:solidFill>
                          <a:srgbClr val="002060"/>
                        </a:solidFill>
                        <a:effectLst/>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solidFill>
                            <a:srgbClr val="002060"/>
                          </a:solidFill>
                          <a:effectLst/>
                        </a:rPr>
                        <a:t>Nghị</a:t>
                      </a:r>
                      <a:r>
                        <a:rPr lang="en-US" sz="2000" dirty="0">
                          <a:solidFill>
                            <a:srgbClr val="002060"/>
                          </a:solidFill>
                          <a:effectLst/>
                        </a:rPr>
                        <a:t> </a:t>
                      </a:r>
                      <a:r>
                        <a:rPr lang="en-US" sz="2000" dirty="0" err="1">
                          <a:solidFill>
                            <a:srgbClr val="002060"/>
                          </a:solidFill>
                          <a:effectLst/>
                        </a:rPr>
                        <a:t>luận</a:t>
                      </a:r>
                      <a:r>
                        <a:rPr lang="en-US" sz="2000" dirty="0">
                          <a:solidFill>
                            <a:srgbClr val="002060"/>
                          </a:solidFill>
                          <a:effectLst/>
                        </a:rPr>
                        <a:t> </a:t>
                      </a:r>
                      <a:r>
                        <a:rPr lang="en-US" sz="2000" dirty="0" err="1">
                          <a:solidFill>
                            <a:srgbClr val="002060"/>
                          </a:solidFill>
                          <a:effectLst/>
                        </a:rPr>
                        <a:t>xã</a:t>
                      </a:r>
                      <a:r>
                        <a:rPr lang="en-US" sz="2000" dirty="0">
                          <a:solidFill>
                            <a:srgbClr val="002060"/>
                          </a:solidFill>
                          <a:effectLst/>
                        </a:rPr>
                        <a:t> </a:t>
                      </a:r>
                      <a:r>
                        <a:rPr lang="en-US" sz="2000" dirty="0" err="1">
                          <a:solidFill>
                            <a:srgbClr val="002060"/>
                          </a:solidFill>
                          <a:effectLst/>
                        </a:rPr>
                        <a:t>hội</a:t>
                      </a:r>
                      <a:r>
                        <a:rPr lang="en-US" sz="2000" dirty="0">
                          <a:solidFill>
                            <a:srgbClr val="002060"/>
                          </a:solidFill>
                          <a:effectLst/>
                        </a:rPr>
                        <a:t>, </a:t>
                      </a:r>
                      <a:r>
                        <a:rPr lang="en-US" sz="2000" dirty="0" err="1">
                          <a:solidFill>
                            <a:srgbClr val="002060"/>
                          </a:solidFill>
                          <a:effectLst/>
                        </a:rPr>
                        <a:t>nghị</a:t>
                      </a:r>
                      <a:r>
                        <a:rPr lang="en-US" sz="2000" dirty="0">
                          <a:solidFill>
                            <a:srgbClr val="002060"/>
                          </a:solidFill>
                          <a:effectLst/>
                        </a:rPr>
                        <a:t> </a:t>
                      </a:r>
                      <a:r>
                        <a:rPr lang="en-US" sz="2000" dirty="0" err="1">
                          <a:solidFill>
                            <a:srgbClr val="002060"/>
                          </a:solidFill>
                          <a:effectLst/>
                        </a:rPr>
                        <a:t>luận</a:t>
                      </a:r>
                      <a:r>
                        <a:rPr lang="en-US" sz="2000" dirty="0">
                          <a:solidFill>
                            <a:srgbClr val="002060"/>
                          </a:solidFill>
                          <a:effectLst/>
                        </a:rPr>
                        <a:t> </a:t>
                      </a:r>
                      <a:r>
                        <a:rPr lang="en-US" sz="2000" dirty="0" err="1">
                          <a:solidFill>
                            <a:srgbClr val="002060"/>
                          </a:solidFill>
                          <a:effectLst/>
                        </a:rPr>
                        <a:t>văn</a:t>
                      </a:r>
                      <a:r>
                        <a:rPr lang="en-US" sz="2000" dirty="0">
                          <a:solidFill>
                            <a:srgbClr val="002060"/>
                          </a:solidFill>
                          <a:effectLst/>
                        </a:rPr>
                        <a:t> </a:t>
                      </a:r>
                      <a:r>
                        <a:rPr lang="en-US" sz="2000" dirty="0" err="1">
                          <a:solidFill>
                            <a:srgbClr val="002060"/>
                          </a:solidFill>
                          <a:effectLst/>
                        </a:rPr>
                        <a:t>học</a:t>
                      </a:r>
                      <a:r>
                        <a:rPr lang="en-US" sz="2000" dirty="0">
                          <a:solidFill>
                            <a:srgbClr val="002060"/>
                          </a:solidFill>
                          <a:effectLst/>
                        </a:rPr>
                        <a:t>, </a:t>
                      </a:r>
                      <a:r>
                        <a:rPr lang="en-US" sz="2000" dirty="0" err="1">
                          <a:solidFill>
                            <a:srgbClr val="002060"/>
                          </a:solidFill>
                          <a:effectLst/>
                        </a:rPr>
                        <a:t>thuyết</a:t>
                      </a:r>
                      <a:r>
                        <a:rPr lang="en-US" sz="2000" dirty="0">
                          <a:solidFill>
                            <a:srgbClr val="002060"/>
                          </a:solidFill>
                          <a:effectLst/>
                        </a:rPr>
                        <a:t> </a:t>
                      </a:r>
                      <a:r>
                        <a:rPr lang="en-US" sz="2000" dirty="0" err="1">
                          <a:solidFill>
                            <a:srgbClr val="002060"/>
                          </a:solidFill>
                          <a:effectLst/>
                        </a:rPr>
                        <a:t>minh</a:t>
                      </a:r>
                      <a:r>
                        <a:rPr lang="en-US" sz="2000" dirty="0">
                          <a:solidFill>
                            <a:srgbClr val="002060"/>
                          </a:solidFill>
                          <a:effectLst/>
                        </a:rPr>
                        <a:t>, </a:t>
                      </a:r>
                      <a:r>
                        <a:rPr lang="en-US" sz="2000" dirty="0" err="1">
                          <a:solidFill>
                            <a:srgbClr val="002060"/>
                          </a:solidFill>
                          <a:effectLst/>
                        </a:rPr>
                        <a:t>biểu</a:t>
                      </a:r>
                      <a:r>
                        <a:rPr lang="en-US" sz="2000" dirty="0">
                          <a:solidFill>
                            <a:srgbClr val="002060"/>
                          </a:solidFill>
                          <a:effectLst/>
                        </a:rPr>
                        <a:t> </a:t>
                      </a:r>
                      <a:r>
                        <a:rPr lang="en-US" sz="2000" dirty="0" err="1">
                          <a:solidFill>
                            <a:srgbClr val="002060"/>
                          </a:solidFill>
                          <a:effectLst/>
                        </a:rPr>
                        <a:t>cảm</a:t>
                      </a:r>
                      <a:r>
                        <a:rPr lang="en-US" sz="2000" dirty="0">
                          <a:solidFill>
                            <a:srgbClr val="002060"/>
                          </a:solidFill>
                          <a:effectLst/>
                        </a:rPr>
                        <a:t>,… </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đ</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endParaRPr lang="en-US" sz="2000" dirty="0">
                        <a:latin typeface="Times New Roman" panose="02020603050405020304" pitchFamily="18" charset="0"/>
                        <a:cs typeface="Times New Roman" panose="02020603050405020304" pitchFamily="18" charset="0"/>
                      </a:endParaRPr>
                    </a:p>
                    <a:p>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Diễn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đạt</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sáng</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nhuần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nhuyễn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yếu</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tố</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1TL</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1TL</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1TL</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60%</a:t>
                      </a:r>
                    </a:p>
                  </a:txBody>
                  <a:tcPr/>
                </a:tc>
                <a:extLst>
                  <a:ext uri="{0D108BD9-81ED-4DB2-BD59-A6C34878D82A}">
                    <a16:rowId xmlns:a16="http://schemas.microsoft.com/office/drawing/2014/main" xmlns="" val="1765222933"/>
                  </a:ext>
                </a:extLst>
              </a:tr>
              <a:tr h="143540">
                <a:tc gridSpan="2">
                  <a:txBody>
                    <a:bodyPr/>
                    <a:lstStyle/>
                    <a:p>
                      <a:pPr algn="ctr"/>
                      <a:r>
                        <a:rPr lang="en-US" sz="2000" dirty="0" err="1">
                          <a:latin typeface="Times New Roman" panose="02020603050405020304" pitchFamily="18" charset="0"/>
                          <a:cs typeface="Times New Roman" panose="02020603050405020304" pitchFamily="18" charset="0"/>
                        </a:rPr>
                        <a:t>Tổng</a:t>
                      </a: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a:txBody>
                    <a:bodyPr/>
                    <a:lstStyle/>
                    <a:p>
                      <a:pPr algn="ctr"/>
                      <a:r>
                        <a:rPr lang="en-US" sz="2000" dirty="0">
                          <a:latin typeface="Times New Roman" panose="02020603050405020304" pitchFamily="18" charset="0"/>
                          <a:cs typeface="Times New Roman" panose="02020603050405020304" pitchFamily="18" charset="0"/>
                        </a:rPr>
                        <a:t>2 TN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 TL</a:t>
                      </a:r>
                      <a:r>
                        <a:rPr lang="en-US" sz="20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2TN</a:t>
                      </a:r>
                    </a:p>
                    <a:p>
                      <a:pPr algn="ctr"/>
                      <a:r>
                        <a:rPr lang="en-US" sz="2000" dirty="0">
                          <a:latin typeface="Times New Roman" panose="02020603050405020304" pitchFamily="18" charset="0"/>
                          <a:cs typeface="Times New Roman" panose="02020603050405020304" pitchFamily="18" charset="0"/>
                        </a:rPr>
                        <a:t>2 TL</a:t>
                      </a:r>
                      <a:r>
                        <a:rPr lang="en-US" sz="20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2TL</a:t>
                      </a:r>
                      <a:r>
                        <a:rPr lang="en-US" sz="20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20418534"/>
                  </a:ext>
                </a:extLst>
              </a:tr>
              <a:tr h="370840">
                <a:tc gridSpan="2">
                  <a:txBody>
                    <a:bodyPr/>
                    <a:lstStyle/>
                    <a:p>
                      <a:pPr algn="ct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p>
                  </a:txBody>
                  <a:tcPr/>
                </a:tc>
                <a:tc hMerge="1">
                  <a:txBody>
                    <a:bodyPr/>
                    <a:lstStyle/>
                    <a:p>
                      <a:endParaRPr lang="en-US" dirty="0"/>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a:txBody>
                    <a:bodyPr/>
                    <a:lstStyle/>
                    <a:p>
                      <a:pPr algn="ctr"/>
                      <a:r>
                        <a:rPr lang="en-US" sz="2000" dirty="0">
                          <a:latin typeface="Times New Roman" panose="02020603050405020304" pitchFamily="18" charset="0"/>
                          <a:cs typeface="Times New Roman" panose="02020603050405020304" pitchFamily="18" charset="0"/>
                        </a:rPr>
                        <a:t>20%</a:t>
                      </a:r>
                    </a:p>
                  </a:txBody>
                  <a:tcPr/>
                </a:tc>
                <a:tc>
                  <a:txBody>
                    <a:bodyPr/>
                    <a:lstStyle/>
                    <a:p>
                      <a:pPr algn="ctr"/>
                      <a:r>
                        <a:rPr lang="en-US" sz="2000" dirty="0">
                          <a:latin typeface="Times New Roman" panose="02020603050405020304" pitchFamily="18" charset="0"/>
                          <a:cs typeface="Times New Roman" panose="02020603050405020304" pitchFamily="18" charset="0"/>
                        </a:rPr>
                        <a:t>40%</a:t>
                      </a:r>
                    </a:p>
                  </a:txBody>
                  <a:tcPr/>
                </a:tc>
                <a:tc>
                  <a:txBody>
                    <a:bodyPr/>
                    <a:lstStyle/>
                    <a:p>
                      <a:pPr algn="ctr"/>
                      <a:r>
                        <a:rPr lang="en-US" sz="2000" dirty="0">
                          <a:latin typeface="Times New Roman" panose="02020603050405020304" pitchFamily="18" charset="0"/>
                          <a:cs typeface="Times New Roman" panose="02020603050405020304" pitchFamily="18" charset="0"/>
                        </a:rPr>
                        <a:t>40%</a:t>
                      </a:r>
                    </a:p>
                  </a:txBody>
                  <a:tcPr/>
                </a:tc>
                <a:tc rowSpan="2">
                  <a:txBody>
                    <a:bodyPr/>
                    <a:lstStyle/>
                    <a:p>
                      <a:pPr algn="ctr"/>
                      <a:r>
                        <a:rPr lang="en-US" sz="2000" dirty="0">
                          <a:latin typeface="Times New Roman" panose="02020603050405020304" pitchFamily="18" charset="0"/>
                          <a:cs typeface="Times New Roman" panose="02020603050405020304" pitchFamily="18" charset="0"/>
                        </a:rPr>
                        <a:t>100%</a:t>
                      </a:r>
                    </a:p>
                  </a:txBody>
                  <a:tcPr/>
                </a:tc>
                <a:extLst>
                  <a:ext uri="{0D108BD9-81ED-4DB2-BD59-A6C34878D82A}">
                    <a16:rowId xmlns:a16="http://schemas.microsoft.com/office/drawing/2014/main" xmlns="" val="1393734196"/>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chung</a:t>
                      </a: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60%</a:t>
                      </a:r>
                    </a:p>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40%</a:t>
                      </a:r>
                    </a:p>
                    <a:p>
                      <a:pPr algn="ctr"/>
                      <a:endParaRPr lang="en-US" sz="2000" dirty="0">
                        <a:latin typeface="Times New Roman" panose="02020603050405020304" pitchFamily="18" charset="0"/>
                        <a:cs typeface="Times New Roman" panose="02020603050405020304" pitchFamily="18" charset="0"/>
                      </a:endParaRPr>
                    </a:p>
                  </a:txBody>
                  <a:tcPr/>
                </a:tc>
                <a:tc vMerge="1">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139083027"/>
                  </a:ext>
                </a:extLst>
              </a:tr>
            </a:tbl>
          </a:graphicData>
        </a:graphic>
      </p:graphicFrame>
      <p:sp>
        <p:nvSpPr>
          <p:cNvPr id="16" name="Rectangle 15">
            <a:extLst>
              <a:ext uri="{FF2B5EF4-FFF2-40B4-BE49-F238E27FC236}">
                <a16:creationId xmlns:a16="http://schemas.microsoft.com/office/drawing/2014/main" xmlns="" id="{407909EA-2C56-4C24-8D35-6E1D69ABB441}"/>
              </a:ext>
            </a:extLst>
          </p:cNvPr>
          <p:cNvSpPr/>
          <p:nvPr/>
        </p:nvSpPr>
        <p:spPr>
          <a:xfrm>
            <a:off x="198438" y="548680"/>
            <a:ext cx="11514186" cy="446597"/>
          </a:xfrm>
          <a:prstGeom prst="rect">
            <a:avLst/>
          </a:prstGeom>
        </p:spPr>
        <p:txBody>
          <a:bodyPr wrap="square">
            <a:spAutoFit/>
          </a:bodyPr>
          <a:lstStyle/>
          <a:p>
            <a:pPr lvl="0" eaLnBrk="0" fontAlgn="base" hangingPunct="0">
              <a:lnSpc>
                <a:spcPct val="125000"/>
              </a:lnSpc>
              <a:spcBef>
                <a:spcPct val="0"/>
              </a:spcBef>
              <a:spcAft>
                <a:spcPct val="0"/>
              </a:spcAft>
              <a:defRPr/>
            </a:pPr>
            <a:r>
              <a:rPr lang="vi-VN" altLang="en-US" sz="2000" b="1" dirty="0">
                <a:solidFill>
                  <a:srgbClr val="FF0000"/>
                </a:solidFill>
                <a:cs typeface="Times New Roman" panose="02020603050405020304" pitchFamily="18" charset="0"/>
              </a:rPr>
              <a:t>Phương án </a:t>
            </a:r>
            <a:r>
              <a:rPr lang="en-US" altLang="en-US" sz="2000" b="1" dirty="0">
                <a:solidFill>
                  <a:srgbClr val="FF0000"/>
                </a:solidFill>
                <a:cs typeface="Times New Roman" panose="02020603050405020304" pitchFamily="18" charset="0"/>
              </a:rPr>
              <a:t>5</a:t>
            </a:r>
            <a:r>
              <a:rPr lang="vi-VN" altLang="en-US" sz="2000" b="1" dirty="0">
                <a:solidFill>
                  <a:srgbClr val="FF0000"/>
                </a:solidFill>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Câu</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hỏi</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tự</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luận</a:t>
            </a:r>
            <a:r>
              <a:rPr lang="en-US" altLang="en-US" sz="2000" dirty="0">
                <a:solidFill>
                  <a:srgbClr val="FF0000"/>
                </a:solidFill>
                <a:latin typeface="Arial" panose="020B0604020202020204" pitchFamily="34" charset="0"/>
                <a:cs typeface="Times New Roman" panose="02020603050405020304" pitchFamily="18" charset="0"/>
              </a:rPr>
              <a:t> </a:t>
            </a:r>
            <a:r>
              <a:rPr lang="vi-VN" altLang="en-US" sz="2000" dirty="0">
                <a:solidFill>
                  <a:srgbClr val="FF0000"/>
                </a:solidFill>
                <a:cs typeface="Times New Roman" panose="02020603050405020304" pitchFamily="18" charset="0"/>
              </a:rPr>
              <a:t>kết hợp với </a:t>
            </a:r>
            <a:r>
              <a:rPr lang="en-US" altLang="en-US" sz="2000" dirty="0" err="1">
                <a:solidFill>
                  <a:srgbClr val="FF0000"/>
                </a:solidFill>
                <a:latin typeface="Arial" panose="020B0604020202020204" pitchFamily="34" charset="0"/>
                <a:cs typeface="Times New Roman" panose="02020603050405020304" pitchFamily="18" charset="0"/>
              </a:rPr>
              <a:t>trắc</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nghiệm</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tỉ</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lệ</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điểm</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kĩ</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năng</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đọc</a:t>
            </a:r>
            <a:r>
              <a:rPr lang="en-US" altLang="en-US" sz="2000" dirty="0">
                <a:solidFill>
                  <a:srgbClr val="FF0000"/>
                </a:solidFill>
                <a:latin typeface="Arial" panose="020B0604020202020204" pitchFamily="34" charset="0"/>
                <a:cs typeface="Times New Roman" panose="02020603050405020304" pitchFamily="18" charset="0"/>
              </a:rPr>
              <a:t>/</a:t>
            </a:r>
            <a:r>
              <a:rPr lang="en-US" altLang="en-US" sz="2000" dirty="0" err="1">
                <a:solidFill>
                  <a:srgbClr val="FF0000"/>
                </a:solidFill>
                <a:latin typeface="Arial" panose="020B0604020202020204" pitchFamily="34" charset="0"/>
                <a:cs typeface="Times New Roman" panose="02020603050405020304" pitchFamily="18" charset="0"/>
              </a:rPr>
              <a:t>viết</a:t>
            </a:r>
            <a:r>
              <a:rPr lang="en-US" altLang="en-US" sz="2000" dirty="0">
                <a:solidFill>
                  <a:srgbClr val="FF0000"/>
                </a:solidFill>
                <a:latin typeface="Arial" panose="020B0604020202020204" pitchFamily="34" charset="0"/>
                <a:cs typeface="Times New Roman" panose="02020603050405020304" pitchFamily="18" charset="0"/>
              </a:rPr>
              <a:t>: 40% – 60% </a:t>
            </a:r>
            <a:endParaRPr lang="en-US" altLang="en-US" sz="2000" dirty="0">
              <a:solidFill>
                <a:srgbClr val="FF0000"/>
              </a:solidFill>
              <a:latin typeface="Arial" panose="020B0604020202020204" pitchFamily="34" charset="0"/>
            </a:endParaRPr>
          </a:p>
        </p:txBody>
      </p:sp>
    </p:spTree>
    <p:extLst>
      <p:ext uri="{BB962C8B-B14F-4D97-AF65-F5344CB8AC3E}">
        <p14:creationId xmlns:p14="http://schemas.microsoft.com/office/powerpoint/2010/main" val="2192538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BD26AB20-945A-4C87-AE58-D0D8034EC543}"/>
              </a:ext>
            </a:extLst>
          </p:cNvPr>
          <p:cNvSpPr/>
          <p:nvPr/>
        </p:nvSpPr>
        <p:spPr>
          <a:xfrm>
            <a:off x="198438" y="100013"/>
            <a:ext cx="10293350" cy="44866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25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Body)"/>
                <a:ea typeface="+mn-ea"/>
                <a:cs typeface="+mn-cs"/>
              </a:rPr>
              <a:t>KHUNG ĐẶC TẢ ĐỀ ĐÁNH GIÁ ĐỊNH KÌ </a:t>
            </a:r>
          </a:p>
        </p:txBody>
      </p:sp>
      <p:graphicFrame>
        <p:nvGraphicFramePr>
          <p:cNvPr id="15" name="Table 14">
            <a:extLst>
              <a:ext uri="{FF2B5EF4-FFF2-40B4-BE49-F238E27FC236}">
                <a16:creationId xmlns:a16="http://schemas.microsoft.com/office/drawing/2014/main" xmlns="" id="{F81574C3-E07A-46B7-B412-618BC409998F}"/>
              </a:ext>
            </a:extLst>
          </p:cNvPr>
          <p:cNvGraphicFramePr>
            <a:graphicFrameLocks noGrp="1"/>
          </p:cNvGraphicFramePr>
          <p:nvPr>
            <p:extLst/>
          </p:nvPr>
        </p:nvGraphicFramePr>
        <p:xfrm>
          <a:off x="219713" y="1003364"/>
          <a:ext cx="11514186" cy="5821680"/>
        </p:xfrm>
        <a:graphic>
          <a:graphicData uri="http://schemas.openxmlformats.org/drawingml/2006/table">
            <a:tbl>
              <a:tblPr firstRow="1" bandRow="1">
                <a:tableStyleId>{5C22544A-7EE6-4342-B048-85BDC9FD1C3A}</a:tableStyleId>
              </a:tblPr>
              <a:tblGrid>
                <a:gridCol w="757513">
                  <a:extLst>
                    <a:ext uri="{9D8B030D-6E8A-4147-A177-3AD203B41FA5}">
                      <a16:colId xmlns:a16="http://schemas.microsoft.com/office/drawing/2014/main" xmlns="" val="4282212796"/>
                    </a:ext>
                  </a:extLst>
                </a:gridCol>
                <a:gridCol w="1136269">
                  <a:extLst>
                    <a:ext uri="{9D8B030D-6E8A-4147-A177-3AD203B41FA5}">
                      <a16:colId xmlns:a16="http://schemas.microsoft.com/office/drawing/2014/main" xmlns="" val="962288825"/>
                    </a:ext>
                  </a:extLst>
                </a:gridCol>
                <a:gridCol w="1742277">
                  <a:extLst>
                    <a:ext uri="{9D8B030D-6E8A-4147-A177-3AD203B41FA5}">
                      <a16:colId xmlns:a16="http://schemas.microsoft.com/office/drawing/2014/main" xmlns="" val="4027292154"/>
                    </a:ext>
                  </a:extLst>
                </a:gridCol>
                <a:gridCol w="2600268">
                  <a:extLst>
                    <a:ext uri="{9D8B030D-6E8A-4147-A177-3AD203B41FA5}">
                      <a16:colId xmlns:a16="http://schemas.microsoft.com/office/drawing/2014/main" xmlns="" val="3524617711"/>
                    </a:ext>
                  </a:extLst>
                </a:gridCol>
                <a:gridCol w="1251920">
                  <a:extLst>
                    <a:ext uri="{9D8B030D-6E8A-4147-A177-3AD203B41FA5}">
                      <a16:colId xmlns:a16="http://schemas.microsoft.com/office/drawing/2014/main" xmlns="" val="2362066999"/>
                    </a:ext>
                  </a:extLst>
                </a:gridCol>
                <a:gridCol w="1412376">
                  <a:extLst>
                    <a:ext uri="{9D8B030D-6E8A-4147-A177-3AD203B41FA5}">
                      <a16:colId xmlns:a16="http://schemas.microsoft.com/office/drawing/2014/main" xmlns="" val="1830585360"/>
                    </a:ext>
                  </a:extLst>
                </a:gridCol>
                <a:gridCol w="1267749">
                  <a:extLst>
                    <a:ext uri="{9D8B030D-6E8A-4147-A177-3AD203B41FA5}">
                      <a16:colId xmlns:a16="http://schemas.microsoft.com/office/drawing/2014/main" xmlns="" val="3941396987"/>
                    </a:ext>
                  </a:extLst>
                </a:gridCol>
                <a:gridCol w="1345814">
                  <a:extLst>
                    <a:ext uri="{9D8B030D-6E8A-4147-A177-3AD203B41FA5}">
                      <a16:colId xmlns:a16="http://schemas.microsoft.com/office/drawing/2014/main" xmlns="" val="2973993668"/>
                    </a:ext>
                  </a:extLst>
                </a:gridCol>
              </a:tblGrid>
              <a:tr h="370840">
                <a:tc rowSpan="2">
                  <a:txBody>
                    <a:bodyPr/>
                    <a:lstStyle/>
                    <a:p>
                      <a:pPr algn="ctr"/>
                      <a:r>
                        <a:rPr lang="en-US" sz="2000" dirty="0">
                          <a:latin typeface="Times New Roman" panose="02020603050405020304" pitchFamily="18" charset="0"/>
                          <a:cs typeface="Times New Roman" panose="02020603050405020304" pitchFamily="18" charset="0"/>
                        </a:rPr>
                        <a:t>TT</a:t>
                      </a:r>
                    </a:p>
                  </a:txBody>
                  <a:tcPr/>
                </a:tc>
                <a:tc rowSpan="2">
                  <a:txBody>
                    <a:bodyPr/>
                    <a:lstStyle/>
                    <a:p>
                      <a:pPr algn="ctr"/>
                      <a:r>
                        <a:rPr lang="en-US" sz="2000" dirty="0" err="1">
                          <a:latin typeface="Times New Roman" panose="02020603050405020304" pitchFamily="18" charset="0"/>
                          <a:cs typeface="Times New Roman" panose="02020603050405020304" pitchFamily="18" charset="0"/>
                        </a:rPr>
                        <a:t>Kĩ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a:txBody>
                  <a:tcPr/>
                </a:tc>
                <a:tc rowSpan="2">
                  <a:txBody>
                    <a:bodyPr/>
                    <a:lstStyle/>
                    <a:p>
                      <a:pPr algn="ctr"/>
                      <a:r>
                        <a:rPr lang="en-US" sz="2000" dirty="0">
                          <a:latin typeface="Times New Roman" panose="02020603050405020304" pitchFamily="18" charset="0"/>
                          <a:cs typeface="Times New Roman" panose="02020603050405020304" pitchFamily="18" charset="0"/>
                        </a:rPr>
                        <a:t>Đ</a:t>
                      </a:r>
                      <a:r>
                        <a:rPr lang="vi-VN" sz="2000" dirty="0">
                          <a:latin typeface="Times New Roman" panose="02020603050405020304" pitchFamily="18" charset="0"/>
                          <a:cs typeface="Times New Roman" panose="02020603050405020304" pitchFamily="18" charset="0"/>
                        </a:rPr>
                        <a:t>ơ</a:t>
                      </a:r>
                      <a:r>
                        <a:rPr lang="en-US" sz="2000" dirty="0">
                          <a:latin typeface="Times New Roman" panose="02020603050405020304" pitchFamily="18" charset="0"/>
                          <a:cs typeface="Times New Roman" panose="02020603050405020304" pitchFamily="18" charset="0"/>
                        </a:rPr>
                        <a:t>n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Kt</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Kĩ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a:txBody>
                  <a:tcPr/>
                </a:tc>
                <a:tc rowSpan="2">
                  <a:txBody>
                    <a:bodyPr/>
                    <a:lstStyle/>
                    <a:p>
                      <a:pPr algn="ct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endParaRPr lang="en-US" sz="2000" dirty="0">
                        <a:latin typeface="Times New Roman" panose="02020603050405020304" pitchFamily="18" charset="0"/>
                        <a:cs typeface="Times New Roman" panose="02020603050405020304" pitchFamily="18" charset="0"/>
                      </a:endParaRPr>
                    </a:p>
                  </a:txBody>
                  <a:tcPr/>
                </a:tc>
                <a:tc gridSpan="3">
                  <a:txBody>
                    <a:bodyPr/>
                    <a:lstStyle/>
                    <a:p>
                      <a:pPr algn="ct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rowSpan="2">
                  <a:txBody>
                    <a:bodyPr/>
                    <a:lstStyle/>
                    <a:p>
                      <a:pPr algn="ct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670764226"/>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endParaRPr lang="en-US" sz="2000" dirty="0">
                        <a:latin typeface="Times New Roman" panose="02020603050405020304" pitchFamily="18" charset="0"/>
                        <a:cs typeface="Times New Roman" panose="02020603050405020304" pitchFamily="18" charset="0"/>
                      </a:endParaRPr>
                    </a:p>
                  </a:txBody>
                  <a:tcPr/>
                </a:tc>
                <a:tc vMerge="1">
                  <a:txBody>
                    <a:bodyPr/>
                    <a:lstStyle/>
                    <a:p>
                      <a:endParaRPr lang="en-US" dirty="0"/>
                    </a:p>
                  </a:txBody>
                  <a:tcPr/>
                </a:tc>
                <a:extLst>
                  <a:ext uri="{0D108BD9-81ED-4DB2-BD59-A6C34878D82A}">
                    <a16:rowId xmlns:a16="http://schemas.microsoft.com/office/drawing/2014/main" xmlns="" val="2785154772"/>
                  </a:ext>
                </a:extLst>
              </a:tr>
              <a:tr h="370840">
                <a:tc>
                  <a:txBody>
                    <a:bodyPr/>
                    <a:lstStyle/>
                    <a:p>
                      <a:r>
                        <a:rPr lang="en-US" sz="2000" dirty="0">
                          <a:latin typeface="Times New Roman" panose="02020603050405020304" pitchFamily="18" charset="0"/>
                          <a:cs typeface="Times New Roman" panose="02020603050405020304" pitchFamily="18" charset="0"/>
                        </a:rPr>
                        <a:t>1</a:t>
                      </a:r>
                    </a:p>
                  </a:txBody>
                  <a:tcPr/>
                </a:tc>
                <a:tc>
                  <a:txBody>
                    <a:bodyPr/>
                    <a:lstStyle/>
                    <a:p>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pc="-40" dirty="0">
                          <a:solidFill>
                            <a:srgbClr val="002060"/>
                          </a:solidFill>
                          <a:effectLst/>
                        </a:rPr>
                        <a:t>VB </a:t>
                      </a:r>
                      <a:r>
                        <a:rPr lang="en-US" sz="2000" spc="-40" dirty="0" err="1">
                          <a:solidFill>
                            <a:srgbClr val="002060"/>
                          </a:solidFill>
                          <a:effectLst/>
                        </a:rPr>
                        <a:t>văn</a:t>
                      </a:r>
                      <a:r>
                        <a:rPr lang="en-US" sz="2000" spc="-40" dirty="0">
                          <a:solidFill>
                            <a:srgbClr val="002060"/>
                          </a:solidFill>
                          <a:effectLst/>
                        </a:rPr>
                        <a:t> </a:t>
                      </a:r>
                      <a:r>
                        <a:rPr lang="en-US" sz="2000" spc="-40" dirty="0" err="1">
                          <a:solidFill>
                            <a:srgbClr val="002060"/>
                          </a:solidFill>
                          <a:effectLst/>
                        </a:rPr>
                        <a:t>học</a:t>
                      </a:r>
                      <a:r>
                        <a:rPr lang="en-US" sz="2000" spc="-40" dirty="0">
                          <a:solidFill>
                            <a:srgbClr val="002060"/>
                          </a:solidFill>
                          <a:effectLst/>
                        </a:rPr>
                        <a:t>/ VB </a:t>
                      </a:r>
                      <a:r>
                        <a:rPr lang="en-US" sz="2000" spc="-40" dirty="0" err="1">
                          <a:solidFill>
                            <a:srgbClr val="002060"/>
                          </a:solidFill>
                          <a:effectLst/>
                        </a:rPr>
                        <a:t>nghị</a:t>
                      </a:r>
                      <a:r>
                        <a:rPr lang="en-US" sz="2000" spc="-40" dirty="0">
                          <a:solidFill>
                            <a:srgbClr val="002060"/>
                          </a:solidFill>
                          <a:effectLst/>
                        </a:rPr>
                        <a:t> </a:t>
                      </a:r>
                      <a:r>
                        <a:rPr lang="en-US" sz="2000" spc="-40" dirty="0" err="1">
                          <a:solidFill>
                            <a:srgbClr val="002060"/>
                          </a:solidFill>
                          <a:effectLst/>
                        </a:rPr>
                        <a:t>luận</a:t>
                      </a:r>
                      <a:r>
                        <a:rPr lang="vi-VN" sz="2000" spc="-40" dirty="0">
                          <a:solidFill>
                            <a:srgbClr val="002060"/>
                          </a:solidFill>
                          <a:effectLst/>
                        </a:rPr>
                        <a:t>/</a:t>
                      </a:r>
                      <a:r>
                        <a:rPr lang="en-US" sz="2000" spc="-40" dirty="0">
                          <a:solidFill>
                            <a:srgbClr val="002060"/>
                          </a:solidFill>
                          <a:effectLst/>
                        </a:rPr>
                        <a:t> VB </a:t>
                      </a:r>
                      <a:r>
                        <a:rPr lang="en-US" sz="2000" spc="-40" dirty="0" err="1">
                          <a:solidFill>
                            <a:srgbClr val="002060"/>
                          </a:solidFill>
                          <a:effectLst/>
                        </a:rPr>
                        <a:t>thông</a:t>
                      </a:r>
                      <a:r>
                        <a:rPr lang="en-US" sz="2000" spc="-40" dirty="0">
                          <a:solidFill>
                            <a:srgbClr val="002060"/>
                          </a:solidFill>
                          <a:effectLst/>
                        </a:rPr>
                        <a:t> tin</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2 TN</a:t>
                      </a:r>
                    </a:p>
                    <a:p>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2TN</a:t>
                      </a:r>
                    </a:p>
                    <a:p>
                      <a:pPr algn="ctr"/>
                      <a:r>
                        <a:rPr lang="en-US" sz="2000" dirty="0">
                          <a:latin typeface="Times New Roman" panose="02020603050405020304" pitchFamily="18" charset="0"/>
                          <a:cs typeface="Times New Roman" panose="02020603050405020304" pitchFamily="18" charset="0"/>
                        </a:rPr>
                        <a:t>1 TL</a:t>
                      </a:r>
                    </a:p>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1 TL</a:t>
                      </a:r>
                    </a:p>
                  </a:txBody>
                  <a:tcPr/>
                </a:tc>
                <a:tc>
                  <a:txBody>
                    <a:bodyPr/>
                    <a:lstStyle/>
                    <a:p>
                      <a:r>
                        <a:rPr lang="en-US" sz="2000" dirty="0">
                          <a:latin typeface="Times New Roman" panose="02020603050405020304" pitchFamily="18" charset="0"/>
                          <a:cs typeface="Times New Roman" panose="02020603050405020304" pitchFamily="18" charset="0"/>
                        </a:rPr>
                        <a:t>40%</a:t>
                      </a:r>
                    </a:p>
                  </a:txBody>
                  <a:tcPr/>
                </a:tc>
                <a:extLst>
                  <a:ext uri="{0D108BD9-81ED-4DB2-BD59-A6C34878D82A}">
                    <a16:rowId xmlns:a16="http://schemas.microsoft.com/office/drawing/2014/main" xmlns="" val="1256908660"/>
                  </a:ext>
                </a:extLst>
              </a:tr>
              <a:tr h="213276">
                <a:tc>
                  <a:txBody>
                    <a:bodyPr/>
                    <a:lstStyle/>
                    <a:p>
                      <a:r>
                        <a:rPr lang="en-US" sz="2000" dirty="0">
                          <a:latin typeface="Times New Roman" panose="02020603050405020304" pitchFamily="18" charset="0"/>
                          <a:cs typeface="Times New Roman" panose="02020603050405020304" pitchFamily="18"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pc="-40" dirty="0" err="1">
                          <a:solidFill>
                            <a:srgbClr val="002060"/>
                          </a:solidFill>
                          <a:effectLst/>
                          <a:latin typeface="Times New Roman" panose="02020603050405020304" pitchFamily="18" charset="0"/>
                          <a:cs typeface="Times New Roman" panose="02020603050405020304" pitchFamily="18" charset="0"/>
                        </a:rPr>
                        <a:t>Viết</a:t>
                      </a:r>
                      <a:endParaRPr lang="en-US" sz="2000" dirty="0">
                        <a:solidFill>
                          <a:srgbClr val="002060"/>
                        </a:solidFill>
                        <a:effectLst/>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solidFill>
                            <a:srgbClr val="002060"/>
                          </a:solidFill>
                          <a:effectLst/>
                        </a:rPr>
                        <a:t>Nghị</a:t>
                      </a:r>
                      <a:r>
                        <a:rPr lang="en-US" sz="2000" dirty="0">
                          <a:solidFill>
                            <a:srgbClr val="002060"/>
                          </a:solidFill>
                          <a:effectLst/>
                        </a:rPr>
                        <a:t> </a:t>
                      </a:r>
                      <a:r>
                        <a:rPr lang="en-US" sz="2000" dirty="0" err="1">
                          <a:solidFill>
                            <a:srgbClr val="002060"/>
                          </a:solidFill>
                          <a:effectLst/>
                        </a:rPr>
                        <a:t>luận</a:t>
                      </a:r>
                      <a:r>
                        <a:rPr lang="en-US" sz="2000" dirty="0">
                          <a:solidFill>
                            <a:srgbClr val="002060"/>
                          </a:solidFill>
                          <a:effectLst/>
                        </a:rPr>
                        <a:t> </a:t>
                      </a:r>
                      <a:r>
                        <a:rPr lang="en-US" sz="2000" dirty="0" err="1">
                          <a:solidFill>
                            <a:srgbClr val="002060"/>
                          </a:solidFill>
                          <a:effectLst/>
                        </a:rPr>
                        <a:t>xã</a:t>
                      </a:r>
                      <a:r>
                        <a:rPr lang="en-US" sz="2000" dirty="0">
                          <a:solidFill>
                            <a:srgbClr val="002060"/>
                          </a:solidFill>
                          <a:effectLst/>
                        </a:rPr>
                        <a:t> </a:t>
                      </a:r>
                      <a:r>
                        <a:rPr lang="en-US" sz="2000" dirty="0" err="1">
                          <a:solidFill>
                            <a:srgbClr val="002060"/>
                          </a:solidFill>
                          <a:effectLst/>
                        </a:rPr>
                        <a:t>hội</a:t>
                      </a:r>
                      <a:r>
                        <a:rPr lang="en-US" sz="2000" dirty="0">
                          <a:solidFill>
                            <a:srgbClr val="002060"/>
                          </a:solidFill>
                          <a:effectLst/>
                        </a:rPr>
                        <a:t>, </a:t>
                      </a:r>
                      <a:r>
                        <a:rPr lang="en-US" sz="2000" dirty="0" err="1">
                          <a:solidFill>
                            <a:srgbClr val="002060"/>
                          </a:solidFill>
                          <a:effectLst/>
                        </a:rPr>
                        <a:t>nghị</a:t>
                      </a:r>
                      <a:r>
                        <a:rPr lang="en-US" sz="2000" dirty="0">
                          <a:solidFill>
                            <a:srgbClr val="002060"/>
                          </a:solidFill>
                          <a:effectLst/>
                        </a:rPr>
                        <a:t> </a:t>
                      </a:r>
                      <a:r>
                        <a:rPr lang="en-US" sz="2000" dirty="0" err="1">
                          <a:solidFill>
                            <a:srgbClr val="002060"/>
                          </a:solidFill>
                          <a:effectLst/>
                        </a:rPr>
                        <a:t>luận</a:t>
                      </a:r>
                      <a:r>
                        <a:rPr lang="en-US" sz="2000" dirty="0">
                          <a:solidFill>
                            <a:srgbClr val="002060"/>
                          </a:solidFill>
                          <a:effectLst/>
                        </a:rPr>
                        <a:t> </a:t>
                      </a:r>
                      <a:r>
                        <a:rPr lang="en-US" sz="2000" dirty="0" err="1">
                          <a:solidFill>
                            <a:srgbClr val="002060"/>
                          </a:solidFill>
                          <a:effectLst/>
                        </a:rPr>
                        <a:t>văn</a:t>
                      </a:r>
                      <a:r>
                        <a:rPr lang="en-US" sz="2000" dirty="0">
                          <a:solidFill>
                            <a:srgbClr val="002060"/>
                          </a:solidFill>
                          <a:effectLst/>
                        </a:rPr>
                        <a:t> </a:t>
                      </a:r>
                      <a:r>
                        <a:rPr lang="en-US" sz="2000" dirty="0" err="1">
                          <a:solidFill>
                            <a:srgbClr val="002060"/>
                          </a:solidFill>
                          <a:effectLst/>
                        </a:rPr>
                        <a:t>học</a:t>
                      </a:r>
                      <a:r>
                        <a:rPr lang="en-US" sz="2000" dirty="0">
                          <a:solidFill>
                            <a:srgbClr val="002060"/>
                          </a:solidFill>
                          <a:effectLst/>
                        </a:rPr>
                        <a:t>, </a:t>
                      </a:r>
                      <a:r>
                        <a:rPr lang="en-US" sz="2000" dirty="0" err="1">
                          <a:solidFill>
                            <a:srgbClr val="002060"/>
                          </a:solidFill>
                          <a:effectLst/>
                        </a:rPr>
                        <a:t>thuyết</a:t>
                      </a:r>
                      <a:r>
                        <a:rPr lang="en-US" sz="2000" dirty="0">
                          <a:solidFill>
                            <a:srgbClr val="002060"/>
                          </a:solidFill>
                          <a:effectLst/>
                        </a:rPr>
                        <a:t> </a:t>
                      </a:r>
                      <a:r>
                        <a:rPr lang="en-US" sz="2000" dirty="0" err="1">
                          <a:solidFill>
                            <a:srgbClr val="002060"/>
                          </a:solidFill>
                          <a:effectLst/>
                        </a:rPr>
                        <a:t>minh</a:t>
                      </a:r>
                      <a:r>
                        <a:rPr lang="en-US" sz="2000" dirty="0">
                          <a:solidFill>
                            <a:srgbClr val="002060"/>
                          </a:solidFill>
                          <a:effectLst/>
                        </a:rPr>
                        <a:t>, </a:t>
                      </a:r>
                      <a:r>
                        <a:rPr lang="en-US" sz="2000" dirty="0" err="1">
                          <a:solidFill>
                            <a:srgbClr val="002060"/>
                          </a:solidFill>
                          <a:effectLst/>
                        </a:rPr>
                        <a:t>biểu</a:t>
                      </a:r>
                      <a:r>
                        <a:rPr lang="en-US" sz="2000" dirty="0">
                          <a:solidFill>
                            <a:srgbClr val="002060"/>
                          </a:solidFill>
                          <a:effectLst/>
                        </a:rPr>
                        <a:t> </a:t>
                      </a:r>
                      <a:r>
                        <a:rPr lang="en-US" sz="2000" dirty="0" err="1">
                          <a:solidFill>
                            <a:srgbClr val="002060"/>
                          </a:solidFill>
                          <a:effectLst/>
                        </a:rPr>
                        <a:t>cảm</a:t>
                      </a:r>
                      <a:r>
                        <a:rPr lang="en-US" sz="2000" dirty="0">
                          <a:solidFill>
                            <a:srgbClr val="002060"/>
                          </a:solidFill>
                          <a:effectLst/>
                        </a:rPr>
                        <a:t>,… </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đ</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endParaRPr lang="en-US" sz="2000" dirty="0">
                        <a:latin typeface="Times New Roman" panose="02020603050405020304" pitchFamily="18" charset="0"/>
                        <a:cs typeface="Times New Roman" panose="02020603050405020304" pitchFamily="18" charset="0"/>
                      </a:endParaRPr>
                    </a:p>
                    <a:p>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Diễn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đạt</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sáng</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nhuần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nhuyễn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yếu</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tố</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1TL</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1TL</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1TL</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60%</a:t>
                      </a:r>
                    </a:p>
                  </a:txBody>
                  <a:tcPr/>
                </a:tc>
                <a:extLst>
                  <a:ext uri="{0D108BD9-81ED-4DB2-BD59-A6C34878D82A}">
                    <a16:rowId xmlns:a16="http://schemas.microsoft.com/office/drawing/2014/main" xmlns="" val="1765222933"/>
                  </a:ext>
                </a:extLst>
              </a:tr>
              <a:tr h="143540">
                <a:tc gridSpan="2">
                  <a:txBody>
                    <a:bodyPr/>
                    <a:lstStyle/>
                    <a:p>
                      <a:pPr algn="ctr"/>
                      <a:r>
                        <a:rPr lang="en-US" sz="2000" dirty="0" err="1">
                          <a:latin typeface="Times New Roman" panose="02020603050405020304" pitchFamily="18" charset="0"/>
                          <a:cs typeface="Times New Roman" panose="02020603050405020304" pitchFamily="18" charset="0"/>
                        </a:rPr>
                        <a:t>Tổng</a:t>
                      </a: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a:txBody>
                    <a:bodyPr/>
                    <a:lstStyle/>
                    <a:p>
                      <a:pPr algn="ctr"/>
                      <a:r>
                        <a:rPr lang="en-US" sz="2000" dirty="0">
                          <a:latin typeface="Times New Roman" panose="02020603050405020304" pitchFamily="18" charset="0"/>
                          <a:cs typeface="Times New Roman" panose="02020603050405020304" pitchFamily="18" charset="0"/>
                        </a:rPr>
                        <a:t>2 TN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 TL</a:t>
                      </a:r>
                      <a:r>
                        <a:rPr lang="en-US" sz="20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2TN</a:t>
                      </a:r>
                    </a:p>
                    <a:p>
                      <a:pPr algn="ctr"/>
                      <a:r>
                        <a:rPr lang="en-US" sz="2000" dirty="0">
                          <a:latin typeface="Times New Roman" panose="02020603050405020304" pitchFamily="18" charset="0"/>
                          <a:cs typeface="Times New Roman" panose="02020603050405020304" pitchFamily="18" charset="0"/>
                        </a:rPr>
                        <a:t>2 TL</a:t>
                      </a:r>
                      <a:r>
                        <a:rPr lang="en-US" sz="20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2TL</a:t>
                      </a:r>
                      <a:r>
                        <a:rPr lang="en-US" sz="20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20418534"/>
                  </a:ext>
                </a:extLst>
              </a:tr>
              <a:tr h="370840">
                <a:tc gridSpan="2">
                  <a:txBody>
                    <a:bodyPr/>
                    <a:lstStyle/>
                    <a:p>
                      <a:pPr algn="ct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p>
                  </a:txBody>
                  <a:tcPr/>
                </a:tc>
                <a:tc hMerge="1">
                  <a:txBody>
                    <a:bodyPr/>
                    <a:lstStyle/>
                    <a:p>
                      <a:endParaRPr lang="en-US" dirty="0"/>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a:txBody>
                    <a:bodyPr/>
                    <a:lstStyle/>
                    <a:p>
                      <a:pPr algn="ctr"/>
                      <a:r>
                        <a:rPr lang="en-US" sz="2000" dirty="0">
                          <a:latin typeface="Times New Roman" panose="02020603050405020304" pitchFamily="18" charset="0"/>
                          <a:cs typeface="Times New Roman" panose="02020603050405020304" pitchFamily="18" charset="0"/>
                        </a:rPr>
                        <a:t>15%</a:t>
                      </a:r>
                    </a:p>
                  </a:txBody>
                  <a:tcPr/>
                </a:tc>
                <a:tc>
                  <a:txBody>
                    <a:bodyPr/>
                    <a:lstStyle/>
                    <a:p>
                      <a:pPr algn="ctr"/>
                      <a:r>
                        <a:rPr lang="en-US" sz="2000" dirty="0">
                          <a:latin typeface="Times New Roman" panose="02020603050405020304" pitchFamily="18" charset="0"/>
                          <a:cs typeface="Times New Roman" panose="02020603050405020304" pitchFamily="18" charset="0"/>
                        </a:rPr>
                        <a:t>35%</a:t>
                      </a:r>
                    </a:p>
                  </a:txBody>
                  <a:tcPr/>
                </a:tc>
                <a:tc>
                  <a:txBody>
                    <a:bodyPr/>
                    <a:lstStyle/>
                    <a:p>
                      <a:pPr algn="ctr"/>
                      <a:r>
                        <a:rPr lang="en-US" sz="2000" dirty="0">
                          <a:latin typeface="Times New Roman" panose="02020603050405020304" pitchFamily="18" charset="0"/>
                          <a:cs typeface="Times New Roman" panose="02020603050405020304" pitchFamily="18" charset="0"/>
                        </a:rPr>
                        <a:t>50%</a:t>
                      </a:r>
                    </a:p>
                  </a:txBody>
                  <a:tcPr/>
                </a:tc>
                <a:tc rowSpan="2">
                  <a:txBody>
                    <a:bodyPr/>
                    <a:lstStyle/>
                    <a:p>
                      <a:pPr algn="ctr"/>
                      <a:r>
                        <a:rPr lang="en-US" sz="2000" dirty="0">
                          <a:latin typeface="Times New Roman" panose="02020603050405020304" pitchFamily="18" charset="0"/>
                          <a:cs typeface="Times New Roman" panose="02020603050405020304" pitchFamily="18" charset="0"/>
                        </a:rPr>
                        <a:t>100%</a:t>
                      </a:r>
                    </a:p>
                  </a:txBody>
                  <a:tcPr/>
                </a:tc>
                <a:extLst>
                  <a:ext uri="{0D108BD9-81ED-4DB2-BD59-A6C34878D82A}">
                    <a16:rowId xmlns:a16="http://schemas.microsoft.com/office/drawing/2014/main" xmlns="" val="1393734196"/>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chung</a:t>
                      </a: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50%</a:t>
                      </a:r>
                    </a:p>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50%</a:t>
                      </a:r>
                    </a:p>
                    <a:p>
                      <a:pPr algn="ctr"/>
                      <a:endParaRPr lang="en-US" sz="2000" dirty="0">
                        <a:latin typeface="Times New Roman" panose="02020603050405020304" pitchFamily="18" charset="0"/>
                        <a:cs typeface="Times New Roman" panose="02020603050405020304" pitchFamily="18" charset="0"/>
                      </a:endParaRPr>
                    </a:p>
                  </a:txBody>
                  <a:tcPr/>
                </a:tc>
                <a:tc vMerge="1">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139083027"/>
                  </a:ext>
                </a:extLst>
              </a:tr>
            </a:tbl>
          </a:graphicData>
        </a:graphic>
      </p:graphicFrame>
      <p:sp>
        <p:nvSpPr>
          <p:cNvPr id="16" name="Rectangle 15">
            <a:extLst>
              <a:ext uri="{FF2B5EF4-FFF2-40B4-BE49-F238E27FC236}">
                <a16:creationId xmlns:a16="http://schemas.microsoft.com/office/drawing/2014/main" xmlns="" id="{407909EA-2C56-4C24-8D35-6E1D69ABB441}"/>
              </a:ext>
            </a:extLst>
          </p:cNvPr>
          <p:cNvSpPr/>
          <p:nvPr/>
        </p:nvSpPr>
        <p:spPr>
          <a:xfrm>
            <a:off x="198438" y="548680"/>
            <a:ext cx="11514186" cy="446597"/>
          </a:xfrm>
          <a:prstGeom prst="rect">
            <a:avLst/>
          </a:prstGeom>
        </p:spPr>
        <p:txBody>
          <a:bodyPr wrap="square">
            <a:spAutoFit/>
          </a:bodyPr>
          <a:lstStyle/>
          <a:p>
            <a:pPr lvl="0" eaLnBrk="0" fontAlgn="base" hangingPunct="0">
              <a:lnSpc>
                <a:spcPct val="125000"/>
              </a:lnSpc>
              <a:spcBef>
                <a:spcPct val="0"/>
              </a:spcBef>
              <a:spcAft>
                <a:spcPct val="0"/>
              </a:spcAft>
              <a:defRPr/>
            </a:pPr>
            <a:r>
              <a:rPr lang="vi-VN" altLang="en-US" sz="2000" b="1" dirty="0">
                <a:solidFill>
                  <a:srgbClr val="FF0000"/>
                </a:solidFill>
                <a:cs typeface="Times New Roman" panose="02020603050405020304" pitchFamily="18" charset="0"/>
              </a:rPr>
              <a:t>Phương án </a:t>
            </a:r>
            <a:r>
              <a:rPr lang="en-US" altLang="en-US" sz="2000" b="1" dirty="0">
                <a:solidFill>
                  <a:srgbClr val="FF0000"/>
                </a:solidFill>
                <a:cs typeface="Times New Roman" panose="02020603050405020304" pitchFamily="18" charset="0"/>
              </a:rPr>
              <a:t>6</a:t>
            </a:r>
            <a:r>
              <a:rPr lang="vi-VN" altLang="en-US" sz="2000" b="1" dirty="0">
                <a:solidFill>
                  <a:srgbClr val="FF0000"/>
                </a:solidFill>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Câu</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hỏi</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tự</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luận</a:t>
            </a:r>
            <a:r>
              <a:rPr lang="en-US" altLang="en-US" sz="2000" dirty="0">
                <a:solidFill>
                  <a:srgbClr val="FF0000"/>
                </a:solidFill>
                <a:latin typeface="Arial" panose="020B0604020202020204" pitchFamily="34" charset="0"/>
                <a:cs typeface="Times New Roman" panose="02020603050405020304" pitchFamily="18" charset="0"/>
              </a:rPr>
              <a:t> </a:t>
            </a:r>
            <a:r>
              <a:rPr lang="vi-VN" altLang="en-US" sz="2000" dirty="0">
                <a:solidFill>
                  <a:srgbClr val="FF0000"/>
                </a:solidFill>
                <a:cs typeface="Times New Roman" panose="02020603050405020304" pitchFamily="18" charset="0"/>
              </a:rPr>
              <a:t>kết hợp với </a:t>
            </a:r>
            <a:r>
              <a:rPr lang="en-US" altLang="en-US" sz="2000" dirty="0" err="1">
                <a:solidFill>
                  <a:srgbClr val="FF0000"/>
                </a:solidFill>
                <a:latin typeface="Arial" panose="020B0604020202020204" pitchFamily="34" charset="0"/>
                <a:cs typeface="Times New Roman" panose="02020603050405020304" pitchFamily="18" charset="0"/>
              </a:rPr>
              <a:t>trắc</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nghiệm</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tỉ</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lệ</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điểm</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kĩ</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năng</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đọc</a:t>
            </a:r>
            <a:r>
              <a:rPr lang="en-US" altLang="en-US" sz="2000" dirty="0">
                <a:solidFill>
                  <a:srgbClr val="FF0000"/>
                </a:solidFill>
                <a:latin typeface="Arial" panose="020B0604020202020204" pitchFamily="34" charset="0"/>
                <a:cs typeface="Times New Roman" panose="02020603050405020304" pitchFamily="18" charset="0"/>
              </a:rPr>
              <a:t>/</a:t>
            </a:r>
            <a:r>
              <a:rPr lang="en-US" altLang="en-US" sz="2000" dirty="0" err="1">
                <a:solidFill>
                  <a:srgbClr val="FF0000"/>
                </a:solidFill>
                <a:latin typeface="Arial" panose="020B0604020202020204" pitchFamily="34" charset="0"/>
                <a:cs typeface="Times New Roman" panose="02020603050405020304" pitchFamily="18" charset="0"/>
              </a:rPr>
              <a:t>viết</a:t>
            </a:r>
            <a:r>
              <a:rPr lang="en-US" altLang="en-US" sz="2000" dirty="0">
                <a:solidFill>
                  <a:srgbClr val="FF0000"/>
                </a:solidFill>
                <a:latin typeface="Arial" panose="020B0604020202020204" pitchFamily="34" charset="0"/>
                <a:cs typeface="Times New Roman" panose="02020603050405020304" pitchFamily="18" charset="0"/>
              </a:rPr>
              <a:t>: 40% – 60% </a:t>
            </a:r>
            <a:endParaRPr lang="en-US" altLang="en-US" sz="2000" dirty="0">
              <a:solidFill>
                <a:srgbClr val="FF0000"/>
              </a:solidFill>
              <a:latin typeface="Arial" panose="020B0604020202020204" pitchFamily="34" charset="0"/>
            </a:endParaRPr>
          </a:p>
        </p:txBody>
      </p:sp>
    </p:spTree>
    <p:extLst>
      <p:ext uri="{BB962C8B-B14F-4D97-AF65-F5344CB8AC3E}">
        <p14:creationId xmlns:p14="http://schemas.microsoft.com/office/powerpoint/2010/main" val="500987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BD26AB20-945A-4C87-AE58-D0D8034EC543}"/>
              </a:ext>
            </a:extLst>
          </p:cNvPr>
          <p:cNvSpPr/>
          <p:nvPr/>
        </p:nvSpPr>
        <p:spPr>
          <a:xfrm>
            <a:off x="198438" y="100013"/>
            <a:ext cx="10293350" cy="44866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25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Body)"/>
                <a:ea typeface="+mn-ea"/>
                <a:cs typeface="+mn-cs"/>
              </a:rPr>
              <a:t>KHUNG ĐẶC TẢ ĐỀ ĐÁNH GIÁ ĐỊNH KÌ </a:t>
            </a:r>
          </a:p>
        </p:txBody>
      </p:sp>
      <p:graphicFrame>
        <p:nvGraphicFramePr>
          <p:cNvPr id="15" name="Table 14">
            <a:extLst>
              <a:ext uri="{FF2B5EF4-FFF2-40B4-BE49-F238E27FC236}">
                <a16:creationId xmlns:a16="http://schemas.microsoft.com/office/drawing/2014/main" xmlns="" id="{F81574C3-E07A-46B7-B412-618BC409998F}"/>
              </a:ext>
            </a:extLst>
          </p:cNvPr>
          <p:cNvGraphicFramePr>
            <a:graphicFrameLocks noGrp="1"/>
          </p:cNvGraphicFramePr>
          <p:nvPr>
            <p:extLst/>
          </p:nvPr>
        </p:nvGraphicFramePr>
        <p:xfrm>
          <a:off x="219713" y="1003364"/>
          <a:ext cx="11514186" cy="5821680"/>
        </p:xfrm>
        <a:graphic>
          <a:graphicData uri="http://schemas.openxmlformats.org/drawingml/2006/table">
            <a:tbl>
              <a:tblPr firstRow="1" bandRow="1">
                <a:tableStyleId>{5C22544A-7EE6-4342-B048-85BDC9FD1C3A}</a:tableStyleId>
              </a:tblPr>
              <a:tblGrid>
                <a:gridCol w="757513">
                  <a:extLst>
                    <a:ext uri="{9D8B030D-6E8A-4147-A177-3AD203B41FA5}">
                      <a16:colId xmlns:a16="http://schemas.microsoft.com/office/drawing/2014/main" xmlns="" val="4282212796"/>
                    </a:ext>
                  </a:extLst>
                </a:gridCol>
                <a:gridCol w="1136269">
                  <a:extLst>
                    <a:ext uri="{9D8B030D-6E8A-4147-A177-3AD203B41FA5}">
                      <a16:colId xmlns:a16="http://schemas.microsoft.com/office/drawing/2014/main" xmlns="" val="962288825"/>
                    </a:ext>
                  </a:extLst>
                </a:gridCol>
                <a:gridCol w="1742277">
                  <a:extLst>
                    <a:ext uri="{9D8B030D-6E8A-4147-A177-3AD203B41FA5}">
                      <a16:colId xmlns:a16="http://schemas.microsoft.com/office/drawing/2014/main" xmlns="" val="4027292154"/>
                    </a:ext>
                  </a:extLst>
                </a:gridCol>
                <a:gridCol w="2600268">
                  <a:extLst>
                    <a:ext uri="{9D8B030D-6E8A-4147-A177-3AD203B41FA5}">
                      <a16:colId xmlns:a16="http://schemas.microsoft.com/office/drawing/2014/main" xmlns="" val="3524617711"/>
                    </a:ext>
                  </a:extLst>
                </a:gridCol>
                <a:gridCol w="1251920">
                  <a:extLst>
                    <a:ext uri="{9D8B030D-6E8A-4147-A177-3AD203B41FA5}">
                      <a16:colId xmlns:a16="http://schemas.microsoft.com/office/drawing/2014/main" xmlns="" val="2362066999"/>
                    </a:ext>
                  </a:extLst>
                </a:gridCol>
                <a:gridCol w="1412376">
                  <a:extLst>
                    <a:ext uri="{9D8B030D-6E8A-4147-A177-3AD203B41FA5}">
                      <a16:colId xmlns:a16="http://schemas.microsoft.com/office/drawing/2014/main" xmlns="" val="1830585360"/>
                    </a:ext>
                  </a:extLst>
                </a:gridCol>
                <a:gridCol w="1267749">
                  <a:extLst>
                    <a:ext uri="{9D8B030D-6E8A-4147-A177-3AD203B41FA5}">
                      <a16:colId xmlns:a16="http://schemas.microsoft.com/office/drawing/2014/main" xmlns="" val="3941396987"/>
                    </a:ext>
                  </a:extLst>
                </a:gridCol>
                <a:gridCol w="1345814">
                  <a:extLst>
                    <a:ext uri="{9D8B030D-6E8A-4147-A177-3AD203B41FA5}">
                      <a16:colId xmlns:a16="http://schemas.microsoft.com/office/drawing/2014/main" xmlns="" val="2973993668"/>
                    </a:ext>
                  </a:extLst>
                </a:gridCol>
              </a:tblGrid>
              <a:tr h="370840">
                <a:tc rowSpan="2">
                  <a:txBody>
                    <a:bodyPr/>
                    <a:lstStyle/>
                    <a:p>
                      <a:pPr algn="ctr"/>
                      <a:r>
                        <a:rPr lang="en-US" sz="2000" dirty="0">
                          <a:latin typeface="Times New Roman" panose="02020603050405020304" pitchFamily="18" charset="0"/>
                          <a:cs typeface="Times New Roman" panose="02020603050405020304" pitchFamily="18" charset="0"/>
                        </a:rPr>
                        <a:t>TT</a:t>
                      </a:r>
                    </a:p>
                  </a:txBody>
                  <a:tcPr/>
                </a:tc>
                <a:tc rowSpan="2">
                  <a:txBody>
                    <a:bodyPr/>
                    <a:lstStyle/>
                    <a:p>
                      <a:pPr algn="ctr"/>
                      <a:r>
                        <a:rPr lang="en-US" sz="2000" dirty="0" err="1">
                          <a:latin typeface="Times New Roman" panose="02020603050405020304" pitchFamily="18" charset="0"/>
                          <a:cs typeface="Times New Roman" panose="02020603050405020304" pitchFamily="18" charset="0"/>
                        </a:rPr>
                        <a:t>Kĩ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a:txBody>
                  <a:tcPr/>
                </a:tc>
                <a:tc rowSpan="2">
                  <a:txBody>
                    <a:bodyPr/>
                    <a:lstStyle/>
                    <a:p>
                      <a:pPr algn="ctr"/>
                      <a:r>
                        <a:rPr lang="en-US" sz="2000" dirty="0">
                          <a:latin typeface="Times New Roman" panose="02020603050405020304" pitchFamily="18" charset="0"/>
                          <a:cs typeface="Times New Roman" panose="02020603050405020304" pitchFamily="18" charset="0"/>
                        </a:rPr>
                        <a:t>Đ</a:t>
                      </a:r>
                      <a:r>
                        <a:rPr lang="vi-VN" sz="2000" dirty="0">
                          <a:latin typeface="Times New Roman" panose="02020603050405020304" pitchFamily="18" charset="0"/>
                          <a:cs typeface="Times New Roman" panose="02020603050405020304" pitchFamily="18" charset="0"/>
                        </a:rPr>
                        <a:t>ơ</a:t>
                      </a:r>
                      <a:r>
                        <a:rPr lang="en-US" sz="2000" dirty="0">
                          <a:latin typeface="Times New Roman" panose="02020603050405020304" pitchFamily="18" charset="0"/>
                          <a:cs typeface="Times New Roman" panose="02020603050405020304" pitchFamily="18" charset="0"/>
                        </a:rPr>
                        <a:t>n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Kt</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Kĩ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a:txBody>
                  <a:tcPr/>
                </a:tc>
                <a:tc rowSpan="2">
                  <a:txBody>
                    <a:bodyPr/>
                    <a:lstStyle/>
                    <a:p>
                      <a:pPr algn="ct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endParaRPr lang="en-US" sz="2000" dirty="0">
                        <a:latin typeface="Times New Roman" panose="02020603050405020304" pitchFamily="18" charset="0"/>
                        <a:cs typeface="Times New Roman" panose="02020603050405020304" pitchFamily="18" charset="0"/>
                      </a:endParaRPr>
                    </a:p>
                  </a:txBody>
                  <a:tcPr/>
                </a:tc>
                <a:tc gridSpan="3">
                  <a:txBody>
                    <a:bodyPr/>
                    <a:lstStyle/>
                    <a:p>
                      <a:pPr algn="ct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rowSpan="2">
                  <a:txBody>
                    <a:bodyPr/>
                    <a:lstStyle/>
                    <a:p>
                      <a:pPr algn="ct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670764226"/>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endParaRPr lang="en-US" sz="2000" dirty="0">
                        <a:latin typeface="Times New Roman" panose="02020603050405020304" pitchFamily="18" charset="0"/>
                        <a:cs typeface="Times New Roman" panose="02020603050405020304" pitchFamily="18" charset="0"/>
                      </a:endParaRPr>
                    </a:p>
                  </a:txBody>
                  <a:tcPr/>
                </a:tc>
                <a:tc vMerge="1">
                  <a:txBody>
                    <a:bodyPr/>
                    <a:lstStyle/>
                    <a:p>
                      <a:endParaRPr lang="en-US" dirty="0"/>
                    </a:p>
                  </a:txBody>
                  <a:tcPr/>
                </a:tc>
                <a:extLst>
                  <a:ext uri="{0D108BD9-81ED-4DB2-BD59-A6C34878D82A}">
                    <a16:rowId xmlns:a16="http://schemas.microsoft.com/office/drawing/2014/main" xmlns="" val="2785154772"/>
                  </a:ext>
                </a:extLst>
              </a:tr>
              <a:tr h="370840">
                <a:tc>
                  <a:txBody>
                    <a:bodyPr/>
                    <a:lstStyle/>
                    <a:p>
                      <a:r>
                        <a:rPr lang="en-US" sz="2000" dirty="0">
                          <a:latin typeface="Times New Roman" panose="02020603050405020304" pitchFamily="18" charset="0"/>
                          <a:cs typeface="Times New Roman" panose="02020603050405020304" pitchFamily="18" charset="0"/>
                        </a:rPr>
                        <a:t>1</a:t>
                      </a:r>
                    </a:p>
                  </a:txBody>
                  <a:tcPr/>
                </a:tc>
                <a:tc>
                  <a:txBody>
                    <a:bodyPr/>
                    <a:lstStyle/>
                    <a:p>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pc="-40" dirty="0">
                          <a:solidFill>
                            <a:srgbClr val="002060"/>
                          </a:solidFill>
                          <a:effectLst/>
                        </a:rPr>
                        <a:t>VB </a:t>
                      </a:r>
                      <a:r>
                        <a:rPr lang="en-US" sz="2000" spc="-40" dirty="0" err="1">
                          <a:solidFill>
                            <a:srgbClr val="002060"/>
                          </a:solidFill>
                          <a:effectLst/>
                        </a:rPr>
                        <a:t>văn</a:t>
                      </a:r>
                      <a:r>
                        <a:rPr lang="en-US" sz="2000" spc="-40" dirty="0">
                          <a:solidFill>
                            <a:srgbClr val="002060"/>
                          </a:solidFill>
                          <a:effectLst/>
                        </a:rPr>
                        <a:t> </a:t>
                      </a:r>
                      <a:r>
                        <a:rPr lang="en-US" sz="2000" spc="-40" dirty="0" err="1">
                          <a:solidFill>
                            <a:srgbClr val="002060"/>
                          </a:solidFill>
                          <a:effectLst/>
                        </a:rPr>
                        <a:t>học</a:t>
                      </a:r>
                      <a:r>
                        <a:rPr lang="en-US" sz="2000" spc="-40" dirty="0">
                          <a:solidFill>
                            <a:srgbClr val="002060"/>
                          </a:solidFill>
                          <a:effectLst/>
                        </a:rPr>
                        <a:t>/ VB </a:t>
                      </a:r>
                      <a:r>
                        <a:rPr lang="en-US" sz="2000" spc="-40" dirty="0" err="1">
                          <a:solidFill>
                            <a:srgbClr val="002060"/>
                          </a:solidFill>
                          <a:effectLst/>
                        </a:rPr>
                        <a:t>nghị</a:t>
                      </a:r>
                      <a:r>
                        <a:rPr lang="en-US" sz="2000" spc="-40" dirty="0">
                          <a:solidFill>
                            <a:srgbClr val="002060"/>
                          </a:solidFill>
                          <a:effectLst/>
                        </a:rPr>
                        <a:t> </a:t>
                      </a:r>
                      <a:r>
                        <a:rPr lang="en-US" sz="2000" spc="-40" dirty="0" err="1">
                          <a:solidFill>
                            <a:srgbClr val="002060"/>
                          </a:solidFill>
                          <a:effectLst/>
                        </a:rPr>
                        <a:t>luận</a:t>
                      </a:r>
                      <a:r>
                        <a:rPr lang="vi-VN" sz="2000" spc="-40" dirty="0">
                          <a:solidFill>
                            <a:srgbClr val="002060"/>
                          </a:solidFill>
                          <a:effectLst/>
                        </a:rPr>
                        <a:t>/</a:t>
                      </a:r>
                      <a:r>
                        <a:rPr lang="en-US" sz="2000" spc="-40" dirty="0">
                          <a:solidFill>
                            <a:srgbClr val="002060"/>
                          </a:solidFill>
                          <a:effectLst/>
                        </a:rPr>
                        <a:t> VB </a:t>
                      </a:r>
                      <a:r>
                        <a:rPr lang="en-US" sz="2000" spc="-40" dirty="0" err="1">
                          <a:solidFill>
                            <a:srgbClr val="002060"/>
                          </a:solidFill>
                          <a:effectLst/>
                        </a:rPr>
                        <a:t>thông</a:t>
                      </a:r>
                      <a:r>
                        <a:rPr lang="en-US" sz="2000" spc="-40" dirty="0">
                          <a:solidFill>
                            <a:srgbClr val="002060"/>
                          </a:solidFill>
                          <a:effectLst/>
                        </a:rPr>
                        <a:t> tin</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3 TN</a:t>
                      </a:r>
                    </a:p>
                    <a:p>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5TN</a:t>
                      </a:r>
                    </a:p>
                    <a:p>
                      <a:pPr algn="ctr"/>
                      <a:r>
                        <a:rPr lang="en-US" sz="2000" dirty="0">
                          <a:latin typeface="Times New Roman" panose="02020603050405020304" pitchFamily="18" charset="0"/>
                          <a:cs typeface="Times New Roman" panose="02020603050405020304" pitchFamily="18" charset="0"/>
                        </a:rPr>
                        <a:t>1 TL</a:t>
                      </a:r>
                    </a:p>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1 TL</a:t>
                      </a:r>
                    </a:p>
                  </a:txBody>
                  <a:tcPr/>
                </a:tc>
                <a:tc>
                  <a:txBody>
                    <a:bodyPr/>
                    <a:lstStyle/>
                    <a:p>
                      <a:r>
                        <a:rPr lang="en-US" sz="2000" dirty="0">
                          <a:latin typeface="Times New Roman" panose="02020603050405020304" pitchFamily="18" charset="0"/>
                          <a:cs typeface="Times New Roman" panose="02020603050405020304" pitchFamily="18" charset="0"/>
                        </a:rPr>
                        <a:t>60%</a:t>
                      </a:r>
                    </a:p>
                  </a:txBody>
                  <a:tcPr/>
                </a:tc>
                <a:extLst>
                  <a:ext uri="{0D108BD9-81ED-4DB2-BD59-A6C34878D82A}">
                    <a16:rowId xmlns:a16="http://schemas.microsoft.com/office/drawing/2014/main" xmlns="" val="1256908660"/>
                  </a:ext>
                </a:extLst>
              </a:tr>
              <a:tr h="213276">
                <a:tc>
                  <a:txBody>
                    <a:bodyPr/>
                    <a:lstStyle/>
                    <a:p>
                      <a:r>
                        <a:rPr lang="en-US" sz="2000" dirty="0">
                          <a:latin typeface="Times New Roman" panose="02020603050405020304" pitchFamily="18" charset="0"/>
                          <a:cs typeface="Times New Roman" panose="02020603050405020304" pitchFamily="18"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pc="-40" dirty="0" err="1">
                          <a:solidFill>
                            <a:srgbClr val="002060"/>
                          </a:solidFill>
                          <a:effectLst/>
                          <a:latin typeface="Times New Roman" panose="02020603050405020304" pitchFamily="18" charset="0"/>
                          <a:cs typeface="Times New Roman" panose="02020603050405020304" pitchFamily="18" charset="0"/>
                        </a:rPr>
                        <a:t>Viết</a:t>
                      </a:r>
                      <a:endParaRPr lang="en-US" sz="2000" dirty="0">
                        <a:solidFill>
                          <a:srgbClr val="002060"/>
                        </a:solidFill>
                        <a:effectLst/>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solidFill>
                            <a:srgbClr val="002060"/>
                          </a:solidFill>
                          <a:effectLst/>
                        </a:rPr>
                        <a:t>Nghị</a:t>
                      </a:r>
                      <a:r>
                        <a:rPr lang="en-US" sz="2000" dirty="0">
                          <a:solidFill>
                            <a:srgbClr val="002060"/>
                          </a:solidFill>
                          <a:effectLst/>
                        </a:rPr>
                        <a:t> </a:t>
                      </a:r>
                      <a:r>
                        <a:rPr lang="en-US" sz="2000" dirty="0" err="1">
                          <a:solidFill>
                            <a:srgbClr val="002060"/>
                          </a:solidFill>
                          <a:effectLst/>
                        </a:rPr>
                        <a:t>luận</a:t>
                      </a:r>
                      <a:r>
                        <a:rPr lang="en-US" sz="2000" dirty="0">
                          <a:solidFill>
                            <a:srgbClr val="002060"/>
                          </a:solidFill>
                          <a:effectLst/>
                        </a:rPr>
                        <a:t> </a:t>
                      </a:r>
                      <a:r>
                        <a:rPr lang="en-US" sz="2000" dirty="0" err="1">
                          <a:solidFill>
                            <a:srgbClr val="002060"/>
                          </a:solidFill>
                          <a:effectLst/>
                        </a:rPr>
                        <a:t>xã</a:t>
                      </a:r>
                      <a:r>
                        <a:rPr lang="en-US" sz="2000" dirty="0">
                          <a:solidFill>
                            <a:srgbClr val="002060"/>
                          </a:solidFill>
                          <a:effectLst/>
                        </a:rPr>
                        <a:t> </a:t>
                      </a:r>
                      <a:r>
                        <a:rPr lang="en-US" sz="2000" dirty="0" err="1">
                          <a:solidFill>
                            <a:srgbClr val="002060"/>
                          </a:solidFill>
                          <a:effectLst/>
                        </a:rPr>
                        <a:t>hội</a:t>
                      </a:r>
                      <a:r>
                        <a:rPr lang="en-US" sz="2000" dirty="0">
                          <a:solidFill>
                            <a:srgbClr val="002060"/>
                          </a:solidFill>
                          <a:effectLst/>
                        </a:rPr>
                        <a:t>, </a:t>
                      </a:r>
                      <a:r>
                        <a:rPr lang="en-US" sz="2000" dirty="0" err="1">
                          <a:solidFill>
                            <a:srgbClr val="002060"/>
                          </a:solidFill>
                          <a:effectLst/>
                        </a:rPr>
                        <a:t>nghị</a:t>
                      </a:r>
                      <a:r>
                        <a:rPr lang="en-US" sz="2000" dirty="0">
                          <a:solidFill>
                            <a:srgbClr val="002060"/>
                          </a:solidFill>
                          <a:effectLst/>
                        </a:rPr>
                        <a:t> </a:t>
                      </a:r>
                      <a:r>
                        <a:rPr lang="en-US" sz="2000" dirty="0" err="1">
                          <a:solidFill>
                            <a:srgbClr val="002060"/>
                          </a:solidFill>
                          <a:effectLst/>
                        </a:rPr>
                        <a:t>luận</a:t>
                      </a:r>
                      <a:r>
                        <a:rPr lang="en-US" sz="2000" dirty="0">
                          <a:solidFill>
                            <a:srgbClr val="002060"/>
                          </a:solidFill>
                          <a:effectLst/>
                        </a:rPr>
                        <a:t> </a:t>
                      </a:r>
                      <a:r>
                        <a:rPr lang="en-US" sz="2000" dirty="0" err="1">
                          <a:solidFill>
                            <a:srgbClr val="002060"/>
                          </a:solidFill>
                          <a:effectLst/>
                        </a:rPr>
                        <a:t>văn</a:t>
                      </a:r>
                      <a:r>
                        <a:rPr lang="en-US" sz="2000" dirty="0">
                          <a:solidFill>
                            <a:srgbClr val="002060"/>
                          </a:solidFill>
                          <a:effectLst/>
                        </a:rPr>
                        <a:t> </a:t>
                      </a:r>
                      <a:r>
                        <a:rPr lang="en-US" sz="2000" dirty="0" err="1">
                          <a:solidFill>
                            <a:srgbClr val="002060"/>
                          </a:solidFill>
                          <a:effectLst/>
                        </a:rPr>
                        <a:t>học</a:t>
                      </a:r>
                      <a:r>
                        <a:rPr lang="en-US" sz="2000" dirty="0">
                          <a:solidFill>
                            <a:srgbClr val="002060"/>
                          </a:solidFill>
                          <a:effectLst/>
                        </a:rPr>
                        <a:t>, </a:t>
                      </a:r>
                      <a:r>
                        <a:rPr lang="en-US" sz="2000" dirty="0" err="1">
                          <a:solidFill>
                            <a:srgbClr val="002060"/>
                          </a:solidFill>
                          <a:effectLst/>
                        </a:rPr>
                        <a:t>thuyết</a:t>
                      </a:r>
                      <a:r>
                        <a:rPr lang="en-US" sz="2000" dirty="0">
                          <a:solidFill>
                            <a:srgbClr val="002060"/>
                          </a:solidFill>
                          <a:effectLst/>
                        </a:rPr>
                        <a:t> </a:t>
                      </a:r>
                      <a:r>
                        <a:rPr lang="en-US" sz="2000" dirty="0" err="1">
                          <a:solidFill>
                            <a:srgbClr val="002060"/>
                          </a:solidFill>
                          <a:effectLst/>
                        </a:rPr>
                        <a:t>minh</a:t>
                      </a:r>
                      <a:r>
                        <a:rPr lang="en-US" sz="2000" dirty="0">
                          <a:solidFill>
                            <a:srgbClr val="002060"/>
                          </a:solidFill>
                          <a:effectLst/>
                        </a:rPr>
                        <a:t>, </a:t>
                      </a:r>
                      <a:r>
                        <a:rPr lang="en-US" sz="2000" dirty="0" err="1">
                          <a:solidFill>
                            <a:srgbClr val="002060"/>
                          </a:solidFill>
                          <a:effectLst/>
                        </a:rPr>
                        <a:t>biểu</a:t>
                      </a:r>
                      <a:r>
                        <a:rPr lang="en-US" sz="2000" dirty="0">
                          <a:solidFill>
                            <a:srgbClr val="002060"/>
                          </a:solidFill>
                          <a:effectLst/>
                        </a:rPr>
                        <a:t> </a:t>
                      </a:r>
                      <a:r>
                        <a:rPr lang="en-US" sz="2000" dirty="0" err="1">
                          <a:solidFill>
                            <a:srgbClr val="002060"/>
                          </a:solidFill>
                          <a:effectLst/>
                        </a:rPr>
                        <a:t>cảm</a:t>
                      </a:r>
                      <a:r>
                        <a:rPr lang="en-US" sz="2000" dirty="0">
                          <a:solidFill>
                            <a:srgbClr val="002060"/>
                          </a:solidFill>
                          <a:effectLst/>
                        </a:rPr>
                        <a:t>,… </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đ</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endParaRPr lang="en-US" sz="2000" dirty="0">
                        <a:latin typeface="Times New Roman" panose="02020603050405020304" pitchFamily="18" charset="0"/>
                        <a:cs typeface="Times New Roman" panose="02020603050405020304" pitchFamily="18" charset="0"/>
                      </a:endParaRPr>
                    </a:p>
                    <a:p>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Diễn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đạt</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sáng</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nhuần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nhuyễn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yếu</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dk1"/>
                          </a:solidFill>
                          <a:effectLst/>
                          <a:latin typeface="Times New Roman" panose="02020603050405020304" pitchFamily="18" charset="0"/>
                          <a:ea typeface="+mn-ea"/>
                          <a:cs typeface="Times New Roman" panose="02020603050405020304" pitchFamily="18" charset="0"/>
                        </a:rPr>
                        <a:t>tố</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1TL</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1TL</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1TL</a:t>
                      </a:r>
                      <a:r>
                        <a:rPr lang="en-US" sz="18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40%</a:t>
                      </a:r>
                    </a:p>
                  </a:txBody>
                  <a:tcPr/>
                </a:tc>
                <a:extLst>
                  <a:ext uri="{0D108BD9-81ED-4DB2-BD59-A6C34878D82A}">
                    <a16:rowId xmlns:a16="http://schemas.microsoft.com/office/drawing/2014/main" xmlns="" val="1765222933"/>
                  </a:ext>
                </a:extLst>
              </a:tr>
              <a:tr h="143540">
                <a:tc gridSpan="2">
                  <a:txBody>
                    <a:bodyPr/>
                    <a:lstStyle/>
                    <a:p>
                      <a:pPr algn="ctr"/>
                      <a:r>
                        <a:rPr lang="en-US" sz="2000" dirty="0" err="1">
                          <a:latin typeface="Times New Roman" panose="02020603050405020304" pitchFamily="18" charset="0"/>
                          <a:cs typeface="Times New Roman" panose="02020603050405020304" pitchFamily="18" charset="0"/>
                        </a:rPr>
                        <a:t>Tổng</a:t>
                      </a: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a:txBody>
                    <a:bodyPr/>
                    <a:lstStyle/>
                    <a:p>
                      <a:pPr algn="ctr"/>
                      <a:r>
                        <a:rPr lang="en-US" sz="2000" dirty="0">
                          <a:latin typeface="Times New Roman" panose="02020603050405020304" pitchFamily="18" charset="0"/>
                          <a:cs typeface="Times New Roman" panose="02020603050405020304" pitchFamily="18" charset="0"/>
                        </a:rPr>
                        <a:t>3 TN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 TL</a:t>
                      </a:r>
                      <a:r>
                        <a:rPr lang="en-US" sz="20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5TN</a:t>
                      </a:r>
                    </a:p>
                    <a:p>
                      <a:pPr algn="ctr"/>
                      <a:r>
                        <a:rPr lang="en-US" sz="2000" dirty="0">
                          <a:latin typeface="Times New Roman" panose="02020603050405020304" pitchFamily="18" charset="0"/>
                          <a:cs typeface="Times New Roman" panose="02020603050405020304" pitchFamily="18" charset="0"/>
                        </a:rPr>
                        <a:t>2 TL</a:t>
                      </a:r>
                      <a:r>
                        <a:rPr lang="en-US" sz="20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latin typeface="Times New Roman" panose="02020603050405020304" pitchFamily="18" charset="0"/>
                          <a:cs typeface="Times New Roman" panose="02020603050405020304" pitchFamily="18" charset="0"/>
                        </a:rPr>
                        <a:t>2TL</a:t>
                      </a:r>
                      <a:r>
                        <a:rPr lang="en-US" sz="2000" b="1" kern="1200" dirty="0">
                          <a:solidFill>
                            <a:schemeClr val="dk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20418534"/>
                  </a:ext>
                </a:extLst>
              </a:tr>
              <a:tr h="370840">
                <a:tc gridSpan="2">
                  <a:txBody>
                    <a:bodyPr/>
                    <a:lstStyle/>
                    <a:p>
                      <a:pPr algn="ct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p>
                  </a:txBody>
                  <a:tcPr/>
                </a:tc>
                <a:tc hMerge="1">
                  <a:txBody>
                    <a:bodyPr/>
                    <a:lstStyle/>
                    <a:p>
                      <a:endParaRPr lang="en-US" dirty="0"/>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a:txBody>
                    <a:bodyPr/>
                    <a:lstStyle/>
                    <a:p>
                      <a:pPr algn="ctr"/>
                      <a:r>
                        <a:rPr lang="en-US" sz="2000" dirty="0">
                          <a:latin typeface="Times New Roman" panose="02020603050405020304" pitchFamily="18" charset="0"/>
                          <a:cs typeface="Times New Roman" panose="02020603050405020304" pitchFamily="18" charset="0"/>
                        </a:rPr>
                        <a:t>20%</a:t>
                      </a:r>
                    </a:p>
                  </a:txBody>
                  <a:tcPr/>
                </a:tc>
                <a:tc>
                  <a:txBody>
                    <a:bodyPr/>
                    <a:lstStyle/>
                    <a:p>
                      <a:pPr algn="ctr"/>
                      <a:r>
                        <a:rPr lang="en-US" sz="2000" dirty="0">
                          <a:latin typeface="Times New Roman" panose="02020603050405020304" pitchFamily="18" charset="0"/>
                          <a:cs typeface="Times New Roman" panose="02020603050405020304" pitchFamily="18" charset="0"/>
                        </a:rPr>
                        <a:t>40%</a:t>
                      </a:r>
                    </a:p>
                  </a:txBody>
                  <a:tcPr/>
                </a:tc>
                <a:tc>
                  <a:txBody>
                    <a:bodyPr/>
                    <a:lstStyle/>
                    <a:p>
                      <a:pPr algn="ctr"/>
                      <a:r>
                        <a:rPr lang="en-US" sz="2000" dirty="0">
                          <a:latin typeface="Times New Roman" panose="02020603050405020304" pitchFamily="18" charset="0"/>
                          <a:cs typeface="Times New Roman" panose="02020603050405020304" pitchFamily="18" charset="0"/>
                        </a:rPr>
                        <a:t>40%</a:t>
                      </a:r>
                    </a:p>
                  </a:txBody>
                  <a:tcPr/>
                </a:tc>
                <a:tc rowSpan="2">
                  <a:txBody>
                    <a:bodyPr/>
                    <a:lstStyle/>
                    <a:p>
                      <a:pPr algn="ctr"/>
                      <a:r>
                        <a:rPr lang="en-US" sz="2000" dirty="0">
                          <a:latin typeface="Times New Roman" panose="02020603050405020304" pitchFamily="18" charset="0"/>
                          <a:cs typeface="Times New Roman" panose="02020603050405020304" pitchFamily="18" charset="0"/>
                        </a:rPr>
                        <a:t>100%</a:t>
                      </a:r>
                    </a:p>
                  </a:txBody>
                  <a:tcPr/>
                </a:tc>
                <a:extLst>
                  <a:ext uri="{0D108BD9-81ED-4DB2-BD59-A6C34878D82A}">
                    <a16:rowId xmlns:a16="http://schemas.microsoft.com/office/drawing/2014/main" xmlns="" val="1393734196"/>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chung</a:t>
                      </a: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gridSpan="2">
                  <a:txBody>
                    <a:bodyPr/>
                    <a:lstStyle/>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60%</a:t>
                      </a:r>
                    </a:p>
                    <a:p>
                      <a:pPr algn="ctr"/>
                      <a:endParaRPr lang="en-US" sz="2000" dirty="0">
                        <a:latin typeface="Times New Roman" panose="02020603050405020304" pitchFamily="18" charset="0"/>
                        <a:cs typeface="Times New Roman" panose="02020603050405020304" pitchFamily="18" charset="0"/>
                      </a:endParaRPr>
                    </a:p>
                  </a:txBody>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40%</a:t>
                      </a:r>
                    </a:p>
                    <a:p>
                      <a:pPr algn="ctr"/>
                      <a:endParaRPr lang="en-US" sz="2000" dirty="0">
                        <a:latin typeface="Times New Roman" panose="02020603050405020304" pitchFamily="18" charset="0"/>
                        <a:cs typeface="Times New Roman" panose="02020603050405020304" pitchFamily="18" charset="0"/>
                      </a:endParaRPr>
                    </a:p>
                  </a:txBody>
                  <a:tcPr/>
                </a:tc>
                <a:tc vMerge="1">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139083027"/>
                  </a:ext>
                </a:extLst>
              </a:tr>
            </a:tbl>
          </a:graphicData>
        </a:graphic>
      </p:graphicFrame>
      <p:sp>
        <p:nvSpPr>
          <p:cNvPr id="16" name="Rectangle 15">
            <a:extLst>
              <a:ext uri="{FF2B5EF4-FFF2-40B4-BE49-F238E27FC236}">
                <a16:creationId xmlns:a16="http://schemas.microsoft.com/office/drawing/2014/main" xmlns="" id="{407909EA-2C56-4C24-8D35-6E1D69ABB441}"/>
              </a:ext>
            </a:extLst>
          </p:cNvPr>
          <p:cNvSpPr/>
          <p:nvPr/>
        </p:nvSpPr>
        <p:spPr>
          <a:xfrm>
            <a:off x="198438" y="548680"/>
            <a:ext cx="11514186" cy="446597"/>
          </a:xfrm>
          <a:prstGeom prst="rect">
            <a:avLst/>
          </a:prstGeom>
        </p:spPr>
        <p:txBody>
          <a:bodyPr wrap="square">
            <a:spAutoFit/>
          </a:bodyPr>
          <a:lstStyle/>
          <a:p>
            <a:pPr lvl="0" eaLnBrk="0" fontAlgn="base" hangingPunct="0">
              <a:lnSpc>
                <a:spcPct val="125000"/>
              </a:lnSpc>
              <a:spcBef>
                <a:spcPct val="0"/>
              </a:spcBef>
              <a:spcAft>
                <a:spcPct val="0"/>
              </a:spcAft>
              <a:defRPr/>
            </a:pPr>
            <a:r>
              <a:rPr lang="vi-VN" altLang="en-US" sz="2000" b="1" dirty="0">
                <a:solidFill>
                  <a:srgbClr val="FF0000"/>
                </a:solidFill>
                <a:cs typeface="Times New Roman" panose="02020603050405020304" pitchFamily="18" charset="0"/>
              </a:rPr>
              <a:t>Phương án </a:t>
            </a:r>
            <a:r>
              <a:rPr lang="en-US" altLang="en-US" sz="2000" b="1" dirty="0">
                <a:solidFill>
                  <a:srgbClr val="FF0000"/>
                </a:solidFill>
                <a:cs typeface="Times New Roman" panose="02020603050405020304" pitchFamily="18" charset="0"/>
              </a:rPr>
              <a:t>7</a:t>
            </a:r>
            <a:r>
              <a:rPr lang="vi-VN" altLang="en-US" sz="2000" b="1" dirty="0">
                <a:solidFill>
                  <a:srgbClr val="FF0000"/>
                </a:solidFill>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Câu</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hỏi</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tự</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luận</a:t>
            </a:r>
            <a:r>
              <a:rPr lang="en-US" altLang="en-US" sz="2000" dirty="0">
                <a:solidFill>
                  <a:srgbClr val="FF0000"/>
                </a:solidFill>
                <a:latin typeface="Arial" panose="020B0604020202020204" pitchFamily="34" charset="0"/>
                <a:cs typeface="Times New Roman" panose="02020603050405020304" pitchFamily="18" charset="0"/>
              </a:rPr>
              <a:t> </a:t>
            </a:r>
            <a:r>
              <a:rPr lang="vi-VN" altLang="en-US" sz="2000" dirty="0">
                <a:solidFill>
                  <a:srgbClr val="FF0000"/>
                </a:solidFill>
                <a:cs typeface="Times New Roman" panose="02020603050405020304" pitchFamily="18" charset="0"/>
              </a:rPr>
              <a:t>kết hợp với </a:t>
            </a:r>
            <a:r>
              <a:rPr lang="en-US" altLang="en-US" sz="2000" dirty="0" err="1">
                <a:solidFill>
                  <a:srgbClr val="FF0000"/>
                </a:solidFill>
                <a:latin typeface="Arial" panose="020B0604020202020204" pitchFamily="34" charset="0"/>
                <a:cs typeface="Times New Roman" panose="02020603050405020304" pitchFamily="18" charset="0"/>
              </a:rPr>
              <a:t>trắc</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nghiệm</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tỉ</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lệ</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điểm</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kĩ</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năng</a:t>
            </a:r>
            <a:r>
              <a:rPr lang="en-US" altLang="en-US" sz="2000" dirty="0">
                <a:solidFill>
                  <a:srgbClr val="FF0000"/>
                </a:solidFill>
                <a:latin typeface="Arial" panose="020B0604020202020204" pitchFamily="34" charset="0"/>
                <a:cs typeface="Times New Roman" panose="02020603050405020304" pitchFamily="18" charset="0"/>
              </a:rPr>
              <a:t> </a:t>
            </a:r>
            <a:r>
              <a:rPr lang="en-US" altLang="en-US" sz="2000" dirty="0" err="1">
                <a:solidFill>
                  <a:srgbClr val="FF0000"/>
                </a:solidFill>
                <a:latin typeface="Arial" panose="020B0604020202020204" pitchFamily="34" charset="0"/>
                <a:cs typeface="Times New Roman" panose="02020603050405020304" pitchFamily="18" charset="0"/>
              </a:rPr>
              <a:t>đọc</a:t>
            </a:r>
            <a:r>
              <a:rPr lang="en-US" altLang="en-US" sz="2000" dirty="0">
                <a:solidFill>
                  <a:srgbClr val="FF0000"/>
                </a:solidFill>
                <a:latin typeface="Arial" panose="020B0604020202020204" pitchFamily="34" charset="0"/>
                <a:cs typeface="Times New Roman" panose="02020603050405020304" pitchFamily="18" charset="0"/>
              </a:rPr>
              <a:t>/</a:t>
            </a:r>
            <a:r>
              <a:rPr lang="en-US" altLang="en-US" sz="2000" dirty="0" err="1">
                <a:solidFill>
                  <a:srgbClr val="FF0000"/>
                </a:solidFill>
                <a:latin typeface="Arial" panose="020B0604020202020204" pitchFamily="34" charset="0"/>
                <a:cs typeface="Times New Roman" panose="02020603050405020304" pitchFamily="18" charset="0"/>
              </a:rPr>
              <a:t>viết</a:t>
            </a:r>
            <a:r>
              <a:rPr lang="en-US" altLang="en-US" sz="2000" dirty="0">
                <a:solidFill>
                  <a:srgbClr val="FF0000"/>
                </a:solidFill>
                <a:latin typeface="Arial" panose="020B0604020202020204" pitchFamily="34" charset="0"/>
                <a:cs typeface="Times New Roman" panose="02020603050405020304" pitchFamily="18" charset="0"/>
              </a:rPr>
              <a:t>: 60% – 40% </a:t>
            </a:r>
            <a:endParaRPr lang="en-US" altLang="en-US" sz="2000" dirty="0">
              <a:solidFill>
                <a:srgbClr val="FF0000"/>
              </a:solidFill>
              <a:latin typeface="Arial" panose="020B0604020202020204" pitchFamily="34" charset="0"/>
            </a:endParaRPr>
          </a:p>
        </p:txBody>
      </p:sp>
      <p:sp>
        <p:nvSpPr>
          <p:cNvPr id="2" name="Star: 5 Points 1">
            <a:hlinkClick r:id="rId2" action="ppaction://hlinkfile"/>
            <a:extLst>
              <a:ext uri="{FF2B5EF4-FFF2-40B4-BE49-F238E27FC236}">
                <a16:creationId xmlns:a16="http://schemas.microsoft.com/office/drawing/2014/main" xmlns="" id="{7A7B1672-67E6-4DCB-BCB8-D9DDB7186D18}"/>
              </a:ext>
            </a:extLst>
          </p:cNvPr>
          <p:cNvSpPr/>
          <p:nvPr/>
        </p:nvSpPr>
        <p:spPr>
          <a:xfrm>
            <a:off x="11568608" y="332656"/>
            <a:ext cx="42495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518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E725EB6-4E05-3C62-2042-122141067532}"/>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AB021F86-5CD2-6AF0-CD0D-A6B1A0702483}"/>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0B91A422-542E-A2AA-D236-83B43669BA2D}"/>
              </a:ext>
            </a:extLst>
          </p:cNvPr>
          <p:cNvSpPr/>
          <p:nvPr/>
        </p:nvSpPr>
        <p:spPr>
          <a:xfrm>
            <a:off x="410817" y="279077"/>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4760BD5C-F785-7F32-E915-B160E3514F64}"/>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7" name="Rectangle 3">
            <a:extLst>
              <a:ext uri="{FF2B5EF4-FFF2-40B4-BE49-F238E27FC236}">
                <a16:creationId xmlns="" xmlns:a16="http://schemas.microsoft.com/office/drawing/2014/main" id="{92444C12-FFF9-A9B1-CC7E-7C0C3BF71497}"/>
              </a:ext>
            </a:extLst>
          </p:cNvPr>
          <p:cNvSpPr>
            <a:spLocks noChangeArrowheads="1"/>
          </p:cNvSpPr>
          <p:nvPr/>
        </p:nvSpPr>
        <p:spPr bwMode="auto">
          <a:xfrm>
            <a:off x="609601" y="279077"/>
            <a:ext cx="10964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0" fontAlgn="base" hangingPunct="0">
              <a:spcBef>
                <a:spcPct val="0"/>
              </a:spcBef>
              <a:spcAft>
                <a:spcPct val="0"/>
              </a:spcAft>
              <a:buNone/>
              <a:defRPr/>
            </a:pPr>
            <a:r>
              <a:rPr lang="en-US" sz="2800" b="1" dirty="0" smtClean="0">
                <a:latin typeface="Times New Roman" pitchFamily="18" charset="0"/>
                <a:cs typeface="Times New Roman" pitchFamily="18" charset="0"/>
              </a:rPr>
              <a:t>II. QUY TRÌNH XÂY DỰNG ĐỀ KIỂM TRA ĐỊNH KÌ</a:t>
            </a:r>
            <a:endParaRPr lang="en-US" altLang="en-US" sz="2800" b="1" dirty="0">
              <a:latin typeface="Times New Roman" panose="02020603050405020304" pitchFamily="18" charset="0"/>
              <a:cs typeface="Times New Roman" panose="02020603050405020304" pitchFamily="18" charset="0"/>
            </a:endParaRPr>
          </a:p>
        </p:txBody>
      </p:sp>
      <p:sp>
        <p:nvSpPr>
          <p:cNvPr id="9"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410817" y="818088"/>
            <a:ext cx="1057934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eaLnBrk="0" fontAlgn="base" hangingPunct="0">
              <a:lnSpc>
                <a:spcPct val="120000"/>
              </a:lnSpc>
              <a:spcBef>
                <a:spcPct val="0"/>
              </a:spcBef>
              <a:spcAft>
                <a:spcPct val="0"/>
              </a:spcAft>
              <a:buNone/>
              <a:defRPr/>
            </a:pPr>
            <a:r>
              <a:rPr lang="en-US" altLang="en-US" sz="28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b="1"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a. </a:t>
            </a:r>
            <a:r>
              <a:rPr lang="en-US" altLang="en-US" sz="2800" b="1"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Thiết</a:t>
            </a:r>
            <a:r>
              <a:rPr lang="en-US" altLang="en-US" sz="2800" b="1"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b="1"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kế</a:t>
            </a:r>
            <a:r>
              <a:rPr lang="en-US" altLang="en-US" sz="2800" b="1"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ma </a:t>
            </a:r>
            <a:r>
              <a:rPr lang="en-US" altLang="en-US" sz="2800" b="1"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trận</a:t>
            </a:r>
            <a:r>
              <a:rPr lang="en-US" altLang="en-US" sz="2800" b="1"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b="1"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bảng</a:t>
            </a:r>
            <a:r>
              <a:rPr lang="en-US" altLang="en-US" sz="2800" b="1"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b="1"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đặc</a:t>
            </a:r>
            <a:r>
              <a:rPr lang="en-US" altLang="en-US" sz="2800" b="1"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b="1"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tả</a:t>
            </a:r>
            <a:r>
              <a:rPr lang="en-US" altLang="en-US" sz="2800" b="1"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a:t>
            </a:r>
          </a:p>
        </p:txBody>
      </p:sp>
      <p:sp>
        <p:nvSpPr>
          <p:cNvPr id="11"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589722" y="1294261"/>
            <a:ext cx="10579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b="1" dirty="0" smtClean="0">
                <a:solidFill>
                  <a:srgbClr val="000000"/>
                </a:solidFill>
                <a:latin typeface="Times New Roman" panose="02020603050405020304" pitchFamily="18" charset="0"/>
                <a:cs typeface="Times New Roman" panose="02020603050405020304" pitchFamily="18" charset="0"/>
              </a:rPr>
              <a:t>b. </a:t>
            </a:r>
            <a:r>
              <a:rPr lang="en-US" sz="2800" b="1" dirty="0" err="1" smtClean="0">
                <a:solidFill>
                  <a:srgbClr val="000000"/>
                </a:solidFill>
                <a:latin typeface="Times New Roman" panose="02020603050405020304" pitchFamily="18" charset="0"/>
                <a:cs typeface="Times New Roman" panose="02020603050405020304" pitchFamily="18" charset="0"/>
              </a:rPr>
              <a:t>Xây</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dựng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cấu</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trúc</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định</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dạng</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của</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đề</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kiểm</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tra</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định</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kì</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2"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609601" y="1897873"/>
            <a:ext cx="105793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sz="2800" dirty="0" err="1" smtClean="0">
                <a:latin typeface="Times New Roman" panose="02020603050405020304" pitchFamily="18" charset="0"/>
                <a:ea typeface="Times New Roman" panose="02020603050405020304" pitchFamily="18" charset="0"/>
              </a:rPr>
              <a:t>Cấu</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trúc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định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dạng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của</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đề</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là</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mô</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hình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thể</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hiện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hình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thức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của</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đề</a:t>
            </a:r>
            <a:r>
              <a:rPr lang="en-US" sz="2800" dirty="0" smtClean="0">
                <a:latin typeface="Times New Roman" panose="02020603050405020304" pitchFamily="18" charset="0"/>
                <a:ea typeface="Times New Roman" panose="02020603050405020304" pitchFamily="18" charset="0"/>
              </a:rPr>
              <a:t> . </a:t>
            </a:r>
            <a:r>
              <a:rPr lang="en-US" sz="2800" dirty="0" err="1" smtClean="0">
                <a:latin typeface="Times New Roman" panose="02020603050405020304" pitchFamily="18" charset="0"/>
                <a:ea typeface="Times New Roman" panose="02020603050405020304" pitchFamily="18" charset="0"/>
              </a:rPr>
              <a:t>Định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dạng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đề</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là</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sự</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cụ</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thể</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hoá</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yêu</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cầu</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của</a:t>
            </a:r>
            <a:r>
              <a:rPr lang="en-US" sz="2800" dirty="0" smtClean="0">
                <a:latin typeface="Times New Roman" panose="02020603050405020304" pitchFamily="18" charset="0"/>
                <a:ea typeface="Times New Roman" panose="02020603050405020304" pitchFamily="18" charset="0"/>
              </a:rPr>
              <a:t> ma </a:t>
            </a:r>
            <a:r>
              <a:rPr lang="en-US" sz="2800" dirty="0" err="1" smtClean="0">
                <a:latin typeface="Times New Roman" panose="02020603050405020304" pitchFamily="18" charset="0"/>
                <a:ea typeface="Times New Roman" panose="02020603050405020304" pitchFamily="18" charset="0"/>
              </a:rPr>
              <a:t>trận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bảng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đặc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tả</a:t>
            </a:r>
            <a:endParaRPr lang="en-US" sz="2600" dirty="0">
              <a:latin typeface="Times New Roman" panose="02020603050405020304" pitchFamily="18" charset="0"/>
              <a:ea typeface="Times New Roman" panose="02020603050405020304" pitchFamily="18" charset="0"/>
            </a:endParaRPr>
          </a:p>
        </p:txBody>
      </p:sp>
      <p:sp>
        <p:nvSpPr>
          <p:cNvPr id="13"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660960" y="2919180"/>
            <a:ext cx="10579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sz="2800" dirty="0" err="1" smtClean="0">
                <a:latin typeface="Times New Roman" panose="02020603050405020304" pitchFamily="18" charset="0"/>
                <a:ea typeface="Times New Roman" panose="02020603050405020304" pitchFamily="18" charset="0"/>
              </a:rPr>
              <a:t>Ví</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dụ</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Xem</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tài</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liệu</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trang</a:t>
            </a:r>
            <a:r>
              <a:rPr lang="en-US" sz="2800" dirty="0" smtClean="0">
                <a:latin typeface="Times New Roman" panose="02020603050405020304" pitchFamily="18" charset="0"/>
                <a:ea typeface="Times New Roman" panose="02020603050405020304" pitchFamily="18" charset="0"/>
              </a:rPr>
              <a:t> 42</a:t>
            </a:r>
            <a:endParaRPr lang="en-US" sz="2600" dirty="0">
              <a:latin typeface="Times New Roman" panose="02020603050405020304" pitchFamily="18" charset="0"/>
              <a:ea typeface="Times New Roman" panose="02020603050405020304" pitchFamily="18" charset="0"/>
            </a:endParaRPr>
          </a:p>
        </p:txBody>
      </p:sp>
      <p:sp>
        <p:nvSpPr>
          <p:cNvPr id="14"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711509" y="3596907"/>
            <a:ext cx="10579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sz="2800" b="1" dirty="0" smtClean="0">
                <a:latin typeface="Times New Roman" panose="02020603050405020304" pitchFamily="18" charset="0"/>
                <a:ea typeface="Times New Roman" panose="02020603050405020304" pitchFamily="18" charset="0"/>
              </a:rPr>
              <a:t>c. </a:t>
            </a:r>
            <a:r>
              <a:rPr lang="en-US" sz="2800" b="1" dirty="0" err="1" smtClean="0">
                <a:latin typeface="Times New Roman" panose="02020603050405020304" pitchFamily="18" charset="0"/>
                <a:ea typeface="Times New Roman" panose="02020603050405020304" pitchFamily="18" charset="0"/>
              </a:rPr>
              <a:t>Xây</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dựng</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câu</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hỏi</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đánh</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giá</a:t>
            </a:r>
            <a:r>
              <a:rPr lang="en-US" sz="2800" b="1" dirty="0" smtClean="0">
                <a:latin typeface="Times New Roman" panose="02020603050405020304" pitchFamily="18" charset="0"/>
                <a:ea typeface="Times New Roman" panose="02020603050405020304" pitchFamily="18" charset="0"/>
              </a:rPr>
              <a:t>:</a:t>
            </a:r>
            <a:endParaRPr lang="en-US" sz="2600" b="1" dirty="0">
              <a:latin typeface="Times New Roman" panose="02020603050405020304" pitchFamily="18" charset="0"/>
              <a:ea typeface="Times New Roman" panose="02020603050405020304" pitchFamily="18" charset="0"/>
            </a:endParaRPr>
          </a:p>
        </p:txBody>
      </p:sp>
      <p:sp>
        <p:nvSpPr>
          <p:cNvPr id="15"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609601" y="4280912"/>
            <a:ext cx="1057934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Xây</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dựng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câu</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hỏi</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đánh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giá</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năng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lực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đọc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hiểu</a:t>
            </a:r>
            <a:endParaRPr lang="en-US" sz="2800" dirty="0" smtClean="0">
              <a:latin typeface="Times New Roman" panose="02020603050405020304" pitchFamily="18" charset="0"/>
              <a:ea typeface="Times New Roman" panose="02020603050405020304" pitchFamily="18" charset="0"/>
            </a:endParaRPr>
          </a:p>
          <a:p>
            <a:pPr algn="just">
              <a:spcBef>
                <a:spcPts val="600"/>
              </a:spcBef>
              <a:spcAft>
                <a:spcPts val="600"/>
              </a:spcAft>
              <a:buNone/>
            </a:pP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Xây</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dựng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câu</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hỏi</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đánh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giá</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năng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lực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viết</a:t>
            </a:r>
            <a:endParaRPr lang="en-US" sz="2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6473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E725EB6-4E05-3C62-2042-122141067532}"/>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AB021F86-5CD2-6AF0-CD0D-A6B1A0702483}"/>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0B91A422-542E-A2AA-D236-83B43669BA2D}"/>
              </a:ext>
            </a:extLst>
          </p:cNvPr>
          <p:cNvSpPr/>
          <p:nvPr/>
        </p:nvSpPr>
        <p:spPr>
          <a:xfrm>
            <a:off x="410817" y="252918"/>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4760BD5C-F785-7F32-E915-B160E3514F64}"/>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7" name="Rectangle 3">
            <a:extLst>
              <a:ext uri="{FF2B5EF4-FFF2-40B4-BE49-F238E27FC236}">
                <a16:creationId xmlns="" xmlns:a16="http://schemas.microsoft.com/office/drawing/2014/main" id="{92444C12-FFF9-A9B1-CC7E-7C0C3BF71497}"/>
              </a:ext>
            </a:extLst>
          </p:cNvPr>
          <p:cNvSpPr>
            <a:spLocks noChangeArrowheads="1"/>
          </p:cNvSpPr>
          <p:nvPr/>
        </p:nvSpPr>
        <p:spPr bwMode="auto">
          <a:xfrm>
            <a:off x="609601" y="279077"/>
            <a:ext cx="10964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0" fontAlgn="base" hangingPunct="0">
              <a:spcBef>
                <a:spcPct val="0"/>
              </a:spcBef>
              <a:spcAft>
                <a:spcPct val="0"/>
              </a:spcAft>
              <a:buNone/>
              <a:defRPr/>
            </a:pPr>
            <a:r>
              <a:rPr lang="en-US" sz="2800" b="1" dirty="0" smtClean="0">
                <a:latin typeface="Times New Roman" pitchFamily="18" charset="0"/>
                <a:cs typeface="Times New Roman" pitchFamily="18" charset="0"/>
              </a:rPr>
              <a:t>II. QUY TRÌNH XÂY DỰNG ĐỀ KIỂM TRA ĐỊNH KÌ</a:t>
            </a:r>
            <a:endParaRPr lang="en-US" altLang="en-US" sz="2800" b="1" dirty="0">
              <a:latin typeface="Times New Roman" panose="02020603050405020304" pitchFamily="18" charset="0"/>
              <a:cs typeface="Times New Roman" panose="02020603050405020304" pitchFamily="18" charset="0"/>
            </a:endParaRPr>
          </a:p>
        </p:txBody>
      </p:sp>
      <p:sp>
        <p:nvSpPr>
          <p:cNvPr id="9"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410817" y="818088"/>
            <a:ext cx="10579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altLang="en-US" sz="28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sz="2800" b="1" dirty="0">
                <a:latin typeface="Times New Roman" panose="02020603050405020304" pitchFamily="18" charset="0"/>
                <a:ea typeface="Times New Roman" panose="02020603050405020304" pitchFamily="18" charset="0"/>
              </a:rPr>
              <a:t>c. </a:t>
            </a:r>
            <a:r>
              <a:rPr lang="en-US" sz="2800" b="1" dirty="0" err="1">
                <a:latin typeface="Times New Roman" panose="02020603050405020304" pitchFamily="18" charset="0"/>
                <a:ea typeface="Times New Roman" panose="02020603050405020304" pitchFamily="18" charset="0"/>
              </a:rPr>
              <a:t>Xây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dựng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hỏi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đánh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giá</a:t>
            </a:r>
            <a:r>
              <a:rPr lang="en-US" sz="2800" b="1" dirty="0">
                <a:latin typeface="Times New Roman" panose="02020603050405020304" pitchFamily="18" charset="0"/>
                <a:ea typeface="Times New Roman" panose="02020603050405020304" pitchFamily="18" charset="0"/>
              </a:rPr>
              <a:t>:</a:t>
            </a:r>
            <a:endParaRPr lang="en-US" sz="2600" b="1" dirty="0">
              <a:latin typeface="Times New Roman" panose="02020603050405020304" pitchFamily="18" charset="0"/>
              <a:ea typeface="Times New Roman" panose="02020603050405020304" pitchFamily="18" charset="0"/>
            </a:endParaRPr>
          </a:p>
        </p:txBody>
      </p:sp>
      <p:sp>
        <p:nvSpPr>
          <p:cNvPr id="11"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609601" y="1395684"/>
            <a:ext cx="10579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Xây</a:t>
            </a:r>
            <a:r>
              <a:rPr lang="en-US" sz="2800" b="1" dirty="0" smtClean="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dựng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hỏi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đánh</a:t>
            </a:r>
            <a:r>
              <a:rPr lang="en-US" sz="2800" b="1" dirty="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giá</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năng</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lực</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đọc</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hiểu</a:t>
            </a:r>
            <a:r>
              <a:rPr lang="en-US" sz="2800" b="1" dirty="0" smtClean="0">
                <a:latin typeface="Times New Roman" panose="02020603050405020304" pitchFamily="18" charset="0"/>
                <a:ea typeface="Times New Roman" panose="02020603050405020304" pitchFamily="18" charset="0"/>
              </a:rPr>
              <a:t>:</a:t>
            </a:r>
            <a:endParaRPr lang="en-US" sz="2600" b="1" dirty="0">
              <a:latin typeface="Times New Roman" panose="02020603050405020304" pitchFamily="18" charset="0"/>
              <a:ea typeface="Times New Roman" panose="02020603050405020304" pitchFamily="18" charset="0"/>
            </a:endParaRPr>
          </a:p>
        </p:txBody>
      </p:sp>
      <p:sp>
        <p:nvSpPr>
          <p:cNvPr id="12"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589720" y="1959765"/>
            <a:ext cx="10579343" cy="406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eaLnBrk="0" fontAlgn="base" hangingPunct="0">
              <a:lnSpc>
                <a:spcPct val="125000"/>
              </a:lnSpc>
              <a:spcBef>
                <a:spcPct val="0"/>
              </a:spcBef>
              <a:spcAft>
                <a:spcPts val="800"/>
              </a:spcAft>
              <a:buNone/>
              <a:defRPr/>
            </a:pP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a:t>
            </a:r>
            <a:r>
              <a:rPr lang="en-US" altLang="en-US" sz="2800" dirty="0" smtClean="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smtClean="0">
                <a:latin typeface="Times New Roman" panose="02020603050405020304" pitchFamily="18" charset="0"/>
                <a:ea typeface="DengXian" panose="02010600030101010101" pitchFamily="2" charset="-122"/>
                <a:cs typeface="Times New Roman" panose="02020603050405020304" pitchFamily="18" charset="0"/>
              </a:rPr>
              <a:t>Mỗi</a:t>
            </a:r>
            <a:r>
              <a:rPr lang="en-US" altLang="en-US" sz="2800" dirty="0" smtClean="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chỉ</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báo</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trong</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bản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đặc</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tả</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chỉ</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nên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dùng</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để</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viết</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một</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câu</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hỏi</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nhằm</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đáp</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ứng</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được</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yêu</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cầu</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về</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độ</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phủ</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rộng</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kiến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thức</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của</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một</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đề</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kiểm</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tra</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a:t>
            </a:r>
          </a:p>
          <a:p>
            <a:pPr lvl="0" algn="just" eaLnBrk="0" fontAlgn="base" hangingPunct="0">
              <a:lnSpc>
                <a:spcPct val="125000"/>
              </a:lnSpc>
              <a:spcBef>
                <a:spcPct val="0"/>
              </a:spcBef>
              <a:spcAft>
                <a:spcPts val="800"/>
              </a:spcAft>
              <a:buNone/>
              <a:defRPr/>
            </a:pPr>
            <a:r>
              <a:rPr lang="en-US" altLang="en-US" sz="2800" dirty="0" smtClean="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smtClean="0">
                <a:latin typeface="Times New Roman" panose="02020603050405020304" pitchFamily="18" charset="0"/>
                <a:ea typeface="DengXian" panose="02010600030101010101" pitchFamily="2" charset="-122"/>
                <a:cs typeface="Times New Roman" panose="02020603050405020304" pitchFamily="18" charset="0"/>
              </a:rPr>
              <a:t>Các</a:t>
            </a:r>
            <a:r>
              <a:rPr lang="en-US" altLang="en-US" sz="2800" dirty="0" smtClean="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câu</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hỏi</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cần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bám</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sát</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mục</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tiêu</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yêu</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cầu</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cần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đạt</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của</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Ch</a:t>
            </a:r>
            <a:r>
              <a:rPr lang="vi-VN" altLang="en-US" sz="2800" dirty="0">
                <a:latin typeface="Times New Roman" panose="02020603050405020304" pitchFamily="18" charset="0"/>
                <a:ea typeface="DengXian" panose="02010600030101010101" pitchFamily="2" charset="-122"/>
                <a:cs typeface="Times New Roman" panose="02020603050405020304" pitchFamily="18" charset="0"/>
              </a:rPr>
              <a:t>ư</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ơng</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trình</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đặc</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tr</a:t>
            </a:r>
            <a:r>
              <a:rPr lang="vi-VN" altLang="en-US" sz="2800" dirty="0">
                <a:latin typeface="Times New Roman" panose="02020603050405020304" pitchFamily="18" charset="0"/>
                <a:ea typeface="DengXian" panose="02010600030101010101" pitchFamily="2" charset="-122"/>
                <a:cs typeface="Times New Roman" panose="02020603050405020304" pitchFamily="18" charset="0"/>
              </a:rPr>
              <a:t>ư</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ng</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thể</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loại</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và</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nội</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dung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chính</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của</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VB.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Câu</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hỏi</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không</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quá</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dễ</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hay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quá</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khó</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a:t>
            </a:r>
          </a:p>
          <a:p>
            <a:pPr lvl="0" algn="just" eaLnBrk="0" fontAlgn="base" hangingPunct="0">
              <a:lnSpc>
                <a:spcPct val="125000"/>
              </a:lnSpc>
              <a:spcBef>
                <a:spcPct val="0"/>
              </a:spcBef>
              <a:spcAft>
                <a:spcPts val="800"/>
              </a:spcAft>
              <a:buNone/>
              <a:defRPr/>
            </a:pP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smtClean="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smtClean="0">
                <a:latin typeface="Times New Roman" panose="02020603050405020304" pitchFamily="18" charset="0"/>
                <a:ea typeface="DengXian" panose="02010600030101010101" pitchFamily="2" charset="-122"/>
                <a:cs typeface="Times New Roman" panose="02020603050405020304" pitchFamily="18" charset="0"/>
              </a:rPr>
              <a:t>Câu</a:t>
            </a:r>
            <a:r>
              <a:rPr lang="en-US" altLang="en-US" sz="2800" dirty="0" smtClean="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hỏi</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cần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tường</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minh,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ngắn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gọn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nhất</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quán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trong</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trình</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bày</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thể</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hiện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rõ</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yêu</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cầu</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chuẩn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về</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chính</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tả</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và</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diễn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đạt</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p>
        </p:txBody>
      </p:sp>
    </p:spTree>
    <p:extLst>
      <p:ext uri="{BB962C8B-B14F-4D97-AF65-F5344CB8AC3E}">
        <p14:creationId xmlns:p14="http://schemas.microsoft.com/office/powerpoint/2010/main" val="2746396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E725EB6-4E05-3C62-2042-122141067532}"/>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AB021F86-5CD2-6AF0-CD0D-A6B1A0702483}"/>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0B91A422-542E-A2AA-D236-83B43669BA2D}"/>
              </a:ext>
            </a:extLst>
          </p:cNvPr>
          <p:cNvSpPr/>
          <p:nvPr/>
        </p:nvSpPr>
        <p:spPr>
          <a:xfrm>
            <a:off x="410817" y="252918"/>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4760BD5C-F785-7F32-E915-B160E3514F64}"/>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7" name="Rectangle 3">
            <a:extLst>
              <a:ext uri="{FF2B5EF4-FFF2-40B4-BE49-F238E27FC236}">
                <a16:creationId xmlns="" xmlns:a16="http://schemas.microsoft.com/office/drawing/2014/main" id="{92444C12-FFF9-A9B1-CC7E-7C0C3BF71497}"/>
              </a:ext>
            </a:extLst>
          </p:cNvPr>
          <p:cNvSpPr>
            <a:spLocks noChangeArrowheads="1"/>
          </p:cNvSpPr>
          <p:nvPr/>
        </p:nvSpPr>
        <p:spPr bwMode="auto">
          <a:xfrm>
            <a:off x="609601" y="279077"/>
            <a:ext cx="10964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0" fontAlgn="base" hangingPunct="0">
              <a:spcBef>
                <a:spcPct val="0"/>
              </a:spcBef>
              <a:spcAft>
                <a:spcPct val="0"/>
              </a:spcAft>
              <a:buNone/>
              <a:defRPr/>
            </a:pPr>
            <a:r>
              <a:rPr lang="en-US" sz="2800" b="1" dirty="0" smtClean="0">
                <a:latin typeface="Times New Roman" pitchFamily="18" charset="0"/>
                <a:cs typeface="Times New Roman" pitchFamily="18" charset="0"/>
              </a:rPr>
              <a:t>II. QUY TRÌNH XÂY DỰNG ĐỀ KIỂM TRA ĐỊNH KÌ</a:t>
            </a:r>
            <a:endParaRPr lang="en-US" altLang="en-US" sz="2800" b="1" dirty="0">
              <a:latin typeface="Times New Roman" panose="02020603050405020304" pitchFamily="18" charset="0"/>
              <a:cs typeface="Times New Roman" panose="02020603050405020304" pitchFamily="18" charset="0"/>
            </a:endParaRPr>
          </a:p>
        </p:txBody>
      </p:sp>
      <p:sp>
        <p:nvSpPr>
          <p:cNvPr id="9"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410817" y="818088"/>
            <a:ext cx="10579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altLang="en-US" sz="28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sz="2800" b="1" dirty="0">
                <a:latin typeface="Times New Roman" panose="02020603050405020304" pitchFamily="18" charset="0"/>
                <a:ea typeface="Times New Roman" panose="02020603050405020304" pitchFamily="18" charset="0"/>
              </a:rPr>
              <a:t>c. </a:t>
            </a:r>
            <a:r>
              <a:rPr lang="en-US" sz="2800" b="1" dirty="0" err="1">
                <a:latin typeface="Times New Roman" panose="02020603050405020304" pitchFamily="18" charset="0"/>
                <a:ea typeface="Times New Roman" panose="02020603050405020304" pitchFamily="18" charset="0"/>
              </a:rPr>
              <a:t>Xây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dựng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hỏi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đánh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giá</a:t>
            </a:r>
            <a:r>
              <a:rPr lang="en-US" sz="2800" b="1" dirty="0">
                <a:latin typeface="Times New Roman" panose="02020603050405020304" pitchFamily="18" charset="0"/>
                <a:ea typeface="Times New Roman" panose="02020603050405020304" pitchFamily="18" charset="0"/>
              </a:rPr>
              <a:t>:</a:t>
            </a:r>
            <a:endParaRPr lang="en-US" sz="2600" b="1" dirty="0">
              <a:latin typeface="Times New Roman" panose="02020603050405020304" pitchFamily="18" charset="0"/>
              <a:ea typeface="Times New Roman" panose="02020603050405020304" pitchFamily="18" charset="0"/>
            </a:endParaRPr>
          </a:p>
        </p:txBody>
      </p:sp>
      <p:sp>
        <p:nvSpPr>
          <p:cNvPr id="11"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589721" y="1253169"/>
            <a:ext cx="10579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Xây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dựng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hỏi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đánh</a:t>
            </a:r>
            <a:r>
              <a:rPr lang="en-US" sz="2800" b="1" dirty="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giá</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năng</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lực</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đọc</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hiểu</a:t>
            </a:r>
            <a:r>
              <a:rPr lang="en-US" sz="2800" b="1" dirty="0" smtClean="0">
                <a:latin typeface="Times New Roman" panose="02020603050405020304" pitchFamily="18" charset="0"/>
                <a:ea typeface="Times New Roman" panose="02020603050405020304" pitchFamily="18" charset="0"/>
              </a:rPr>
              <a:t>:</a:t>
            </a:r>
            <a:endParaRPr lang="en-US" sz="2600" b="1" dirty="0">
              <a:latin typeface="Times New Roman" panose="02020603050405020304" pitchFamily="18" charset="0"/>
              <a:ea typeface="Times New Roman" panose="02020603050405020304" pitchFamily="18" charset="0"/>
            </a:endParaRPr>
          </a:p>
        </p:txBody>
      </p:sp>
      <p:sp>
        <p:nvSpPr>
          <p:cNvPr id="12"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609601" y="1776389"/>
            <a:ext cx="10579343" cy="342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eaLnBrk="0" fontAlgn="base" hangingPunct="0">
              <a:lnSpc>
                <a:spcPct val="125000"/>
              </a:lnSpc>
              <a:spcBef>
                <a:spcPct val="0"/>
              </a:spcBef>
              <a:spcAft>
                <a:spcPts val="800"/>
              </a:spcAft>
              <a:buNone/>
              <a:defRPr/>
            </a:pP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a:t>
            </a:r>
            <a:r>
              <a:rPr lang="en-US" altLang="en-US" sz="2800" dirty="0" smtClean="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smtClean="0">
                <a:latin typeface="Times New Roman" panose="02020603050405020304" pitchFamily="18" charset="0"/>
                <a:ea typeface="DengXian" panose="02010600030101010101" pitchFamily="2" charset="-122"/>
                <a:cs typeface="Times New Roman" panose="02020603050405020304" pitchFamily="18" charset="0"/>
              </a:rPr>
              <a:t>Chú</a:t>
            </a:r>
            <a:r>
              <a:rPr lang="en-US" altLang="en-US" sz="2800" dirty="0" smtClean="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ý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sử</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dụng</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chính</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xác</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các</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từ</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khoá</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nhất</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là</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động</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từ</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trong</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câu</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hỏi</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câu</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smtClean="0">
                <a:latin typeface="Times New Roman" panose="02020603050405020304" pitchFamily="18" charset="0"/>
                <a:ea typeface="DengXian" panose="02010600030101010101" pitchFamily="2" charset="-122"/>
                <a:cs typeface="Times New Roman" panose="02020603050405020304" pitchFamily="18" charset="0"/>
              </a:rPr>
              <a:t>lệnh</a:t>
            </a:r>
            <a:r>
              <a:rPr lang="en-US" altLang="en-US" sz="2800" dirty="0" smtClean="0">
                <a:latin typeface="Times New Roman" panose="02020603050405020304" pitchFamily="18" charset="0"/>
                <a:ea typeface="DengXian" panose="02010600030101010101" pitchFamily="2" charset="-122"/>
                <a:cs typeface="Times New Roman" panose="02020603050405020304" pitchFamily="18" charset="0"/>
              </a:rPr>
              <a:t>.</a:t>
            </a:r>
          </a:p>
          <a:p>
            <a:pPr lvl="0" algn="just" eaLnBrk="0" fontAlgn="base" hangingPunct="0">
              <a:lnSpc>
                <a:spcPct val="125000"/>
              </a:lnSpc>
              <a:spcBef>
                <a:spcPct val="0"/>
              </a:spcBef>
              <a:spcAft>
                <a:spcPts val="800"/>
              </a:spcAft>
              <a:buNone/>
              <a:defRPr/>
            </a:pP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a:t>
            </a:r>
            <a:r>
              <a:rPr lang="en-US" altLang="en-US" sz="2800" dirty="0" smtClean="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smtClean="0">
                <a:latin typeface="Times New Roman" panose="02020603050405020304" pitchFamily="18" charset="0"/>
                <a:ea typeface="DengXian" panose="02010600030101010101" pitchFamily="2" charset="-122"/>
                <a:cs typeface="Times New Roman" panose="02020603050405020304" pitchFamily="18" charset="0"/>
              </a:rPr>
              <a:t>Cần</a:t>
            </a:r>
            <a:r>
              <a:rPr lang="en-US" altLang="en-US" sz="2800" dirty="0" smtClean="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đảm</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bảo</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đủ</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các</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mức</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độ</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nhận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biết</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truy</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xuất</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thông</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tin),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thông</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hiểu</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phân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tích</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suy</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luận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vận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dụng</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đánh</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giá</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phản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hồi</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vận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dụng</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vào</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thực</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tiễn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Ít</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nhất</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có</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1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câu</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hỏi</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kiểm</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tra</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khả</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năng</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vận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dụng</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kiến</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thức</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tiếng</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Việt</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để</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đọc</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a:t>
            </a:r>
            <a:r>
              <a:rPr lang="en-US" altLang="en-US" sz="2800" dirty="0" err="1">
                <a:latin typeface="Times New Roman" panose="02020603050405020304" pitchFamily="18" charset="0"/>
                <a:ea typeface="DengXian" panose="02010600030101010101" pitchFamily="2" charset="-122"/>
                <a:cs typeface="Times New Roman" panose="02020603050405020304" pitchFamily="18" charset="0"/>
              </a:rPr>
              <a:t>hiểu</a:t>
            </a:r>
            <a:r>
              <a:rPr lang="en-US" altLang="en-US" sz="2800" dirty="0">
                <a:latin typeface="Times New Roman" panose="02020603050405020304" pitchFamily="18" charset="0"/>
                <a:ea typeface="DengXian" panose="02010600030101010101" pitchFamily="2" charset="-122"/>
                <a:cs typeface="Times New Roman" panose="02020603050405020304" pitchFamily="18" charset="0"/>
              </a:rPr>
              <a:t> VB.</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439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A0EF8FA-01A2-48B2-8A1A-491F6796DE98}"/>
              </a:ext>
            </a:extLst>
          </p:cNvPr>
          <p:cNvSpPr/>
          <p:nvPr/>
        </p:nvSpPr>
        <p:spPr>
          <a:xfrm>
            <a:off x="4007768" y="188640"/>
            <a:ext cx="4968552" cy="7200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CÁC DẠNG CÂU HỎI ĐỌC HIỂU</a:t>
            </a:r>
          </a:p>
        </p:txBody>
      </p:sp>
      <p:sp>
        <p:nvSpPr>
          <p:cNvPr id="5" name="Rectangle: Rounded Corners 4">
            <a:extLst>
              <a:ext uri="{FF2B5EF4-FFF2-40B4-BE49-F238E27FC236}">
                <a16:creationId xmlns:a16="http://schemas.microsoft.com/office/drawing/2014/main" xmlns="" id="{3CB26B79-7860-41CA-A9E5-EE76F219598D}"/>
              </a:ext>
            </a:extLst>
          </p:cNvPr>
          <p:cNvSpPr/>
          <p:nvPr/>
        </p:nvSpPr>
        <p:spPr>
          <a:xfrm>
            <a:off x="407368" y="1772816"/>
            <a:ext cx="3600400" cy="45365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rgbClr val="002060"/>
                </a:solidFill>
                <a:latin typeface="Times New Roman" panose="02020603050405020304" pitchFamily="18" charset="0"/>
                <a:cs typeface="Times New Roman" panose="02020603050405020304" pitchFamily="18" charset="0"/>
              </a:rPr>
              <a:t>CÂU HỎI</a:t>
            </a:r>
          </a:p>
          <a:p>
            <a:pPr lvl="0" algn="ctr"/>
            <a:r>
              <a:rPr lang="en-US" sz="2400" b="1" dirty="0">
                <a:solidFill>
                  <a:srgbClr val="002060"/>
                </a:solidFill>
                <a:latin typeface="Times New Roman" panose="02020603050405020304" pitchFamily="18" charset="0"/>
                <a:cs typeface="Times New Roman" panose="02020603050405020304" pitchFamily="18" charset="0"/>
              </a:rPr>
              <a:t> NHẬN BIẾT</a:t>
            </a:r>
          </a:p>
          <a:p>
            <a:pPr lvl="0"/>
            <a:r>
              <a:rPr lang="vi-VN" sz="2400" dirty="0">
                <a:solidFill>
                  <a:schemeClr val="tx1"/>
                </a:solidFill>
                <a:latin typeface="Times New Roman" panose="02020603050405020304" pitchFamily="18" charset="0"/>
                <a:cs typeface="Times New Roman" panose="02020603050405020304" pitchFamily="18" charset="0"/>
              </a:rPr>
              <a:t>Nhằm đánh giá khả năng t</a:t>
            </a:r>
            <a:r>
              <a:rPr lang="en-US" sz="2400" dirty="0" err="1">
                <a:solidFill>
                  <a:schemeClr val="tx1"/>
                </a:solidFill>
                <a:latin typeface="Times New Roman" panose="02020603050405020304" pitchFamily="18" charset="0"/>
                <a:cs typeface="Times New Roman" panose="02020603050405020304" pitchFamily="18" charset="0"/>
              </a:rPr>
              <a:t>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vi-VN" sz="2400" dirty="0">
                <a:solidFill>
                  <a:schemeClr val="tx1"/>
                </a:solidFill>
                <a:latin typeface="Times New Roman" panose="02020603050405020304" pitchFamily="18" charset="0"/>
                <a:cs typeface="Times New Roman" panose="02020603050405020304" pitchFamily="18" charset="0"/>
              </a:rPr>
              <a:t> 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thông</a:t>
            </a:r>
            <a:r>
              <a:rPr lang="en-US" sz="2400" dirty="0">
                <a:solidFill>
                  <a:schemeClr val="tx1"/>
                </a:solidFill>
                <a:latin typeface="Times New Roman" panose="02020603050405020304" pitchFamily="18" charset="0"/>
                <a:cs typeface="Times New Roman" panose="02020603050405020304" pitchFamily="18" charset="0"/>
              </a:rPr>
              <a:t> tin </a:t>
            </a:r>
            <a:r>
              <a:rPr lang="en-US" sz="2400" dirty="0" err="1">
                <a:solidFill>
                  <a:schemeClr val="tx1"/>
                </a:solidFill>
                <a:latin typeface="Times New Roman" panose="02020603050405020304" pitchFamily="18" charset="0"/>
                <a:cs typeface="Times New Roman" panose="02020603050405020304" pitchFamily="18" charset="0"/>
              </a:rPr>
              <a:t>được</a:t>
            </a:r>
            <a:r>
              <a:rPr lang="vi-VN" sz="2400" dirty="0">
                <a:solidFill>
                  <a:schemeClr val="tx1"/>
                </a:solidFill>
                <a:latin typeface="Times New Roman" panose="02020603050405020304" pitchFamily="18" charset="0"/>
                <a:cs typeface="Times New Roman" panose="02020603050405020304" pitchFamily="18" charset="0"/>
              </a:rPr>
              <a:t> thể hiện một cách </a:t>
            </a:r>
            <a:r>
              <a:rPr lang="en-US" sz="2400" dirty="0" err="1">
                <a:solidFill>
                  <a:schemeClr val="tx1"/>
                </a:solidFill>
                <a:latin typeface="Times New Roman" panose="02020603050405020304" pitchFamily="18" charset="0"/>
                <a:cs typeface="Times New Roman" panose="02020603050405020304" pitchFamily="18" charset="0"/>
              </a:rPr>
              <a:t>tường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minh</a:t>
            </a:r>
            <a:r>
              <a:rPr lang="vi-VN" sz="2400" dirty="0">
                <a:solidFill>
                  <a:schemeClr val="tx1"/>
                </a:solidFill>
                <a:latin typeface="Times New Roman" panose="02020603050405020304" pitchFamily="18" charset="0"/>
                <a:cs typeface="Times New Roman" panose="02020603050405020304" pitchFamily="18" charset="0"/>
              </a:rPr>
              <a:t> trong văn bản.</a:t>
            </a:r>
            <a:endParaRPr lang="en-US" sz="2400" dirty="0">
              <a:solidFill>
                <a:schemeClr val="tx1"/>
              </a:solidFill>
              <a:latin typeface="Times New Roman" panose="02020603050405020304" pitchFamily="18" charset="0"/>
              <a:cs typeface="Times New Roman" panose="02020603050405020304" pitchFamily="18" charset="0"/>
            </a:endParaRPr>
          </a:p>
          <a:p>
            <a:pPr lvl="0"/>
            <a:r>
              <a:rPr lang="en-US" sz="2400" dirty="0">
                <a:solidFill>
                  <a:schemeClr val="tx1"/>
                </a:solidFill>
                <a:latin typeface="Times New Roman" panose="02020603050405020304" pitchFamily="18" charset="0"/>
                <a:cs typeface="Times New Roman" panose="02020603050405020304" pitchFamily="18" charset="0"/>
              </a:rPr>
              <a:t>-TL: 1-2 </a:t>
            </a:r>
            <a:r>
              <a:rPr lang="en-US" sz="2400" dirty="0" err="1">
                <a:solidFill>
                  <a:schemeClr val="tx1"/>
                </a:solidFill>
                <a:latin typeface="Times New Roman" panose="02020603050405020304" pitchFamily="18" charset="0"/>
                <a:cs typeface="Times New Roman" panose="02020603050405020304" pitchFamily="18" charset="0"/>
              </a:rPr>
              <a:t>câu</a:t>
            </a:r>
            <a:endParaRPr lang="en-US" sz="2400" dirty="0">
              <a:solidFill>
                <a:schemeClr val="tx1"/>
              </a:solidFill>
              <a:latin typeface="Times New Roman" panose="02020603050405020304" pitchFamily="18" charset="0"/>
              <a:cs typeface="Times New Roman" panose="02020603050405020304" pitchFamily="18" charset="0"/>
            </a:endParaRPr>
          </a:p>
          <a:p>
            <a:pPr lvl="0"/>
            <a:r>
              <a:rPr lang="en-US" sz="2400" dirty="0">
                <a:solidFill>
                  <a:schemeClr val="tx1"/>
                </a:solidFill>
                <a:latin typeface="Times New Roman" panose="02020603050405020304" pitchFamily="18" charset="0"/>
                <a:cs typeface="Times New Roman" panose="02020603050405020304" pitchFamily="18" charset="0"/>
              </a:rPr>
              <a:t>-TNKQ+TL: 3-4 </a:t>
            </a:r>
            <a:r>
              <a:rPr lang="en-US" sz="2400" dirty="0" err="1">
                <a:solidFill>
                  <a:schemeClr val="tx1"/>
                </a:solidFill>
                <a:latin typeface="Times New Roman" panose="02020603050405020304" pitchFamily="18" charset="0"/>
                <a:cs typeface="Times New Roman" panose="02020603050405020304" pitchFamily="18" charset="0"/>
              </a:rPr>
              <a:t>câu</a:t>
            </a:r>
            <a:endParaRPr lang="en-US" sz="2400" dirty="0">
              <a:solidFill>
                <a:schemeClr val="tx1"/>
              </a:solidFill>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4239986B-5ED6-4A63-9E6F-8CF975CA9A73}"/>
              </a:ext>
            </a:extLst>
          </p:cNvPr>
          <p:cNvSpPr/>
          <p:nvPr/>
        </p:nvSpPr>
        <p:spPr>
          <a:xfrm>
            <a:off x="4511824" y="1772816"/>
            <a:ext cx="3960440" cy="45365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1" dirty="0">
              <a:solidFill>
                <a:schemeClr val="tx2"/>
              </a:solidFill>
              <a:latin typeface="Times New Roman" panose="02020603050405020304" pitchFamily="18" charset="0"/>
              <a:cs typeface="Times New Roman" panose="02020603050405020304" pitchFamily="18" charset="0"/>
            </a:endParaRPr>
          </a:p>
          <a:p>
            <a:pPr lvl="0" algn="ctr"/>
            <a:endParaRPr lang="en-US" sz="2400" b="1" dirty="0">
              <a:solidFill>
                <a:schemeClr val="tx2"/>
              </a:solidFill>
              <a:latin typeface="Times New Roman" panose="02020603050405020304" pitchFamily="18" charset="0"/>
              <a:cs typeface="Times New Roman" panose="02020603050405020304" pitchFamily="18" charset="0"/>
            </a:endParaRPr>
          </a:p>
          <a:p>
            <a:pPr lvl="0" algn="ctr"/>
            <a:r>
              <a:rPr lang="en-US" sz="2400" b="1" dirty="0">
                <a:solidFill>
                  <a:schemeClr val="tx2"/>
                </a:solidFill>
                <a:latin typeface="Times New Roman" panose="02020603050405020304" pitchFamily="18" charset="0"/>
                <a:cs typeface="Times New Roman" panose="02020603050405020304" pitchFamily="18" charset="0"/>
              </a:rPr>
              <a:t>CÂU HỎI</a:t>
            </a:r>
          </a:p>
          <a:p>
            <a:pPr lvl="0" algn="ctr"/>
            <a:r>
              <a:rPr lang="en-US" sz="2400" b="1" dirty="0">
                <a:solidFill>
                  <a:schemeClr val="tx2"/>
                </a:solidFill>
                <a:latin typeface="Times New Roman" panose="02020603050405020304" pitchFamily="18" charset="0"/>
                <a:cs typeface="Times New Roman" panose="02020603050405020304" pitchFamily="18" charset="0"/>
              </a:rPr>
              <a:t> THÔNG HIỂU</a:t>
            </a:r>
          </a:p>
          <a:p>
            <a:pPr lvl="0" algn="just"/>
            <a:r>
              <a:rPr lang="vi-VN" sz="2400" dirty="0">
                <a:solidFill>
                  <a:schemeClr val="tx1"/>
                </a:solidFill>
                <a:latin typeface="Times New Roman" panose="02020603050405020304" pitchFamily="18" charset="0"/>
                <a:cs typeface="Times New Roman" panose="02020603050405020304" pitchFamily="18" charset="0"/>
              </a:rPr>
              <a:t>Nhằm đánh giá khả năng s</a:t>
            </a:r>
            <a:r>
              <a:rPr lang="en-US" sz="2400" dirty="0" err="1">
                <a:solidFill>
                  <a:schemeClr val="tx1"/>
                </a:solidFill>
                <a:latin typeface="Times New Roman" panose="02020603050405020304" pitchFamily="18" charset="0"/>
                <a:cs typeface="Times New Roman" panose="02020603050405020304" pitchFamily="18" charset="0"/>
              </a:rPr>
              <a:t>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luận</a:t>
            </a:r>
            <a:r>
              <a:rPr lang="vi-VN" sz="2400" dirty="0">
                <a:solidFill>
                  <a:schemeClr val="tx1"/>
                </a:solidFill>
                <a:latin typeface="Times New Roman" panose="02020603050405020304" pitchFamily="18" charset="0"/>
                <a:cs typeface="Times New Roman" panose="02020603050405020304" pitchFamily="18" charset="0"/>
              </a:rPr>
              <a:t>, tìm hiểu, phân tích những chi tiết, đặc điểm cụ thể về nội dung, hình thức của các kiểu loại văn bản.</a:t>
            </a:r>
            <a:endParaRPr lang="en-US" sz="2400" dirty="0">
              <a:solidFill>
                <a:schemeClr val="tx1"/>
              </a:solidFill>
              <a:latin typeface="Times New Roman" panose="02020603050405020304" pitchFamily="18" charset="0"/>
              <a:cs typeface="Times New Roman" panose="02020603050405020304" pitchFamily="18" charset="0"/>
            </a:endParaRPr>
          </a:p>
          <a:p>
            <a:pPr lvl="0" algn="just"/>
            <a:r>
              <a:rPr lang="en-US" sz="2400" dirty="0">
                <a:solidFill>
                  <a:schemeClr val="tx1"/>
                </a:solidFill>
                <a:latin typeface="Times New Roman" panose="02020603050405020304" pitchFamily="18" charset="0"/>
                <a:cs typeface="Times New Roman" panose="02020603050405020304" pitchFamily="18" charset="0"/>
              </a:rPr>
              <a:t>-TL: 2-3 </a:t>
            </a:r>
            <a:r>
              <a:rPr lang="en-US" sz="2400" dirty="0" err="1">
                <a:solidFill>
                  <a:schemeClr val="tx1"/>
                </a:solidFill>
                <a:latin typeface="Times New Roman" panose="02020603050405020304" pitchFamily="18" charset="0"/>
                <a:cs typeface="Times New Roman" panose="02020603050405020304" pitchFamily="18" charset="0"/>
              </a:rPr>
              <a:t>câu</a:t>
            </a:r>
            <a:endParaRPr lang="en-US" sz="2400" dirty="0">
              <a:solidFill>
                <a:schemeClr val="tx1"/>
              </a:solidFill>
              <a:latin typeface="Times New Roman" panose="02020603050405020304" pitchFamily="18" charset="0"/>
              <a:cs typeface="Times New Roman" panose="02020603050405020304" pitchFamily="18" charset="0"/>
            </a:endParaRPr>
          </a:p>
          <a:p>
            <a:pPr lvl="0" algn="just"/>
            <a:r>
              <a:rPr lang="en-US" sz="2400" dirty="0">
                <a:solidFill>
                  <a:schemeClr val="tx1"/>
                </a:solidFill>
                <a:latin typeface="Times New Roman" panose="02020603050405020304" pitchFamily="18" charset="0"/>
                <a:cs typeface="Times New Roman" panose="02020603050405020304" pitchFamily="18" charset="0"/>
              </a:rPr>
              <a:t>-TNKQ+TL: 3-4 </a:t>
            </a:r>
            <a:r>
              <a:rPr lang="en-US" sz="2400" dirty="0" err="1">
                <a:solidFill>
                  <a:schemeClr val="tx1"/>
                </a:solidFill>
                <a:latin typeface="Times New Roman" panose="02020603050405020304" pitchFamily="18" charset="0"/>
                <a:cs typeface="Times New Roman" panose="02020603050405020304" pitchFamily="18" charset="0"/>
              </a:rPr>
              <a:t>câu</a:t>
            </a:r>
            <a:endParaRPr lang="en-US" sz="2400" b="1" dirty="0">
              <a:solidFill>
                <a:schemeClr val="tx1"/>
              </a:solidFill>
              <a:latin typeface="Times New Roman" panose="02020603050405020304" pitchFamily="18" charset="0"/>
              <a:cs typeface="Times New Roman" panose="02020603050405020304" pitchFamily="18" charset="0"/>
            </a:endParaRPr>
          </a:p>
          <a:p>
            <a:pPr lvl="0" algn="ctr"/>
            <a:endParaRPr lang="en-US" sz="2400" b="1" dirty="0">
              <a:solidFill>
                <a:schemeClr val="tx2"/>
              </a:solidFill>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CDCDFB1C-3977-49DC-BED5-E7C768693199}"/>
              </a:ext>
            </a:extLst>
          </p:cNvPr>
          <p:cNvSpPr/>
          <p:nvPr/>
        </p:nvSpPr>
        <p:spPr>
          <a:xfrm>
            <a:off x="8760296" y="1772816"/>
            <a:ext cx="3312368" cy="45365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accent1">
                    <a:lumMod val="75000"/>
                  </a:schemeClr>
                </a:solidFill>
                <a:latin typeface="Times New Roman" panose="02020603050405020304" pitchFamily="18" charset="0"/>
                <a:cs typeface="Times New Roman" panose="02020603050405020304" pitchFamily="18" charset="0"/>
              </a:rPr>
              <a:t>CÂU HỎI</a:t>
            </a:r>
          </a:p>
          <a:p>
            <a:pPr lvl="0" algn="ctr"/>
            <a:r>
              <a:rPr lang="en-US" sz="2400" b="1" dirty="0">
                <a:solidFill>
                  <a:schemeClr val="accent1">
                    <a:lumMod val="75000"/>
                  </a:schemeClr>
                </a:solidFill>
                <a:latin typeface="Times New Roman" panose="02020603050405020304" pitchFamily="18" charset="0"/>
                <a:cs typeface="Times New Roman" panose="02020603050405020304" pitchFamily="18" charset="0"/>
              </a:rPr>
              <a:t> VẬN DỤNG</a:t>
            </a:r>
          </a:p>
          <a:p>
            <a:pPr lvl="0"/>
            <a:r>
              <a:rPr lang="vi-VN" sz="2400" dirty="0">
                <a:solidFill>
                  <a:schemeClr val="tx1"/>
                </a:solidFill>
                <a:latin typeface="Times New Roman" panose="02020603050405020304" pitchFamily="18" charset="0"/>
                <a:cs typeface="Times New Roman" panose="02020603050405020304" pitchFamily="18" charset="0"/>
              </a:rPr>
              <a:t>Nhằm đánh giá tư duy b</a:t>
            </a:r>
            <a:r>
              <a:rPr lang="en-US" sz="2400" dirty="0" err="1">
                <a:solidFill>
                  <a:schemeClr val="tx1"/>
                </a:solidFill>
                <a:latin typeface="Times New Roman" panose="02020603050405020304" pitchFamily="18" charset="0"/>
                <a:cs typeface="Times New Roman" panose="02020603050405020304" pitchFamily="18" charset="0"/>
              </a:rPr>
              <a:t>ậc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cao</a:t>
            </a:r>
            <a:r>
              <a:rPr lang="vi-VN" sz="2400" dirty="0">
                <a:solidFill>
                  <a:schemeClr val="tx1"/>
                </a:solidFill>
                <a:latin typeface="Times New Roman" panose="02020603050405020304" pitchFamily="18" charset="0"/>
                <a:cs typeface="Times New Roman" panose="02020603050405020304" pitchFamily="18" charset="0"/>
              </a:rPr>
              <a:t>, khả năng tổng hợp, kết nối liên văn bản và kết nối văn bản với trải nghiệm và giá trị sống của cá nhân.</a:t>
            </a:r>
            <a:endParaRPr lang="en-US" sz="2400" dirty="0">
              <a:solidFill>
                <a:schemeClr val="tx1"/>
              </a:solidFill>
              <a:latin typeface="Times New Roman" panose="02020603050405020304" pitchFamily="18" charset="0"/>
              <a:cs typeface="Times New Roman" panose="02020603050405020304" pitchFamily="18" charset="0"/>
            </a:endParaRPr>
          </a:p>
          <a:p>
            <a:pPr lvl="0"/>
            <a:r>
              <a:rPr lang="en-US" sz="2400" dirty="0">
                <a:solidFill>
                  <a:schemeClr val="tx1"/>
                </a:solidFill>
                <a:latin typeface="Times New Roman" panose="02020603050405020304" pitchFamily="18" charset="0"/>
                <a:cs typeface="Times New Roman" panose="02020603050405020304" pitchFamily="18" charset="0"/>
              </a:rPr>
              <a:t>-2 </a:t>
            </a:r>
            <a:r>
              <a:rPr lang="en-US" sz="2400" dirty="0" err="1">
                <a:solidFill>
                  <a:schemeClr val="tx1"/>
                </a:solidFill>
                <a:latin typeface="Times New Roman" panose="02020603050405020304" pitchFamily="18" charset="0"/>
                <a:cs typeface="Times New Roman" panose="02020603050405020304" pitchFamily="18" charset="0"/>
              </a:rPr>
              <a:t>câu</a:t>
            </a:r>
            <a:endParaRPr lang="en-US" sz="2400" dirty="0">
              <a:solidFill>
                <a:schemeClr val="tx1"/>
              </a:solidFill>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xmlns="" id="{1505E6E4-7BCF-446D-8B9A-A2002C703829}"/>
              </a:ext>
            </a:extLst>
          </p:cNvPr>
          <p:cNvCxnSpPr>
            <a:stCxn id="4" idx="2"/>
            <a:endCxn id="5" idx="0"/>
          </p:cNvCxnSpPr>
          <p:nvPr/>
        </p:nvCxnSpPr>
        <p:spPr>
          <a:xfrm flipH="1">
            <a:off x="2207568" y="908720"/>
            <a:ext cx="4284476"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1A275C5A-9A9C-4E3E-B3C5-82D37E0B94FA}"/>
              </a:ext>
            </a:extLst>
          </p:cNvPr>
          <p:cNvCxnSpPr>
            <a:cxnSpLocks/>
            <a:stCxn id="4" idx="2"/>
          </p:cNvCxnSpPr>
          <p:nvPr/>
        </p:nvCxnSpPr>
        <p:spPr>
          <a:xfrm>
            <a:off x="6492044" y="908720"/>
            <a:ext cx="378042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7F4964D3-F7F9-4066-82A5-B650AEB85C02}"/>
              </a:ext>
            </a:extLst>
          </p:cNvPr>
          <p:cNvCxnSpPr>
            <a:cxnSpLocks/>
            <a:stCxn id="4" idx="2"/>
            <a:endCxn id="6" idx="0"/>
          </p:cNvCxnSpPr>
          <p:nvPr/>
        </p:nvCxnSpPr>
        <p:spPr>
          <a:xfrm>
            <a:off x="6492044" y="908720"/>
            <a:ext cx="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539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 y="6478775"/>
            <a:ext cx="4423135" cy="99237"/>
            <a:chOff x="1" y="4901613"/>
            <a:chExt cx="3317351" cy="74428"/>
          </a:xfrm>
        </p:grpSpPr>
        <p:sp>
          <p:nvSpPr>
            <p:cNvPr id="9" name="Snip Single Corner Rectangle 8"/>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ight Triangle 11"/>
            <p:cNvSpPr/>
            <p:nvPr/>
          </p:nvSpPr>
          <p:spPr>
            <a:xfrm>
              <a:off x="3157864" y="4907589"/>
              <a:ext cx="159488" cy="68452"/>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grpSp>
        <p:nvGrpSpPr>
          <p:cNvPr id="15" name="Group 14"/>
          <p:cNvGrpSpPr/>
          <p:nvPr/>
        </p:nvGrpSpPr>
        <p:grpSpPr>
          <a:xfrm>
            <a:off x="4437325" y="6608482"/>
            <a:ext cx="7754675" cy="98689"/>
            <a:chOff x="3327994" y="4860244"/>
            <a:chExt cx="5837270" cy="74438"/>
          </a:xfrm>
        </p:grpSpPr>
        <p:sp>
          <p:nvSpPr>
            <p:cNvPr id="22" name="Snip Single Corner Rectangle 21"/>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ight Triangle 24"/>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16" name="Flowchart: Alternate Process 15">
            <a:extLst>
              <a:ext uri="{FF2B5EF4-FFF2-40B4-BE49-F238E27FC236}">
                <a16:creationId xmlns:a16="http://schemas.microsoft.com/office/drawing/2014/main" xmlns="" id="{947E734F-BCE0-4497-A778-9ADF2D877991}"/>
              </a:ext>
            </a:extLst>
          </p:cNvPr>
          <p:cNvSpPr/>
          <p:nvPr/>
        </p:nvSpPr>
        <p:spPr>
          <a:xfrm>
            <a:off x="474135" y="920955"/>
            <a:ext cx="11252200" cy="873907"/>
          </a:xfrm>
          <a:prstGeom prst="flowChartAlternateProcess">
            <a:avLst/>
          </a:prstGeom>
          <a:solidFill>
            <a:srgbClr val="0D0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Động</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từ</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mô</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tả</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mức</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độ</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a:t>
            </a:r>
            <a:r>
              <a:rPr kumimoji="0" lang="vi-VN"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ư</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duy</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môn</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Ngữ</a:t>
            </a:r>
            <a:r>
              <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endPar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p:cNvGraphicFramePr>
            <a:graphicFrameLocks noGrp="1"/>
          </p:cNvGraphicFramePr>
          <p:nvPr>
            <p:extLst/>
          </p:nvPr>
        </p:nvGraphicFramePr>
        <p:xfrm>
          <a:off x="499532" y="2373428"/>
          <a:ext cx="11201401" cy="3534121"/>
        </p:xfrm>
        <a:graphic>
          <a:graphicData uri="http://schemas.openxmlformats.org/drawingml/2006/table">
            <a:tbl>
              <a:tblPr firstRow="1" firstCol="1" bandRow="1">
                <a:tableStyleId>{5C22544A-7EE6-4342-B048-85BDC9FD1C3A}</a:tableStyleId>
              </a:tblPr>
              <a:tblGrid>
                <a:gridCol w="1583495">
                  <a:extLst>
                    <a:ext uri="{9D8B030D-6E8A-4147-A177-3AD203B41FA5}">
                      <a16:colId xmlns:a16="http://schemas.microsoft.com/office/drawing/2014/main" xmlns="" val="4069551296"/>
                    </a:ext>
                  </a:extLst>
                </a:gridCol>
                <a:gridCol w="9617906">
                  <a:extLst>
                    <a:ext uri="{9D8B030D-6E8A-4147-A177-3AD203B41FA5}">
                      <a16:colId xmlns:a16="http://schemas.microsoft.com/office/drawing/2014/main" xmlns="" val="451336630"/>
                    </a:ext>
                  </a:extLst>
                </a:gridCol>
              </a:tblGrid>
              <a:tr h="661073">
                <a:tc>
                  <a:txBody>
                    <a:bodyPr/>
                    <a:lstStyle/>
                    <a:p>
                      <a:pPr algn="ctr">
                        <a:lnSpc>
                          <a:spcPct val="100000"/>
                        </a:lnSpc>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Mức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độ</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947" marR="19947" marT="0" marB="0" anchor="ctr"/>
                </a:tc>
                <a:tc>
                  <a:txBody>
                    <a:bodyPr/>
                    <a:lstStyle/>
                    <a:p>
                      <a:pPr algn="ctr">
                        <a:lnSpc>
                          <a:spcPct val="100000"/>
                        </a:lnSpc>
                        <a:spcBef>
                          <a:spcPts val="300"/>
                        </a:spcBef>
                        <a:spcAft>
                          <a:spcPts val="3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mức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947" marR="19947" marT="0" marB="0" anchor="ctr"/>
                </a:tc>
                <a:extLst>
                  <a:ext uri="{0D108BD9-81ED-4DB2-BD59-A6C34878D82A}">
                    <a16:rowId xmlns:a16="http://schemas.microsoft.com/office/drawing/2014/main" xmlns="" val="3529762691"/>
                  </a:ext>
                </a:extLst>
              </a:tr>
              <a:tr h="2873048">
                <a:tc>
                  <a:txBody>
                    <a:bodyPr/>
                    <a:lstStyle/>
                    <a:p>
                      <a:pPr algn="ctr">
                        <a:lnSpc>
                          <a:spcPct val="100000"/>
                        </a:lnSpc>
                        <a:spcBef>
                          <a:spcPts val="300"/>
                        </a:spcBef>
                        <a:spcAft>
                          <a:spcPts val="300"/>
                        </a:spcAft>
                      </a:pPr>
                      <a:r>
                        <a:rPr lang="en-US" sz="3700" dirty="0">
                          <a:effectLst/>
                          <a:latin typeface="Times New Roman" panose="02020603050405020304" pitchFamily="18" charset="0"/>
                          <a:cs typeface="Times New Roman" panose="02020603050405020304" pitchFamily="18" charset="0"/>
                        </a:rPr>
                        <a:t>BIẾT</a:t>
                      </a:r>
                      <a:endParaRPr lang="en-US" sz="3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947" marR="19947" marT="0" marB="0" anchor="ctr"/>
                </a:tc>
                <a:tc>
                  <a:txBody>
                    <a:bodyPr/>
                    <a:lstStyle/>
                    <a:p>
                      <a:pPr algn="just">
                        <a:lnSpc>
                          <a:spcPct val="100000"/>
                        </a:lnSpc>
                        <a:spcBef>
                          <a:spcPts val="600"/>
                        </a:spcBef>
                        <a:spcAft>
                          <a:spcPts val="600"/>
                        </a:spcAft>
                        <a:tabLst>
                          <a:tab pos="7254875" algn="l"/>
                        </a:tabLst>
                      </a:pP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Nhận</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biết</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gọi</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tên</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chỉ</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ra,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liệt</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kê</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trình</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bày</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xác</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kiểu</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văn</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bản</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thể</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loại</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lí</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lẽ</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bằng</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chứng</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thông</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tin,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biện</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pháp</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tu</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baseline="0" dirty="0" err="1">
                          <a:solidFill>
                            <a:schemeClr val="dk1"/>
                          </a:solidFill>
                          <a:effectLst/>
                          <a:latin typeface="Times New Roman" panose="02020603050405020304" pitchFamily="18" charset="0"/>
                          <a:ea typeface="+mn-ea"/>
                          <a:cs typeface="Times New Roman" panose="02020603050405020304" pitchFamily="18" charset="0"/>
                        </a:rPr>
                        <a:t>từ</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dirty="0">
                          <a:effectLst/>
                          <a:latin typeface="Times New Roman" panose="02020603050405020304" pitchFamily="18" charset="0"/>
                          <a:cs typeface="Times New Roman" panose="02020603050405020304" pitchFamily="18" charset="0"/>
                        </a:rPr>
                        <a:t> </a:t>
                      </a:r>
                    </a:p>
                  </a:txBody>
                  <a:tcPr marL="19947" marR="19947" marT="0" marB="0" anchor="ctr"/>
                </a:tc>
                <a:extLst>
                  <a:ext uri="{0D108BD9-81ED-4DB2-BD59-A6C34878D82A}">
                    <a16:rowId xmlns:a16="http://schemas.microsoft.com/office/drawing/2014/main" xmlns="" val="3708176534"/>
                  </a:ext>
                </a:extLst>
              </a:tr>
            </a:tbl>
          </a:graphicData>
        </a:graphic>
      </p:graphicFrame>
    </p:spTree>
    <p:extLst>
      <p:ext uri="{BB962C8B-B14F-4D97-AF65-F5344CB8AC3E}">
        <p14:creationId xmlns:p14="http://schemas.microsoft.com/office/powerpoint/2010/main" val="1309173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 y="6478775"/>
            <a:ext cx="4423135" cy="99237"/>
            <a:chOff x="1" y="4901613"/>
            <a:chExt cx="3317351" cy="74428"/>
          </a:xfrm>
        </p:grpSpPr>
        <p:sp>
          <p:nvSpPr>
            <p:cNvPr id="9" name="Snip Single Corner Rectangle 8"/>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ight Triangle 11"/>
            <p:cNvSpPr/>
            <p:nvPr/>
          </p:nvSpPr>
          <p:spPr>
            <a:xfrm>
              <a:off x="3157864" y="4907589"/>
              <a:ext cx="159488" cy="68452"/>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grpSp>
        <p:nvGrpSpPr>
          <p:cNvPr id="15" name="Group 14"/>
          <p:cNvGrpSpPr/>
          <p:nvPr/>
        </p:nvGrpSpPr>
        <p:grpSpPr>
          <a:xfrm>
            <a:off x="4437325" y="6608482"/>
            <a:ext cx="7754675" cy="98689"/>
            <a:chOff x="3327994" y="4860244"/>
            <a:chExt cx="5837270" cy="74438"/>
          </a:xfrm>
        </p:grpSpPr>
        <p:sp>
          <p:nvSpPr>
            <p:cNvPr id="22" name="Snip Single Corner Rectangle 21"/>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ight Triangle 24"/>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graphicFrame>
        <p:nvGraphicFramePr>
          <p:cNvPr id="2" name="Table 1"/>
          <p:cNvGraphicFramePr>
            <a:graphicFrameLocks noGrp="1"/>
          </p:cNvGraphicFramePr>
          <p:nvPr>
            <p:extLst/>
          </p:nvPr>
        </p:nvGraphicFramePr>
        <p:xfrm>
          <a:off x="474133" y="1509662"/>
          <a:ext cx="11218334" cy="4886051"/>
        </p:xfrm>
        <a:graphic>
          <a:graphicData uri="http://schemas.openxmlformats.org/drawingml/2006/table">
            <a:tbl>
              <a:tblPr firstRow="1" firstCol="1" bandRow="1">
                <a:tableStyleId>{5C22544A-7EE6-4342-B048-85BDC9FD1C3A}</a:tableStyleId>
              </a:tblPr>
              <a:tblGrid>
                <a:gridCol w="1184127">
                  <a:extLst>
                    <a:ext uri="{9D8B030D-6E8A-4147-A177-3AD203B41FA5}">
                      <a16:colId xmlns:a16="http://schemas.microsoft.com/office/drawing/2014/main" xmlns="" val="4069551296"/>
                    </a:ext>
                  </a:extLst>
                </a:gridCol>
                <a:gridCol w="10034207">
                  <a:extLst>
                    <a:ext uri="{9D8B030D-6E8A-4147-A177-3AD203B41FA5}">
                      <a16:colId xmlns:a16="http://schemas.microsoft.com/office/drawing/2014/main" xmlns="" val="451336630"/>
                    </a:ext>
                  </a:extLst>
                </a:gridCol>
              </a:tblGrid>
              <a:tr h="822051">
                <a:tc>
                  <a:txBody>
                    <a:bodyPr/>
                    <a:lstStyle/>
                    <a:p>
                      <a:pPr algn="ctr">
                        <a:lnSpc>
                          <a:spcPct val="10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Mức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947" marR="19947" marT="0" marB="0" anchor="ctr"/>
                </a:tc>
                <a:tc>
                  <a:txBody>
                    <a:bodyPr/>
                    <a:lstStyle/>
                    <a:p>
                      <a:pPr algn="ctr">
                        <a:lnSpc>
                          <a:spcPct val="100000"/>
                        </a:lnSpc>
                        <a:spcBef>
                          <a:spcPts val="300"/>
                        </a:spcBef>
                        <a:spcAft>
                          <a:spcPts val="3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947" marR="19947" marT="0" marB="0" anchor="ctr"/>
                </a:tc>
                <a:extLst>
                  <a:ext uri="{0D108BD9-81ED-4DB2-BD59-A6C34878D82A}">
                    <a16:rowId xmlns:a16="http://schemas.microsoft.com/office/drawing/2014/main" xmlns="" val="3529762691"/>
                  </a:ext>
                </a:extLst>
              </a:tr>
              <a:tr h="4064000">
                <a:tc>
                  <a:txBody>
                    <a:bodyPr/>
                    <a:lstStyle/>
                    <a:p>
                      <a:pPr algn="ctr">
                        <a:lnSpc>
                          <a:spcPct val="100000"/>
                        </a:lnSpc>
                        <a:spcBef>
                          <a:spcPts val="300"/>
                        </a:spcBef>
                        <a:spcAft>
                          <a:spcPts val="300"/>
                        </a:spcAft>
                      </a:pPr>
                      <a:r>
                        <a:rPr lang="en-US" sz="2700" dirty="0">
                          <a:effectLst/>
                          <a:latin typeface="Times New Roman" panose="02020603050405020304" pitchFamily="18" charset="0"/>
                          <a:cs typeface="Times New Roman" panose="02020603050405020304" pitchFamily="18" charset="0"/>
                        </a:rPr>
                        <a:t>HIỂU</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947" marR="19947" marT="0" marB="0" anchor="ctr"/>
                </a:tc>
                <a:tc>
                  <a:txBody>
                    <a:bodyPr/>
                    <a:lstStyle/>
                    <a:p>
                      <a:pPr marL="285750" indent="-285750" algn="just">
                        <a:spcBef>
                          <a:spcPts val="600"/>
                        </a:spcBef>
                        <a:buFontTx/>
                        <a:buChar char="-"/>
                      </a:pP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Phân</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tích</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chủ</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đề</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thông</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điệp</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tình</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cảm</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cảm</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xúc</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của</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viết</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luận</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đề</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luận</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điểm</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p>
                    <a:p>
                      <a:pPr marL="285750" indent="-285750" algn="just">
                        <a:spcBef>
                          <a:spcPts val="600"/>
                        </a:spcBef>
                        <a:buFontTx/>
                        <a:buChar char="-"/>
                      </a:pP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Phân</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tích</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đặc</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điểm</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kiểu</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văn</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bản</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thể</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loại</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tác</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dụng</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của</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biện</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pháp</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tu</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từ</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a:t>
                      </a:r>
                    </a:p>
                    <a:p>
                      <a:pPr marL="285750" indent="-285750" algn="just">
                        <a:spcBef>
                          <a:spcPts val="600"/>
                        </a:spcBef>
                        <a:buFontTx/>
                        <a:buChar char="-"/>
                      </a:pP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Giải</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thích</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nghĩa</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của</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từ</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câu</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hình</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ảnh</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a:t>
                      </a:r>
                    </a:p>
                    <a:p>
                      <a:pPr marL="285750" indent="-285750" algn="just">
                        <a:spcBef>
                          <a:spcPts val="600"/>
                        </a:spcBef>
                        <a:buFontTx/>
                        <a:buChar char="-"/>
                      </a:pP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Tóm</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tắt</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các</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ý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chính</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của</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một</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đoạn</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nội</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dung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văn</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bản</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a:t>
                      </a:r>
                    </a:p>
                    <a:p>
                      <a:pPr marL="285750" indent="-285750" algn="just">
                        <a:spcBef>
                          <a:spcPts val="600"/>
                        </a:spcBef>
                        <a:buFontTx/>
                        <a:buChar char="-"/>
                      </a:pPr>
                      <a:r>
                        <a:rPr lang="en-US" sz="2300" kern="1200" baseline="0" dirty="0">
                          <a:solidFill>
                            <a:schemeClr val="dk1"/>
                          </a:solidFill>
                          <a:effectLst/>
                          <a:latin typeface="Times New Roman" panose="02020603050405020304" pitchFamily="18" charset="0"/>
                          <a:ea typeface="+mn-ea"/>
                          <a:cs typeface="Times New Roman" panose="02020603050405020304" pitchFamily="18" charset="0"/>
                        </a:rPr>
                        <a:t>…</a:t>
                      </a:r>
                    </a:p>
                  </a:txBody>
                  <a:tcPr marL="19947" marR="19947" marT="0" marB="0" anchor="ctr"/>
                </a:tc>
                <a:extLst>
                  <a:ext uri="{0D108BD9-81ED-4DB2-BD59-A6C34878D82A}">
                    <a16:rowId xmlns:a16="http://schemas.microsoft.com/office/drawing/2014/main" xmlns="" val="3708176534"/>
                  </a:ext>
                </a:extLst>
              </a:tr>
            </a:tbl>
          </a:graphicData>
        </a:graphic>
      </p:graphicFrame>
      <p:sp>
        <p:nvSpPr>
          <p:cNvPr id="10" name="Flowchart: Alternate Process 9">
            <a:extLst>
              <a:ext uri="{FF2B5EF4-FFF2-40B4-BE49-F238E27FC236}">
                <a16:creationId xmlns:a16="http://schemas.microsoft.com/office/drawing/2014/main" xmlns="" id="{947E734F-BCE0-4497-A778-9ADF2D877991}"/>
              </a:ext>
            </a:extLst>
          </p:cNvPr>
          <p:cNvSpPr/>
          <p:nvPr/>
        </p:nvSpPr>
        <p:spPr>
          <a:xfrm>
            <a:off x="474133" y="412955"/>
            <a:ext cx="11218334" cy="873907"/>
          </a:xfrm>
          <a:prstGeom prst="flowChartAlternateProcess">
            <a:avLst/>
          </a:prstGeom>
          <a:solidFill>
            <a:srgbClr val="0D0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Động</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từ</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mô</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tả</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mức</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độ</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a:t>
            </a:r>
            <a:r>
              <a:rPr kumimoji="0" lang="vi-VN"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ư</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duy</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môn</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Ngữ</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79110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5B5A2D4-3957-5C94-F013-A02BF1AC7D15}"/>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1C7016D6-2806-0877-FDCA-30AB161B8977}"/>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4E25BE7F-F28E-1E5D-D8B8-6E0739DCE05E}"/>
              </a:ext>
            </a:extLst>
          </p:cNvPr>
          <p:cNvSpPr/>
          <p:nvPr/>
        </p:nvSpPr>
        <p:spPr>
          <a:xfrm>
            <a:off x="337929" y="170714"/>
            <a:ext cx="11423374" cy="6515808"/>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5963E334-8C9B-7FC8-988D-F57AD512F725}"/>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4" name="Rectangle 2">
            <a:extLst>
              <a:ext uri="{FF2B5EF4-FFF2-40B4-BE49-F238E27FC236}">
                <a16:creationId xmlns="" xmlns:a16="http://schemas.microsoft.com/office/drawing/2014/main" id="{DB19BDA4-5082-AD19-053A-D732FAD9AFFB}"/>
              </a:ext>
            </a:extLst>
          </p:cNvPr>
          <p:cNvSpPr>
            <a:spLocks noChangeArrowheads="1"/>
          </p:cNvSpPr>
          <p:nvPr/>
        </p:nvSpPr>
        <p:spPr bwMode="auto">
          <a:xfrm>
            <a:off x="543339" y="1242943"/>
            <a:ext cx="1127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vi-VN" sz="2800" b="1" dirty="0">
                <a:solidFill>
                  <a:srgbClr val="FF0000"/>
                </a:solidFill>
                <a:latin typeface="Times New Roman" panose="02020603050405020304" pitchFamily="18" charset="0"/>
                <a:cs typeface="Times New Roman" panose="02020603050405020304" pitchFamily="18" charset="0"/>
              </a:rPr>
              <a:t>2. Nội dung kiểm tra, đánh giá theo yêu cầu cần đạt của Chương trình giáo dục phổ thông môn Ngữ văn</a:t>
            </a:r>
          </a:p>
        </p:txBody>
      </p:sp>
      <p:sp>
        <p:nvSpPr>
          <p:cNvPr id="5" name="Rectangle 2">
            <a:extLst>
              <a:ext uri="{FF2B5EF4-FFF2-40B4-BE49-F238E27FC236}">
                <a16:creationId xmlns="" xmlns:a16="http://schemas.microsoft.com/office/drawing/2014/main" id="{3F27C5F3-E365-3D18-F4AE-FE7D79EF976E}"/>
              </a:ext>
            </a:extLst>
          </p:cNvPr>
          <p:cNvSpPr>
            <a:spLocks noChangeArrowheads="1"/>
          </p:cNvSpPr>
          <p:nvPr/>
        </p:nvSpPr>
        <p:spPr bwMode="auto">
          <a:xfrm>
            <a:off x="543339" y="3507259"/>
            <a:ext cx="1093761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Trong </a:t>
            </a:r>
            <a:r>
              <a:rPr lang="vi-VN" sz="2800" b="1" dirty="0">
                <a:latin typeface="Times New Roman" panose="02020603050405020304" pitchFamily="18" charset="0"/>
                <a:cs typeface="Times New Roman" panose="02020603050405020304" pitchFamily="18" charset="0"/>
              </a:rPr>
              <a:t>đánh giá các năng lực chung và năng lực đặc thù </a:t>
            </a:r>
            <a:r>
              <a:rPr lang="vi-VN" sz="2800" dirty="0">
                <a:latin typeface="Times New Roman" panose="02020603050405020304" pitchFamily="18" charset="0"/>
                <a:cs typeface="Times New Roman" panose="02020603050405020304" pitchFamily="18" charset="0"/>
              </a:rPr>
              <a:t>của môn học Ngữ văn, cần </a:t>
            </a:r>
            <a:r>
              <a:rPr lang="vi-VN" sz="2800" b="1" dirty="0">
                <a:latin typeface="Times New Roman" panose="02020603050405020304" pitchFamily="18" charset="0"/>
                <a:cs typeface="Times New Roman" panose="02020603050405020304" pitchFamily="18" charset="0"/>
              </a:rPr>
              <a:t>kết hợp cả định tính và định </a:t>
            </a:r>
            <a:r>
              <a:rPr lang="vi-VN" sz="2800" b="1" dirty="0" smtClean="0">
                <a:latin typeface="Times New Roman" panose="02020603050405020304" pitchFamily="18" charset="0"/>
                <a:cs typeface="Times New Roman" panose="02020603050405020304" pitchFamily="18" charset="0"/>
              </a:rPr>
              <a:t>lượng</a:t>
            </a:r>
            <a:r>
              <a:rPr lang="en-US" sz="2800" b="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dựa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nghe</a:t>
            </a:r>
            <a:r>
              <a:rPr lang="en-US" sz="2800" b="1" dirty="0" smtClean="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8" name="Rectangle 1">
            <a:extLst>
              <a:ext uri="{FF2B5EF4-FFF2-40B4-BE49-F238E27FC236}">
                <a16:creationId xmlns="" xmlns:a16="http://schemas.microsoft.com/office/drawing/2014/main" id="{A76B3E38-36D0-A42A-6D2C-6D3FC3C2E2E7}"/>
              </a:ext>
            </a:extLst>
          </p:cNvPr>
          <p:cNvSpPr>
            <a:spLocks noChangeArrowheads="1"/>
          </p:cNvSpPr>
          <p:nvPr/>
        </p:nvSpPr>
        <p:spPr bwMode="auto">
          <a:xfrm>
            <a:off x="205408" y="288836"/>
            <a:ext cx="117811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buNone/>
            </a:pPr>
            <a:r>
              <a:rPr lang="en-US" altLang="en-US" sz="2800" b="1" u="sng" dirty="0">
                <a:solidFill>
                  <a:srgbClr val="FF0000"/>
                </a:solidFill>
                <a:latin typeface="Times New Roman" panose="02020603050405020304" pitchFamily="18" charset="0"/>
                <a:cs typeface="Times New Roman" panose="02020603050405020304" pitchFamily="18" charset="0"/>
              </a:rPr>
              <a:t>PHẦN 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MỘT SỐ </a:t>
            </a:r>
            <a:r>
              <a:rPr lang="en-US" sz="2800" b="1" spc="-5" dirty="0">
                <a:solidFill>
                  <a:srgbClr val="FF0000"/>
                </a:solidFill>
                <a:latin typeface="Times New Roman" panose="02020603050405020304" pitchFamily="18" charset="0"/>
                <a:cs typeface="Times New Roman" panose="02020603050405020304" pitchFamily="18" charset="0"/>
              </a:rPr>
              <a:t>VẤN</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ĐỀ</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CHUNG</a:t>
            </a:r>
            <a:r>
              <a:rPr lang="en-US" sz="2800" b="1" spc="5" dirty="0">
                <a:solidFill>
                  <a:srgbClr val="FF0000"/>
                </a:solidFill>
                <a:latin typeface="Times New Roman" panose="02020603050405020304" pitchFamily="18" charset="0"/>
                <a:cs typeface="Times New Roman" panose="02020603050405020304" pitchFamily="18" charset="0"/>
              </a:rPr>
              <a:t> VỀ</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KIỂM</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TRA,</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ĐÁNH</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GIÁ</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MÔN</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NGỮ VĂN</a:t>
            </a:r>
            <a:r>
              <a:rPr lang="en-US" sz="2800" b="1" spc="5"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THEO</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CHƯƠNG</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TRÌNH GIÁO</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DỤC</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PHỔ</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THÔNG</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15" dirty="0">
                <a:solidFill>
                  <a:srgbClr val="FF0000"/>
                </a:solidFill>
                <a:latin typeface="Times New Roman" panose="02020603050405020304" pitchFamily="18" charset="0"/>
                <a:cs typeface="Times New Roman" panose="02020603050405020304" pitchFamily="18" charset="0"/>
              </a:rPr>
              <a:t>20</a:t>
            </a:r>
            <a:r>
              <a:rPr lang="en-US" sz="2800" b="1" spc="-5" dirty="0">
                <a:solidFill>
                  <a:srgbClr val="FF0000"/>
                </a:solidFill>
                <a:latin typeface="Times New Roman" panose="02020603050405020304" pitchFamily="18" charset="0"/>
                <a:cs typeface="Times New Roman" panose="02020603050405020304" pitchFamily="18" charset="0"/>
              </a:rPr>
              <a:t>18</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Rectangle 2">
            <a:extLst>
              <a:ext uri="{FF2B5EF4-FFF2-40B4-BE49-F238E27FC236}">
                <a16:creationId xmlns="" xmlns:a16="http://schemas.microsoft.com/office/drawing/2014/main" id="{1CF20E83-1246-340E-9C6E-EBFEC7951745}"/>
              </a:ext>
            </a:extLst>
          </p:cNvPr>
          <p:cNvSpPr>
            <a:spLocks noChangeArrowheads="1"/>
          </p:cNvSpPr>
          <p:nvPr/>
        </p:nvSpPr>
        <p:spPr bwMode="auto">
          <a:xfrm>
            <a:off x="580807" y="2122264"/>
            <a:ext cx="1093761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Đánh </a:t>
            </a:r>
            <a:r>
              <a:rPr lang="vi-VN" sz="2800" b="1" dirty="0">
                <a:latin typeface="Times New Roman" panose="02020603050405020304" pitchFamily="18" charset="0"/>
                <a:cs typeface="Times New Roman" panose="02020603050405020304" pitchFamily="18" charset="0"/>
              </a:rPr>
              <a:t>giá phẩm chất </a:t>
            </a:r>
            <a:r>
              <a:rPr lang="vi-VN" sz="2800" dirty="0">
                <a:latin typeface="Times New Roman" panose="02020603050405020304" pitchFamily="18" charset="0"/>
                <a:cs typeface="Times New Roman" panose="02020603050405020304" pitchFamily="18" charset="0"/>
              </a:rPr>
              <a:t>trong môn Ngữ văn chủ yếu bằng định tính, thông qua </a:t>
            </a:r>
            <a:r>
              <a:rPr lang="vi-VN" sz="2800" b="1" dirty="0">
                <a:latin typeface="Times New Roman" panose="02020603050405020304" pitchFamily="18" charset="0"/>
                <a:cs typeface="Times New Roman" panose="02020603050405020304" pitchFamily="18" charset="0"/>
              </a:rPr>
              <a:t>quan sát, ghi chép, nhận xét </a:t>
            </a:r>
            <a:r>
              <a:rPr lang="vi-VN" sz="2800" dirty="0">
                <a:latin typeface="Times New Roman" panose="02020603050405020304" pitchFamily="18" charset="0"/>
                <a:cs typeface="Times New Roman" panose="02020603050405020304" pitchFamily="18" charset="0"/>
              </a:rPr>
              <a:t>về hành vi, cách ứng xử, các biểu hiện về </a:t>
            </a:r>
            <a:r>
              <a:rPr lang="vi-VN" sz="2800" b="1" dirty="0">
                <a:latin typeface="Times New Roman" panose="02020603050405020304" pitchFamily="18" charset="0"/>
                <a:cs typeface="Times New Roman" panose="02020603050405020304" pitchFamily="18" charset="0"/>
              </a:rPr>
              <a:t>thái độ, tình cảm </a:t>
            </a:r>
            <a:r>
              <a:rPr lang="vi-VN" sz="2800" dirty="0">
                <a:latin typeface="Times New Roman" panose="02020603050405020304" pitchFamily="18" charset="0"/>
                <a:cs typeface="Times New Roman" panose="02020603050405020304" pitchFamily="18" charset="0"/>
              </a:rPr>
              <a:t>của học sinh trong các mối quan hệ. </a:t>
            </a:r>
          </a:p>
        </p:txBody>
      </p:sp>
      <p:sp>
        <p:nvSpPr>
          <p:cNvPr id="11" name="Rectangle 2">
            <a:extLst>
              <a:ext uri="{FF2B5EF4-FFF2-40B4-BE49-F238E27FC236}">
                <a16:creationId xmlns="" xmlns:a16="http://schemas.microsoft.com/office/drawing/2014/main" id="{DB19BDA4-5082-AD19-053A-D732FAD9AFFB}"/>
              </a:ext>
            </a:extLst>
          </p:cNvPr>
          <p:cNvSpPr>
            <a:spLocks noChangeArrowheads="1"/>
          </p:cNvSpPr>
          <p:nvPr/>
        </p:nvSpPr>
        <p:spPr bwMode="auto">
          <a:xfrm>
            <a:off x="483703" y="4817468"/>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b="1" dirty="0">
                <a:solidFill>
                  <a:srgbClr val="FF0000"/>
                </a:solidFill>
                <a:latin typeface="Times New Roman" panose="02020603050405020304" pitchFamily="18" charset="0"/>
                <a:cs typeface="Times New Roman" panose="02020603050405020304" pitchFamily="18" charset="0"/>
              </a:rPr>
              <a:t>3</a:t>
            </a:r>
            <a:r>
              <a:rPr lang="vi-VN"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loại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giá</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2" name="Rectangle 2">
            <a:extLst>
              <a:ext uri="{FF2B5EF4-FFF2-40B4-BE49-F238E27FC236}">
                <a16:creationId xmlns="" xmlns:a16="http://schemas.microsoft.com/office/drawing/2014/main" id="{DB19BDA4-5082-AD19-053A-D732FAD9AFFB}"/>
              </a:ext>
            </a:extLst>
          </p:cNvPr>
          <p:cNvSpPr>
            <a:spLocks noChangeArrowheads="1"/>
          </p:cNvSpPr>
          <p:nvPr/>
        </p:nvSpPr>
        <p:spPr bwMode="auto">
          <a:xfrm>
            <a:off x="457199" y="5383312"/>
            <a:ext cx="1127760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buFontTx/>
              <a:buChar char="-"/>
            </a:pPr>
            <a:r>
              <a:rPr lang="en-US" sz="2800" b="1" dirty="0" err="1" smtClean="0">
                <a:latin typeface="Times New Roman" panose="02020603050405020304" pitchFamily="18" charset="0"/>
                <a:cs typeface="Times New Roman" panose="02020603050405020304" pitchFamily="18" charset="0"/>
              </a:rPr>
              <a:t>Đánh</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thường</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xuyên</a:t>
            </a:r>
            <a:endParaRPr lang="en-US" sz="2800" b="1" dirty="0" smtClean="0">
              <a:latin typeface="Times New Roman" panose="02020603050405020304" pitchFamily="18" charset="0"/>
              <a:cs typeface="Times New Roman" panose="02020603050405020304" pitchFamily="18" charset="0"/>
            </a:endParaRPr>
          </a:p>
          <a:p>
            <a:pPr marL="457200" indent="-457200">
              <a:buFontTx/>
              <a:buChar char="-"/>
            </a:pPr>
            <a:r>
              <a:rPr lang="en-US" sz="2800" b="1" dirty="0" err="1" smtClean="0">
                <a:latin typeface="Times New Roman" panose="02020603050405020304" pitchFamily="18" charset="0"/>
                <a:cs typeface="Times New Roman" panose="02020603050405020304" pitchFamily="18" charset="0"/>
              </a:rPr>
              <a:t>Đánh</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kì</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286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1" grpId="0"/>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 y="6478775"/>
            <a:ext cx="4423135" cy="99237"/>
            <a:chOff x="1" y="4901613"/>
            <a:chExt cx="3317351" cy="74428"/>
          </a:xfrm>
        </p:grpSpPr>
        <p:sp>
          <p:nvSpPr>
            <p:cNvPr id="9" name="Snip Single Corner Rectangle 8"/>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ight Triangle 11"/>
            <p:cNvSpPr/>
            <p:nvPr/>
          </p:nvSpPr>
          <p:spPr>
            <a:xfrm>
              <a:off x="3157864" y="4907589"/>
              <a:ext cx="159488" cy="68452"/>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grpSp>
        <p:nvGrpSpPr>
          <p:cNvPr id="15" name="Group 14"/>
          <p:cNvGrpSpPr/>
          <p:nvPr/>
        </p:nvGrpSpPr>
        <p:grpSpPr>
          <a:xfrm>
            <a:off x="4437325" y="6608482"/>
            <a:ext cx="7754675" cy="98689"/>
            <a:chOff x="3327994" y="4860244"/>
            <a:chExt cx="5837270" cy="74438"/>
          </a:xfrm>
        </p:grpSpPr>
        <p:sp>
          <p:nvSpPr>
            <p:cNvPr id="22" name="Snip Single Corner Rectangle 21"/>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ight Triangle 24"/>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graphicFrame>
        <p:nvGraphicFramePr>
          <p:cNvPr id="2" name="Table 1"/>
          <p:cNvGraphicFramePr>
            <a:graphicFrameLocks noGrp="1"/>
          </p:cNvGraphicFramePr>
          <p:nvPr>
            <p:extLst/>
          </p:nvPr>
        </p:nvGraphicFramePr>
        <p:xfrm>
          <a:off x="440267" y="2010750"/>
          <a:ext cx="11319933" cy="4240679"/>
        </p:xfrm>
        <a:graphic>
          <a:graphicData uri="http://schemas.openxmlformats.org/drawingml/2006/table">
            <a:tbl>
              <a:tblPr firstRow="1" firstCol="1" bandRow="1">
                <a:tableStyleId>{5C22544A-7EE6-4342-B048-85BDC9FD1C3A}</a:tableStyleId>
              </a:tblPr>
              <a:tblGrid>
                <a:gridCol w="1425143">
                  <a:extLst>
                    <a:ext uri="{9D8B030D-6E8A-4147-A177-3AD203B41FA5}">
                      <a16:colId xmlns:a16="http://schemas.microsoft.com/office/drawing/2014/main" xmlns="" val="4069551296"/>
                    </a:ext>
                  </a:extLst>
                </a:gridCol>
                <a:gridCol w="9894790">
                  <a:extLst>
                    <a:ext uri="{9D8B030D-6E8A-4147-A177-3AD203B41FA5}">
                      <a16:colId xmlns:a16="http://schemas.microsoft.com/office/drawing/2014/main" xmlns="" val="451336630"/>
                    </a:ext>
                  </a:extLst>
                </a:gridCol>
              </a:tblGrid>
              <a:tr h="822051">
                <a:tc>
                  <a:txBody>
                    <a:body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Mức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947" marR="19947" marT="0" marB="0" anchor="ctr"/>
                </a:tc>
                <a:tc>
                  <a:txBody>
                    <a:bodyPr/>
                    <a:lstStyle/>
                    <a:p>
                      <a:pPr algn="ctr">
                        <a:lnSpc>
                          <a:spcPct val="100000"/>
                        </a:lnSpc>
                        <a:spcBef>
                          <a:spcPts val="300"/>
                        </a:spcBef>
                        <a:spcAft>
                          <a:spcPts val="3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947" marR="19947" marT="0" marB="0" anchor="ctr"/>
                </a:tc>
                <a:extLst>
                  <a:ext uri="{0D108BD9-81ED-4DB2-BD59-A6C34878D82A}">
                    <a16:rowId xmlns:a16="http://schemas.microsoft.com/office/drawing/2014/main" xmlns="" val="3529762691"/>
                  </a:ext>
                </a:extLst>
              </a:tr>
              <a:tr h="3418628">
                <a:tc>
                  <a:txBody>
                    <a:bodyPr/>
                    <a:lstStyle/>
                    <a:p>
                      <a:pPr algn="ctr">
                        <a:lnSpc>
                          <a:spcPct val="100000"/>
                        </a:lnSpc>
                        <a:spcBef>
                          <a:spcPts val="600"/>
                        </a:spcBef>
                        <a:spcAft>
                          <a:spcPts val="300"/>
                        </a:spcAft>
                      </a:pPr>
                      <a:r>
                        <a:rPr lang="en-US" sz="2800" dirty="0">
                          <a:effectLst/>
                          <a:latin typeface="Times New Roman" panose="02020603050405020304" pitchFamily="18" charset="0"/>
                          <a:cs typeface="Times New Roman" panose="02020603050405020304" pitchFamily="18" charset="0"/>
                        </a:rPr>
                        <a:t>VẬN DỤNG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947" marR="19947" marT="0" marB="0" anchor="ctr"/>
                </a:tc>
                <a:tc>
                  <a:txBody>
                    <a:bodyPr/>
                    <a:lstStyle/>
                    <a:p>
                      <a:pPr>
                        <a:spcBef>
                          <a:spcPts val="600"/>
                        </a:spcBef>
                      </a:pP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Nhận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xét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nội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dung,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hình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biện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pháp</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nghệ</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độ</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điểm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ng</a:t>
                      </a:r>
                      <a:r>
                        <a:rPr lang="vi-VN" sz="2800" kern="1200" dirty="0">
                          <a:solidFill>
                            <a:schemeClr val="dk1"/>
                          </a:solidFill>
                          <a:effectLst/>
                          <a:latin typeface="Times New Roman" panose="02020603050405020304" pitchFamily="18" charset="0"/>
                          <a:ea typeface="+mn-ea"/>
                          <a:cs typeface="Times New Roman" panose="02020603050405020304" pitchFamily="18" charset="0"/>
                        </a:rPr>
                        <a:t>ư</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ời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kern="1200" baseline="0" dirty="0">
                        <a:solidFill>
                          <a:schemeClr val="dk1"/>
                        </a:solidFill>
                        <a:effectLst/>
                        <a:latin typeface="Times New Roman" panose="02020603050405020304" pitchFamily="18" charset="0"/>
                        <a:ea typeface="+mn-ea"/>
                        <a:cs typeface="Times New Roman" panose="02020603050405020304" pitchFamily="18" charset="0"/>
                      </a:endParaRPr>
                    </a:p>
                    <a:p>
                      <a:pPr>
                        <a:spcBef>
                          <a:spcPts val="600"/>
                        </a:spcBef>
                      </a:pPr>
                      <a:r>
                        <a:rPr lang="en-US" sz="2800" kern="1200" dirty="0">
                          <a:solidFill>
                            <a:schemeClr val="dk1"/>
                          </a:solidFill>
                          <a:effectLst/>
                          <a:latin typeface="Times New Roman" panose="02020603050405020304" pitchFamily="18" charset="0"/>
                          <a:ea typeface="+mn-ea"/>
                          <a:cs typeface="Times New Roman" panose="02020603050405020304" pitchFamily="18" charset="0"/>
                        </a:rPr>
                        <a:t>– So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sánh</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nhân</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vật</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văn</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bản</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a:t>
                      </a:r>
                    </a:p>
                    <a:p>
                      <a:pPr>
                        <a:spcBef>
                          <a:spcPts val="600"/>
                        </a:spcBef>
                      </a:pP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Liên</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hệ</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văn</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bản</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với</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bản</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thân</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văn</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bản</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với</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bối</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cảnh</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a:t>
                      </a:r>
                    </a:p>
                    <a:p>
                      <a:pPr>
                        <a:spcBef>
                          <a:spcPts val="600"/>
                        </a:spcBef>
                      </a:pP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Viết</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đoạn</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văn</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văn</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bản</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p>
                    <a:p>
                      <a:pPr>
                        <a:spcBef>
                          <a:spcPts val="600"/>
                        </a:spcBef>
                      </a:pP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nhận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trải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nghiệm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riêng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kern="1200" baseline="0" dirty="0">
                        <a:solidFill>
                          <a:schemeClr val="dk1"/>
                        </a:solidFill>
                        <a:effectLst/>
                        <a:latin typeface="Times New Roman" panose="02020603050405020304" pitchFamily="18" charset="0"/>
                        <a:ea typeface="+mn-ea"/>
                        <a:cs typeface="Times New Roman" panose="02020603050405020304" pitchFamily="18" charset="0"/>
                      </a:endParaRPr>
                    </a:p>
                    <a:p>
                      <a:pPr>
                        <a:spcBef>
                          <a:spcPts val="600"/>
                        </a:spcBef>
                      </a:pP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947" marR="19947" marT="0" marB="0" anchor="ctr"/>
                </a:tc>
                <a:extLst>
                  <a:ext uri="{0D108BD9-81ED-4DB2-BD59-A6C34878D82A}">
                    <a16:rowId xmlns:a16="http://schemas.microsoft.com/office/drawing/2014/main" xmlns="" val="3708176534"/>
                  </a:ext>
                </a:extLst>
              </a:tr>
            </a:tbl>
          </a:graphicData>
        </a:graphic>
      </p:graphicFrame>
      <p:sp>
        <p:nvSpPr>
          <p:cNvPr id="10" name="Flowchart: Alternate Process 9">
            <a:extLst>
              <a:ext uri="{FF2B5EF4-FFF2-40B4-BE49-F238E27FC236}">
                <a16:creationId xmlns:a16="http://schemas.microsoft.com/office/drawing/2014/main" xmlns="" id="{947E734F-BCE0-4497-A778-9ADF2D877991}"/>
              </a:ext>
            </a:extLst>
          </p:cNvPr>
          <p:cNvSpPr/>
          <p:nvPr/>
        </p:nvSpPr>
        <p:spPr>
          <a:xfrm>
            <a:off x="440267" y="760089"/>
            <a:ext cx="11209867" cy="873907"/>
          </a:xfrm>
          <a:prstGeom prst="flowChartAlternateProcess">
            <a:avLst/>
          </a:prstGeom>
          <a:solidFill>
            <a:srgbClr val="0D0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Động</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từ</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mô</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tả</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mức</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độ</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a:t>
            </a:r>
            <a:r>
              <a:rPr kumimoji="0" lang="vi-VN"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ư</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duy</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môn</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Ngữ</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08490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E725EB6-4E05-3C62-2042-122141067532}"/>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AB021F86-5CD2-6AF0-CD0D-A6B1A0702483}"/>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0B91A422-542E-A2AA-D236-83B43669BA2D}"/>
              </a:ext>
            </a:extLst>
          </p:cNvPr>
          <p:cNvSpPr/>
          <p:nvPr/>
        </p:nvSpPr>
        <p:spPr>
          <a:xfrm>
            <a:off x="410817" y="279077"/>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4760BD5C-F785-7F32-E915-B160E3514F64}"/>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7" name="Rectangle 3">
            <a:extLst>
              <a:ext uri="{FF2B5EF4-FFF2-40B4-BE49-F238E27FC236}">
                <a16:creationId xmlns="" xmlns:a16="http://schemas.microsoft.com/office/drawing/2014/main" id="{92444C12-FFF9-A9B1-CC7E-7C0C3BF71497}"/>
              </a:ext>
            </a:extLst>
          </p:cNvPr>
          <p:cNvSpPr>
            <a:spLocks noChangeArrowheads="1"/>
          </p:cNvSpPr>
          <p:nvPr/>
        </p:nvSpPr>
        <p:spPr bwMode="auto">
          <a:xfrm>
            <a:off x="609601" y="279077"/>
            <a:ext cx="10964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0" fontAlgn="base" hangingPunct="0">
              <a:spcBef>
                <a:spcPct val="0"/>
              </a:spcBef>
              <a:spcAft>
                <a:spcPct val="0"/>
              </a:spcAft>
              <a:buNone/>
              <a:defRPr/>
            </a:pPr>
            <a:r>
              <a:rPr lang="en-US" sz="2800" b="1" dirty="0" smtClean="0">
                <a:latin typeface="Times New Roman" pitchFamily="18" charset="0"/>
                <a:cs typeface="Times New Roman" pitchFamily="18" charset="0"/>
              </a:rPr>
              <a:t>II. QUY TRÌNH XÂY DỰNG ĐỀ KIỂM TRA ĐỊNH KÌ</a:t>
            </a:r>
            <a:endParaRPr lang="en-US" altLang="en-US" sz="2800" b="1" dirty="0">
              <a:latin typeface="Times New Roman" panose="02020603050405020304" pitchFamily="18" charset="0"/>
              <a:cs typeface="Times New Roman" panose="02020603050405020304" pitchFamily="18" charset="0"/>
            </a:endParaRPr>
          </a:p>
        </p:txBody>
      </p:sp>
      <p:sp>
        <p:nvSpPr>
          <p:cNvPr id="9"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410817" y="818088"/>
            <a:ext cx="10579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altLang="en-US" sz="28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sz="2800" b="1" dirty="0">
                <a:latin typeface="Times New Roman" panose="02020603050405020304" pitchFamily="18" charset="0"/>
                <a:ea typeface="Times New Roman" panose="02020603050405020304" pitchFamily="18" charset="0"/>
              </a:rPr>
              <a:t>c. </a:t>
            </a:r>
            <a:r>
              <a:rPr lang="en-US" sz="2800" b="1" dirty="0" err="1">
                <a:latin typeface="Times New Roman" panose="02020603050405020304" pitchFamily="18" charset="0"/>
                <a:ea typeface="Times New Roman" panose="02020603050405020304" pitchFamily="18" charset="0"/>
              </a:rPr>
              <a:t>Xây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dựng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hỏi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đánh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giá</a:t>
            </a:r>
            <a:r>
              <a:rPr lang="en-US" sz="2800" b="1" dirty="0">
                <a:latin typeface="Times New Roman" panose="02020603050405020304" pitchFamily="18" charset="0"/>
                <a:ea typeface="Times New Roman" panose="02020603050405020304" pitchFamily="18" charset="0"/>
              </a:rPr>
              <a:t>:</a:t>
            </a:r>
            <a:endParaRPr lang="en-US" sz="2600" b="1" dirty="0">
              <a:latin typeface="Times New Roman" panose="02020603050405020304" pitchFamily="18" charset="0"/>
              <a:ea typeface="Times New Roman" panose="02020603050405020304" pitchFamily="18" charset="0"/>
            </a:endParaRPr>
          </a:p>
        </p:txBody>
      </p:sp>
      <p:sp>
        <p:nvSpPr>
          <p:cNvPr id="11"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589721" y="1347852"/>
            <a:ext cx="10579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sz="2800" b="1" dirty="0" smtClean="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Xây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dựng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hỏi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đánh</a:t>
            </a:r>
            <a:r>
              <a:rPr lang="en-US" sz="2800" b="1" dirty="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giá</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năng</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lực</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viết</a:t>
            </a:r>
            <a:r>
              <a:rPr lang="en-US" sz="2800" b="1" dirty="0" smtClean="0">
                <a:latin typeface="Times New Roman" panose="02020603050405020304" pitchFamily="18" charset="0"/>
                <a:ea typeface="Times New Roman" panose="02020603050405020304" pitchFamily="18" charset="0"/>
              </a:rPr>
              <a:t>:</a:t>
            </a:r>
            <a:endParaRPr lang="en-US" sz="2600" b="1" dirty="0">
              <a:latin typeface="Times New Roman" panose="02020603050405020304" pitchFamily="18" charset="0"/>
              <a:ea typeface="Times New Roman" panose="02020603050405020304" pitchFamily="18" charset="0"/>
            </a:endParaRPr>
          </a:p>
        </p:txBody>
      </p:sp>
      <p:sp>
        <p:nvSpPr>
          <p:cNvPr id="12"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589721" y="2029309"/>
            <a:ext cx="10579343"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a:t>
            </a:r>
          </a:p>
          <a:p>
            <a:pPr algn="just">
              <a:buNone/>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minh,…).</a:t>
            </a:r>
          </a:p>
          <a:p>
            <a:pPr algn="just">
              <a:buNone/>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7956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774D3E-F230-688A-1B4E-7ADF266367F5}"/>
              </a:ext>
            </a:extLst>
          </p:cNvPr>
          <p:cNvSpPr>
            <a:spLocks noGrp="1"/>
          </p:cNvSpPr>
          <p:nvPr>
            <p:ph type="title"/>
          </p:nvPr>
        </p:nvSpPr>
        <p:spPr>
          <a:xfrm>
            <a:off x="609600" y="274638"/>
            <a:ext cx="10972800" cy="850106"/>
          </a:xfrm>
        </p:spPr>
        <p:txBody>
          <a:bodyPr>
            <a:normAutofit/>
          </a:bodyPr>
          <a:lstStyle/>
          <a:p>
            <a:r>
              <a:rPr lang="en-US" sz="3000" b="1" dirty="0">
                <a:solidFill>
                  <a:srgbClr val="C00000"/>
                </a:solidFill>
                <a:latin typeface="Times New Roman" panose="02020603050405020304" pitchFamily="18" charset="0"/>
                <a:cs typeface="Times New Roman" panose="02020603050405020304" pitchFamily="18" charset="0"/>
              </a:rPr>
              <a:t>XÂY DỰNG CÂU HỎI ĐÁNH GIÁ NĂNG LỰC VIẾT</a:t>
            </a:r>
          </a:p>
        </p:txBody>
      </p:sp>
      <p:grpSp>
        <p:nvGrpSpPr>
          <p:cNvPr id="4" name="Group 3">
            <a:extLst>
              <a:ext uri="{FF2B5EF4-FFF2-40B4-BE49-F238E27FC236}">
                <a16:creationId xmlns:a16="http://schemas.microsoft.com/office/drawing/2014/main" xmlns="" id="{70ACD112-A74F-150C-177E-D58A3238E8B5}"/>
              </a:ext>
            </a:extLst>
          </p:cNvPr>
          <p:cNvGrpSpPr/>
          <p:nvPr/>
        </p:nvGrpSpPr>
        <p:grpSpPr>
          <a:xfrm>
            <a:off x="767408" y="1412774"/>
            <a:ext cx="10325045" cy="4421355"/>
            <a:chOff x="-32142" y="941263"/>
            <a:chExt cx="8651075" cy="2511305"/>
          </a:xfrm>
        </p:grpSpPr>
        <p:sp>
          <p:nvSpPr>
            <p:cNvPr id="5" name="Rounded Rectangle 18">
              <a:extLst>
                <a:ext uri="{FF2B5EF4-FFF2-40B4-BE49-F238E27FC236}">
                  <a16:creationId xmlns:a16="http://schemas.microsoft.com/office/drawing/2014/main" xmlns="" id="{9FC62B5C-F8F8-FA2F-C19D-944DB51A3D33}"/>
                </a:ext>
              </a:extLst>
            </p:cNvPr>
            <p:cNvSpPr/>
            <p:nvPr/>
          </p:nvSpPr>
          <p:spPr>
            <a:xfrm>
              <a:off x="-32142" y="1448186"/>
              <a:ext cx="2469581" cy="1153242"/>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3000" kern="0" dirty="0" err="1">
                  <a:solidFill>
                    <a:prstClr val="white"/>
                  </a:solidFill>
                  <a:latin typeface="Times New Roman" panose="02020603050405020304" pitchFamily="18" charset="0"/>
                  <a:cs typeface="Times New Roman" panose="02020603050405020304" pitchFamily="18" charset="0"/>
                </a:rPr>
                <a:t>Câu</a:t>
              </a:r>
              <a:r>
                <a:rPr lang="en-US" sz="3000" kern="0" dirty="0">
                  <a:solidFill>
                    <a:prstClr val="white"/>
                  </a:solidFill>
                  <a:latin typeface="Times New Roman" panose="02020603050405020304" pitchFamily="18" charset="0"/>
                  <a:cs typeface="Times New Roman" panose="02020603050405020304" pitchFamily="18" charset="0"/>
                </a:rPr>
                <a:t> </a:t>
              </a:r>
              <a:r>
                <a:rPr lang="en-US" sz="3000" kern="0" dirty="0" err="1">
                  <a:solidFill>
                    <a:prstClr val="white"/>
                  </a:solidFill>
                  <a:latin typeface="Times New Roman" panose="02020603050405020304" pitchFamily="18" charset="0"/>
                  <a:cs typeface="Times New Roman" panose="02020603050405020304" pitchFamily="18" charset="0"/>
                </a:rPr>
                <a:t>hỏi</a:t>
              </a:r>
              <a:r>
                <a:rPr lang="en-US" sz="3000" kern="0" dirty="0">
                  <a:solidFill>
                    <a:prstClr val="white"/>
                  </a:solidFill>
                  <a:latin typeface="Times New Roman" panose="02020603050405020304" pitchFamily="18" charset="0"/>
                  <a:cs typeface="Times New Roman" panose="02020603050405020304" pitchFamily="18" charset="0"/>
                </a:rPr>
                <a:t> </a:t>
              </a:r>
              <a:r>
                <a:rPr lang="en-US" sz="3000" kern="0" dirty="0" err="1">
                  <a:solidFill>
                    <a:prstClr val="white"/>
                  </a:solidFill>
                  <a:latin typeface="Times New Roman" panose="02020603050405020304" pitchFamily="18" charset="0"/>
                  <a:cs typeface="Times New Roman" panose="02020603050405020304" pitchFamily="18" charset="0"/>
                </a:rPr>
                <a:t>đánh</a:t>
              </a:r>
              <a:r>
                <a:rPr lang="en-US" sz="3000" kern="0" dirty="0">
                  <a:solidFill>
                    <a:prstClr val="white"/>
                  </a:solidFill>
                  <a:latin typeface="Times New Roman" panose="02020603050405020304" pitchFamily="18" charset="0"/>
                  <a:cs typeface="Times New Roman" panose="02020603050405020304" pitchFamily="18" charset="0"/>
                </a:rPr>
                <a:t> </a:t>
              </a:r>
              <a:r>
                <a:rPr lang="en-US" sz="3000" kern="0" dirty="0" err="1">
                  <a:solidFill>
                    <a:prstClr val="white"/>
                  </a:solidFill>
                  <a:latin typeface="Times New Roman" panose="02020603050405020304" pitchFamily="18" charset="0"/>
                  <a:cs typeface="Times New Roman" panose="02020603050405020304" pitchFamily="18" charset="0"/>
                </a:rPr>
                <a:t>giá</a:t>
              </a:r>
              <a:r>
                <a:rPr lang="en-US" sz="3000" kern="0" dirty="0">
                  <a:solidFill>
                    <a:prstClr val="white"/>
                  </a:solidFill>
                  <a:latin typeface="Times New Roman" panose="02020603050405020304" pitchFamily="18" charset="0"/>
                  <a:cs typeface="Times New Roman" panose="02020603050405020304" pitchFamily="18" charset="0"/>
                </a:rPr>
                <a:t> </a:t>
              </a:r>
              <a:r>
                <a:rPr lang="en-US" sz="3000" kern="0" dirty="0" err="1">
                  <a:solidFill>
                    <a:prstClr val="white"/>
                  </a:solidFill>
                  <a:latin typeface="Times New Roman" panose="02020603050405020304" pitchFamily="18" charset="0"/>
                  <a:cs typeface="Times New Roman" panose="02020603050405020304" pitchFamily="18" charset="0"/>
                </a:rPr>
                <a:t>năng</a:t>
              </a:r>
              <a:r>
                <a:rPr lang="en-US" sz="3000" kern="0" dirty="0">
                  <a:solidFill>
                    <a:prstClr val="white"/>
                  </a:solidFill>
                  <a:latin typeface="Times New Roman" panose="02020603050405020304" pitchFamily="18" charset="0"/>
                  <a:cs typeface="Times New Roman" panose="02020603050405020304" pitchFamily="18" charset="0"/>
                </a:rPr>
                <a:t> </a:t>
              </a:r>
              <a:r>
                <a:rPr lang="en-US" sz="3000" kern="0" dirty="0" err="1">
                  <a:solidFill>
                    <a:prstClr val="white"/>
                  </a:solidFill>
                  <a:latin typeface="Times New Roman" panose="02020603050405020304" pitchFamily="18" charset="0"/>
                  <a:cs typeface="Times New Roman" panose="02020603050405020304" pitchFamily="18" charset="0"/>
                </a:rPr>
                <a:t>lực</a:t>
              </a:r>
              <a:r>
                <a:rPr lang="en-US" sz="3000" kern="0" dirty="0">
                  <a:solidFill>
                    <a:prstClr val="white"/>
                  </a:solidFill>
                  <a:latin typeface="Times New Roman" panose="02020603050405020304" pitchFamily="18" charset="0"/>
                  <a:cs typeface="Times New Roman" panose="02020603050405020304" pitchFamily="18" charset="0"/>
                </a:rPr>
                <a:t> </a:t>
              </a:r>
              <a:r>
                <a:rPr lang="en-US" sz="3000" kern="0" dirty="0" err="1">
                  <a:solidFill>
                    <a:prstClr val="white"/>
                  </a:solidFill>
                  <a:latin typeface="Times New Roman" panose="02020603050405020304" pitchFamily="18" charset="0"/>
                  <a:cs typeface="Times New Roman" panose="02020603050405020304" pitchFamily="18" charset="0"/>
                </a:rPr>
                <a:t>viết</a:t>
              </a:r>
              <a:endParaRPr kumimoji="0" lang="en-US" sz="30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 name="Right Arrow 20">
              <a:extLst>
                <a:ext uri="{FF2B5EF4-FFF2-40B4-BE49-F238E27FC236}">
                  <a16:creationId xmlns:a16="http://schemas.microsoft.com/office/drawing/2014/main" xmlns="" id="{C04761E2-D935-42B1-1671-59A3FA58AA69}"/>
                </a:ext>
              </a:extLst>
            </p:cNvPr>
            <p:cNvSpPr/>
            <p:nvPr/>
          </p:nvSpPr>
          <p:spPr>
            <a:xfrm rot="20397636">
              <a:off x="2448661" y="1746125"/>
              <a:ext cx="869609" cy="156312"/>
            </a:xfrm>
            <a:prstGeom prst="rightArrow">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21">
              <a:extLst>
                <a:ext uri="{FF2B5EF4-FFF2-40B4-BE49-F238E27FC236}">
                  <a16:creationId xmlns:a16="http://schemas.microsoft.com/office/drawing/2014/main" xmlns="" id="{336DDDC7-0649-E94D-6BFF-E8E3D454DD84}"/>
                </a:ext>
              </a:extLst>
            </p:cNvPr>
            <p:cNvSpPr/>
            <p:nvPr/>
          </p:nvSpPr>
          <p:spPr>
            <a:xfrm>
              <a:off x="3306830" y="941263"/>
              <a:ext cx="5312103" cy="1070319"/>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Câu</a:t>
              </a:r>
              <a:r>
                <a:rPr kumimoji="0" lang="en-US" sz="25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5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hỏi</a:t>
              </a:r>
              <a:r>
                <a:rPr kumimoji="0" lang="en-US" sz="25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5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đóng</a:t>
              </a:r>
              <a:r>
                <a:rPr lang="en-US" sz="2500" b="1" kern="0" dirty="0">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vi-VN" sz="2500" dirty="0">
                  <a:effectLst/>
                  <a:latin typeface="Times New Roman" panose="02020603050405020304" pitchFamily="18" charset="0"/>
                  <a:ea typeface="Times New Roman" panose="02020603050405020304" pitchFamily="18" charset="0"/>
                  <a:cs typeface="Times New Roman" panose="02020603050405020304" pitchFamily="18" charset="0"/>
                </a:rPr>
                <a:t> người ra đề đã định hướng sẵn quan điểm cho vấn đề được đề cập đến và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endParaRPr kumimoji="0" lang="en-US" sz="25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 name="Rounded Rectangle 22">
              <a:extLst>
                <a:ext uri="{FF2B5EF4-FFF2-40B4-BE49-F238E27FC236}">
                  <a16:creationId xmlns:a16="http://schemas.microsoft.com/office/drawing/2014/main" xmlns="" id="{BAE44D30-348A-6AC2-9669-7AE4CD31D956}"/>
                </a:ext>
              </a:extLst>
            </p:cNvPr>
            <p:cNvSpPr/>
            <p:nvPr/>
          </p:nvSpPr>
          <p:spPr>
            <a:xfrm>
              <a:off x="3210861" y="2200371"/>
              <a:ext cx="5408072" cy="1252197"/>
            </a:xfrm>
            <a:prstGeom prst="round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just" defTabSz="457200" eaLnBrk="1" fontAlgn="auto" latinLnBrk="0" hangingPunct="1">
                <a:lnSpc>
                  <a:spcPct val="100000"/>
                </a:lnSpc>
                <a:spcBef>
                  <a:spcPts val="0"/>
                </a:spcBef>
                <a:spcAft>
                  <a:spcPts val="0"/>
                </a:spcAft>
                <a:buClrTx/>
                <a:buSzTx/>
                <a:buFontTx/>
                <a:buNone/>
                <a:tabLst/>
                <a:defRPr/>
              </a:pPr>
              <a:r>
                <a:rPr lang="en-US" sz="2500" b="1" dirty="0" err="1">
                  <a:effectLst/>
                  <a:latin typeface="Times New Roman" panose="02020603050405020304" pitchFamily="18" charset="0"/>
                  <a:ea typeface="Times New Roman" panose="02020603050405020304" pitchFamily="18" charset="0"/>
                </a:rPr>
                <a:t>Câu</a:t>
              </a:r>
              <a:r>
                <a:rPr lang="en-US" sz="2500" b="1" dirty="0">
                  <a:effectLst/>
                  <a:latin typeface="Times New Roman" panose="02020603050405020304" pitchFamily="18" charset="0"/>
                  <a:ea typeface="Times New Roman" panose="02020603050405020304" pitchFamily="18" charset="0"/>
                </a:rPr>
                <a:t> </a:t>
              </a:r>
              <a:r>
                <a:rPr lang="en-US" sz="2500" b="1" dirty="0" err="1">
                  <a:effectLst/>
                  <a:latin typeface="Times New Roman" panose="02020603050405020304" pitchFamily="18" charset="0"/>
                  <a:ea typeface="Times New Roman" panose="02020603050405020304" pitchFamily="18" charset="0"/>
                </a:rPr>
                <a:t>hỏi</a:t>
              </a:r>
              <a:r>
                <a:rPr lang="en-US" sz="2500" b="1" dirty="0">
                  <a:effectLst/>
                  <a:latin typeface="Times New Roman" panose="02020603050405020304" pitchFamily="18" charset="0"/>
                  <a:ea typeface="Times New Roman" panose="02020603050405020304" pitchFamily="18" charset="0"/>
                </a:rPr>
                <a:t> </a:t>
              </a:r>
              <a:r>
                <a:rPr lang="en-US" sz="2500" b="1" dirty="0" err="1">
                  <a:effectLst/>
                  <a:latin typeface="Times New Roman" panose="02020603050405020304" pitchFamily="18" charset="0"/>
                  <a:ea typeface="Times New Roman" panose="02020603050405020304" pitchFamily="18" charset="0"/>
                </a:rPr>
                <a:t>mở</a:t>
              </a:r>
              <a:r>
                <a:rPr lang="en-US" sz="2500" b="1"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có</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nhiều</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phương</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án</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trả</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lời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học</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sinh</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phải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tự</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xác</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định</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vấn</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đề</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linh</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hoạt</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vận</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dụng</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các</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thao</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tác</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lập</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luận</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để</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làm</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sáng</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tỏ</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vấn</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đề</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cho</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phép</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học</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sinh</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huy</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động</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kiến</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thức</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từ</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nhiều</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nguồn</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khác</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nhau</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để</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làm</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sáng</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tỏ</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yêu</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cầu</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của</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đề</a:t>
              </a:r>
              <a:endParaRPr kumimoji="0" lang="en-US" sz="2500" b="0" i="0" u="none" strike="noStrike" kern="0" cap="none" spc="0" normalizeH="0" baseline="0" noProof="0" dirty="0">
                <a:ln>
                  <a:noFill/>
                </a:ln>
                <a:solidFill>
                  <a:prstClr val="white"/>
                </a:solidFill>
                <a:effectLst/>
                <a:uLnTx/>
                <a:uFillTx/>
                <a:latin typeface="Calibri" panose="020F0502020204030204"/>
              </a:endParaRPr>
            </a:p>
          </p:txBody>
        </p:sp>
        <p:sp>
          <p:nvSpPr>
            <p:cNvPr id="9" name="Right Arrow 24">
              <a:extLst>
                <a:ext uri="{FF2B5EF4-FFF2-40B4-BE49-F238E27FC236}">
                  <a16:creationId xmlns:a16="http://schemas.microsoft.com/office/drawing/2014/main" xmlns="" id="{3F498FE7-AC53-9F01-CE23-EAFE834012D0}"/>
                </a:ext>
              </a:extLst>
            </p:cNvPr>
            <p:cNvSpPr/>
            <p:nvPr/>
          </p:nvSpPr>
          <p:spPr>
            <a:xfrm rot="1591744">
              <a:off x="2437330" y="2260097"/>
              <a:ext cx="869609" cy="156312"/>
            </a:xfrm>
            <a:prstGeom prst="rightArrow">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0" name="Rectangle 9">
            <a:extLst>
              <a:ext uri="{FF2B5EF4-FFF2-40B4-BE49-F238E27FC236}">
                <a16:creationId xmlns:a16="http://schemas.microsoft.com/office/drawing/2014/main" xmlns="" id="{D2A4D75B-13D8-AAEE-A413-93237687D246}"/>
              </a:ext>
            </a:extLst>
          </p:cNvPr>
          <p:cNvSpPr/>
          <p:nvPr/>
        </p:nvSpPr>
        <p:spPr>
          <a:xfrm>
            <a:off x="0" y="6400800"/>
            <a:ext cx="12192000" cy="457200"/>
          </a:xfrm>
          <a:prstGeom prst="rect">
            <a:avLst/>
          </a:prstGeom>
          <a:solidFill>
            <a:srgbClr val="C7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Aachen" panose="02020500000000000000" pitchFamily="18" charset="0"/>
                <a:cs typeface="Arial" panose="020B0604020202020204" pitchFamily="34" charset="0"/>
              </a:rPr>
              <a:t>NTTN</a:t>
            </a:r>
          </a:p>
        </p:txBody>
      </p:sp>
    </p:spTree>
    <p:extLst>
      <p:ext uri="{BB962C8B-B14F-4D97-AF65-F5344CB8AC3E}">
        <p14:creationId xmlns:p14="http://schemas.microsoft.com/office/powerpoint/2010/main" val="4214308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384E97-D1B9-B499-4664-CF3BFF3F4E59}"/>
              </a:ext>
            </a:extLst>
          </p:cNvPr>
          <p:cNvSpPr>
            <a:spLocks noGrp="1"/>
          </p:cNvSpPr>
          <p:nvPr>
            <p:ph type="title"/>
          </p:nvPr>
        </p:nvSpPr>
        <p:spPr>
          <a:xfrm>
            <a:off x="838200" y="365126"/>
            <a:ext cx="10515600" cy="793974"/>
          </a:xfrm>
        </p:spPr>
        <p:txBody>
          <a:bodyPr>
            <a:normAutofit fontScale="90000"/>
          </a:bodyPr>
          <a:lstStyle/>
          <a:p>
            <a:pPr algn="ctr"/>
            <a:r>
              <a:rPr lang="en-US" sz="3000" b="1" dirty="0" smtClean="0">
                <a:solidFill>
                  <a:srgbClr val="C00000"/>
                </a:solidFill>
                <a:latin typeface="Times New Roman" panose="02020603050405020304" pitchFamily="18" charset="0"/>
                <a:cs typeface="Times New Roman" panose="02020603050405020304" pitchFamily="18" charset="0"/>
              </a:rPr>
              <a:t/>
            </a:r>
            <a:br>
              <a:rPr lang="en-US" sz="3000" b="1" dirty="0" smtClean="0">
                <a:solidFill>
                  <a:srgbClr val="C00000"/>
                </a:solidFill>
                <a:latin typeface="Times New Roman" panose="02020603050405020304" pitchFamily="18" charset="0"/>
                <a:cs typeface="Times New Roman" panose="02020603050405020304" pitchFamily="18" charset="0"/>
              </a:rPr>
            </a:br>
            <a:r>
              <a:rPr lang="en-US" sz="3000" b="1" dirty="0" smtClean="0">
                <a:solidFill>
                  <a:srgbClr val="C00000"/>
                </a:solidFill>
                <a:latin typeface="Times New Roman" panose="02020603050405020304" pitchFamily="18" charset="0"/>
                <a:cs typeface="Times New Roman" panose="02020603050405020304" pitchFamily="18" charset="0"/>
              </a:rPr>
              <a:t>d. XÂY </a:t>
            </a:r>
            <a:r>
              <a:rPr lang="en-US" sz="3000" b="1" dirty="0">
                <a:solidFill>
                  <a:srgbClr val="C00000"/>
                </a:solidFill>
                <a:latin typeface="Times New Roman" panose="02020603050405020304" pitchFamily="18" charset="0"/>
                <a:cs typeface="Times New Roman" panose="02020603050405020304" pitchFamily="18" charset="0"/>
              </a:rPr>
              <a:t>DỰNG HƯỚNG DẪN </a:t>
            </a:r>
            <a:r>
              <a:rPr lang="en-US" sz="3000" b="1" dirty="0" smtClean="0">
                <a:solidFill>
                  <a:srgbClr val="C00000"/>
                </a:solidFill>
                <a:latin typeface="Times New Roman" panose="02020603050405020304" pitchFamily="18" charset="0"/>
                <a:cs typeface="Times New Roman" panose="02020603050405020304" pitchFamily="18" charset="0"/>
              </a:rPr>
              <a:t>CHẤM RUBRIC</a:t>
            </a:r>
            <a:r>
              <a:rPr lang="en-US" sz="3000" b="1" dirty="0">
                <a:solidFill>
                  <a:srgbClr val="C00000"/>
                </a:solidFill>
                <a:latin typeface="Times New Roman" panose="02020603050405020304" pitchFamily="18" charset="0"/>
                <a:cs typeface="Times New Roman" panose="02020603050405020304" pitchFamily="18" charset="0"/>
              </a:rPr>
              <a:t/>
            </a:r>
            <a:br>
              <a:rPr lang="en-US" sz="3000" b="1" dirty="0">
                <a:solidFill>
                  <a:srgbClr val="C00000"/>
                </a:solidFill>
                <a:latin typeface="Times New Roman" panose="02020603050405020304" pitchFamily="18" charset="0"/>
                <a:cs typeface="Times New Roman" panose="02020603050405020304" pitchFamily="18" charset="0"/>
              </a:rPr>
            </a:br>
            <a:endParaRPr lang="en-US" sz="3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 xmlns:a16="http://schemas.microsoft.com/office/drawing/2014/main" id="{55668289-4ACF-8845-490A-78E130F80062}"/>
              </a:ext>
            </a:extLst>
          </p:cNvPr>
          <p:cNvGraphicFramePr>
            <a:graphicFrameLocks noGrp="1"/>
          </p:cNvGraphicFramePr>
          <p:nvPr>
            <p:ph idx="1"/>
            <p:extLst/>
          </p:nvPr>
        </p:nvGraphicFramePr>
        <p:xfrm>
          <a:off x="609600" y="1268413"/>
          <a:ext cx="10972800" cy="485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 xmlns:a16="http://schemas.microsoft.com/office/drawing/2014/main" id="{67690A54-1258-82FE-4110-18C3360ED39E}"/>
              </a:ext>
            </a:extLst>
          </p:cNvPr>
          <p:cNvSpPr/>
          <p:nvPr/>
        </p:nvSpPr>
        <p:spPr>
          <a:xfrm>
            <a:off x="0" y="6400800"/>
            <a:ext cx="12192000" cy="457200"/>
          </a:xfrm>
          <a:prstGeom prst="rect">
            <a:avLst/>
          </a:prstGeom>
          <a:solidFill>
            <a:srgbClr val="C7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Aachen" panose="02020500000000000000" pitchFamily="18" charset="0"/>
                <a:cs typeface="Arial" panose="020B0604020202020204" pitchFamily="34" charset="0"/>
              </a:rPr>
              <a:t>NTTN</a:t>
            </a:r>
          </a:p>
        </p:txBody>
      </p:sp>
      <p:sp>
        <p:nvSpPr>
          <p:cNvPr id="4" name="Star: 5 Points 3">
            <a:hlinkClick r:id="rId7" action="ppaction://hlinkfile"/>
            <a:extLst>
              <a:ext uri="{FF2B5EF4-FFF2-40B4-BE49-F238E27FC236}">
                <a16:creationId xmlns="" xmlns:a16="http://schemas.microsoft.com/office/drawing/2014/main" id="{9F999C51-7429-4A6D-A88D-090D10E3A56E}"/>
              </a:ext>
            </a:extLst>
          </p:cNvPr>
          <p:cNvSpPr/>
          <p:nvPr/>
        </p:nvSpPr>
        <p:spPr>
          <a:xfrm>
            <a:off x="11784632" y="274638"/>
            <a:ext cx="288032" cy="3460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80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E725EB6-4E05-3C62-2042-122141067532}"/>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AB021F86-5CD2-6AF0-CD0D-A6B1A0702483}"/>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0B91A422-542E-A2AA-D236-83B43669BA2D}"/>
              </a:ext>
            </a:extLst>
          </p:cNvPr>
          <p:cNvSpPr/>
          <p:nvPr/>
        </p:nvSpPr>
        <p:spPr>
          <a:xfrm>
            <a:off x="258417" y="284194"/>
            <a:ext cx="11423374" cy="6306907"/>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4760BD5C-F785-7F32-E915-B160E3514F64}"/>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7" name="Rectangle 3">
            <a:extLst>
              <a:ext uri="{FF2B5EF4-FFF2-40B4-BE49-F238E27FC236}">
                <a16:creationId xmlns="" xmlns:a16="http://schemas.microsoft.com/office/drawing/2014/main" id="{92444C12-FFF9-A9B1-CC7E-7C0C3BF71497}"/>
              </a:ext>
            </a:extLst>
          </p:cNvPr>
          <p:cNvSpPr>
            <a:spLocks noChangeArrowheads="1"/>
          </p:cNvSpPr>
          <p:nvPr/>
        </p:nvSpPr>
        <p:spPr bwMode="auto">
          <a:xfrm>
            <a:off x="609601" y="279077"/>
            <a:ext cx="10964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0" fontAlgn="base" hangingPunct="0">
              <a:spcBef>
                <a:spcPct val="0"/>
              </a:spcBef>
              <a:spcAft>
                <a:spcPct val="0"/>
              </a:spcAft>
              <a:buNone/>
              <a:defRPr/>
            </a:pPr>
            <a:r>
              <a:rPr lang="en-US" sz="2800" b="1" dirty="0" smtClean="0">
                <a:latin typeface="Times New Roman" pitchFamily="18" charset="0"/>
                <a:cs typeface="Times New Roman" pitchFamily="18" charset="0"/>
              </a:rPr>
              <a:t>II. QUY TRÌNH XÂY DỰNG ĐỀ KIỂM TRA ĐỊNH KÌ</a:t>
            </a:r>
            <a:endParaRPr lang="en-US" altLang="en-US" sz="2800" b="1" dirty="0">
              <a:latin typeface="Times New Roman" panose="02020603050405020304" pitchFamily="18" charset="0"/>
              <a:cs typeface="Times New Roman" panose="02020603050405020304" pitchFamily="18" charset="0"/>
            </a:endParaRPr>
          </a:p>
        </p:txBody>
      </p:sp>
      <p:sp>
        <p:nvSpPr>
          <p:cNvPr id="9"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410817" y="818088"/>
            <a:ext cx="10579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altLang="en-US" sz="28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sz="2800" b="1" dirty="0" smtClean="0">
                <a:latin typeface="Times New Roman" panose="02020603050405020304" pitchFamily="18" charset="0"/>
                <a:ea typeface="Times New Roman" panose="02020603050405020304" pitchFamily="18" charset="0"/>
              </a:rPr>
              <a:t>c. </a:t>
            </a:r>
            <a:r>
              <a:rPr lang="en-US" sz="2800" b="1" dirty="0" err="1">
                <a:latin typeface="Times New Roman" panose="02020603050405020304" pitchFamily="18" charset="0"/>
                <a:ea typeface="Times New Roman" panose="02020603050405020304" pitchFamily="18" charset="0"/>
              </a:rPr>
              <a:t>Xây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dựng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đáp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án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chấm</a:t>
            </a:r>
            <a:r>
              <a:rPr lang="en-US" sz="2800" b="1" dirty="0">
                <a:latin typeface="Times New Roman" panose="02020603050405020304" pitchFamily="18" charset="0"/>
                <a:ea typeface="Times New Roman" panose="02020603050405020304" pitchFamily="18" charset="0"/>
              </a:rPr>
              <a:t> </a:t>
            </a:r>
            <a:r>
              <a:rPr lang="en-US" sz="2800" b="1" dirty="0" smtClean="0">
                <a:latin typeface="Times New Roman" panose="02020603050405020304" pitchFamily="18" charset="0"/>
                <a:ea typeface="Times New Roman" panose="02020603050405020304" pitchFamily="18" charset="0"/>
              </a:rPr>
              <a:t>:</a:t>
            </a:r>
            <a:endParaRPr lang="en-US" sz="2600" b="1" dirty="0">
              <a:latin typeface="Times New Roman" panose="02020603050405020304" pitchFamily="18" charset="0"/>
              <a:ea typeface="Times New Roman" panose="02020603050405020304" pitchFamily="18" charset="0"/>
            </a:endParaRPr>
          </a:p>
        </p:txBody>
      </p:sp>
      <p:sp>
        <p:nvSpPr>
          <p:cNvPr id="13"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410817" y="1341308"/>
            <a:ext cx="113089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altLang="en-US" sz="28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b="1" dirty="0" err="1" smtClean="0">
                <a:latin typeface="Times New Roman" panose="02020603050405020304" pitchFamily="18" charset="0"/>
                <a:sym typeface="Arial" panose="020B0604020202020204" pitchFamily="34" charset="0"/>
              </a:rPr>
              <a:t>Lưu</a:t>
            </a:r>
            <a:r>
              <a:rPr lang="en-US" altLang="en-US" sz="2800" b="1" dirty="0" smtClean="0">
                <a:latin typeface="Times New Roman" panose="02020603050405020304" pitchFamily="18" charset="0"/>
                <a:sym typeface="Arial" panose="020B0604020202020204" pitchFamily="34" charset="0"/>
              </a:rPr>
              <a:t> ý: </a:t>
            </a:r>
            <a:r>
              <a:rPr lang="en-US" altLang="en-US" sz="2800" b="1" dirty="0" err="1" smtClean="0">
                <a:latin typeface="Times New Roman" panose="02020603050405020304" pitchFamily="18" charset="0"/>
                <a:sym typeface="Arial" panose="020B0604020202020204" pitchFamily="34" charset="0"/>
              </a:rPr>
              <a:t>Những</a:t>
            </a:r>
            <a:r>
              <a:rPr lang="en-US" altLang="en-US" sz="2800" b="1" dirty="0" smtClean="0">
                <a:latin typeface="Times New Roman" panose="02020603050405020304" pitchFamily="18" charset="0"/>
                <a:sym typeface="Arial" panose="020B0604020202020204" pitchFamily="34" charset="0"/>
              </a:rPr>
              <a:t> </a:t>
            </a:r>
            <a:r>
              <a:rPr lang="en-US" altLang="en-US" sz="2800" b="1" dirty="0" err="1" smtClean="0">
                <a:latin typeface="Times New Roman" panose="02020603050405020304" pitchFamily="18" charset="0"/>
                <a:sym typeface="Arial" panose="020B0604020202020204" pitchFamily="34" charset="0"/>
              </a:rPr>
              <a:t>lỗi</a:t>
            </a:r>
            <a:r>
              <a:rPr lang="en-US" altLang="en-US" sz="2800" b="1" dirty="0" smtClean="0">
                <a:latin typeface="Times New Roman" panose="02020603050405020304" pitchFamily="18" charset="0"/>
                <a:sym typeface="Arial" panose="020B0604020202020204" pitchFamily="34" charset="0"/>
              </a:rPr>
              <a:t> </a:t>
            </a:r>
            <a:r>
              <a:rPr lang="en-US" altLang="en-US" sz="2800" b="1" dirty="0" err="1" smtClean="0">
                <a:latin typeface="Times New Roman" panose="02020603050405020304" pitchFamily="18" charset="0"/>
                <a:sym typeface="Arial" panose="020B0604020202020204" pitchFamily="34" charset="0"/>
              </a:rPr>
              <a:t>cần</a:t>
            </a:r>
            <a:r>
              <a:rPr lang="en-US" altLang="en-US" sz="2800" b="1" dirty="0" smtClean="0">
                <a:latin typeface="Times New Roman" panose="02020603050405020304" pitchFamily="18" charset="0"/>
                <a:sym typeface="Arial" panose="020B0604020202020204" pitchFamily="34" charset="0"/>
              </a:rPr>
              <a:t> </a:t>
            </a:r>
            <a:r>
              <a:rPr lang="en-US" altLang="en-US" sz="2800" b="1" dirty="0" err="1" smtClean="0">
                <a:latin typeface="Times New Roman" panose="02020603050405020304" pitchFamily="18" charset="0"/>
                <a:sym typeface="Arial" panose="020B0604020202020204" pitchFamily="34" charset="0"/>
              </a:rPr>
              <a:t>tránh</a:t>
            </a:r>
            <a:r>
              <a:rPr lang="en-US" altLang="en-US" sz="2800" b="1" dirty="0" smtClean="0">
                <a:latin typeface="Times New Roman" panose="02020603050405020304" pitchFamily="18" charset="0"/>
                <a:sym typeface="Arial" panose="020B0604020202020204" pitchFamily="34" charset="0"/>
              </a:rPr>
              <a:t> </a:t>
            </a:r>
            <a:r>
              <a:rPr lang="en-US" altLang="en-US" sz="2800" b="1" dirty="0" err="1" smtClean="0">
                <a:latin typeface="Times New Roman" panose="02020603050405020304" pitchFamily="18" charset="0"/>
                <a:sym typeface="Arial" panose="020B0604020202020204" pitchFamily="34" charset="0"/>
              </a:rPr>
              <a:t>trong</a:t>
            </a:r>
            <a:r>
              <a:rPr lang="en-US" altLang="en-US" sz="2800" b="1" dirty="0" smtClean="0">
                <a:latin typeface="Times New Roman" panose="02020603050405020304" pitchFamily="18" charset="0"/>
                <a:sym typeface="Arial" panose="020B0604020202020204" pitchFamily="34" charset="0"/>
              </a:rPr>
              <a:t> </a:t>
            </a:r>
            <a:r>
              <a:rPr lang="en-US" altLang="en-US" sz="2800" b="1" dirty="0" err="1" smtClean="0">
                <a:latin typeface="Times New Roman" panose="02020603050405020304" pitchFamily="18" charset="0"/>
                <a:sym typeface="Arial" panose="020B0604020202020204" pitchFamily="34" charset="0"/>
              </a:rPr>
              <a:t>thiết</a:t>
            </a:r>
            <a:r>
              <a:rPr lang="en-US" altLang="en-US" sz="2800" b="1" dirty="0" smtClean="0">
                <a:latin typeface="Times New Roman" panose="02020603050405020304" pitchFamily="18" charset="0"/>
                <a:sym typeface="Arial" panose="020B0604020202020204" pitchFamily="34" charset="0"/>
              </a:rPr>
              <a:t> </a:t>
            </a:r>
            <a:r>
              <a:rPr lang="en-US" altLang="en-US" sz="2800" b="1" dirty="0" err="1" smtClean="0">
                <a:latin typeface="Times New Roman" panose="02020603050405020304" pitchFamily="18" charset="0"/>
                <a:sym typeface="Arial" panose="020B0604020202020204" pitchFamily="34" charset="0"/>
              </a:rPr>
              <a:t>kế</a:t>
            </a:r>
            <a:r>
              <a:rPr lang="en-US" altLang="en-US" sz="2800" b="1" dirty="0" smtClean="0">
                <a:latin typeface="Times New Roman" panose="02020603050405020304" pitchFamily="18" charset="0"/>
                <a:sym typeface="Arial" panose="020B0604020202020204" pitchFamily="34" charset="0"/>
              </a:rPr>
              <a:t> </a:t>
            </a:r>
            <a:r>
              <a:rPr lang="en-US" altLang="en-US" sz="2800" b="1" dirty="0" err="1" smtClean="0">
                <a:latin typeface="Times New Roman" panose="02020603050405020304" pitchFamily="18" charset="0"/>
                <a:sym typeface="Arial" panose="020B0604020202020204" pitchFamily="34" charset="0"/>
              </a:rPr>
              <a:t>câu</a:t>
            </a:r>
            <a:r>
              <a:rPr lang="en-US" altLang="en-US" sz="2800" b="1" dirty="0" smtClean="0">
                <a:latin typeface="Times New Roman" panose="02020603050405020304" pitchFamily="18" charset="0"/>
                <a:sym typeface="Arial" panose="020B0604020202020204" pitchFamily="34" charset="0"/>
              </a:rPr>
              <a:t> </a:t>
            </a:r>
            <a:r>
              <a:rPr lang="en-US" altLang="en-US" sz="2800" b="1" dirty="0" err="1" smtClean="0">
                <a:latin typeface="Times New Roman" panose="02020603050405020304" pitchFamily="18" charset="0"/>
                <a:sym typeface="Arial" panose="020B0604020202020204" pitchFamily="34" charset="0"/>
              </a:rPr>
              <a:t>hỏi</a:t>
            </a:r>
            <a:r>
              <a:rPr lang="en-US" altLang="en-US" sz="2800" b="1" dirty="0" smtClean="0">
                <a:latin typeface="Times New Roman" panose="02020603050405020304" pitchFamily="18" charset="0"/>
                <a:sym typeface="Arial" panose="020B0604020202020204" pitchFamily="34" charset="0"/>
              </a:rPr>
              <a:t> </a:t>
            </a:r>
            <a:r>
              <a:rPr lang="en-US" altLang="en-US" sz="2800" b="1" dirty="0" err="1" smtClean="0">
                <a:latin typeface="Times New Roman" panose="02020603050405020304" pitchFamily="18" charset="0"/>
                <a:sym typeface="Arial" panose="020B0604020202020204" pitchFamily="34" charset="0"/>
              </a:rPr>
              <a:t>kiểm</a:t>
            </a:r>
            <a:r>
              <a:rPr lang="en-US" altLang="en-US" sz="2800" b="1" dirty="0" smtClean="0">
                <a:latin typeface="Times New Roman" panose="02020603050405020304" pitchFamily="18" charset="0"/>
                <a:sym typeface="Arial" panose="020B0604020202020204" pitchFamily="34" charset="0"/>
              </a:rPr>
              <a:t> </a:t>
            </a:r>
            <a:r>
              <a:rPr lang="en-US" altLang="en-US" sz="2800" b="1" dirty="0" err="1" smtClean="0">
                <a:latin typeface="Times New Roman" panose="02020603050405020304" pitchFamily="18" charset="0"/>
                <a:sym typeface="Arial" panose="020B0604020202020204" pitchFamily="34" charset="0"/>
              </a:rPr>
              <a:t>tra</a:t>
            </a:r>
            <a:r>
              <a:rPr lang="en-US" altLang="en-US" sz="2800" b="1" dirty="0" smtClean="0">
                <a:latin typeface="Times New Roman" panose="02020603050405020304" pitchFamily="18" charset="0"/>
                <a:sym typeface="Arial" panose="020B0604020202020204" pitchFamily="34" charset="0"/>
              </a:rPr>
              <a:t> </a:t>
            </a:r>
            <a:r>
              <a:rPr lang="en-US" altLang="en-US" sz="2800" b="1" dirty="0" err="1" smtClean="0">
                <a:latin typeface="Times New Roman" panose="02020603050405020304" pitchFamily="18" charset="0"/>
                <a:sym typeface="Arial" panose="020B0604020202020204" pitchFamily="34" charset="0"/>
              </a:rPr>
              <a:t>đánh</a:t>
            </a:r>
            <a:r>
              <a:rPr lang="en-US" altLang="en-US" sz="2800" b="1" dirty="0" smtClean="0">
                <a:latin typeface="Times New Roman" panose="02020603050405020304" pitchFamily="18" charset="0"/>
                <a:sym typeface="Arial" panose="020B0604020202020204" pitchFamily="34" charset="0"/>
              </a:rPr>
              <a:t> </a:t>
            </a:r>
            <a:r>
              <a:rPr lang="en-US" altLang="en-US" sz="2800" b="1" dirty="0" err="1" smtClean="0">
                <a:latin typeface="Times New Roman" panose="02020603050405020304" pitchFamily="18" charset="0"/>
                <a:sym typeface="Arial" panose="020B0604020202020204" pitchFamily="34" charset="0"/>
              </a:rPr>
              <a:t>giá</a:t>
            </a:r>
            <a:r>
              <a:rPr lang="en-US" sz="2800" b="1" dirty="0" smtClean="0">
                <a:latin typeface="Times New Roman" panose="02020603050405020304" pitchFamily="18" charset="0"/>
                <a:ea typeface="Times New Roman" panose="02020603050405020304" pitchFamily="18" charset="0"/>
              </a:rPr>
              <a:t>:</a:t>
            </a:r>
            <a:endParaRPr lang="en-US" sz="2600" b="1" dirty="0">
              <a:latin typeface="Times New Roman" panose="02020603050405020304" pitchFamily="18" charset="0"/>
              <a:ea typeface="Times New Roman" panose="02020603050405020304" pitchFamily="18" charset="0"/>
            </a:endParaRPr>
          </a:p>
        </p:txBody>
      </p:sp>
      <p:sp>
        <p:nvSpPr>
          <p:cNvPr id="8"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437552" y="1880319"/>
            <a:ext cx="113089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altLang="en-US" sz="28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b="1"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Thoát</a:t>
            </a:r>
            <a:r>
              <a:rPr lang="en-US" altLang="en-US" sz="2800" dirty="0" smtClean="0">
                <a:latin typeface="Times New Roman" panose="02020603050405020304" pitchFamily="18" charset="0"/>
                <a:sym typeface="Arial" panose="020B0604020202020204" pitchFamily="34" charset="0"/>
              </a:rPr>
              <a:t> li </a:t>
            </a:r>
            <a:r>
              <a:rPr lang="en-US" altLang="en-US" sz="2800" dirty="0" err="1" smtClean="0">
                <a:latin typeface="Times New Roman" panose="02020603050405020304" pitchFamily="18" charset="0"/>
                <a:sym typeface="Arial" panose="020B0604020202020204" pitchFamily="34" charset="0"/>
              </a:rPr>
              <a:t>yêu</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cầu</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của</a:t>
            </a:r>
            <a:r>
              <a:rPr lang="en-US" altLang="en-US" sz="2800" dirty="0" smtClean="0">
                <a:latin typeface="Times New Roman" panose="02020603050405020304" pitchFamily="18" charset="0"/>
                <a:sym typeface="Arial" panose="020B0604020202020204" pitchFamily="34" charset="0"/>
              </a:rPr>
              <a:t> </a:t>
            </a:r>
            <a:r>
              <a:rPr lang="en-US" altLang="en-US" sz="2800" dirty="0" err="1">
                <a:latin typeface="Times New Roman" panose="02020603050405020304" pitchFamily="18" charset="0"/>
                <a:sym typeface="Arial" panose="020B0604020202020204" pitchFamily="34" charset="0"/>
              </a:rPr>
              <a:t>C</a:t>
            </a:r>
            <a:r>
              <a:rPr lang="en-US" altLang="en-US" sz="2800" dirty="0" err="1" smtClean="0">
                <a:latin typeface="Times New Roman" panose="02020603050405020304" pitchFamily="18" charset="0"/>
                <a:sym typeface="Arial" panose="020B0604020202020204" pitchFamily="34" charset="0"/>
              </a:rPr>
              <a:t>hương</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trình</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môn</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học</a:t>
            </a:r>
            <a:r>
              <a:rPr lang="en-US" altLang="en-US" sz="2800" dirty="0" smtClean="0">
                <a:latin typeface="Times New Roman" panose="02020603050405020304" pitchFamily="18" charset="0"/>
                <a:sym typeface="Arial" panose="020B0604020202020204" pitchFamily="34" charset="0"/>
              </a:rPr>
              <a:t>.</a:t>
            </a:r>
          </a:p>
        </p:txBody>
      </p:sp>
      <p:sp>
        <p:nvSpPr>
          <p:cNvPr id="11"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410817" y="2442293"/>
            <a:ext cx="1130895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altLang="en-US" sz="28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b="1"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Hình</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thức</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trình</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bày</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câu</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hỏi</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không</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nhất</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quán</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Trả</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lời</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câu</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hỏi</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thực</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hiện</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yêu</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cầu</a:t>
            </a:r>
            <a:r>
              <a:rPr lang="en-US" altLang="en-US" sz="2800" dirty="0" smtClean="0">
                <a:latin typeface="Times New Roman" panose="02020603050405020304" pitchFamily="18" charset="0"/>
                <a:sym typeface="Arial" panose="020B0604020202020204" pitchFamily="34" charset="0"/>
              </a:rPr>
              <a:t>).</a:t>
            </a:r>
          </a:p>
        </p:txBody>
      </p:sp>
      <p:sp>
        <p:nvSpPr>
          <p:cNvPr id="12"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410817" y="3250594"/>
            <a:ext cx="113089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altLang="en-US" sz="28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b="1"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Lệnh</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hỏi</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không</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rõ</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ràng</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gây</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nhiều</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câu</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hỏi</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khác</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nhau</a:t>
            </a:r>
            <a:endParaRPr lang="en-US" altLang="en-US" sz="2800" dirty="0" smtClean="0">
              <a:latin typeface="Times New Roman" panose="02020603050405020304" pitchFamily="18" charset="0"/>
              <a:sym typeface="Arial" panose="020B0604020202020204" pitchFamily="34" charset="0"/>
            </a:endParaRPr>
          </a:p>
        </p:txBody>
      </p:sp>
      <p:sp>
        <p:nvSpPr>
          <p:cNvPr id="14"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468025" y="3712555"/>
            <a:ext cx="113089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altLang="en-US" sz="28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b="1"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Nhầm</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lẫn</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giữa</a:t>
            </a:r>
            <a:r>
              <a:rPr lang="en-US" altLang="en-US" sz="2800" dirty="0" smtClean="0">
                <a:latin typeface="Times New Roman" panose="02020603050405020304" pitchFamily="18" charset="0"/>
                <a:sym typeface="Arial" panose="020B0604020202020204" pitchFamily="34" charset="0"/>
              </a:rPr>
              <a:t> </a:t>
            </a:r>
            <a:r>
              <a:rPr lang="en-US" altLang="en-US" sz="2800" smtClean="0">
                <a:latin typeface="Times New Roman" panose="02020603050405020304" pitchFamily="18" charset="0"/>
                <a:sym typeface="Arial" panose="020B0604020202020204" pitchFamily="34" charset="0"/>
              </a:rPr>
              <a:t>các </a:t>
            </a:r>
            <a:r>
              <a:rPr lang="en-US" altLang="en-US" sz="2800" dirty="0" err="1" smtClean="0">
                <a:latin typeface="Times New Roman" panose="02020603050405020304" pitchFamily="18" charset="0"/>
                <a:sym typeface="Arial" panose="020B0604020202020204" pitchFamily="34" charset="0"/>
              </a:rPr>
              <a:t>cấp</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độ</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tư</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duy</a:t>
            </a:r>
            <a:r>
              <a:rPr lang="en-US" altLang="en-US" sz="2800" dirty="0" smtClean="0">
                <a:latin typeface="Times New Roman" panose="02020603050405020304" pitchFamily="18" charset="0"/>
                <a:sym typeface="Arial" panose="020B0604020202020204" pitchFamily="34" charset="0"/>
              </a:rPr>
              <a:t>.</a:t>
            </a:r>
          </a:p>
        </p:txBody>
      </p:sp>
      <p:sp>
        <p:nvSpPr>
          <p:cNvPr id="15"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410817" y="4152701"/>
            <a:ext cx="113089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altLang="en-US" sz="28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b="1"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Không</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hướng</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vào</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những</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yếu</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tố</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quan</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trọng</a:t>
            </a:r>
            <a:r>
              <a:rPr lang="en-US" altLang="en-US" sz="2800" dirty="0" smtClean="0">
                <a:latin typeface="Times New Roman" panose="02020603050405020304" pitchFamily="18" charset="0"/>
                <a:sym typeface="Arial" panose="020B0604020202020204" pitchFamily="34" charset="0"/>
              </a:rPr>
              <a:t>/</a:t>
            </a:r>
            <a:r>
              <a:rPr lang="en-US" altLang="en-US" sz="2800" dirty="0" err="1" smtClean="0">
                <a:latin typeface="Times New Roman" panose="02020603050405020304" pitchFamily="18" charset="0"/>
                <a:sym typeface="Arial" panose="020B0604020202020204" pitchFamily="34" charset="0"/>
              </a:rPr>
              <a:t>nổi</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bật</a:t>
            </a:r>
            <a:r>
              <a:rPr lang="en-US" altLang="en-US" sz="2800" dirty="0" smtClean="0">
                <a:latin typeface="Times New Roman" panose="02020603050405020304" pitchFamily="18" charset="0"/>
                <a:sym typeface="Arial" panose="020B0604020202020204" pitchFamily="34" charset="0"/>
              </a:rPr>
              <a:t>/</a:t>
            </a:r>
            <a:r>
              <a:rPr lang="en-US" altLang="en-US" sz="2800" dirty="0" err="1" smtClean="0">
                <a:latin typeface="Times New Roman" panose="02020603050405020304" pitchFamily="18" charset="0"/>
                <a:sym typeface="Arial" panose="020B0604020202020204" pitchFamily="34" charset="0"/>
              </a:rPr>
              <a:t>đặc</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trưng</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của</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thể</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loại</a:t>
            </a:r>
            <a:r>
              <a:rPr lang="en-US" altLang="en-US" sz="2800" b="1" dirty="0" smtClean="0">
                <a:latin typeface="Times New Roman" panose="02020603050405020304" pitchFamily="18" charset="0"/>
                <a:sym typeface="Arial" panose="020B0604020202020204" pitchFamily="34" charset="0"/>
              </a:rPr>
              <a:t>.</a:t>
            </a:r>
          </a:p>
        </p:txBody>
      </p:sp>
      <p:sp>
        <p:nvSpPr>
          <p:cNvPr id="16" name="Rectangle 3">
            <a:extLst>
              <a:ext uri="{FF2B5EF4-FFF2-40B4-BE49-F238E27FC236}">
                <a16:creationId xmlns="" xmlns:a16="http://schemas.microsoft.com/office/drawing/2014/main" id="{26A7F654-DE1E-BA1F-1BCA-B35B7E3CE331}"/>
              </a:ext>
            </a:extLst>
          </p:cNvPr>
          <p:cNvSpPr>
            <a:spLocks noChangeArrowheads="1"/>
          </p:cNvSpPr>
          <p:nvPr/>
        </p:nvSpPr>
        <p:spPr bwMode="auto">
          <a:xfrm>
            <a:off x="437552" y="4614662"/>
            <a:ext cx="1130895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altLang="en-US" sz="28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800" b="1"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Hệ</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thống</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câu</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đọc</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hiểu</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không</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giúp</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học</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sinh</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hướng</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tới</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hiểu</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được</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tinh</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thần</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chung</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của</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văn</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bản</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câu</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hỏi</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rời</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rạc</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chấp</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vá</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tuỳ</a:t>
            </a:r>
            <a:r>
              <a:rPr lang="en-US" altLang="en-US" sz="2800" dirty="0" smtClean="0">
                <a:latin typeface="Times New Roman" panose="02020603050405020304" pitchFamily="18" charset="0"/>
                <a:sym typeface="Arial" panose="020B0604020202020204" pitchFamily="34" charset="0"/>
              </a:rPr>
              <a:t> </a:t>
            </a:r>
            <a:r>
              <a:rPr lang="en-US" altLang="en-US" sz="2800" dirty="0" err="1" smtClean="0">
                <a:latin typeface="Times New Roman" panose="02020603050405020304" pitchFamily="18" charset="0"/>
                <a:sym typeface="Arial" panose="020B0604020202020204" pitchFamily="34" charset="0"/>
              </a:rPr>
              <a:t>tiện</a:t>
            </a:r>
            <a:r>
              <a:rPr lang="en-US" altLang="en-US" sz="2800" dirty="0" smtClean="0">
                <a:latin typeface="Times New Roman" panose="02020603050405020304" pitchFamily="18" charset="0"/>
                <a:sym typeface="Arial" panose="020B0604020202020204" pitchFamily="34" charset="0"/>
              </a:rPr>
              <a:t>)</a:t>
            </a:r>
            <a:r>
              <a:rPr lang="en-US" altLang="en-US" sz="2800" b="1" dirty="0" smtClean="0">
                <a:latin typeface="Times New Roman" panose="02020603050405020304" pitchFamily="18" charset="0"/>
                <a:sym typeface="Arial" panose="020B0604020202020204" pitchFamily="34" charset="0"/>
              </a:rPr>
              <a:t>.</a:t>
            </a:r>
          </a:p>
        </p:txBody>
      </p:sp>
    </p:spTree>
    <p:extLst>
      <p:ext uri="{BB962C8B-B14F-4D97-AF65-F5344CB8AC3E}">
        <p14:creationId xmlns:p14="http://schemas.microsoft.com/office/powerpoint/2010/main" val="734992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8" grpId="0"/>
      <p:bldP spid="11" grpId="0"/>
      <p:bldP spid="12" grpId="0"/>
      <p:bldP spid="14" grpId="0"/>
      <p:bldP spid="15" grpId="0"/>
      <p:bldP spid="1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82B6823-288B-E04C-F57A-298C0E580655}"/>
            </a:ext>
          </a:extLst>
        </p:cNvPr>
        <p:cNvGrpSpPr/>
        <p:nvPr/>
      </p:nvGrpSpPr>
      <p:grpSpPr>
        <a:xfrm>
          <a:off x="0" y="0"/>
          <a:ext cx="0" cy="0"/>
          <a:chOff x="0" y="0"/>
          <a:chExt cx="0" cy="0"/>
        </a:xfrm>
      </p:grpSpPr>
      <p:sp>
        <p:nvSpPr>
          <p:cNvPr id="7" name="矩形 6">
            <a:extLst>
              <a:ext uri="{FF2B5EF4-FFF2-40B4-BE49-F238E27FC236}">
                <a16:creationId xmlns="" xmlns:a16="http://schemas.microsoft.com/office/drawing/2014/main" id="{2CD979C8-D118-41D9-23A8-F029EA39EA40}"/>
              </a:ext>
            </a:extLst>
          </p:cNvPr>
          <p:cNvSpPr/>
          <p:nvPr/>
        </p:nvSpPr>
        <p:spPr>
          <a:xfrm>
            <a:off x="2527953" y="1661148"/>
            <a:ext cx="7136091" cy="3721231"/>
          </a:xfrm>
          <a:prstGeom prst="rect">
            <a:avLst/>
          </a:prstGeom>
          <a:solidFill>
            <a:srgbClr val="90BDB5"/>
          </a:solidFill>
          <a:ln>
            <a:noFill/>
          </a:ln>
          <a:effectLst>
            <a:outerShdw blurRad="304800" dist="215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lvl="0" algn="ctr">
              <a:buNone/>
            </a:pPr>
            <a:r>
              <a:rPr kumimoji="0" lang="vi-V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smtClean="0">
                <a:solidFill>
                  <a:schemeClr val="tx1"/>
                </a:solidFill>
                <a:latin typeface="Times New Roman" panose="02020603050405020304" pitchFamily="18" charset="0"/>
                <a:cs typeface="Times New Roman" panose="02020603050405020304" pitchFamily="18" charset="0"/>
              </a:rPr>
              <a:t> </a:t>
            </a:r>
            <a:r>
              <a:rPr lang="en-US" altLang="en-US" sz="32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THỰC HÀNH BIÊN SOẠN ĐỀ KIỂM TRA ĐỊNH KÌ</a:t>
            </a:r>
          </a:p>
        </p:txBody>
      </p:sp>
      <p:sp>
        <p:nvSpPr>
          <p:cNvPr id="8" name="椭圆 7">
            <a:extLst>
              <a:ext uri="{FF2B5EF4-FFF2-40B4-BE49-F238E27FC236}">
                <a16:creationId xmlns="" xmlns:a16="http://schemas.microsoft.com/office/drawing/2014/main" id="{3BAC44C6-D39E-AFC6-F781-31D99747DDBF}"/>
              </a:ext>
            </a:extLst>
          </p:cNvPr>
          <p:cNvSpPr/>
          <p:nvPr/>
        </p:nvSpPr>
        <p:spPr>
          <a:xfrm>
            <a:off x="4399278" y="1459189"/>
            <a:ext cx="3393440" cy="1859059"/>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椭圆 8">
            <a:extLst>
              <a:ext uri="{FF2B5EF4-FFF2-40B4-BE49-F238E27FC236}">
                <a16:creationId xmlns="" xmlns:a16="http://schemas.microsoft.com/office/drawing/2014/main" id="{627BB13F-907B-E1BD-FD25-0C7D66EA7DFA}"/>
              </a:ext>
            </a:extLst>
          </p:cNvPr>
          <p:cNvSpPr/>
          <p:nvPr/>
        </p:nvSpPr>
        <p:spPr>
          <a:xfrm>
            <a:off x="4498338" y="1502757"/>
            <a:ext cx="3195320" cy="1771921"/>
          </a:xfrm>
          <a:prstGeom prst="ellipse">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Hộp Văn bản 2">
            <a:extLst>
              <a:ext uri="{FF2B5EF4-FFF2-40B4-BE49-F238E27FC236}">
                <a16:creationId xmlns="" xmlns:a16="http://schemas.microsoft.com/office/drawing/2014/main" id="{43663A66-CB94-C3FE-5E65-79C6053EDBFA}"/>
              </a:ext>
            </a:extLst>
          </p:cNvPr>
          <p:cNvSpPr txBox="1"/>
          <p:nvPr/>
        </p:nvSpPr>
        <p:spPr>
          <a:xfrm>
            <a:off x="4956310" y="2065554"/>
            <a:ext cx="2504663" cy="646331"/>
          </a:xfrm>
          <a:prstGeom prst="rect">
            <a:avLst/>
          </a:prstGeom>
          <a:solidFill>
            <a:schemeClr val="bg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PHẦN</a:t>
            </a:r>
            <a:r>
              <a:rPr kumimoji="0" lang="en-US" altLang="en-US" sz="36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IV:</a:t>
            </a:r>
            <a:r>
              <a:rPr kumimoji="0" lang="vi-VN" altLang="en-US" sz="2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12404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4C02CD3-9477-4B8A-9439-53D626548E31}"/>
              </a:ext>
            </a:extLst>
          </p:cNvPr>
          <p:cNvSpPr/>
          <p:nvPr/>
        </p:nvSpPr>
        <p:spPr>
          <a:xfrm>
            <a:off x="2538114" y="1568383"/>
            <a:ext cx="7136091" cy="3721231"/>
          </a:xfrm>
          <a:prstGeom prst="rect">
            <a:avLst/>
          </a:prstGeom>
          <a:solidFill>
            <a:srgbClr val="90BDB5"/>
          </a:solidFill>
          <a:ln>
            <a:noFill/>
          </a:ln>
          <a:effectLst>
            <a:outerShdw blurRad="304800" dist="215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 xmlns:a16="http://schemas.microsoft.com/office/drawing/2014/main" id="{4ED02583-C938-40A9-AB57-DDA3455C63D7}"/>
              </a:ext>
            </a:extLst>
          </p:cNvPr>
          <p:cNvSpPr/>
          <p:nvPr/>
        </p:nvSpPr>
        <p:spPr>
          <a:xfrm>
            <a:off x="2769704" y="1732280"/>
            <a:ext cx="6785113" cy="3393440"/>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 xmlns:a16="http://schemas.microsoft.com/office/drawing/2014/main" id="{85599C3F-7E56-4A87-9A20-8A96744F5B95}"/>
              </a:ext>
            </a:extLst>
          </p:cNvPr>
          <p:cNvSpPr/>
          <p:nvPr/>
        </p:nvSpPr>
        <p:spPr>
          <a:xfrm>
            <a:off x="2941982" y="1831340"/>
            <a:ext cx="6480313" cy="3195320"/>
          </a:xfrm>
          <a:prstGeom prst="ellipse">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4">
            <a:extLst>
              <a:ext uri="{FF2B5EF4-FFF2-40B4-BE49-F238E27FC236}">
                <a16:creationId xmlns="" xmlns:a16="http://schemas.microsoft.com/office/drawing/2014/main" id="{43001851-6243-66E8-C200-F64D08DD3D00}"/>
              </a:ext>
            </a:extLst>
          </p:cNvPr>
          <p:cNvSpPr txBox="1">
            <a:spLocks noChangeArrowheads="1"/>
          </p:cNvSpPr>
          <p:nvPr/>
        </p:nvSpPr>
        <p:spPr bwMode="auto">
          <a:xfrm>
            <a:off x="4039013" y="2451928"/>
            <a:ext cx="4286250" cy="181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450" rIns="91440" bIns="45720" numCol="1" rtlCol="0"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9525">
              <a:spcBef>
                <a:spcPts val="75"/>
              </a:spcBef>
              <a:tabLst>
                <a:tab pos="342892" algn="l"/>
                <a:tab pos="685783" algn="l"/>
                <a:tab pos="1028675" algn="l"/>
                <a:tab pos="1371566" algn="l"/>
                <a:tab pos="1714457" algn="l"/>
                <a:tab pos="2057348" algn="l"/>
                <a:tab pos="2400240" algn="l"/>
              </a:tabLst>
              <a:defRPr/>
            </a:pPr>
            <a:r>
              <a:rPr lang="en-US" sz="4600" b="1" kern="0" dirty="0">
                <a:solidFill>
                  <a:schemeClr val="tx1"/>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TRÂN TRỌNG CẢM ƠN!</a:t>
            </a:r>
          </a:p>
        </p:txBody>
      </p:sp>
    </p:spTree>
    <p:extLst>
      <p:ext uri="{BB962C8B-B14F-4D97-AF65-F5344CB8AC3E}">
        <p14:creationId xmlns:p14="http://schemas.microsoft.com/office/powerpoint/2010/main" val="7515382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 y="6478775"/>
            <a:ext cx="4423135" cy="99237"/>
            <a:chOff x="1" y="4901613"/>
            <a:chExt cx="3317351" cy="74428"/>
          </a:xfrm>
        </p:grpSpPr>
        <p:sp>
          <p:nvSpPr>
            <p:cNvPr id="9" name="Snip Single Corner Rectangle 8"/>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ight Triangle 11"/>
            <p:cNvSpPr/>
            <p:nvPr/>
          </p:nvSpPr>
          <p:spPr>
            <a:xfrm>
              <a:off x="3157864" y="4907589"/>
              <a:ext cx="159488" cy="68452"/>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grpSp>
        <p:nvGrpSpPr>
          <p:cNvPr id="15" name="Group 14"/>
          <p:cNvGrpSpPr/>
          <p:nvPr/>
        </p:nvGrpSpPr>
        <p:grpSpPr>
          <a:xfrm>
            <a:off x="4437325" y="6608482"/>
            <a:ext cx="7754675" cy="98689"/>
            <a:chOff x="3327994" y="4860244"/>
            <a:chExt cx="5837270" cy="74438"/>
          </a:xfrm>
        </p:grpSpPr>
        <p:sp>
          <p:nvSpPr>
            <p:cNvPr id="22" name="Snip Single Corner Rectangle 21"/>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ight Triangle 24"/>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7" name="Flowchart: Alternate Process 6">
            <a:extLst>
              <a:ext uri="{FF2B5EF4-FFF2-40B4-BE49-F238E27FC236}">
                <a16:creationId xmlns="" xmlns:a16="http://schemas.microsoft.com/office/drawing/2014/main" id="{4248FD5B-B97C-4775-98D9-2C875B05A8C6}"/>
              </a:ext>
            </a:extLst>
          </p:cNvPr>
          <p:cNvSpPr/>
          <p:nvPr/>
        </p:nvSpPr>
        <p:spPr>
          <a:xfrm>
            <a:off x="818603" y="670873"/>
            <a:ext cx="10432869" cy="831948"/>
          </a:xfrm>
          <a:prstGeom prst="flowChartAlternateProcess">
            <a:avLst/>
          </a:prstGeom>
          <a:solidFill>
            <a:srgbClr val="0D0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Năng</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lực</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Ngữ</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(CT2018)</a:t>
            </a:r>
          </a:p>
        </p:txBody>
      </p:sp>
      <p:sp>
        <p:nvSpPr>
          <p:cNvPr id="2" name="Rounded Rectangle 1"/>
          <p:cNvSpPr/>
          <p:nvPr/>
        </p:nvSpPr>
        <p:spPr>
          <a:xfrm>
            <a:off x="435428" y="2626031"/>
            <a:ext cx="2560320" cy="14978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NĂNG LỰC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NGỮ VĂN</a:t>
            </a:r>
          </a:p>
        </p:txBody>
      </p:sp>
      <p:cxnSp>
        <p:nvCxnSpPr>
          <p:cNvPr id="5" name="Straight Arrow Connector 4"/>
          <p:cNvCxnSpPr>
            <a:stCxn id="2" idx="3"/>
            <a:endCxn id="10" idx="1"/>
          </p:cNvCxnSpPr>
          <p:nvPr/>
        </p:nvCxnSpPr>
        <p:spPr>
          <a:xfrm flipV="1">
            <a:off x="2995748" y="2271546"/>
            <a:ext cx="893837" cy="110342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3"/>
          </p:cNvCxnSpPr>
          <p:nvPr/>
        </p:nvCxnSpPr>
        <p:spPr>
          <a:xfrm>
            <a:off x="2995748" y="3374968"/>
            <a:ext cx="766355" cy="11406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889585" y="1792574"/>
            <a:ext cx="2560320" cy="957943"/>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NL VĂN HỌC</a:t>
            </a:r>
          </a:p>
        </p:txBody>
      </p:sp>
      <p:sp>
        <p:nvSpPr>
          <p:cNvPr id="16" name="Rounded Rectangle 15"/>
          <p:cNvSpPr/>
          <p:nvPr/>
        </p:nvSpPr>
        <p:spPr>
          <a:xfrm>
            <a:off x="3840478" y="3954670"/>
            <a:ext cx="2560321" cy="957943"/>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NL NGÔN NGỮ</a:t>
            </a:r>
          </a:p>
        </p:txBody>
      </p:sp>
      <p:cxnSp>
        <p:nvCxnSpPr>
          <p:cNvPr id="18" name="Straight Arrow Connector 17"/>
          <p:cNvCxnSpPr>
            <a:stCxn id="10" idx="3"/>
          </p:cNvCxnSpPr>
          <p:nvPr/>
        </p:nvCxnSpPr>
        <p:spPr>
          <a:xfrm>
            <a:off x="6449905" y="2271546"/>
            <a:ext cx="1379098" cy="9034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400799" y="3186658"/>
            <a:ext cx="1428204" cy="13184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7896200" y="1484784"/>
            <a:ext cx="2987076" cy="3514285"/>
            <a:chOff x="5930537" y="1248025"/>
            <a:chExt cx="2203477" cy="2635714"/>
          </a:xfrm>
        </p:grpSpPr>
        <p:sp>
          <p:nvSpPr>
            <p:cNvPr id="21" name="Rounded Rectangle 20"/>
            <p:cNvSpPr/>
            <p:nvPr/>
          </p:nvSpPr>
          <p:spPr>
            <a:xfrm>
              <a:off x="6230983" y="1248025"/>
              <a:ext cx="1881052" cy="60772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33D6F">
                      <a:lumMod val="75000"/>
                    </a:srgbClr>
                  </a:solidFill>
                  <a:effectLst/>
                  <a:uLnTx/>
                  <a:uFillTx/>
                  <a:latin typeface="Times New Roman" panose="02020603050405020304" pitchFamily="18" charset="0"/>
                  <a:ea typeface="+mn-ea"/>
                  <a:cs typeface="Times New Roman" panose="02020603050405020304" pitchFamily="18" charset="0"/>
                </a:rPr>
                <a:t>ĐỌC</a:t>
              </a:r>
            </a:p>
          </p:txBody>
        </p:sp>
        <p:sp>
          <p:nvSpPr>
            <p:cNvPr id="24" name="Rounded Rectangle 23"/>
            <p:cNvSpPr/>
            <p:nvPr/>
          </p:nvSpPr>
          <p:spPr>
            <a:xfrm>
              <a:off x="6230983" y="2201687"/>
              <a:ext cx="1881053" cy="60081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E33D6F">
                      <a:lumMod val="75000"/>
                    </a:srgbClr>
                  </a:solidFill>
                  <a:effectLst/>
                  <a:uLnTx/>
                  <a:uFillTx/>
                  <a:latin typeface="Times New Roman" panose="02020603050405020304" pitchFamily="18" charset="0"/>
                  <a:ea typeface="+mn-ea"/>
                  <a:cs typeface="Times New Roman" panose="02020603050405020304" pitchFamily="18" charset="0"/>
                </a:rPr>
                <a:t>VIẾT</a:t>
              </a:r>
            </a:p>
          </p:txBody>
        </p:sp>
        <p:sp>
          <p:nvSpPr>
            <p:cNvPr id="26" name="Rounded Rectangle 25"/>
            <p:cNvSpPr/>
            <p:nvPr/>
          </p:nvSpPr>
          <p:spPr>
            <a:xfrm>
              <a:off x="6252962" y="3148441"/>
              <a:ext cx="1881052" cy="73529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E33D6F">
                      <a:lumMod val="75000"/>
                    </a:srgbClr>
                  </a:solidFill>
                  <a:effectLst/>
                  <a:uLnTx/>
                  <a:uFillTx/>
                  <a:latin typeface="Times New Roman" panose="02020603050405020304" pitchFamily="18" charset="0"/>
                  <a:ea typeface="+mn-ea"/>
                  <a:cs typeface="Times New Roman" panose="02020603050405020304" pitchFamily="18" charset="0"/>
                </a:rPr>
                <a:t>NÓI VÀ NGHE</a:t>
              </a:r>
            </a:p>
          </p:txBody>
        </p:sp>
        <p:cxnSp>
          <p:nvCxnSpPr>
            <p:cNvPr id="27" name="Straight Connector 26"/>
            <p:cNvCxnSpPr/>
            <p:nvPr/>
          </p:nvCxnSpPr>
          <p:spPr>
            <a:xfrm>
              <a:off x="5930537" y="1600839"/>
              <a:ext cx="0" cy="18563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30537" y="2542076"/>
              <a:ext cx="30044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930537" y="1600839"/>
              <a:ext cx="30044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930537" y="3457187"/>
              <a:ext cx="300446"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296090" y="5166834"/>
            <a:ext cx="11477897" cy="995272"/>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2667" b="0" i="0" u="none" strike="noStrike" kern="1200" cap="none" spc="0" normalizeH="0" baseline="0" noProof="0" dirty="0">
                <a:ln>
                  <a:noFill/>
                </a:ln>
                <a:solidFill>
                  <a:prstClr val="black"/>
                </a:solidFill>
                <a:effectLst/>
                <a:uLnTx/>
                <a:uFillTx/>
                <a:latin typeface="Century Gothic" panose="020B0502020202020204"/>
                <a:ea typeface="+mn-ea"/>
                <a:cs typeface="+mn-cs"/>
                <a:sym typeface="Wingdings" panose="05000000000000000000" pitchFamily="2" charset="2"/>
              </a:rPr>
              <a:t> </a:t>
            </a:r>
            <a:r>
              <a:rPr lang="en-US" sz="2667" b="1" noProof="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Ư</a:t>
            </a:r>
            <a:r>
              <a:rPr kumimoji="0" lang="en-US" sz="2667"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u </a:t>
            </a:r>
            <a:r>
              <a:rPr kumimoji="0" lang="en-US" sz="2667"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tiên đánh giá kĩ năng ĐỌC và VIẾT</a:t>
            </a:r>
            <a:r>
              <a:rPr kumimoji="0" lang="en-US" sz="2667"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còn kĩ năng </a:t>
            </a:r>
            <a:r>
              <a:rPr kumimoji="0" lang="en-US" sz="2667"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NÓI và NGHE </a:t>
            </a:r>
            <a:r>
              <a:rPr kumimoji="0" lang="en-US" sz="2667"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được thực hiện ở hình thức </a:t>
            </a:r>
            <a:r>
              <a:rPr kumimoji="0" lang="en-US" sz="2667"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đánh giá thường xuyên</a:t>
            </a:r>
            <a:r>
              <a:rPr kumimoji="0" lang="en-US" sz="2667"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873370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5B5A2D4-3957-5C94-F013-A02BF1AC7D15}"/>
            </a:ext>
          </a:extLst>
        </p:cNvPr>
        <p:cNvGrpSpPr/>
        <p:nvPr/>
      </p:nvGrpSpPr>
      <p:grpSpPr>
        <a:xfrm>
          <a:off x="0" y="0"/>
          <a:ext cx="0" cy="0"/>
          <a:chOff x="0" y="0"/>
          <a:chExt cx="0" cy="0"/>
        </a:xfrm>
      </p:grpSpPr>
      <p:pic>
        <p:nvPicPr>
          <p:cNvPr id="36" name="图片 35">
            <a:extLst>
              <a:ext uri="{FF2B5EF4-FFF2-40B4-BE49-F238E27FC236}">
                <a16:creationId xmlns="" xmlns:a16="http://schemas.microsoft.com/office/drawing/2014/main" id="{1C7016D6-2806-0877-FDCA-30AB161B8977}"/>
              </a:ext>
            </a:extLst>
          </p:cNvPr>
          <p:cNvPicPr>
            <a:picLocks noChangeAspect="1"/>
          </p:cNvPicPr>
          <p:nvPr/>
        </p:nvPicPr>
        <p:blipFill rotWithShape="1">
          <a:blip r:embed="rId2"/>
          <a:srcRect l="34288" r="34071"/>
          <a:stretch/>
        </p:blipFill>
        <p:spPr>
          <a:xfrm rot="16200000">
            <a:off x="2667000" y="-2667001"/>
            <a:ext cx="6858001" cy="12192000"/>
          </a:xfrm>
          <a:prstGeom prst="rect">
            <a:avLst/>
          </a:prstGeom>
        </p:spPr>
      </p:pic>
      <p:sp>
        <p:nvSpPr>
          <p:cNvPr id="37" name="矩形 36">
            <a:extLst>
              <a:ext uri="{FF2B5EF4-FFF2-40B4-BE49-F238E27FC236}">
                <a16:creationId xmlns="" xmlns:a16="http://schemas.microsoft.com/office/drawing/2014/main" id="{4E25BE7F-F28E-1E5D-D8B8-6E0739DCE05E}"/>
              </a:ext>
            </a:extLst>
          </p:cNvPr>
          <p:cNvSpPr/>
          <p:nvPr/>
        </p:nvSpPr>
        <p:spPr>
          <a:xfrm>
            <a:off x="384312" y="171095"/>
            <a:ext cx="11423374" cy="6515808"/>
          </a:xfrm>
          <a:prstGeom prst="rect">
            <a:avLst/>
          </a:prstGeom>
          <a:solidFill>
            <a:schemeClr val="bg1">
              <a:alpha val="90000"/>
            </a:schemeClr>
          </a:solidFill>
          <a:ln>
            <a:noFill/>
          </a:ln>
          <a:effectLst>
            <a:outerShdw blurRad="1905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UVN Cat Bien" pitchFamily="18" charset="0"/>
              <a:ea typeface="+mn-ea"/>
              <a:cs typeface="+mn-cs"/>
            </a:endParaRPr>
          </a:p>
        </p:txBody>
      </p:sp>
      <p:sp>
        <p:nvSpPr>
          <p:cNvPr id="10" name="ïSļiďe">
            <a:extLst>
              <a:ext uri="{FF2B5EF4-FFF2-40B4-BE49-F238E27FC236}">
                <a16:creationId xmlns="" xmlns:a16="http://schemas.microsoft.com/office/drawing/2014/main" id="{5963E334-8C9B-7FC8-988D-F57AD512F725}"/>
              </a:ext>
            </a:extLst>
          </p:cNvPr>
          <p:cNvSpPr txBox="1">
            <a:spLocks/>
          </p:cNvSpPr>
          <p:nvPr/>
        </p:nvSpPr>
        <p:spPr>
          <a:xfrm>
            <a:off x="711509" y="2814762"/>
            <a:ext cx="3419127" cy="762432"/>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UVN Cat Bien" pitchFamily="18" charset="0"/>
              <a:ea typeface="+mn-ea"/>
              <a:cs typeface="+mn-cs"/>
              <a:sym typeface="+mn-lt"/>
            </a:endParaRPr>
          </a:p>
        </p:txBody>
      </p:sp>
      <p:sp>
        <p:nvSpPr>
          <p:cNvPr id="4" name="Rectangle 2">
            <a:extLst>
              <a:ext uri="{FF2B5EF4-FFF2-40B4-BE49-F238E27FC236}">
                <a16:creationId xmlns="" xmlns:a16="http://schemas.microsoft.com/office/drawing/2014/main" id="{DB19BDA4-5082-AD19-053A-D732FAD9AFFB}"/>
              </a:ext>
            </a:extLst>
          </p:cNvPr>
          <p:cNvSpPr>
            <a:spLocks noChangeArrowheads="1"/>
          </p:cNvSpPr>
          <p:nvPr/>
        </p:nvSpPr>
        <p:spPr bwMode="auto">
          <a:xfrm>
            <a:off x="543339" y="1191706"/>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smtClean="0">
                <a:solidFill>
                  <a:srgbClr val="FF0000"/>
                </a:solidFill>
                <a:latin typeface="Times New Roman" panose="02020603050405020304" pitchFamily="18" charset="0"/>
                <a:cs typeface="Times New Roman" panose="02020603050405020304" pitchFamily="18" charset="0"/>
              </a:rPr>
              <a:t>Lựa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chọn</a:t>
            </a:r>
            <a:r>
              <a:rPr lang="en-US" sz="2800" b="1" dirty="0">
                <a:solidFill>
                  <a:srgbClr val="FF0000"/>
                </a:solidFill>
                <a:latin typeface="Times New Roman" panose="02020603050405020304" pitchFamily="18" charset="0"/>
                <a:cs typeface="Times New Roman" panose="02020603050405020304" pitchFamily="18" charset="0"/>
              </a:rPr>
              <a:t> PC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NL </a:t>
            </a:r>
            <a:r>
              <a:rPr lang="en-US" sz="2800" b="1" dirty="0" err="1">
                <a:solidFill>
                  <a:srgbClr val="FF0000"/>
                </a:solidFill>
                <a:latin typeface="Times New Roman" panose="02020603050405020304" pitchFamily="18" charset="0"/>
                <a:cs typeface="Times New Roman" panose="02020603050405020304" pitchFamily="18" charset="0"/>
              </a:rPr>
              <a:t>đưa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kì</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 xmlns:a16="http://schemas.microsoft.com/office/drawing/2014/main" id="{3F27C5F3-E365-3D18-F4AE-FE7D79EF976E}"/>
              </a:ext>
            </a:extLst>
          </p:cNvPr>
          <p:cNvSpPr>
            <a:spLocks noChangeArrowheads="1"/>
          </p:cNvSpPr>
          <p:nvPr/>
        </p:nvSpPr>
        <p:spPr bwMode="auto">
          <a:xfrm>
            <a:off x="540023" y="3590269"/>
            <a:ext cx="1107671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vi-VN" sz="2800" dirty="0" smtClean="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sym typeface="Symbol" panose="05050102010706020507" pitchFamily="18" charset="2"/>
              </a:rPr>
              <a:t>Với</a:t>
            </a:r>
            <a:r>
              <a:rPr lang="en-US" sz="2800" b="1" dirty="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latin typeface="Times New Roman" panose="02020603050405020304" pitchFamily="18" charset="0"/>
                <a:cs typeface="Times New Roman" panose="02020603050405020304" pitchFamily="18" charset="0"/>
                <a:sym typeface="Symbol" panose="05050102010706020507" pitchFamily="18" charset="2"/>
              </a:rPr>
              <a:t>môn</a:t>
            </a:r>
            <a:r>
              <a:rPr lang="en-US" sz="2800" b="1" dirty="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latin typeface="Times New Roman" panose="02020603050405020304" pitchFamily="18" charset="0"/>
                <a:cs typeface="Times New Roman" panose="02020603050405020304" pitchFamily="18" charset="0"/>
                <a:sym typeface="Symbol" panose="05050102010706020507" pitchFamily="18" charset="2"/>
              </a:rPr>
              <a:t>Ngữ</a:t>
            </a:r>
            <a:r>
              <a:rPr lang="en-US" sz="2800" b="1" dirty="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latin typeface="Times New Roman" panose="02020603050405020304" pitchFamily="18" charset="0"/>
                <a:cs typeface="Times New Roman" panose="02020603050405020304" pitchFamily="18" charset="0"/>
                <a:sym typeface="Symbol" panose="05050102010706020507" pitchFamily="18" charset="2"/>
              </a:rPr>
              <a:t>văn</a:t>
            </a:r>
            <a:r>
              <a:rPr lang="en-US" sz="2800" b="1" dirty="0">
                <a:latin typeface="Times New Roman" panose="02020603050405020304" pitchFamily="18" charset="0"/>
                <a:cs typeface="Times New Roman" panose="02020603050405020304" pitchFamily="18" charset="0"/>
                <a:sym typeface="Symbol" panose="05050102010706020507" pitchFamily="18" charset="2"/>
              </a:rPr>
              <a:t>: </a:t>
            </a:r>
          </a:p>
          <a:p>
            <a:pPr marL="744538" indent="-58738" algn="just">
              <a:spcBef>
                <a:spcPts val="600"/>
              </a:spcBef>
              <a:spcAft>
                <a:spcPts val="600"/>
              </a:spcAft>
              <a:buFont typeface="Wingdings" panose="05000000000000000000" pitchFamily="2" charset="2"/>
              <a:buChar char="§"/>
            </a:pP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Tập</a:t>
            </a:r>
            <a:r>
              <a:rPr lang="en-US" sz="28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trung</a:t>
            </a:r>
            <a:r>
              <a:rPr lang="en-US" sz="28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Năng</a:t>
            </a:r>
            <a:r>
              <a:rPr lang="en-US" sz="28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lực</a:t>
            </a:r>
            <a:r>
              <a:rPr lang="en-US" sz="28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đặc</a:t>
            </a:r>
            <a:r>
              <a:rPr lang="en-US" sz="28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thù</a:t>
            </a:r>
            <a:r>
              <a:rPr lang="en-US" sz="28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của</a:t>
            </a:r>
            <a:r>
              <a:rPr lang="en-US" sz="28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môn</a:t>
            </a:r>
            <a:r>
              <a:rPr lang="en-US" sz="28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Ngữ</a:t>
            </a:r>
            <a:r>
              <a:rPr lang="en-US" sz="28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văn</a:t>
            </a:r>
            <a:r>
              <a:rPr lang="en-US" sz="28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đọc</a:t>
            </a:r>
            <a:r>
              <a:rPr lang="en-US" sz="28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và</a:t>
            </a:r>
            <a:r>
              <a:rPr lang="en-US" sz="28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viết</a:t>
            </a:r>
            <a:r>
              <a:rPr lang="en-US" sz="28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p>
        </p:txBody>
      </p:sp>
      <p:sp>
        <p:nvSpPr>
          <p:cNvPr id="8" name="Rectangle 1">
            <a:extLst>
              <a:ext uri="{FF2B5EF4-FFF2-40B4-BE49-F238E27FC236}">
                <a16:creationId xmlns="" xmlns:a16="http://schemas.microsoft.com/office/drawing/2014/main" id="{A76B3E38-36D0-A42A-6D2C-6D3FC3C2E2E7}"/>
              </a:ext>
            </a:extLst>
          </p:cNvPr>
          <p:cNvSpPr>
            <a:spLocks noChangeArrowheads="1"/>
          </p:cNvSpPr>
          <p:nvPr/>
        </p:nvSpPr>
        <p:spPr bwMode="auto">
          <a:xfrm>
            <a:off x="205408" y="288836"/>
            <a:ext cx="117811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buNone/>
            </a:pPr>
            <a:r>
              <a:rPr lang="en-US" altLang="en-US" sz="2800" b="1" u="sng" dirty="0">
                <a:solidFill>
                  <a:srgbClr val="FF0000"/>
                </a:solidFill>
                <a:latin typeface="Times New Roman" panose="02020603050405020304" pitchFamily="18" charset="0"/>
                <a:cs typeface="Times New Roman" panose="02020603050405020304" pitchFamily="18" charset="0"/>
              </a:rPr>
              <a:t>PHẦN 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MỘT SỐ </a:t>
            </a:r>
            <a:r>
              <a:rPr lang="en-US" sz="2800" b="1" spc="-5" dirty="0">
                <a:solidFill>
                  <a:srgbClr val="FF0000"/>
                </a:solidFill>
                <a:latin typeface="Times New Roman" panose="02020603050405020304" pitchFamily="18" charset="0"/>
                <a:cs typeface="Times New Roman" panose="02020603050405020304" pitchFamily="18" charset="0"/>
              </a:rPr>
              <a:t>VẤN</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ĐỀ</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CHUNG</a:t>
            </a:r>
            <a:r>
              <a:rPr lang="en-US" sz="2800" b="1" spc="5" dirty="0">
                <a:solidFill>
                  <a:srgbClr val="FF0000"/>
                </a:solidFill>
                <a:latin typeface="Times New Roman" panose="02020603050405020304" pitchFamily="18" charset="0"/>
                <a:cs typeface="Times New Roman" panose="02020603050405020304" pitchFamily="18" charset="0"/>
              </a:rPr>
              <a:t> VỀ</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KIỂM</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TRA,</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ĐÁNH</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spc="-5" dirty="0">
                <a:solidFill>
                  <a:srgbClr val="FF0000"/>
                </a:solidFill>
                <a:latin typeface="Times New Roman" panose="02020603050405020304" pitchFamily="18" charset="0"/>
                <a:cs typeface="Times New Roman" panose="02020603050405020304" pitchFamily="18" charset="0"/>
              </a:rPr>
              <a:t>GIÁ</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MÔN</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NGỮ VĂN</a:t>
            </a:r>
            <a:r>
              <a:rPr lang="en-US" sz="2800" b="1" spc="5"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THEO</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CHƯƠNG</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TRÌNH GIÁO</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DỤC</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PHỔ</a:t>
            </a:r>
            <a:r>
              <a:rPr lang="en-US" sz="2800" b="1" spc="5"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THÔNG</a:t>
            </a:r>
            <a:r>
              <a:rPr lang="en-US" sz="2800" b="1" spc="-10" dirty="0">
                <a:solidFill>
                  <a:srgbClr val="FF0000"/>
                </a:solidFill>
                <a:latin typeface="Times New Roman" panose="02020603050405020304" pitchFamily="18" charset="0"/>
                <a:cs typeface="Times New Roman" panose="02020603050405020304" pitchFamily="18" charset="0"/>
              </a:rPr>
              <a:t> </a:t>
            </a:r>
            <a:r>
              <a:rPr lang="en-US" sz="2800" b="1" spc="15" dirty="0">
                <a:solidFill>
                  <a:srgbClr val="FF0000"/>
                </a:solidFill>
                <a:latin typeface="Times New Roman" panose="02020603050405020304" pitchFamily="18" charset="0"/>
                <a:cs typeface="Times New Roman" panose="02020603050405020304" pitchFamily="18" charset="0"/>
              </a:rPr>
              <a:t>20</a:t>
            </a:r>
            <a:r>
              <a:rPr lang="en-US" sz="2800" b="1" spc="-5" dirty="0">
                <a:solidFill>
                  <a:srgbClr val="FF0000"/>
                </a:solidFill>
                <a:latin typeface="Times New Roman" panose="02020603050405020304" pitchFamily="18" charset="0"/>
                <a:cs typeface="Times New Roman" panose="02020603050405020304" pitchFamily="18" charset="0"/>
              </a:rPr>
              <a:t>18</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Rectangle 2">
            <a:extLst>
              <a:ext uri="{FF2B5EF4-FFF2-40B4-BE49-F238E27FC236}">
                <a16:creationId xmlns="" xmlns:a16="http://schemas.microsoft.com/office/drawing/2014/main" id="{1CF20E83-1246-340E-9C6E-EBFEC7951745}"/>
              </a:ext>
            </a:extLst>
          </p:cNvPr>
          <p:cNvSpPr>
            <a:spLocks noChangeArrowheads="1"/>
          </p:cNvSpPr>
          <p:nvPr/>
        </p:nvSpPr>
        <p:spPr bwMode="auto">
          <a:xfrm>
            <a:off x="586407" y="1858091"/>
            <a:ext cx="108680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Phẩm</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(5 PC: </a:t>
            </a:r>
            <a:r>
              <a:rPr lang="vi-VN" sz="2800" dirty="0">
                <a:latin typeface="Times New Roman" panose="02020603050405020304" pitchFamily="18" charset="0"/>
                <a:cs typeface="Times New Roman" panose="02020603050405020304" pitchFamily="18" charset="0"/>
              </a:rPr>
              <a:t>yêu nước, nhân ái, chăm chỉ, trung thực, trách 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a:t>
            </a:r>
          </a:p>
        </p:txBody>
      </p:sp>
      <p:sp>
        <p:nvSpPr>
          <p:cNvPr id="11" name="Rectangle 2">
            <a:extLst>
              <a:ext uri="{FF2B5EF4-FFF2-40B4-BE49-F238E27FC236}">
                <a16:creationId xmlns="" xmlns:a16="http://schemas.microsoft.com/office/drawing/2014/main" id="{3F27C5F3-E365-3D18-F4AE-FE7D79EF976E}"/>
              </a:ext>
            </a:extLst>
          </p:cNvPr>
          <p:cNvSpPr>
            <a:spLocks noChangeArrowheads="1"/>
          </p:cNvSpPr>
          <p:nvPr/>
        </p:nvSpPr>
        <p:spPr bwMode="auto">
          <a:xfrm>
            <a:off x="540023" y="2934368"/>
            <a:ext cx="109608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vi-VN" sz="2800" dirty="0" smtClean="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lực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(10 NL):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HS;</a:t>
            </a:r>
          </a:p>
        </p:txBody>
      </p:sp>
      <p:sp>
        <p:nvSpPr>
          <p:cNvPr id="12" name="Rectangle 2">
            <a:extLst>
              <a:ext uri="{FF2B5EF4-FFF2-40B4-BE49-F238E27FC236}">
                <a16:creationId xmlns="" xmlns:a16="http://schemas.microsoft.com/office/drawing/2014/main" id="{3F27C5F3-E365-3D18-F4AE-FE7D79EF976E}"/>
              </a:ext>
            </a:extLst>
          </p:cNvPr>
          <p:cNvSpPr>
            <a:spLocks noChangeArrowheads="1"/>
          </p:cNvSpPr>
          <p:nvPr/>
        </p:nvSpPr>
        <p:spPr bwMode="auto">
          <a:xfrm>
            <a:off x="643779" y="4898539"/>
            <a:ext cx="11076719"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pPr>
            <a:r>
              <a:rPr lang="en-US" sz="28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4</a:t>
            </a:r>
            <a:r>
              <a:rPr lang="en-US" sz="28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sz="28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Cách </a:t>
            </a:r>
            <a:r>
              <a:rPr lang="en-US" sz="2800" b="1" dirty="0" err="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đánh</a:t>
            </a:r>
            <a:r>
              <a:rPr lang="en-US" sz="28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giá</a:t>
            </a:r>
            <a:r>
              <a:rPr lang="en-US" sz="28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kiểm</a:t>
            </a:r>
            <a:r>
              <a:rPr lang="en-US" sz="28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tra</a:t>
            </a:r>
            <a:r>
              <a:rPr lang="en-US" sz="28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định</a:t>
            </a:r>
            <a:r>
              <a:rPr lang="en-US" sz="28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kì</a:t>
            </a:r>
            <a:r>
              <a:rPr lang="en-US" sz="28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trong</a:t>
            </a:r>
            <a:r>
              <a:rPr lang="en-US" sz="28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môn</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Ngữ</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văn</a:t>
            </a:r>
            <a:r>
              <a:rPr lang="en-US" sz="2800"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endPar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endParaRPr>
          </a:p>
          <a:p>
            <a:pPr marL="1143000" indent="-457200" algn="just">
              <a:spcBef>
                <a:spcPts val="600"/>
              </a:spcBef>
              <a:spcAft>
                <a:spcPts val="600"/>
              </a:spcAft>
              <a:buFontTx/>
              <a:buChar char="-"/>
            </a:pP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Đánh</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giá</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kĩ</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năng</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đọc</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viết</a:t>
            </a:r>
            <a:endParaRPr lang="en-US" sz="2800" b="1" dirty="0" smtClean="0">
              <a:latin typeface="Times New Roman" panose="02020603050405020304" pitchFamily="18" charset="0"/>
              <a:cs typeface="Times New Roman" panose="02020603050405020304" pitchFamily="18" charset="0"/>
              <a:sym typeface="Symbol" panose="05050102010706020507" pitchFamily="18" charset="2"/>
            </a:endParaRPr>
          </a:p>
          <a:p>
            <a:pPr marL="1143000" indent="-457200" algn="just">
              <a:spcBef>
                <a:spcPts val="600"/>
              </a:spcBef>
              <a:spcAft>
                <a:spcPts val="600"/>
              </a:spcAft>
              <a:buFontTx/>
              <a:buChar char="-"/>
            </a:pP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Đánh</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giá</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kĩ</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năng</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nói</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và</a:t>
            </a:r>
            <a:r>
              <a:rPr lang="en-US" sz="28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800" b="1" dirty="0" err="1" smtClean="0">
                <a:latin typeface="Times New Roman" panose="02020603050405020304" pitchFamily="18" charset="0"/>
                <a:cs typeface="Times New Roman" panose="02020603050405020304" pitchFamily="18" charset="0"/>
                <a:sym typeface="Symbol" panose="05050102010706020507" pitchFamily="18" charset="2"/>
              </a:rPr>
              <a:t>nghe</a:t>
            </a:r>
            <a:endParaRPr lang="en-US" sz="2800" b="1" dirty="0">
              <a:latin typeface="Times New Roman" panose="02020603050405020304" pitchFamily="18" charset="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3093554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1" grpId="0"/>
      <p:bldP spid="12" grpId="0"/>
    </p:bldLst>
  </p:timing>
</p:sld>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9DA0"/>
      </a:accent1>
      <a:accent2>
        <a:srgbClr val="3CA6A9"/>
      </a:accent2>
      <a:accent3>
        <a:srgbClr val="43BBBE"/>
      </a:accent3>
      <a:accent4>
        <a:srgbClr val="0ACEAC"/>
      </a:accent4>
      <a:accent5>
        <a:srgbClr val="307C89"/>
      </a:accent5>
      <a:accent6>
        <a:srgbClr val="095A6E"/>
      </a:accent6>
      <a:hlink>
        <a:srgbClr val="4472C4"/>
      </a:hlink>
      <a:folHlink>
        <a:srgbClr val="BFBFBF"/>
      </a:folHlink>
    </a:clrScheme>
    <a:fontScheme name="Custom 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9DA0"/>
    </a:accent1>
    <a:accent2>
      <a:srgbClr val="3CA6A9"/>
    </a:accent2>
    <a:accent3>
      <a:srgbClr val="43BBBE"/>
    </a:accent3>
    <a:accent4>
      <a:srgbClr val="0ACEAC"/>
    </a:accent4>
    <a:accent5>
      <a:srgbClr val="307C89"/>
    </a:accent5>
    <a:accent6>
      <a:srgbClr val="095A6E"/>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009DA0"/>
    </a:accent1>
    <a:accent2>
      <a:srgbClr val="3CA6A9"/>
    </a:accent2>
    <a:accent3>
      <a:srgbClr val="43BBBE"/>
    </a:accent3>
    <a:accent4>
      <a:srgbClr val="0ACEAC"/>
    </a:accent4>
    <a:accent5>
      <a:srgbClr val="307C89"/>
    </a:accent5>
    <a:accent6>
      <a:srgbClr val="095A6E"/>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009DA0"/>
    </a:accent1>
    <a:accent2>
      <a:srgbClr val="3CA6A9"/>
    </a:accent2>
    <a:accent3>
      <a:srgbClr val="43BBBE"/>
    </a:accent3>
    <a:accent4>
      <a:srgbClr val="0ACEAC"/>
    </a:accent4>
    <a:accent5>
      <a:srgbClr val="307C89"/>
    </a:accent5>
    <a:accent6>
      <a:srgbClr val="095A6E"/>
    </a:accent6>
    <a:hlink>
      <a:srgbClr val="4472C4"/>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009DA0"/>
    </a:accent1>
    <a:accent2>
      <a:srgbClr val="3CA6A9"/>
    </a:accent2>
    <a:accent3>
      <a:srgbClr val="43BBBE"/>
    </a:accent3>
    <a:accent4>
      <a:srgbClr val="0ACEAC"/>
    </a:accent4>
    <a:accent5>
      <a:srgbClr val="307C89"/>
    </a:accent5>
    <a:accent6>
      <a:srgbClr val="095A6E"/>
    </a:accent6>
    <a:hlink>
      <a:srgbClr val="4472C4"/>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009DA0"/>
    </a:accent1>
    <a:accent2>
      <a:srgbClr val="3CA6A9"/>
    </a:accent2>
    <a:accent3>
      <a:srgbClr val="43BBBE"/>
    </a:accent3>
    <a:accent4>
      <a:srgbClr val="0ACEAC"/>
    </a:accent4>
    <a:accent5>
      <a:srgbClr val="307C89"/>
    </a:accent5>
    <a:accent6>
      <a:srgbClr val="095A6E"/>
    </a:accent6>
    <a:hlink>
      <a:srgbClr val="4472C4"/>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68395"/>
    </a:dk2>
    <a:lt2>
      <a:srgbClr val="F0F0F0"/>
    </a:lt2>
    <a:accent1>
      <a:srgbClr val="009DA0"/>
    </a:accent1>
    <a:accent2>
      <a:srgbClr val="3CA6A9"/>
    </a:accent2>
    <a:accent3>
      <a:srgbClr val="43BBBE"/>
    </a:accent3>
    <a:accent4>
      <a:srgbClr val="0ACEAC"/>
    </a:accent4>
    <a:accent5>
      <a:srgbClr val="307C89"/>
    </a:accent5>
    <a:accent6>
      <a:srgbClr val="095A6E"/>
    </a:accent6>
    <a:hlink>
      <a:srgbClr val="4472C4"/>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68395"/>
    </a:dk2>
    <a:lt2>
      <a:srgbClr val="F0F0F0"/>
    </a:lt2>
    <a:accent1>
      <a:srgbClr val="009DA0"/>
    </a:accent1>
    <a:accent2>
      <a:srgbClr val="3CA6A9"/>
    </a:accent2>
    <a:accent3>
      <a:srgbClr val="43BBBE"/>
    </a:accent3>
    <a:accent4>
      <a:srgbClr val="0ACEAC"/>
    </a:accent4>
    <a:accent5>
      <a:srgbClr val="307C89"/>
    </a:accent5>
    <a:accent6>
      <a:srgbClr val="095A6E"/>
    </a:accent6>
    <a:hlink>
      <a:srgbClr val="4472C4"/>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68395"/>
    </a:dk2>
    <a:lt2>
      <a:srgbClr val="F0F0F0"/>
    </a:lt2>
    <a:accent1>
      <a:srgbClr val="009DA0"/>
    </a:accent1>
    <a:accent2>
      <a:srgbClr val="3CA6A9"/>
    </a:accent2>
    <a:accent3>
      <a:srgbClr val="43BBBE"/>
    </a:accent3>
    <a:accent4>
      <a:srgbClr val="0ACEAC"/>
    </a:accent4>
    <a:accent5>
      <a:srgbClr val="307C89"/>
    </a:accent5>
    <a:accent6>
      <a:srgbClr val="095A6E"/>
    </a:accent6>
    <a:hlink>
      <a:srgbClr val="4472C4"/>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68395"/>
    </a:dk2>
    <a:lt2>
      <a:srgbClr val="F0F0F0"/>
    </a:lt2>
    <a:accent1>
      <a:srgbClr val="009DA0"/>
    </a:accent1>
    <a:accent2>
      <a:srgbClr val="3CA6A9"/>
    </a:accent2>
    <a:accent3>
      <a:srgbClr val="43BBBE"/>
    </a:accent3>
    <a:accent4>
      <a:srgbClr val="0ACEAC"/>
    </a:accent4>
    <a:accent5>
      <a:srgbClr val="307C89"/>
    </a:accent5>
    <a:accent6>
      <a:srgbClr val="095A6E"/>
    </a:accent6>
    <a:hlink>
      <a:srgbClr val="4472C4"/>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68395"/>
    </a:dk2>
    <a:lt2>
      <a:srgbClr val="F0F0F0"/>
    </a:lt2>
    <a:accent1>
      <a:srgbClr val="009DA0"/>
    </a:accent1>
    <a:accent2>
      <a:srgbClr val="3CA6A9"/>
    </a:accent2>
    <a:accent3>
      <a:srgbClr val="43BBBE"/>
    </a:accent3>
    <a:accent4>
      <a:srgbClr val="0ACEAC"/>
    </a:accent4>
    <a:accent5>
      <a:srgbClr val="307C89"/>
    </a:accent5>
    <a:accent6>
      <a:srgbClr val="095A6E"/>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9DA0"/>
    </a:accent1>
    <a:accent2>
      <a:srgbClr val="3CA6A9"/>
    </a:accent2>
    <a:accent3>
      <a:srgbClr val="43BBBE"/>
    </a:accent3>
    <a:accent4>
      <a:srgbClr val="0ACEAC"/>
    </a:accent4>
    <a:accent5>
      <a:srgbClr val="307C89"/>
    </a:accent5>
    <a:accent6>
      <a:srgbClr val="095A6E"/>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9DA0"/>
    </a:accent1>
    <a:accent2>
      <a:srgbClr val="3CA6A9"/>
    </a:accent2>
    <a:accent3>
      <a:srgbClr val="43BBBE"/>
    </a:accent3>
    <a:accent4>
      <a:srgbClr val="0ACEAC"/>
    </a:accent4>
    <a:accent5>
      <a:srgbClr val="307C89"/>
    </a:accent5>
    <a:accent6>
      <a:srgbClr val="095A6E"/>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9DA0"/>
    </a:accent1>
    <a:accent2>
      <a:srgbClr val="3CA6A9"/>
    </a:accent2>
    <a:accent3>
      <a:srgbClr val="43BBBE"/>
    </a:accent3>
    <a:accent4>
      <a:srgbClr val="0ACEAC"/>
    </a:accent4>
    <a:accent5>
      <a:srgbClr val="307C89"/>
    </a:accent5>
    <a:accent6>
      <a:srgbClr val="095A6E"/>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9DA0"/>
    </a:accent1>
    <a:accent2>
      <a:srgbClr val="3CA6A9"/>
    </a:accent2>
    <a:accent3>
      <a:srgbClr val="43BBBE"/>
    </a:accent3>
    <a:accent4>
      <a:srgbClr val="0ACEAC"/>
    </a:accent4>
    <a:accent5>
      <a:srgbClr val="307C89"/>
    </a:accent5>
    <a:accent6>
      <a:srgbClr val="095A6E"/>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9DA0"/>
    </a:accent1>
    <a:accent2>
      <a:srgbClr val="3CA6A9"/>
    </a:accent2>
    <a:accent3>
      <a:srgbClr val="43BBBE"/>
    </a:accent3>
    <a:accent4>
      <a:srgbClr val="0ACEAC"/>
    </a:accent4>
    <a:accent5>
      <a:srgbClr val="307C89"/>
    </a:accent5>
    <a:accent6>
      <a:srgbClr val="095A6E"/>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9DA0"/>
    </a:accent1>
    <a:accent2>
      <a:srgbClr val="3CA6A9"/>
    </a:accent2>
    <a:accent3>
      <a:srgbClr val="43BBBE"/>
    </a:accent3>
    <a:accent4>
      <a:srgbClr val="0ACEAC"/>
    </a:accent4>
    <a:accent5>
      <a:srgbClr val="307C89"/>
    </a:accent5>
    <a:accent6>
      <a:srgbClr val="095A6E"/>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09DA0"/>
    </a:accent1>
    <a:accent2>
      <a:srgbClr val="3CA6A9"/>
    </a:accent2>
    <a:accent3>
      <a:srgbClr val="43BBBE"/>
    </a:accent3>
    <a:accent4>
      <a:srgbClr val="0ACEAC"/>
    </a:accent4>
    <a:accent5>
      <a:srgbClr val="307C89"/>
    </a:accent5>
    <a:accent6>
      <a:srgbClr val="095A6E"/>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009DA0"/>
    </a:accent1>
    <a:accent2>
      <a:srgbClr val="3CA6A9"/>
    </a:accent2>
    <a:accent3>
      <a:srgbClr val="43BBBE"/>
    </a:accent3>
    <a:accent4>
      <a:srgbClr val="0ACEAC"/>
    </a:accent4>
    <a:accent5>
      <a:srgbClr val="307C89"/>
    </a:accent5>
    <a:accent6>
      <a:srgbClr val="095A6E"/>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807</TotalTime>
  <Words>8393</Words>
  <Application>Microsoft Office PowerPoint</Application>
  <PresentationFormat>Widescreen</PresentationFormat>
  <Paragraphs>1103</Paragraphs>
  <Slides>76</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76</vt:i4>
      </vt:variant>
    </vt:vector>
  </HeadingPairs>
  <TitlesOfParts>
    <vt:vector size="89" baseType="lpstr">
      <vt:lpstr>Aachen</vt:lpstr>
      <vt:lpstr>Arial</vt:lpstr>
      <vt:lpstr>Arial (Body)</vt:lpstr>
      <vt:lpstr>Calibri</vt:lpstr>
      <vt:lpstr>Carlito</vt:lpstr>
      <vt:lpstr>Century Gothic</vt:lpstr>
      <vt:lpstr>DengXian</vt:lpstr>
      <vt:lpstr>Symbol</vt:lpstr>
      <vt:lpstr>Times New Roman</vt:lpstr>
      <vt:lpstr>UVN Cat Bien</vt:lpstr>
      <vt:lpstr>Wingdings</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NGỮ LIỆU TRONG XÂY DỰNG ĐỀ ĐÁNH GIÁ ĐỊNH KÌ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CÁCH GHI NGUỒN VĂN BẢN</vt:lpstr>
      <vt:lpstr>PowerPoint Presentation</vt:lpstr>
      <vt:lpstr>PowerPoint Presentation</vt:lpstr>
      <vt:lpstr>PowerPoint Presentation</vt:lpstr>
      <vt:lpstr>PowerPoint Presentation</vt:lpstr>
      <vt:lpstr>XÂY DỰNG ĐỀ ĐÁNH GIÁ ĐỊNH KÌ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XÂY DỰNG CÂU HỎI ĐÁNH GIÁ NĂNG LỰC VIẾT</vt:lpstr>
      <vt:lpstr> d. XÂY DỰNG HƯỚNG DẪN CHẤM RUBRIC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Le Tien Duat</cp:lastModifiedBy>
  <cp:revision>115</cp:revision>
  <dcterms:created xsi:type="dcterms:W3CDTF">2018-05-25T12:49:39Z</dcterms:created>
  <dcterms:modified xsi:type="dcterms:W3CDTF">2025-01-21T01:52:56Z</dcterms:modified>
</cp:coreProperties>
</file>