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9" r:id="rId14"/>
    <p:sldId id="320" r:id="rId15"/>
    <p:sldId id="310" r:id="rId16"/>
    <p:sldId id="311" r:id="rId17"/>
    <p:sldId id="321" r:id="rId18"/>
    <p:sldId id="312" r:id="rId19"/>
    <p:sldId id="322" r:id="rId20"/>
    <p:sldId id="313" r:id="rId21"/>
    <p:sldId id="314" r:id="rId22"/>
    <p:sldId id="316" r:id="rId23"/>
    <p:sldId id="315" r:id="rId24"/>
    <p:sldId id="317" r:id="rId25"/>
    <p:sldId id="318" r:id="rId26"/>
    <p:sldId id="32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9E8A3"/>
    <a:srgbClr val="006600"/>
    <a:srgbClr val="F7F7F7"/>
    <a:srgbClr val="E6E6E6"/>
    <a:srgbClr val="FCC408"/>
    <a:srgbClr val="D39200"/>
    <a:srgbClr val="F7F6F2"/>
    <a:srgbClr val="7B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62" d="100"/>
          <a:sy n="62" d="100"/>
        </p:scale>
        <p:origin x="82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:a16="http://schemas.microsoft.com/office/drawing/2014/main" id="{8D02EA37-A3CD-4CCD-A8EC-E13350CE66A1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HỌC SINH </a:t>
            </a:r>
          </a:p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</a:t>
            </a:r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NHIÊN 6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BỘ SÁCH CHÂN TRỜI SÁNG TẠO</a:t>
            </a:r>
            <a:endParaRPr lang="en-US" sz="4400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-33281"/>
            <a:ext cx="5895975" cy="68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49868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230868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611868"/>
            <a:ext cx="1219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92868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xỉ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743200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3528536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26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VAI TRÒ CỦA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10600" y="609600"/>
            <a:ext cx="342900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29.3,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849868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VAI TRÒ CỦA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19200"/>
            <a:ext cx="82772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657600"/>
            <a:ext cx="7315200" cy="31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8686800" y="2514600"/>
            <a:ext cx="34290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6800" y="4177605"/>
            <a:ext cx="3429000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ở,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86800" y="4038600"/>
            <a:ext cx="3352800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849868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VAI TRÒ CỦA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876550"/>
            <a:ext cx="82772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8610600" y="1208544"/>
            <a:ext cx="3429000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34400" y="1295400"/>
            <a:ext cx="34290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34400" y="2708970"/>
            <a:ext cx="3429000" cy="3539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carbon dioxide,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6" grpId="0" animBg="1"/>
      <p:bldP spid="16" grpId="1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49868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230868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611868"/>
            <a:ext cx="1219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92868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xỉ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743200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3528536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26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VAI TRÒ CỦA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595336"/>
            <a:ext cx="1219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964668"/>
            <a:ext cx="1219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ở,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84125" y="609600"/>
            <a:ext cx="4038600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29.4,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carbon dioxide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Users\Welcome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6271633" cy="4114800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57" y="4191000"/>
            <a:ext cx="10782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57" y="4191000"/>
            <a:ext cx="1086354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4200" y="1489770"/>
            <a:ext cx="50292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29.5,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849868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VAI TRÒ CỦA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6705600" cy="549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934200" y="2556570"/>
            <a:ext cx="5029200" cy="3539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,… Do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49868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230868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611868"/>
            <a:ext cx="1219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92868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xỉ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743200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3528536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26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VAI TRÒ CỦA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595336"/>
            <a:ext cx="1219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964668"/>
            <a:ext cx="1219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ở,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345668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oxygen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carbon dioxide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xói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mòn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467380"/>
            <a:ext cx="10820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25" y="1066800"/>
            <a:ext cx="71659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230" y="3962400"/>
            <a:ext cx="909737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49868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VAI TRÒ CỦA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96758"/>
            <a:ext cx="7696200" cy="548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914400"/>
            <a:ext cx="115062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724400" cy="420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743200"/>
            <a:ext cx="72715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" y="1676400"/>
            <a:ext cx="80772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29.7,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849868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VAI TRÒ CỦA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9613" y="482811"/>
            <a:ext cx="3862387" cy="629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124200"/>
            <a:ext cx="832585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457200"/>
            <a:ext cx="9601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4802" y="1066800"/>
          <a:ext cx="11927198" cy="5465752"/>
        </p:xfrm>
        <a:graphic>
          <a:graphicData uri="http://schemas.openxmlformats.org/drawingml/2006/table">
            <a:tbl>
              <a:tblPr/>
              <a:tblGrid>
                <a:gridCol w="153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8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1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5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4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051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Tên</a:t>
                      </a: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cây</a:t>
                      </a: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Giá</a:t>
                      </a: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trị</a:t>
                      </a: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sử</a:t>
                      </a: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dụng</a:t>
                      </a: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2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Làm</a:t>
                      </a: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lương</a:t>
                      </a: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thực</a:t>
                      </a: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Làm</a:t>
                      </a: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thực</a:t>
                      </a: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phẩm</a:t>
                      </a: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Làm</a:t>
                      </a: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thuốc</a:t>
                      </a: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Lấy</a:t>
                      </a: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quả</a:t>
                      </a: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Lấy</a:t>
                      </a: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gỗ</a:t>
                      </a: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Làm</a:t>
                      </a: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cảnh</a:t>
                      </a: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Cây</a:t>
                      </a:r>
                      <a:r>
                        <a:rPr lang="en-US" sz="26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ngô</a:t>
                      </a: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Cây</a:t>
                      </a:r>
                      <a:r>
                        <a:rPr lang="en-US" sz="26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xoài</a:t>
                      </a: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Cây</a:t>
                      </a:r>
                      <a:r>
                        <a:rPr lang="en-US" sz="26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cau</a:t>
                      </a: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Cây</a:t>
                      </a:r>
                      <a:r>
                        <a:rPr lang="en-US" sz="26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mít</a:t>
                      </a: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Cây</a:t>
                      </a:r>
                      <a:r>
                        <a:rPr lang="en-US" sz="26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mai</a:t>
                      </a: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Đinh</a:t>
                      </a:r>
                      <a:r>
                        <a:rPr lang="en-US" sz="26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lăng</a:t>
                      </a: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Bạch</a:t>
                      </a:r>
                      <a:r>
                        <a:rPr lang="en-US" sz="26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đàn</a:t>
                      </a: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9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Cây</a:t>
                      </a:r>
                      <a:r>
                        <a:rPr lang="en-US" sz="26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lúa</a:t>
                      </a: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2791690"/>
            <a:ext cx="1676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2784765"/>
            <a:ext cx="1219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68690" y="2819400"/>
            <a:ext cx="117071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3276600"/>
            <a:ext cx="1676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200" y="3248890"/>
            <a:ext cx="1295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9400" y="3352800"/>
            <a:ext cx="1676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400" y="3810000"/>
            <a:ext cx="1676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7200" y="3810000"/>
            <a:ext cx="1295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72600" y="3810000"/>
            <a:ext cx="1143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15600" y="4343400"/>
            <a:ext cx="1676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0800" y="4904510"/>
            <a:ext cx="1676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15600" y="4911435"/>
            <a:ext cx="1676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72600" y="5486400"/>
            <a:ext cx="1143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7400" y="6019800"/>
            <a:ext cx="1676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43400" y="6019800"/>
            <a:ext cx="1676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49868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230868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611868"/>
            <a:ext cx="1219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92868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xỉ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743200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3528536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26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VAI TRÒ CỦA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595336"/>
            <a:ext cx="1219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964668"/>
            <a:ext cx="1219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ở,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345668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oxygen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carbon dioxide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xói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mòn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043136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tiễn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2120205"/>
            <a:ext cx="9601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57200"/>
            <a:ext cx="6761973" cy="62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71600" y="2806005"/>
            <a:ext cx="96012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5425" indent="-112713" algn="ctr">
              <a:defRPr/>
            </a:pP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677400" cy="19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667000"/>
            <a:ext cx="9677401" cy="4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00890" y="2133600"/>
            <a:ext cx="381000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3429000"/>
          <a:ext cx="89662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3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3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Rêu</a:t>
                      </a:r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800" baseline="0" dirty="0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xỉ</a:t>
                      </a:r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Hạt</a:t>
                      </a:r>
                      <a:r>
                        <a:rPr lang="en-US" sz="2800" baseline="0" dirty="0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Hạt</a:t>
                      </a:r>
                      <a:r>
                        <a:rPr lang="en-US" sz="2800" dirty="0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kín</a:t>
                      </a:r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3962400"/>
            <a:ext cx="2362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522113"/>
            <a:ext cx="2362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029200"/>
            <a:ext cx="2362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3962400"/>
            <a:ext cx="121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3962400"/>
            <a:ext cx="121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9400" y="3962400"/>
            <a:ext cx="121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58200" y="3962400"/>
            <a:ext cx="121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4495800"/>
            <a:ext cx="121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4400" y="4495800"/>
            <a:ext cx="121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9400" y="4495800"/>
            <a:ext cx="121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58200" y="4495800"/>
            <a:ext cx="121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5029200"/>
            <a:ext cx="121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4400" y="5029200"/>
            <a:ext cx="121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9400" y="4953000"/>
            <a:ext cx="121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58200" y="5029200"/>
            <a:ext cx="121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121920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………….., ………….,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……………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…………………</a:t>
            </a: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…………………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………………..,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ở…………………….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11963400" cy="95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91690" y="1433945"/>
            <a:ext cx="76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1378530"/>
            <a:ext cx="76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1427020"/>
            <a:ext cx="76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1855113"/>
            <a:ext cx="2362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2263823"/>
            <a:ext cx="152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2209800"/>
            <a:ext cx="1905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2687780"/>
            <a:ext cx="76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363"/>
            <a:ext cx="8001000" cy="23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1000" y="3531513"/>
            <a:ext cx="1295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3302913"/>
            <a:ext cx="16764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3302913"/>
            <a:ext cx="16764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3276600"/>
            <a:ext cx="16764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3505200"/>
            <a:ext cx="1676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3581400"/>
            <a:ext cx="609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72600" y="3581400"/>
            <a:ext cx="1676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9" idx="3"/>
          </p:cNvCxnSpPr>
          <p:nvPr/>
        </p:nvCxnSpPr>
        <p:spPr>
          <a:xfrm flipV="1">
            <a:off x="1676400" y="3733800"/>
            <a:ext cx="1676400" cy="13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029200" y="3810000"/>
            <a:ext cx="17526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848600" y="3810000"/>
            <a:ext cx="1447800" cy="26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" y="4064913"/>
            <a:ext cx="11049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914400"/>
            <a:ext cx="115062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5388" y="4486274"/>
            <a:ext cx="661241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Welcome\Desktop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5213" y="1905000"/>
            <a:ext cx="6808787" cy="260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1066800"/>
          <a:ext cx="118872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Rêu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xỉ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Hạt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Hạt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kín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1905000"/>
            <a:ext cx="1828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sz="2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1828800"/>
            <a:ext cx="77724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2819400"/>
            <a:ext cx="1905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endParaRPr lang="en-US" sz="2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2648771"/>
            <a:ext cx="7696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3657600"/>
            <a:ext cx="1371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3442855"/>
            <a:ext cx="76962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2200" y="4747736"/>
            <a:ext cx="17526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4747736"/>
            <a:ext cx="7696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914400"/>
            <a:ext cx="115062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05000"/>
            <a:ext cx="4724400" cy="420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72715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800600" y="4532293"/>
            <a:ext cx="4724400" cy="954107"/>
          </a:xfrm>
          <a:prstGeom prst="rect">
            <a:avLst/>
          </a:prstGeom>
          <a:solidFill>
            <a:srgbClr val="F9E8A3"/>
          </a:solidFill>
        </p:spPr>
        <p:txBody>
          <a:bodyPr wrap="square">
            <a:spAutoFit/>
          </a:bodyPr>
          <a:lstStyle/>
          <a:p>
            <a:pPr marL="225425" indent="-112713" algn="just">
              <a:buFontTx/>
              <a:buChar char="-"/>
              <a:defRPr/>
            </a:pP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5425" indent="-112713" algn="just">
              <a:buFontTx/>
              <a:buChar char="-"/>
              <a:defRPr/>
            </a:pP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1305580"/>
            <a:ext cx="8915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67970"/>
            <a:ext cx="6172200" cy="221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Welcome\Desktop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0"/>
            <a:ext cx="6019800" cy="230742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477000" y="3505200"/>
            <a:ext cx="5410200" cy="1815882"/>
          </a:xfrm>
          <a:prstGeom prst="rect">
            <a:avLst/>
          </a:prstGeom>
          <a:solidFill>
            <a:srgbClr val="F9E8A3"/>
          </a:solidFill>
        </p:spPr>
        <p:txBody>
          <a:bodyPr wrap="square">
            <a:spAutoFit/>
          </a:bodyPr>
          <a:lstStyle/>
          <a:p>
            <a:pPr marL="225425" indent="-112713" algn="just">
              <a:buFontTx/>
              <a:buChar char="-"/>
              <a:defRPr/>
            </a:pP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5425" indent="-112713" algn="just">
              <a:buFontTx/>
              <a:buChar char="-"/>
              <a:defRPr/>
            </a:pP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90800" y="2617113"/>
          <a:ext cx="8778876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2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6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Rêu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xỉ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rồng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Ổi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3455313"/>
            <a:ext cx="1828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endParaRPr lang="en-US" sz="2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988713"/>
            <a:ext cx="38862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4522113"/>
            <a:ext cx="27432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2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4979313"/>
            <a:ext cx="3657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endParaRPr lang="en-US" sz="2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5524381"/>
            <a:ext cx="3657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5969913"/>
            <a:ext cx="3657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2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1408093"/>
            <a:ext cx="89154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5" grpId="0"/>
      <p:bldP spid="17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53600" y="2404170"/>
            <a:ext cx="2209800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20" y="1509713"/>
            <a:ext cx="9480580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77985" y="5396345"/>
            <a:ext cx="1905000" cy="523220"/>
          </a:xfrm>
          <a:prstGeom prst="rect">
            <a:avLst/>
          </a:prstGeom>
          <a:solidFill>
            <a:srgbClr val="F9E8A3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7835" y="5410200"/>
            <a:ext cx="1905000" cy="523220"/>
          </a:xfrm>
          <a:prstGeom prst="rect">
            <a:avLst/>
          </a:prstGeom>
          <a:solidFill>
            <a:srgbClr val="F9E8A3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5396345"/>
            <a:ext cx="1905000" cy="523220"/>
          </a:xfrm>
          <a:prstGeom prst="rect">
            <a:avLst/>
          </a:prstGeom>
          <a:solidFill>
            <a:srgbClr val="F9E8A3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2185" y="5396345"/>
            <a:ext cx="1905000" cy="523220"/>
          </a:xfrm>
          <a:prstGeom prst="rect">
            <a:avLst/>
          </a:prstGeom>
          <a:solidFill>
            <a:srgbClr val="F9E8A3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6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29: THỰC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ĐA DẠNG THỰC VẬT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49868"/>
            <a:ext cx="82296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230868"/>
            <a:ext cx="82296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611868"/>
            <a:ext cx="12192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Rêu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rêu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tường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073533"/>
            <a:ext cx="12192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Dương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xỉ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051077"/>
            <a:ext cx="1219200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trần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tuế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4655742"/>
            <a:ext cx="1219200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1133</TotalTime>
  <Words>2365</Words>
  <Application>Microsoft Office PowerPoint</Application>
  <PresentationFormat>Widescreen</PresentationFormat>
  <Paragraphs>221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#9Slide02 Noi dung dai</vt:lpstr>
      <vt:lpstr>#9Slide02 Tieu de dai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Administrator</cp:lastModifiedBy>
  <cp:revision>186</cp:revision>
  <dcterms:created xsi:type="dcterms:W3CDTF">2021-05-28T05:55:17Z</dcterms:created>
  <dcterms:modified xsi:type="dcterms:W3CDTF">2025-02-17T21:50:36Z</dcterms:modified>
  <cp:category>9Slide.vn</cp:category>
  <cp:contentStatus>9Slide</cp:contentStatus>
</cp:coreProperties>
</file>