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68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00FF"/>
    <a:srgbClr val="F9E8A3"/>
    <a:srgbClr val="006600"/>
    <a:srgbClr val="F7F7F7"/>
    <a:srgbClr val="E6E6E6"/>
    <a:srgbClr val="FCC408"/>
    <a:srgbClr val="D39200"/>
    <a:srgbClr val="F7F6F2"/>
    <a:srgbClr val="7BD3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0927" autoAdjust="0"/>
  </p:normalViewPr>
  <p:slideViewPr>
    <p:cSldViewPr showGuides="1">
      <p:cViewPr varScale="1">
        <p:scale>
          <a:sx n="62" d="100"/>
          <a:sy n="62" d="100"/>
        </p:scale>
        <p:origin x="828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pPr/>
              <a:t>1/17/2025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pPr/>
              <a:t>1/17/2025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8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pPr/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0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pPr/>
              <a:t>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3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pPr/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3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F1648-7584-4AEA-8C77-7809A781D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9EACA-EA18-4330-8E00-A6EE638C59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741BCD-3A1F-4F81-8567-C86538D04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CD319-65C0-4D9E-8CC8-C9F4B7BA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pPr/>
              <a:t>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AF69DE-49A0-40DA-9375-B38039E45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4ADCBC-3C3A-4256-87D5-D0D9AF50D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3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9Slide.vn - 2019">
            <a:extLst>
              <a:ext uri="{FF2B5EF4-FFF2-40B4-BE49-F238E27FC236}">
                <a16:creationId xmlns:a16="http://schemas.microsoft.com/office/drawing/2014/main" id="{8D02EA37-A3CD-4CCD-A8EC-E13350CE66A1}"/>
              </a:ext>
            </a:extLst>
          </p:cNvPr>
          <p:cNvSpPr txBox="1"/>
          <p:nvPr userDrawn="1"/>
        </p:nvSpPr>
        <p:spPr>
          <a:xfrm>
            <a:off x="0" y="-7122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D7D7D7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pPr/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8D51644-545E-44E3-BC6E-2AD8AC8B2625}"/>
              </a:ext>
            </a:extLst>
          </p:cNvPr>
          <p:cNvSpPr/>
          <p:nvPr userDrawn="1"/>
        </p:nvSpPr>
        <p:spPr>
          <a:xfrm>
            <a:off x="-23164800" y="-13030200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1B1CA3B-4E43-438A-9AA3-C4D817313CF4}"/>
              </a:ext>
            </a:extLst>
          </p:cNvPr>
          <p:cNvSpPr/>
          <p:nvPr userDrawn="1"/>
        </p:nvSpPr>
        <p:spPr>
          <a:xfrm>
            <a:off x="34961779" y="-13030200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3004496-AE44-4F53-BEA8-30179F68F210}"/>
              </a:ext>
            </a:extLst>
          </p:cNvPr>
          <p:cNvSpPr/>
          <p:nvPr userDrawn="1"/>
        </p:nvSpPr>
        <p:spPr>
          <a:xfrm>
            <a:off x="34961779" y="19493179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4C10C7B-BAE9-4433-8761-500EAC3C28A0}"/>
              </a:ext>
            </a:extLst>
          </p:cNvPr>
          <p:cNvSpPr/>
          <p:nvPr userDrawn="1"/>
        </p:nvSpPr>
        <p:spPr>
          <a:xfrm>
            <a:off x="-23164800" y="19493179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8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814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49" r:id="rId3"/>
    <p:sldLayoutId id="2147483657" r:id="rId4"/>
    <p:sldLayoutId id="2147483650" r:id="rId5"/>
    <p:sldLayoutId id="2147483652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file:///H:\THT_Chuyen%20de%20Thuc%20hien%20giao%20an%20dien%20tu\GDCD\Yeu%20thuong%20con%20nguoi.ppt#-1,1,Slide 1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4" descr="Asian lily">
            <a:hlinkClick r:id="rId2" action="ppaction://hlinkpres?slideindex=1&amp;slidetitle=Slide 1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251" y="3860427"/>
            <a:ext cx="6400800" cy="266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Buom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95556"/>
            <a:ext cx="12192000" cy="79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Buom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44723"/>
            <a:ext cx="12192000" cy="79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8" descr="hoahong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289621">
            <a:off x="730252" y="4332477"/>
            <a:ext cx="1835149" cy="198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WordArt 14"/>
          <p:cNvSpPr>
            <a:spLocks noChangeArrowheads="1" noChangeShapeType="1" noTextEdit="1"/>
          </p:cNvSpPr>
          <p:nvPr/>
        </p:nvSpPr>
        <p:spPr bwMode="auto">
          <a:xfrm>
            <a:off x="3860800" y="2506847"/>
            <a:ext cx="6197600" cy="8068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MÔN: KHOA HỌC TỰ NHIÊN 6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06400" y="3591486"/>
            <a:ext cx="10363200" cy="537882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algn="ctr" eaLnBrk="0" hangingPunct="0">
              <a:defRPr/>
            </a:pPr>
            <a:r>
              <a:rPr lang="en-US" sz="4400" b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BỘ SÁCH CHÂN TRỜI SÁNG TẠO</a:t>
            </a:r>
            <a:endParaRPr lang="en-US" sz="4400" kern="0" dirty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DE699C-6AD0-418A-86E7-C306F58072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27: NGUYÊN SINH VẬT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533399"/>
            <a:ext cx="11151082" cy="213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val 12"/>
          <p:cNvSpPr/>
          <p:nvPr/>
        </p:nvSpPr>
        <p:spPr>
          <a:xfrm>
            <a:off x="671945" y="2286000"/>
            <a:ext cx="457200" cy="3810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819400"/>
            <a:ext cx="11125200" cy="305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5943600"/>
            <a:ext cx="10371161" cy="838200"/>
          </a:xfrm>
          <a:prstGeom prst="rect">
            <a:avLst/>
          </a:prstGeom>
          <a:noFill/>
          <a:ln w="9525">
            <a:solidFill>
              <a:srgbClr val="FF33CC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DE699C-6AD0-418A-86E7-C306F58072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27: NGUYÊN SINH VẬT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57200"/>
            <a:ext cx="11125200" cy="305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581400"/>
            <a:ext cx="10371161" cy="838200"/>
          </a:xfrm>
          <a:prstGeom prst="rect">
            <a:avLst/>
          </a:prstGeom>
          <a:noFill/>
          <a:ln w="9525">
            <a:solidFill>
              <a:srgbClr val="FF33CC"/>
            </a:solidFill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495800"/>
            <a:ext cx="1073523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5486400"/>
            <a:ext cx="10744200" cy="766410"/>
          </a:xfrm>
          <a:prstGeom prst="rect">
            <a:avLst/>
          </a:prstGeom>
          <a:noFill/>
          <a:ln w="9525">
            <a:solidFill>
              <a:srgbClr val="FF33CC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914400"/>
            <a:ext cx="1219200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Môn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Khoa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6</a:t>
            </a:r>
          </a:p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45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phút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76200"/>
            <a:ext cx="1219200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Kiểm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tra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thường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xuyên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905000"/>
            <a:ext cx="1219200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Xây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dựng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khóa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lưỡng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5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33CC"/>
                </a:solidFill>
                <a:latin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FF33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FF33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anose="02020603050405020304" pitchFamily="18" charset="0"/>
              </a:rPr>
              <a:t>hồng</a:t>
            </a:r>
            <a:r>
              <a:rPr lang="en-US" sz="2800" dirty="0">
                <a:solidFill>
                  <a:srgbClr val="FF33CC"/>
                </a:solidFill>
                <a:latin typeface="Times New Roman" panose="02020603050405020304" pitchFamily="18" charset="0"/>
              </a:rPr>
              <a:t>, Con </a:t>
            </a:r>
            <a:r>
              <a:rPr lang="en-US" sz="2800" dirty="0" err="1">
                <a:solidFill>
                  <a:srgbClr val="FF33CC"/>
                </a:solidFill>
                <a:latin typeface="Times New Roman" panose="02020603050405020304" pitchFamily="18" charset="0"/>
              </a:rPr>
              <a:t>thỏ</a:t>
            </a:r>
            <a:r>
              <a:rPr lang="en-US" sz="2800" dirty="0">
                <a:solidFill>
                  <a:srgbClr val="FF33CC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33CC"/>
                </a:solidFill>
                <a:latin typeface="Times New Roman" panose="02020603050405020304" pitchFamily="18" charset="0"/>
              </a:rPr>
              <a:t>Nấm</a:t>
            </a:r>
            <a:r>
              <a:rPr lang="en-US" sz="2800" dirty="0">
                <a:solidFill>
                  <a:srgbClr val="FF33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anose="02020603050405020304" pitchFamily="18" charset="0"/>
              </a:rPr>
              <a:t>rơm</a:t>
            </a:r>
            <a:r>
              <a:rPr lang="en-US" sz="2800" dirty="0">
                <a:solidFill>
                  <a:srgbClr val="FF33CC"/>
                </a:solidFill>
                <a:latin typeface="Times New Roman" panose="02020603050405020304" pitchFamily="18" charset="0"/>
              </a:rPr>
              <a:t>, Virus corona, </a:t>
            </a:r>
            <a:r>
              <a:rPr lang="en-US" sz="2800" dirty="0" err="1">
                <a:solidFill>
                  <a:srgbClr val="FF33CC"/>
                </a:solidFill>
                <a:latin typeface="Times New Roman" panose="02020603050405020304" pitchFamily="18" charset="0"/>
              </a:rPr>
              <a:t>Trùng</a:t>
            </a:r>
            <a:r>
              <a:rPr lang="en-US" sz="2800" dirty="0">
                <a:solidFill>
                  <a:srgbClr val="FF33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rgbClr val="FF33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33CC"/>
                </a:solidFill>
                <a:latin typeface="Times New Roman" panose="02020603050405020304" pitchFamily="18" charset="0"/>
              </a:rPr>
              <a:t>.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khóa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lưỡng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DE699C-6AD0-418A-86E7-C306F58072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27: NGUYÊN SINH VẬT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57200"/>
            <a:ext cx="82296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I. NGUYÊN SINH VẬT LÀ GÌ?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1200"/>
            <a:ext cx="533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8105" y="1905000"/>
            <a:ext cx="5831404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ectangle 19"/>
          <p:cNvSpPr/>
          <p:nvPr/>
        </p:nvSpPr>
        <p:spPr>
          <a:xfrm>
            <a:off x="5334000" y="4572000"/>
            <a:ext cx="609600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25425" indent="-112713" algn="just">
              <a:defRPr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27.1,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0" y="927318"/>
            <a:ext cx="1219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 algn="just"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giày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…),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334000" y="5675293"/>
            <a:ext cx="609600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25425" indent="-112713" algn="just">
              <a:defRPr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0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DE699C-6AD0-418A-86E7-C306F58072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27: NGUYÊN SINH VẬT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57200"/>
            <a:ext cx="82296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I. NGUYÊN SINH VẬT LÀ GÌ?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72400" y="1752600"/>
            <a:ext cx="4267200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25425" indent="-112713" algn="just">
              <a:defRPr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(1)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(4)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27.2.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0" y="762000"/>
            <a:ext cx="1219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 algn="just"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giày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…),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820890" y="5294293"/>
            <a:ext cx="414251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25425" indent="-112713" algn="just">
              <a:defRPr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52600"/>
            <a:ext cx="764920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7924800" y="3200400"/>
            <a:ext cx="24384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2800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24800" y="3760113"/>
            <a:ext cx="24384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(2)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2800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24800" y="4293513"/>
            <a:ext cx="14478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(3)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800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24800" y="4750713"/>
            <a:ext cx="17526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(4)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lạp</a:t>
            </a:r>
            <a:endParaRPr lang="en-US" sz="2800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9" grpId="0"/>
      <p:bldP spid="10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DE699C-6AD0-418A-86E7-C306F58072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27: NGUYÊN SINH VẬT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57200"/>
            <a:ext cx="82296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I. NGUYÊN SINH VẬT LÀ GÌ?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762000"/>
            <a:ext cx="1219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 algn="just"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giày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…),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1560493"/>
            <a:ext cx="12192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 algn="just"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vi.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2806005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 algn="just"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tảo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roi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3440668"/>
            <a:ext cx="6477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II. BỆNH DO NGUYÊN SINH VẬT GÂY NÊN: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962399"/>
            <a:ext cx="9960867" cy="2895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DE699C-6AD0-418A-86E7-C306F58072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62508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762000"/>
            <a:ext cx="5334000" cy="1150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50600" y="2743200"/>
            <a:ext cx="5289000" cy="160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 descr="C:\Users\Welcome\Desktop\Captur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2514600"/>
            <a:ext cx="6629400" cy="2000983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76200" y="4724400"/>
            <a:ext cx="3429000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25425" indent="-112713" algn="just">
              <a:defRPr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27.3, 27.4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3733800" y="4648200"/>
          <a:ext cx="8229600" cy="2209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bệnh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754580" y="5209310"/>
            <a:ext cx="180802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rét</a:t>
            </a:r>
            <a:endParaRPr lang="en-US" sz="2800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59585" y="5181600"/>
            <a:ext cx="198120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rét</a:t>
            </a:r>
            <a:endParaRPr lang="en-US" sz="2800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61510" y="6122313"/>
            <a:ext cx="180802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kiết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lị</a:t>
            </a:r>
            <a:endParaRPr lang="en-US" sz="2800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94220" y="6096000"/>
            <a:ext cx="180802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kiết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lị</a:t>
            </a:r>
            <a:endParaRPr lang="en-US" sz="2800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53400" y="5181600"/>
            <a:ext cx="3352800" cy="80021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rét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run, </a:t>
            </a:r>
          </a:p>
          <a:p>
            <a:pPr algn="ctr"/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mỏi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nôn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mửa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72400" y="6040585"/>
            <a:ext cx="4114800" cy="80021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sốt</a:t>
            </a:r>
            <a:endParaRPr lang="en-US" sz="2600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" y="1600200"/>
            <a:ext cx="1216442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decel="100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decel="100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decel="100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decel="100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DE699C-6AD0-418A-86E7-C306F58072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27: NGUYÊN SINH VẬT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57200"/>
            <a:ext cx="82296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I. NGUYÊN SINH VẬT LÀ GÌ?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762000"/>
            <a:ext cx="1219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 algn="just"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giày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…),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1560493"/>
            <a:ext cx="12192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 algn="just"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vi.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2806005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 algn="just"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tảo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roi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3440668"/>
            <a:ext cx="6477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II. BỆNH DO NGUYÊN SINH VẬT GÂY NÊN: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743980"/>
            <a:ext cx="1219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 algn="just"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rét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Amip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4572000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 algn="just"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DE699C-6AD0-418A-86E7-C306F58072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306290" y="3262740"/>
            <a:ext cx="6858000" cy="12926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25425" indent="-112713" algn="just">
              <a:defRPr/>
            </a:pP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27.5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endParaRPr lang="en-US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27: NGUYÊN SINH VẬT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5192486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799" y="457200"/>
            <a:ext cx="535998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2799"/>
            <a:ext cx="5334000" cy="3136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ectangle 22"/>
          <p:cNvSpPr/>
          <p:nvPr/>
        </p:nvSpPr>
        <p:spPr>
          <a:xfrm>
            <a:off x="5334000" y="4641270"/>
            <a:ext cx="6858000" cy="20928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225425" indent="-112713" algn="just">
              <a:defRPr/>
            </a:pP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ruồi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muỗi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côn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bọ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gậy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DE699C-6AD0-418A-86E7-C306F58072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27: NGUYÊN SINH VẬT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57200"/>
            <a:ext cx="8229600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I. NGUYÊN SINH VẬT LÀ GÌ?</a:t>
            </a:r>
            <a:endParaRPr lang="en-US" sz="2600" dirty="0">
              <a:solidFill>
                <a:srgbClr val="0000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762000"/>
            <a:ext cx="609600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 algn="just">
              <a:defRPr/>
            </a:pP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giày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…),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1926848"/>
            <a:ext cx="6096000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 algn="just">
              <a:defRPr/>
            </a:pP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hiển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vi.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3831848"/>
            <a:ext cx="60960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 algn="just">
              <a:defRPr/>
            </a:pP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tảo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roi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648200"/>
            <a:ext cx="60198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II. BỆNH DO NGUYÊN SINH VẬT GÂY NÊN: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412938"/>
            <a:ext cx="609600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 algn="just">
              <a:defRPr/>
            </a:pP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rét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kiết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lị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Amip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738425"/>
            <a:ext cx="5791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 algn="just"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3124200" y="3581400"/>
            <a:ext cx="609600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172200" y="1652825"/>
            <a:ext cx="5715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 algn="just"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ruồi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muỗi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bọ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gậy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,…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451318"/>
            <a:ext cx="58674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 algn="just"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172200" y="4203918"/>
            <a:ext cx="58674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 algn="just"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DE699C-6AD0-418A-86E7-C306F58072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457200"/>
            <a:ext cx="12192000" cy="4924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25425" indent="-112713" algn="just">
              <a:defRPr/>
            </a:pP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ruồi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muỗi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rét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27: NGUYÊN SINH VẬT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1069538"/>
            <a:ext cx="12192000" cy="4924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225425" indent="-112713" algn="just">
              <a:defRPr/>
            </a:pP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ruồi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muỗi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905000"/>
            <a:ext cx="963595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600200"/>
            <a:ext cx="6581775" cy="4538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0" y="457200"/>
            <a:ext cx="12192000" cy="8925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25425" indent="-112713" algn="just">
              <a:defRPr/>
            </a:pP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đun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1488757"/>
            <a:ext cx="12192000" cy="8925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225425" indent="-112713" algn="just">
              <a:defRPr/>
            </a:pP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đun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23" grpId="0" animBg="1"/>
      <p:bldP spid="23" grpId="1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heme/theme1.xml><?xml version="1.0" encoding="utf-8"?>
<a:theme xmlns:a="http://schemas.openxmlformats.org/drawingml/2006/main" name="Office Theme">
  <a:themeElements>
    <a:clrScheme name="9Slide - 2019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 algn="l">
          <a:defRPr sz="1700"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" id="{7347C0DE-6F4D-42D3-B391-F84F14ECBC5A}" vid="{28287419-C97E-4917-87F0-2D8B560A61A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736</TotalTime>
  <Words>1052</Words>
  <Application>Microsoft Office PowerPoint</Application>
  <PresentationFormat>Widescreen</PresentationFormat>
  <Paragraphs>72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#9Slide02 Noi dung dai</vt:lpstr>
      <vt:lpstr>#9Slide02 Tieu de dai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HP</dc:creator>
  <cp:keywords>9Slide</cp:keywords>
  <dc:description>9Slide.vn</dc:description>
  <cp:lastModifiedBy>Administrator</cp:lastModifiedBy>
  <cp:revision>111</cp:revision>
  <dcterms:created xsi:type="dcterms:W3CDTF">2021-05-28T05:55:17Z</dcterms:created>
  <dcterms:modified xsi:type="dcterms:W3CDTF">2025-01-17T08:40:11Z</dcterms:modified>
  <cp:category>9Slide.vn</cp:category>
  <cp:contentStatus>9Slide</cp:contentStatus>
</cp:coreProperties>
</file>