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4" r:id="rId1"/>
  </p:sldMasterIdLst>
  <p:notesMasterIdLst>
    <p:notesMasterId r:id="rId22"/>
  </p:notesMasterIdLst>
  <p:sldIdLst>
    <p:sldId id="256" r:id="rId2"/>
    <p:sldId id="258" r:id="rId3"/>
    <p:sldId id="259" r:id="rId4"/>
    <p:sldId id="257" r:id="rId5"/>
    <p:sldId id="319" r:id="rId6"/>
    <p:sldId id="320" r:id="rId7"/>
    <p:sldId id="323" r:id="rId8"/>
    <p:sldId id="324" r:id="rId9"/>
    <p:sldId id="326" r:id="rId10"/>
    <p:sldId id="327" r:id="rId11"/>
    <p:sldId id="267" r:id="rId12"/>
    <p:sldId id="329" r:id="rId13"/>
    <p:sldId id="328" r:id="rId14"/>
    <p:sldId id="325" r:id="rId15"/>
    <p:sldId id="334" r:id="rId16"/>
    <p:sldId id="331" r:id="rId17"/>
    <p:sldId id="335" r:id="rId18"/>
    <p:sldId id="275" r:id="rId19"/>
    <p:sldId id="338" r:id="rId20"/>
    <p:sldId id="291" r:id="rId21"/>
  </p:sldIdLst>
  <p:sldSz cx="9144000" cy="5143500" type="screen16x9"/>
  <p:notesSz cx="6858000" cy="9144000"/>
  <p:embeddedFontLst>
    <p:embeddedFont>
      <p:font typeface="Jua" panose="020B0604020202020204" charset="-127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Delius Swash Caps" panose="020B0604020202020204" charset="0"/>
      <p:regular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oboto Condensed Light" panose="02000000000000000000" pitchFamily="2" charset="0"/>
      <p:regular r:id="rId33"/>
      <p:italic r:id="rId34"/>
    </p:embeddedFont>
    <p:embeddedFont>
      <p:font typeface="Roboto Medium" panose="02000000000000000000" pitchFamily="2" charset="0"/>
      <p:regular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5C45"/>
    <a:srgbClr val="FFD056"/>
    <a:srgbClr val="FFF4D6"/>
    <a:srgbClr val="FFFFFF"/>
    <a:srgbClr val="8469D4"/>
    <a:srgbClr val="00C6A0"/>
    <a:srgbClr val="0E2A47"/>
    <a:srgbClr val="02BEFE"/>
    <a:srgbClr val="F3F3F3"/>
    <a:srgbClr val="F88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82BC55-36F3-4638-8021-B7324FF4A0F4}">
  <a:tblStyle styleId="{9682BC55-36F3-4638-8021-B7324FF4A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89" autoAdjust="0"/>
  </p:normalViewPr>
  <p:slideViewPr>
    <p:cSldViewPr snapToGrid="0">
      <p:cViewPr>
        <p:scale>
          <a:sx n="68" d="100"/>
          <a:sy n="68" d="100"/>
        </p:scale>
        <p:origin x="440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111b479c14b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111b479c14b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858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g10a04ac330a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1" name="Google Shape;2921;g10a04ac330a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581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111b479c14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111b479c14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– Tutoring:– Postcard-to-Help:</a:t>
            </a:r>
          </a:p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– Visit-to-Read:</a:t>
            </a:r>
          </a:p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– Garden-to-Give:</a:t>
            </a:r>
          </a:p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– Paper-Plant-Exchange: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59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94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4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724">
            <a:off x="772250" y="458793"/>
            <a:ext cx="4272300" cy="3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200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268">
            <a:off x="772250" y="4061750"/>
            <a:ext cx="38499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23997" y="-2189123"/>
            <a:ext cx="5768353" cy="9428782"/>
            <a:chOff x="-323997" y="-2189123"/>
            <a:chExt cx="5768353" cy="9428782"/>
          </a:xfrm>
        </p:grpSpPr>
        <p:sp>
          <p:nvSpPr>
            <p:cNvPr id="12" name="Google Shape;12;p2"/>
            <p:cNvSpPr/>
            <p:nvPr/>
          </p:nvSpPr>
          <p:spPr>
            <a:xfrm>
              <a:off x="-323997" y="4200010"/>
              <a:ext cx="1084337" cy="1068642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4516800">
              <a:off x="2152460" y="-2579947"/>
              <a:ext cx="2220833" cy="39275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2874515">
              <a:off x="1580685" y="4607724"/>
              <a:ext cx="2398545" cy="20858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chemeClr val="accent6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5"/>
          <p:cNvGrpSpPr/>
          <p:nvPr/>
        </p:nvGrpSpPr>
        <p:grpSpPr>
          <a:xfrm rot="10800000" flipH="1">
            <a:off x="-818713" y="-2225630"/>
            <a:ext cx="11220189" cy="7996793"/>
            <a:chOff x="-911275" y="-275505"/>
            <a:chExt cx="11220189" cy="7996793"/>
          </a:xfrm>
        </p:grpSpPr>
        <p:sp>
          <p:nvSpPr>
            <p:cNvPr id="443" name="Google Shape;443;p35"/>
            <p:cNvSpPr/>
            <p:nvPr/>
          </p:nvSpPr>
          <p:spPr>
            <a:xfrm>
              <a:off x="8088085" y="-104873"/>
              <a:ext cx="2220828" cy="3927566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 rot="-2874511">
              <a:off x="-228618" y="3784496"/>
              <a:ext cx="3234485" cy="327684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35"/>
            <p:cNvGrpSpPr/>
            <p:nvPr/>
          </p:nvGrpSpPr>
          <p:grpSpPr>
            <a:xfrm>
              <a:off x="-639173" y="-275505"/>
              <a:ext cx="2437135" cy="2380230"/>
              <a:chOff x="-639173" y="-275505"/>
              <a:chExt cx="2437135" cy="2380230"/>
            </a:xfrm>
          </p:grpSpPr>
          <p:sp>
            <p:nvSpPr>
              <p:cNvPr id="446" name="Google Shape;446;p35"/>
              <p:cNvSpPr/>
              <p:nvPr/>
            </p:nvSpPr>
            <p:spPr>
              <a:xfrm rot="-3064315">
                <a:off x="-71423" y="-8968"/>
                <a:ext cx="1294940" cy="127619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5"/>
              <p:cNvSpPr/>
              <p:nvPr/>
            </p:nvSpPr>
            <p:spPr>
              <a:xfrm rot="-1495864">
                <a:off x="-509380" y="1179706"/>
                <a:ext cx="801349" cy="793064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5"/>
              <p:cNvSpPr/>
              <p:nvPr/>
            </p:nvSpPr>
            <p:spPr>
              <a:xfrm rot="309709">
                <a:off x="1237822" y="119902"/>
                <a:ext cx="538273" cy="510366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" name="Google Shape;449;p35"/>
            <p:cNvSpPr/>
            <p:nvPr/>
          </p:nvSpPr>
          <p:spPr>
            <a:xfrm rot="-2874582">
              <a:off x="7185294" y="4312260"/>
              <a:ext cx="2082486" cy="1717529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 flipH="1">
            <a:off x="5394850" y="792800"/>
            <a:ext cx="16434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4305100" y="2175025"/>
            <a:ext cx="4091100" cy="14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890700" y="3566375"/>
            <a:ext cx="26517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-1327771" y="-773297"/>
            <a:ext cx="11391927" cy="7538492"/>
            <a:chOff x="-1327771" y="-773297"/>
            <a:chExt cx="11391927" cy="7538492"/>
          </a:xfrm>
        </p:grpSpPr>
        <p:grpSp>
          <p:nvGrpSpPr>
            <p:cNvPr id="20" name="Google Shape;20;p3"/>
            <p:cNvGrpSpPr/>
            <p:nvPr/>
          </p:nvGrpSpPr>
          <p:grpSpPr>
            <a:xfrm>
              <a:off x="-1327771" y="-773297"/>
              <a:ext cx="11391927" cy="7538492"/>
              <a:chOff x="-1327771" y="-773297"/>
              <a:chExt cx="11391927" cy="7538492"/>
            </a:xfrm>
          </p:grpSpPr>
          <p:sp>
            <p:nvSpPr>
              <p:cNvPr id="21" name="Google Shape;21;p3"/>
              <p:cNvSpPr/>
              <p:nvPr/>
            </p:nvSpPr>
            <p:spPr>
              <a:xfrm rot="-1321964" flipH="1">
                <a:off x="-881238" y="2718931"/>
                <a:ext cx="1512671" cy="2675183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3003686" flipH="1">
                <a:off x="7093653" y="3695623"/>
                <a:ext cx="2394370" cy="262085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" name="Google Shape;23;p3"/>
              <p:cNvGrpSpPr/>
              <p:nvPr/>
            </p:nvGrpSpPr>
            <p:grpSpPr>
              <a:xfrm flipH="1">
                <a:off x="442126" y="-773297"/>
                <a:ext cx="8134251" cy="1515028"/>
                <a:chOff x="1081086" y="-773297"/>
                <a:chExt cx="8134251" cy="1515028"/>
              </a:xfrm>
            </p:grpSpPr>
            <p:sp>
              <p:nvSpPr>
                <p:cNvPr id="24" name="Google Shape;24;p3"/>
                <p:cNvSpPr/>
                <p:nvPr/>
              </p:nvSpPr>
              <p:spPr>
                <a:xfrm rot="-3064298">
                  <a:off x="7547430" y="-550107"/>
                  <a:ext cx="1084342" cy="1068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3"/>
                <p:cNvSpPr/>
                <p:nvPr/>
              </p:nvSpPr>
              <p:spPr>
                <a:xfrm rot="-3303993">
                  <a:off x="1209903" y="-347832"/>
                  <a:ext cx="671016" cy="664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3"/>
                <p:cNvSpPr/>
                <p:nvPr/>
              </p:nvSpPr>
              <p:spPr>
                <a:xfrm rot="309646">
                  <a:off x="8746298" y="-229467"/>
                  <a:ext cx="450724" cy="427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" name="Google Shape;27;p3"/>
              <p:cNvSpPr/>
              <p:nvPr/>
            </p:nvSpPr>
            <p:spPr>
              <a:xfrm rot="1765349" flipH="1">
                <a:off x="1062407" y="4801684"/>
                <a:ext cx="1577542" cy="1204009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8100312" flipH="1">
                <a:off x="8817957" y="3160901"/>
                <a:ext cx="671026" cy="66409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" name="Google Shape;29;p3"/>
            <p:cNvSpPr/>
            <p:nvPr/>
          </p:nvSpPr>
          <p:spPr>
            <a:xfrm rot="-1998559" flipH="1">
              <a:off x="8549426" y="-119201"/>
              <a:ext cx="1100936" cy="13022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6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685800" y="1044750"/>
            <a:ext cx="7772400" cy="3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-1100325" y="-576159"/>
            <a:ext cx="11858114" cy="7651918"/>
            <a:chOff x="-1100325" y="-576159"/>
            <a:chExt cx="11858114" cy="7651918"/>
          </a:xfrm>
        </p:grpSpPr>
        <p:sp>
          <p:nvSpPr>
            <p:cNvPr id="34" name="Google Shape;34;p4"/>
            <p:cNvSpPr/>
            <p:nvPr/>
          </p:nvSpPr>
          <p:spPr>
            <a:xfrm>
              <a:off x="8536960" y="-320998"/>
              <a:ext cx="2220828" cy="3927566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-2874515">
              <a:off x="-721790" y="4443824"/>
              <a:ext cx="2398545" cy="20858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" name="Google Shape;36;p4"/>
            <p:cNvGrpSpPr/>
            <p:nvPr/>
          </p:nvGrpSpPr>
          <p:grpSpPr>
            <a:xfrm>
              <a:off x="-444187" y="-576159"/>
              <a:ext cx="2040774" cy="1993132"/>
              <a:chOff x="-444187" y="-576159"/>
              <a:chExt cx="2040774" cy="1993132"/>
            </a:xfrm>
          </p:grpSpPr>
          <p:sp>
            <p:nvSpPr>
              <p:cNvPr id="37" name="Google Shape;37;p4"/>
              <p:cNvSpPr/>
              <p:nvPr/>
            </p:nvSpPr>
            <p:spPr>
              <a:xfrm rot="-3064298">
                <a:off x="31230" y="-3529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 rot="-1495875">
                <a:off x="-335507" y="64239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 rot="309646">
                <a:off x="1127548" y="-2450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4"/>
            <p:cNvSpPr/>
            <p:nvPr/>
          </p:nvSpPr>
          <p:spPr>
            <a:xfrm rot="-2874560">
              <a:off x="8006626" y="4479088"/>
              <a:ext cx="1642955" cy="134726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6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 hasCustomPrompt="1"/>
          </p:nvPr>
        </p:nvSpPr>
        <p:spPr>
          <a:xfrm flipH="1">
            <a:off x="1091725" y="1724338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2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143065" y="2035175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2"/>
          </p:nvPr>
        </p:nvSpPr>
        <p:spPr>
          <a:xfrm>
            <a:off x="2143065" y="1591775"/>
            <a:ext cx="24381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2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091725" y="3289875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2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4"/>
          </p:nvPr>
        </p:nvSpPr>
        <p:spPr>
          <a:xfrm>
            <a:off x="2143065" y="37522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2143065" y="2982368"/>
            <a:ext cx="2438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2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4985250" y="1724338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2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7"/>
          </p:nvPr>
        </p:nvSpPr>
        <p:spPr>
          <a:xfrm>
            <a:off x="5999824" y="21785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4985250" y="3289875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2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5999824" y="3599775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3"/>
          </p:nvPr>
        </p:nvSpPr>
        <p:spPr>
          <a:xfrm>
            <a:off x="5999824" y="3165402"/>
            <a:ext cx="24381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2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5999824" y="1397838"/>
            <a:ext cx="2438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2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5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41" name="Google Shape;141;p13"/>
          <p:cNvGrpSpPr/>
          <p:nvPr/>
        </p:nvGrpSpPr>
        <p:grpSpPr>
          <a:xfrm>
            <a:off x="-1045700" y="-724459"/>
            <a:ext cx="11610609" cy="6915541"/>
            <a:chOff x="-1045700" y="-724459"/>
            <a:chExt cx="11610609" cy="6915541"/>
          </a:xfrm>
        </p:grpSpPr>
        <p:sp>
          <p:nvSpPr>
            <p:cNvPr id="142" name="Google Shape;142;p1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" name="Google Shape;144;p1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45" name="Google Shape;145;p1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" name="Google Shape;148;p13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bg>
      <p:bgPr>
        <a:solidFill>
          <a:schemeClr val="accent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title" hasCustomPrompt="1"/>
          </p:nvPr>
        </p:nvSpPr>
        <p:spPr>
          <a:xfrm flipH="1">
            <a:off x="739800" y="1895850"/>
            <a:ext cx="14730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16"/>
          <p:cNvSpPr txBox="1">
            <a:spLocks noGrp="1"/>
          </p:cNvSpPr>
          <p:nvPr>
            <p:ph type="title" idx="2"/>
          </p:nvPr>
        </p:nvSpPr>
        <p:spPr>
          <a:xfrm>
            <a:off x="2296550" y="1244925"/>
            <a:ext cx="2740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1"/>
          </p:nvPr>
        </p:nvSpPr>
        <p:spPr>
          <a:xfrm>
            <a:off x="2560025" y="3222650"/>
            <a:ext cx="27402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6"/>
          <p:cNvGrpSpPr/>
          <p:nvPr/>
        </p:nvGrpSpPr>
        <p:grpSpPr>
          <a:xfrm>
            <a:off x="-1045700" y="-724459"/>
            <a:ext cx="11610609" cy="6915541"/>
            <a:chOff x="-1045700" y="-724459"/>
            <a:chExt cx="11610609" cy="6915541"/>
          </a:xfrm>
        </p:grpSpPr>
        <p:sp>
          <p:nvSpPr>
            <p:cNvPr id="180" name="Google Shape;180;p16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" name="Google Shape;182;p16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83" name="Google Shape;183;p16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" name="Google Shape;186;p16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bg>
      <p:bgPr>
        <a:solidFill>
          <a:schemeClr val="accent6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90" name="Google Shape;190;p17"/>
          <p:cNvGrpSpPr/>
          <p:nvPr/>
        </p:nvGrpSpPr>
        <p:grpSpPr>
          <a:xfrm>
            <a:off x="-1045700" y="-724459"/>
            <a:ext cx="11610609" cy="6915541"/>
            <a:chOff x="-1045700" y="-724459"/>
            <a:chExt cx="11610609" cy="6915541"/>
          </a:xfrm>
        </p:grpSpPr>
        <p:sp>
          <p:nvSpPr>
            <p:cNvPr id="191" name="Google Shape;191;p17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93;p17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94" name="Google Shape;194;p17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197;p17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bg>
      <p:bgPr>
        <a:solidFill>
          <a:schemeClr val="accent6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"/>
          <p:cNvSpPr txBox="1">
            <a:spLocks noGrp="1"/>
          </p:cNvSpPr>
          <p:nvPr>
            <p:ph type="ctrTitle"/>
          </p:nvPr>
        </p:nvSpPr>
        <p:spPr>
          <a:xfrm>
            <a:off x="730200" y="462125"/>
            <a:ext cx="38736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0" name="Google Shape;420;p33"/>
          <p:cNvSpPr txBox="1">
            <a:spLocks noGrp="1"/>
          </p:cNvSpPr>
          <p:nvPr>
            <p:ph type="subTitle" idx="1"/>
          </p:nvPr>
        </p:nvSpPr>
        <p:spPr>
          <a:xfrm>
            <a:off x="858300" y="1519175"/>
            <a:ext cx="3617400" cy="11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1" name="Google Shape;421;p33"/>
          <p:cNvSpPr txBox="1"/>
          <p:nvPr/>
        </p:nvSpPr>
        <p:spPr>
          <a:xfrm>
            <a:off x="953850" y="3565275"/>
            <a:ext cx="34263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2" name="Google Shape;422;p33"/>
          <p:cNvGrpSpPr/>
          <p:nvPr/>
        </p:nvGrpSpPr>
        <p:grpSpPr>
          <a:xfrm>
            <a:off x="-1045700" y="-724459"/>
            <a:ext cx="10902224" cy="6927016"/>
            <a:chOff x="-1045700" y="-724459"/>
            <a:chExt cx="10902224" cy="6927016"/>
          </a:xfrm>
        </p:grpSpPr>
        <p:sp>
          <p:nvSpPr>
            <p:cNvPr id="423" name="Google Shape;423;p3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145553" flipH="1">
              <a:off x="8781256" y="3555490"/>
              <a:ext cx="1031012" cy="211222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5" name="Google Shape;425;p3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26" name="Google Shape;426;p3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9" name="Google Shape;429;p33"/>
            <p:cNvSpPr/>
            <p:nvPr/>
          </p:nvSpPr>
          <p:spPr>
            <a:xfrm rot="936839" flipH="1">
              <a:off x="923812" y="4685758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3"/>
            <p:cNvSpPr/>
            <p:nvPr/>
          </p:nvSpPr>
          <p:spPr>
            <a:xfrm rot="2936804" flipH="1">
              <a:off x="1483" y="48949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accent6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34"/>
          <p:cNvGrpSpPr/>
          <p:nvPr/>
        </p:nvGrpSpPr>
        <p:grpSpPr>
          <a:xfrm>
            <a:off x="-1045700" y="-724459"/>
            <a:ext cx="11610609" cy="6915541"/>
            <a:chOff x="-1045700" y="-724459"/>
            <a:chExt cx="11610609" cy="6915541"/>
          </a:xfrm>
        </p:grpSpPr>
        <p:sp>
          <p:nvSpPr>
            <p:cNvPr id="433" name="Google Shape;433;p34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5" name="Google Shape;435;p34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36" name="Google Shape;436;p34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4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4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4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2" r:id="rId6"/>
    <p:sldLayoutId id="2147483663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9"/>
          <p:cNvSpPr/>
          <p:nvPr/>
        </p:nvSpPr>
        <p:spPr>
          <a:xfrm>
            <a:off x="770845" y="3665076"/>
            <a:ext cx="3703800" cy="439142"/>
          </a:xfrm>
          <a:prstGeom prst="roundRect">
            <a:avLst>
              <a:gd name="adj" fmla="val 50000"/>
            </a:avLst>
          </a:prstGeom>
          <a:solidFill>
            <a:srgbClr val="FFD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9"/>
          <p:cNvSpPr txBox="1">
            <a:spLocks noGrp="1"/>
          </p:cNvSpPr>
          <p:nvPr>
            <p:ph type="subTitle" idx="1"/>
          </p:nvPr>
        </p:nvSpPr>
        <p:spPr>
          <a:xfrm rot="268">
            <a:off x="773568" y="3628597"/>
            <a:ext cx="2769106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  <a:t>Lesson 5: Skills 1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2" name="Google Shape;462;p39"/>
          <p:cNvSpPr txBox="1">
            <a:spLocks noGrp="1"/>
          </p:cNvSpPr>
          <p:nvPr>
            <p:ph type="ctrTitle"/>
          </p:nvPr>
        </p:nvSpPr>
        <p:spPr>
          <a:xfrm rot="-681">
            <a:off x="741369" y="991729"/>
            <a:ext cx="4200984" cy="26077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dirty="0">
                <a:solidFill>
                  <a:schemeClr val="accent4"/>
                </a:solidFill>
              </a:rPr>
              <a:t>UNIT 3: </a:t>
            </a:r>
            <a:r>
              <a:rPr lang="en-US" sz="5400" dirty="0">
                <a:solidFill>
                  <a:schemeClr val="accent2"/>
                </a:solidFill>
              </a:rPr>
              <a:t>COMMUNITY SERVICE</a:t>
            </a:r>
            <a:endParaRPr lang="en-US" sz="5400" dirty="0">
              <a:solidFill>
                <a:schemeClr val="accent6"/>
              </a:solidFill>
            </a:endParaRPr>
          </a:p>
        </p:txBody>
      </p:sp>
      <p:sp>
        <p:nvSpPr>
          <p:cNvPr id="463" name="Google Shape;463;p39"/>
          <p:cNvSpPr/>
          <p:nvPr/>
        </p:nvSpPr>
        <p:spPr>
          <a:xfrm>
            <a:off x="7077088" y="536750"/>
            <a:ext cx="1099200" cy="345300"/>
          </a:xfrm>
          <a:prstGeom prst="roundRect">
            <a:avLst>
              <a:gd name="adj" fmla="val 50000"/>
            </a:avLst>
          </a:prstGeom>
          <a:solidFill>
            <a:srgbClr val="FFD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" name="Google Shape;465;p39"/>
          <p:cNvGrpSpPr/>
          <p:nvPr/>
        </p:nvGrpSpPr>
        <p:grpSpPr>
          <a:xfrm>
            <a:off x="4789448" y="1228423"/>
            <a:ext cx="4220991" cy="3293533"/>
            <a:chOff x="4612898" y="1228423"/>
            <a:chExt cx="4220991" cy="3293533"/>
          </a:xfrm>
        </p:grpSpPr>
        <p:grpSp>
          <p:nvGrpSpPr>
            <p:cNvPr id="466" name="Google Shape;466;p39"/>
            <p:cNvGrpSpPr/>
            <p:nvPr/>
          </p:nvGrpSpPr>
          <p:grpSpPr>
            <a:xfrm>
              <a:off x="4612898" y="1228423"/>
              <a:ext cx="4220991" cy="2714470"/>
              <a:chOff x="4612898" y="1228423"/>
              <a:chExt cx="4220991" cy="2714470"/>
            </a:xfrm>
          </p:grpSpPr>
          <p:sp>
            <p:nvSpPr>
              <p:cNvPr id="467" name="Google Shape;467;p39"/>
              <p:cNvSpPr/>
              <p:nvPr/>
            </p:nvSpPr>
            <p:spPr>
              <a:xfrm>
                <a:off x="4612898" y="1251797"/>
                <a:ext cx="3982999" cy="2580598"/>
              </a:xfrm>
              <a:custGeom>
                <a:avLst/>
                <a:gdLst/>
                <a:ahLst/>
                <a:cxnLst/>
                <a:rect l="l" t="t" r="r" b="b"/>
                <a:pathLst>
                  <a:path w="44306" h="28706" extrusionOk="0">
                    <a:moveTo>
                      <a:pt x="21155" y="0"/>
                    </a:moveTo>
                    <a:cubicBezTo>
                      <a:pt x="13653" y="0"/>
                      <a:pt x="4363" y="3237"/>
                      <a:pt x="1808" y="11786"/>
                    </a:cubicBezTo>
                    <a:cubicBezTo>
                      <a:pt x="0" y="17841"/>
                      <a:pt x="2353" y="21916"/>
                      <a:pt x="4981" y="24416"/>
                    </a:cubicBezTo>
                    <a:cubicBezTo>
                      <a:pt x="7016" y="26349"/>
                      <a:pt x="9504" y="27593"/>
                      <a:pt x="12145" y="28039"/>
                    </a:cubicBezTo>
                    <a:cubicBezTo>
                      <a:pt x="14344" y="28409"/>
                      <a:pt x="17768" y="28705"/>
                      <a:pt x="21082" y="28705"/>
                    </a:cubicBezTo>
                    <a:cubicBezTo>
                      <a:pt x="24086" y="28705"/>
                      <a:pt x="27000" y="28462"/>
                      <a:pt x="28829" y="27810"/>
                    </a:cubicBezTo>
                    <a:cubicBezTo>
                      <a:pt x="44306" y="22293"/>
                      <a:pt x="39146" y="5263"/>
                      <a:pt x="27885" y="1054"/>
                    </a:cubicBezTo>
                    <a:cubicBezTo>
                      <a:pt x="26079" y="379"/>
                      <a:pt x="23722" y="0"/>
                      <a:pt x="2115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9"/>
              <p:cNvSpPr/>
              <p:nvPr/>
            </p:nvSpPr>
            <p:spPr>
              <a:xfrm>
                <a:off x="7803035" y="1228423"/>
                <a:ext cx="1030855" cy="1016111"/>
              </a:xfrm>
              <a:custGeom>
                <a:avLst/>
                <a:gdLst/>
                <a:ahLst/>
                <a:cxnLst/>
                <a:rect l="l" t="t" r="r" b="b"/>
                <a:pathLst>
                  <a:path w="11467" h="11303" extrusionOk="0">
                    <a:moveTo>
                      <a:pt x="4315" y="1"/>
                    </a:moveTo>
                    <a:cubicBezTo>
                      <a:pt x="3034" y="1"/>
                      <a:pt x="1796" y="537"/>
                      <a:pt x="946" y="1722"/>
                    </a:cubicBezTo>
                    <a:cubicBezTo>
                      <a:pt x="54" y="2967"/>
                      <a:pt x="0" y="4758"/>
                      <a:pt x="309" y="5738"/>
                    </a:cubicBezTo>
                    <a:cubicBezTo>
                      <a:pt x="1034" y="8037"/>
                      <a:pt x="3835" y="11302"/>
                      <a:pt x="6621" y="11302"/>
                    </a:cubicBezTo>
                    <a:cubicBezTo>
                      <a:pt x="7532" y="11302"/>
                      <a:pt x="8441" y="10953"/>
                      <a:pt x="9276" y="10107"/>
                    </a:cubicBezTo>
                    <a:cubicBezTo>
                      <a:pt x="11467" y="7887"/>
                      <a:pt x="10405" y="4079"/>
                      <a:pt x="8177" y="1730"/>
                    </a:cubicBezTo>
                    <a:cubicBezTo>
                      <a:pt x="7128" y="624"/>
                      <a:pt x="5696" y="1"/>
                      <a:pt x="4315" y="1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9"/>
              <p:cNvSpPr/>
              <p:nvPr/>
            </p:nvSpPr>
            <p:spPr>
              <a:xfrm>
                <a:off x="7708013" y="2996632"/>
                <a:ext cx="943474" cy="946261"/>
              </a:xfrm>
              <a:custGeom>
                <a:avLst/>
                <a:gdLst/>
                <a:ahLst/>
                <a:cxnLst/>
                <a:rect l="l" t="t" r="r" b="b"/>
                <a:pathLst>
                  <a:path w="10495" h="10526" extrusionOk="0">
                    <a:moveTo>
                      <a:pt x="7355" y="1"/>
                    </a:moveTo>
                    <a:cubicBezTo>
                      <a:pt x="6789" y="1"/>
                      <a:pt x="6173" y="205"/>
                      <a:pt x="5739" y="432"/>
                    </a:cubicBezTo>
                    <a:cubicBezTo>
                      <a:pt x="3475" y="1616"/>
                      <a:pt x="1" y="6233"/>
                      <a:pt x="2734" y="9420"/>
                    </a:cubicBezTo>
                    <a:cubicBezTo>
                      <a:pt x="3406" y="10205"/>
                      <a:pt x="4103" y="10525"/>
                      <a:pt x="4793" y="10525"/>
                    </a:cubicBezTo>
                    <a:cubicBezTo>
                      <a:pt x="6368" y="10525"/>
                      <a:pt x="7905" y="8853"/>
                      <a:pt x="9028" y="7225"/>
                    </a:cubicBezTo>
                    <a:cubicBezTo>
                      <a:pt x="10495" y="5100"/>
                      <a:pt x="10213" y="2047"/>
                      <a:pt x="8363" y="339"/>
                    </a:cubicBezTo>
                    <a:cubicBezTo>
                      <a:pt x="8099" y="94"/>
                      <a:pt x="7738" y="1"/>
                      <a:pt x="7355" y="1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0" name="Google Shape;470;p39"/>
            <p:cNvSpPr/>
            <p:nvPr/>
          </p:nvSpPr>
          <p:spPr>
            <a:xfrm>
              <a:off x="6376367" y="2206101"/>
              <a:ext cx="210090" cy="118485"/>
            </a:xfrm>
            <a:custGeom>
              <a:avLst/>
              <a:gdLst/>
              <a:ahLst/>
              <a:cxnLst/>
              <a:rect l="l" t="t" r="r" b="b"/>
              <a:pathLst>
                <a:path w="2337" h="1318" extrusionOk="0">
                  <a:moveTo>
                    <a:pt x="1923" y="1"/>
                  </a:moveTo>
                  <a:cubicBezTo>
                    <a:pt x="1629" y="1"/>
                    <a:pt x="1218" y="31"/>
                    <a:pt x="817" y="162"/>
                  </a:cubicBezTo>
                  <a:cubicBezTo>
                    <a:pt x="453" y="280"/>
                    <a:pt x="108" y="602"/>
                    <a:pt x="1" y="1016"/>
                  </a:cubicBezTo>
                  <a:lnTo>
                    <a:pt x="2163" y="1317"/>
                  </a:lnTo>
                  <a:lnTo>
                    <a:pt x="2337" y="22"/>
                  </a:lnTo>
                  <a:cubicBezTo>
                    <a:pt x="2337" y="22"/>
                    <a:pt x="2172" y="1"/>
                    <a:pt x="19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6376367" y="2206101"/>
              <a:ext cx="210090" cy="118485"/>
            </a:xfrm>
            <a:custGeom>
              <a:avLst/>
              <a:gdLst/>
              <a:ahLst/>
              <a:cxnLst/>
              <a:rect l="l" t="t" r="r" b="b"/>
              <a:pathLst>
                <a:path w="2337" h="1318" extrusionOk="0">
                  <a:moveTo>
                    <a:pt x="1923" y="1"/>
                  </a:moveTo>
                  <a:cubicBezTo>
                    <a:pt x="1629" y="1"/>
                    <a:pt x="1218" y="31"/>
                    <a:pt x="817" y="162"/>
                  </a:cubicBezTo>
                  <a:cubicBezTo>
                    <a:pt x="453" y="280"/>
                    <a:pt x="108" y="602"/>
                    <a:pt x="1" y="1016"/>
                  </a:cubicBezTo>
                  <a:lnTo>
                    <a:pt x="2163" y="1317"/>
                  </a:lnTo>
                  <a:lnTo>
                    <a:pt x="2337" y="22"/>
                  </a:lnTo>
                  <a:cubicBezTo>
                    <a:pt x="2337" y="22"/>
                    <a:pt x="2172" y="1"/>
                    <a:pt x="1923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4899325" y="4249830"/>
              <a:ext cx="3540793" cy="272127"/>
            </a:xfrm>
            <a:custGeom>
              <a:avLst/>
              <a:gdLst/>
              <a:ahLst/>
              <a:cxnLst/>
              <a:rect l="l" t="t" r="r" b="b"/>
              <a:pathLst>
                <a:path w="39387" h="2147" extrusionOk="0">
                  <a:moveTo>
                    <a:pt x="19694" y="1"/>
                  </a:moveTo>
                  <a:cubicBezTo>
                    <a:pt x="14470" y="1"/>
                    <a:pt x="9461" y="115"/>
                    <a:pt x="5769" y="316"/>
                  </a:cubicBezTo>
                  <a:cubicBezTo>
                    <a:pt x="2075" y="518"/>
                    <a:pt x="1" y="790"/>
                    <a:pt x="1" y="1074"/>
                  </a:cubicBezTo>
                  <a:cubicBezTo>
                    <a:pt x="1" y="1359"/>
                    <a:pt x="2075" y="1631"/>
                    <a:pt x="5769" y="1832"/>
                  </a:cubicBezTo>
                  <a:cubicBezTo>
                    <a:pt x="9461" y="2034"/>
                    <a:pt x="14470" y="2146"/>
                    <a:pt x="19694" y="2146"/>
                  </a:cubicBezTo>
                  <a:cubicBezTo>
                    <a:pt x="24917" y="2146"/>
                    <a:pt x="29924" y="2034"/>
                    <a:pt x="33618" y="1832"/>
                  </a:cubicBezTo>
                  <a:cubicBezTo>
                    <a:pt x="37312" y="1631"/>
                    <a:pt x="39387" y="1359"/>
                    <a:pt x="39387" y="1074"/>
                  </a:cubicBezTo>
                  <a:cubicBezTo>
                    <a:pt x="39387" y="790"/>
                    <a:pt x="37312" y="518"/>
                    <a:pt x="33618" y="316"/>
                  </a:cubicBezTo>
                  <a:cubicBezTo>
                    <a:pt x="29924" y="115"/>
                    <a:pt x="24917" y="1"/>
                    <a:pt x="19694" y="1"/>
                  </a:cubicBezTo>
                  <a:close/>
                </a:path>
              </a:pathLst>
            </a:custGeom>
            <a:solidFill>
              <a:srgbClr val="FFD057">
                <a:alpha val="2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5125949" y="3986322"/>
              <a:ext cx="451285" cy="445352"/>
            </a:xfrm>
            <a:custGeom>
              <a:avLst/>
              <a:gdLst/>
              <a:ahLst/>
              <a:cxnLst/>
              <a:rect l="l" t="t" r="r" b="b"/>
              <a:pathLst>
                <a:path w="5020" h="4954" extrusionOk="0">
                  <a:moveTo>
                    <a:pt x="2510" y="1"/>
                  </a:moveTo>
                  <a:cubicBezTo>
                    <a:pt x="1126" y="1"/>
                    <a:pt x="1" y="1109"/>
                    <a:pt x="1" y="2478"/>
                  </a:cubicBezTo>
                  <a:cubicBezTo>
                    <a:pt x="1" y="3845"/>
                    <a:pt x="1126" y="4953"/>
                    <a:pt x="2510" y="4953"/>
                  </a:cubicBezTo>
                  <a:cubicBezTo>
                    <a:pt x="3896" y="4953"/>
                    <a:pt x="5020" y="3845"/>
                    <a:pt x="5020" y="2478"/>
                  </a:cubicBezTo>
                  <a:cubicBezTo>
                    <a:pt x="5020" y="1109"/>
                    <a:pt x="3896" y="1"/>
                    <a:pt x="2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5146356" y="3510670"/>
              <a:ext cx="338104" cy="376131"/>
            </a:xfrm>
            <a:custGeom>
              <a:avLst/>
              <a:gdLst/>
              <a:ahLst/>
              <a:cxnLst/>
              <a:rect l="l" t="t" r="r" b="b"/>
              <a:pathLst>
                <a:path w="3761" h="4184" extrusionOk="0">
                  <a:moveTo>
                    <a:pt x="664" y="0"/>
                  </a:moveTo>
                  <a:lnTo>
                    <a:pt x="1" y="4184"/>
                  </a:lnTo>
                  <a:lnTo>
                    <a:pt x="3214" y="4184"/>
                  </a:lnTo>
                  <a:lnTo>
                    <a:pt x="3761" y="376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5459203" y="3510670"/>
              <a:ext cx="338374" cy="376131"/>
            </a:xfrm>
            <a:custGeom>
              <a:avLst/>
              <a:gdLst/>
              <a:ahLst/>
              <a:cxnLst/>
              <a:rect l="l" t="t" r="r" b="b"/>
              <a:pathLst>
                <a:path w="3764" h="4184" extrusionOk="0">
                  <a:moveTo>
                    <a:pt x="664" y="0"/>
                  </a:moveTo>
                  <a:lnTo>
                    <a:pt x="1" y="4184"/>
                  </a:lnTo>
                  <a:lnTo>
                    <a:pt x="3216" y="4184"/>
                  </a:lnTo>
                  <a:lnTo>
                    <a:pt x="3763" y="376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4802314" y="3716897"/>
              <a:ext cx="663713" cy="405797"/>
            </a:xfrm>
            <a:custGeom>
              <a:avLst/>
              <a:gdLst/>
              <a:ahLst/>
              <a:cxnLst/>
              <a:rect l="l" t="t" r="r" b="b"/>
              <a:pathLst>
                <a:path w="7383" h="4514" extrusionOk="0">
                  <a:moveTo>
                    <a:pt x="3572" y="0"/>
                  </a:moveTo>
                  <a:cubicBezTo>
                    <a:pt x="3311" y="0"/>
                    <a:pt x="3120" y="248"/>
                    <a:pt x="3189" y="500"/>
                  </a:cubicBezTo>
                  <a:lnTo>
                    <a:pt x="3282" y="862"/>
                  </a:lnTo>
                  <a:cubicBezTo>
                    <a:pt x="3151" y="1213"/>
                    <a:pt x="2943" y="1530"/>
                    <a:pt x="2674" y="1793"/>
                  </a:cubicBezTo>
                  <a:cubicBezTo>
                    <a:pt x="2552" y="1913"/>
                    <a:pt x="2418" y="2020"/>
                    <a:pt x="2273" y="2111"/>
                  </a:cubicBezTo>
                  <a:cubicBezTo>
                    <a:pt x="2104" y="2222"/>
                    <a:pt x="1921" y="2311"/>
                    <a:pt x="1730" y="2378"/>
                  </a:cubicBezTo>
                  <a:lnTo>
                    <a:pt x="1532" y="2449"/>
                  </a:lnTo>
                  <a:cubicBezTo>
                    <a:pt x="883" y="2678"/>
                    <a:pt x="385" y="3202"/>
                    <a:pt x="191" y="3862"/>
                  </a:cubicBezTo>
                  <a:lnTo>
                    <a:pt x="0" y="4514"/>
                  </a:lnTo>
                  <a:lnTo>
                    <a:pt x="7294" y="4514"/>
                  </a:lnTo>
                  <a:lnTo>
                    <a:pt x="7313" y="3274"/>
                  </a:lnTo>
                  <a:lnTo>
                    <a:pt x="7382" y="860"/>
                  </a:lnTo>
                  <a:lnTo>
                    <a:pt x="7382" y="860"/>
                  </a:lnTo>
                  <a:lnTo>
                    <a:pt x="4981" y="862"/>
                  </a:lnTo>
                  <a:lnTo>
                    <a:pt x="4663" y="389"/>
                  </a:lnTo>
                  <a:cubicBezTo>
                    <a:pt x="4501" y="147"/>
                    <a:pt x="4228" y="2"/>
                    <a:pt x="3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5115161" y="3716897"/>
              <a:ext cx="663533" cy="405797"/>
            </a:xfrm>
            <a:custGeom>
              <a:avLst/>
              <a:gdLst/>
              <a:ahLst/>
              <a:cxnLst/>
              <a:rect l="l" t="t" r="r" b="b"/>
              <a:pathLst>
                <a:path w="7381" h="4514" extrusionOk="0">
                  <a:moveTo>
                    <a:pt x="3572" y="0"/>
                  </a:moveTo>
                  <a:cubicBezTo>
                    <a:pt x="3311" y="0"/>
                    <a:pt x="3120" y="248"/>
                    <a:pt x="3189" y="500"/>
                  </a:cubicBezTo>
                  <a:lnTo>
                    <a:pt x="3282" y="862"/>
                  </a:lnTo>
                  <a:cubicBezTo>
                    <a:pt x="3151" y="1213"/>
                    <a:pt x="2943" y="1530"/>
                    <a:pt x="2676" y="1793"/>
                  </a:cubicBezTo>
                  <a:cubicBezTo>
                    <a:pt x="2554" y="1911"/>
                    <a:pt x="2418" y="2020"/>
                    <a:pt x="2274" y="2111"/>
                  </a:cubicBezTo>
                  <a:cubicBezTo>
                    <a:pt x="2104" y="2222"/>
                    <a:pt x="1921" y="2311"/>
                    <a:pt x="1730" y="2378"/>
                  </a:cubicBezTo>
                  <a:lnTo>
                    <a:pt x="1534" y="2449"/>
                  </a:lnTo>
                  <a:cubicBezTo>
                    <a:pt x="885" y="2678"/>
                    <a:pt x="386" y="3202"/>
                    <a:pt x="191" y="3862"/>
                  </a:cubicBezTo>
                  <a:lnTo>
                    <a:pt x="0" y="4514"/>
                  </a:lnTo>
                  <a:lnTo>
                    <a:pt x="7293" y="4514"/>
                  </a:lnTo>
                  <a:lnTo>
                    <a:pt x="7312" y="3274"/>
                  </a:lnTo>
                  <a:lnTo>
                    <a:pt x="7380" y="862"/>
                  </a:lnTo>
                  <a:lnTo>
                    <a:pt x="4983" y="862"/>
                  </a:lnTo>
                  <a:lnTo>
                    <a:pt x="4663" y="389"/>
                  </a:lnTo>
                  <a:cubicBezTo>
                    <a:pt x="4501" y="147"/>
                    <a:pt x="4228" y="2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5076415" y="3822797"/>
              <a:ext cx="129722" cy="16721"/>
            </a:xfrm>
            <a:custGeom>
              <a:avLst/>
              <a:gdLst/>
              <a:ahLst/>
              <a:cxnLst/>
              <a:rect l="l" t="t" r="r" b="b"/>
              <a:pathLst>
                <a:path w="1443" h="186" extrusionOk="0">
                  <a:moveTo>
                    <a:pt x="0" y="1"/>
                  </a:moveTo>
                  <a:lnTo>
                    <a:pt x="0" y="186"/>
                  </a:lnTo>
                  <a:lnTo>
                    <a:pt x="1442" y="186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5043152" y="3867926"/>
              <a:ext cx="129542" cy="16721"/>
            </a:xfrm>
            <a:custGeom>
              <a:avLst/>
              <a:gdLst/>
              <a:ahLst/>
              <a:cxnLst/>
              <a:rect l="l" t="t" r="r" b="b"/>
              <a:pathLst>
                <a:path w="1441" h="186" extrusionOk="0">
                  <a:moveTo>
                    <a:pt x="1" y="0"/>
                  </a:moveTo>
                  <a:lnTo>
                    <a:pt x="1" y="185"/>
                  </a:lnTo>
                  <a:lnTo>
                    <a:pt x="1440" y="185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4802314" y="3906492"/>
              <a:ext cx="657510" cy="216114"/>
            </a:xfrm>
            <a:custGeom>
              <a:avLst/>
              <a:gdLst/>
              <a:ahLst/>
              <a:cxnLst/>
              <a:rect l="l" t="t" r="r" b="b"/>
              <a:pathLst>
                <a:path w="7314" h="2404" extrusionOk="0">
                  <a:moveTo>
                    <a:pt x="2273" y="0"/>
                  </a:moveTo>
                  <a:cubicBezTo>
                    <a:pt x="2104" y="111"/>
                    <a:pt x="1921" y="201"/>
                    <a:pt x="1730" y="267"/>
                  </a:cubicBezTo>
                  <a:lnTo>
                    <a:pt x="1532" y="336"/>
                  </a:lnTo>
                  <a:cubicBezTo>
                    <a:pt x="883" y="565"/>
                    <a:pt x="385" y="1091"/>
                    <a:pt x="191" y="1751"/>
                  </a:cubicBezTo>
                  <a:lnTo>
                    <a:pt x="0" y="2403"/>
                  </a:lnTo>
                  <a:lnTo>
                    <a:pt x="7294" y="2403"/>
                  </a:lnTo>
                  <a:lnTo>
                    <a:pt x="7313" y="1164"/>
                  </a:lnTo>
                  <a:lnTo>
                    <a:pt x="3618" y="1164"/>
                  </a:lnTo>
                  <a:cubicBezTo>
                    <a:pt x="3288" y="658"/>
                    <a:pt x="2823" y="254"/>
                    <a:pt x="227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5389441" y="3822797"/>
              <a:ext cx="129542" cy="16721"/>
            </a:xfrm>
            <a:custGeom>
              <a:avLst/>
              <a:gdLst/>
              <a:ahLst/>
              <a:cxnLst/>
              <a:rect l="l" t="t" r="r" b="b"/>
              <a:pathLst>
                <a:path w="1441" h="186" extrusionOk="0">
                  <a:moveTo>
                    <a:pt x="1" y="1"/>
                  </a:moveTo>
                  <a:lnTo>
                    <a:pt x="1" y="186"/>
                  </a:lnTo>
                  <a:lnTo>
                    <a:pt x="1440" y="186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9"/>
            <p:cNvSpPr/>
            <p:nvPr/>
          </p:nvSpPr>
          <p:spPr>
            <a:xfrm>
              <a:off x="5355999" y="3867926"/>
              <a:ext cx="129542" cy="16721"/>
            </a:xfrm>
            <a:custGeom>
              <a:avLst/>
              <a:gdLst/>
              <a:ahLst/>
              <a:cxnLst/>
              <a:rect l="l" t="t" r="r" b="b"/>
              <a:pathLst>
                <a:path w="1441" h="186" extrusionOk="0">
                  <a:moveTo>
                    <a:pt x="1" y="0"/>
                  </a:moveTo>
                  <a:lnTo>
                    <a:pt x="1" y="185"/>
                  </a:lnTo>
                  <a:lnTo>
                    <a:pt x="1440" y="185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9"/>
            <p:cNvSpPr/>
            <p:nvPr/>
          </p:nvSpPr>
          <p:spPr>
            <a:xfrm>
              <a:off x="5606816" y="3940384"/>
              <a:ext cx="49803" cy="48635"/>
            </a:xfrm>
            <a:custGeom>
              <a:avLst/>
              <a:gdLst/>
              <a:ahLst/>
              <a:cxnLst/>
              <a:rect l="l" t="t" r="r" b="b"/>
              <a:pathLst>
                <a:path w="554" h="541" extrusionOk="0">
                  <a:moveTo>
                    <a:pt x="271" y="186"/>
                  </a:moveTo>
                  <a:cubicBezTo>
                    <a:pt x="321" y="186"/>
                    <a:pt x="361" y="224"/>
                    <a:pt x="363" y="274"/>
                  </a:cubicBezTo>
                  <a:cubicBezTo>
                    <a:pt x="363" y="295"/>
                    <a:pt x="355" y="315"/>
                    <a:pt x="340" y="333"/>
                  </a:cubicBezTo>
                  <a:cubicBezTo>
                    <a:pt x="326" y="347"/>
                    <a:pt x="307" y="353"/>
                    <a:pt x="288" y="353"/>
                  </a:cubicBezTo>
                  <a:cubicBezTo>
                    <a:pt x="243" y="353"/>
                    <a:pt x="195" y="318"/>
                    <a:pt x="193" y="268"/>
                  </a:cubicBezTo>
                  <a:cubicBezTo>
                    <a:pt x="189" y="222"/>
                    <a:pt x="227" y="186"/>
                    <a:pt x="271" y="186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4"/>
                    <a:pt x="6" y="274"/>
                  </a:cubicBezTo>
                  <a:cubicBezTo>
                    <a:pt x="12" y="422"/>
                    <a:pt x="134" y="541"/>
                    <a:pt x="283" y="541"/>
                  </a:cubicBezTo>
                  <a:cubicBezTo>
                    <a:pt x="284" y="541"/>
                    <a:pt x="285" y="541"/>
                    <a:pt x="286" y="541"/>
                  </a:cubicBezTo>
                  <a:cubicBezTo>
                    <a:pt x="435" y="541"/>
                    <a:pt x="554" y="415"/>
                    <a:pt x="548" y="268"/>
                  </a:cubicBezTo>
                  <a:cubicBezTo>
                    <a:pt x="542" y="119"/>
                    <a:pt x="420" y="1"/>
                    <a:pt x="271" y="1"/>
                  </a:cubicBezTo>
                  <a:cubicBezTo>
                    <a:pt x="270" y="1"/>
                    <a:pt x="269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9"/>
            <p:cNvSpPr/>
            <p:nvPr/>
          </p:nvSpPr>
          <p:spPr>
            <a:xfrm>
              <a:off x="5528694" y="3940384"/>
              <a:ext cx="49713" cy="48635"/>
            </a:xfrm>
            <a:custGeom>
              <a:avLst/>
              <a:gdLst/>
              <a:ahLst/>
              <a:cxnLst/>
              <a:rect l="l" t="t" r="r" b="b"/>
              <a:pathLst>
                <a:path w="553" h="541" extrusionOk="0">
                  <a:moveTo>
                    <a:pt x="271" y="186"/>
                  </a:moveTo>
                  <a:cubicBezTo>
                    <a:pt x="320" y="186"/>
                    <a:pt x="358" y="226"/>
                    <a:pt x="362" y="274"/>
                  </a:cubicBezTo>
                  <a:cubicBezTo>
                    <a:pt x="362" y="295"/>
                    <a:pt x="355" y="315"/>
                    <a:pt x="339" y="333"/>
                  </a:cubicBezTo>
                  <a:cubicBezTo>
                    <a:pt x="325" y="347"/>
                    <a:pt x="307" y="353"/>
                    <a:pt x="288" y="353"/>
                  </a:cubicBezTo>
                  <a:cubicBezTo>
                    <a:pt x="242" y="353"/>
                    <a:pt x="193" y="318"/>
                    <a:pt x="191" y="268"/>
                  </a:cubicBezTo>
                  <a:cubicBezTo>
                    <a:pt x="191" y="247"/>
                    <a:pt x="198" y="226"/>
                    <a:pt x="214" y="209"/>
                  </a:cubicBezTo>
                  <a:cubicBezTo>
                    <a:pt x="229" y="193"/>
                    <a:pt x="250" y="186"/>
                    <a:pt x="271" y="186"/>
                  </a:cubicBezTo>
                  <a:close/>
                  <a:moveTo>
                    <a:pt x="267" y="1"/>
                  </a:moveTo>
                  <a:cubicBezTo>
                    <a:pt x="118" y="1"/>
                    <a:pt x="0" y="124"/>
                    <a:pt x="6" y="274"/>
                  </a:cubicBezTo>
                  <a:cubicBezTo>
                    <a:pt x="11" y="422"/>
                    <a:pt x="133" y="541"/>
                    <a:pt x="282" y="541"/>
                  </a:cubicBezTo>
                  <a:cubicBezTo>
                    <a:pt x="283" y="541"/>
                    <a:pt x="284" y="541"/>
                    <a:pt x="286" y="541"/>
                  </a:cubicBezTo>
                  <a:cubicBezTo>
                    <a:pt x="435" y="541"/>
                    <a:pt x="553" y="415"/>
                    <a:pt x="547" y="268"/>
                  </a:cubicBezTo>
                  <a:cubicBezTo>
                    <a:pt x="542" y="119"/>
                    <a:pt x="420" y="1"/>
                    <a:pt x="271" y="1"/>
                  </a:cubicBezTo>
                  <a:cubicBezTo>
                    <a:pt x="270" y="1"/>
                    <a:pt x="268" y="1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5115161" y="3906492"/>
              <a:ext cx="657510" cy="216114"/>
            </a:xfrm>
            <a:custGeom>
              <a:avLst/>
              <a:gdLst/>
              <a:ahLst/>
              <a:cxnLst/>
              <a:rect l="l" t="t" r="r" b="b"/>
              <a:pathLst>
                <a:path w="7314" h="2404" extrusionOk="0">
                  <a:moveTo>
                    <a:pt x="2275" y="0"/>
                  </a:moveTo>
                  <a:cubicBezTo>
                    <a:pt x="2104" y="111"/>
                    <a:pt x="1921" y="201"/>
                    <a:pt x="1730" y="267"/>
                  </a:cubicBezTo>
                  <a:lnTo>
                    <a:pt x="1534" y="336"/>
                  </a:lnTo>
                  <a:cubicBezTo>
                    <a:pt x="885" y="565"/>
                    <a:pt x="386" y="1091"/>
                    <a:pt x="191" y="1751"/>
                  </a:cubicBezTo>
                  <a:lnTo>
                    <a:pt x="0" y="2403"/>
                  </a:lnTo>
                  <a:lnTo>
                    <a:pt x="7293" y="2403"/>
                  </a:lnTo>
                  <a:lnTo>
                    <a:pt x="7314" y="1164"/>
                  </a:lnTo>
                  <a:lnTo>
                    <a:pt x="3618" y="1164"/>
                  </a:lnTo>
                  <a:cubicBezTo>
                    <a:pt x="3288" y="658"/>
                    <a:pt x="2823" y="254"/>
                    <a:pt x="227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5336671" y="2207056"/>
              <a:ext cx="1453822" cy="1272589"/>
            </a:xfrm>
            <a:custGeom>
              <a:avLst/>
              <a:gdLst/>
              <a:ahLst/>
              <a:cxnLst/>
              <a:rect l="l" t="t" r="r" b="b"/>
              <a:pathLst>
                <a:path w="16172" h="14156" extrusionOk="0">
                  <a:moveTo>
                    <a:pt x="12449" y="6900"/>
                  </a:moveTo>
                  <a:lnTo>
                    <a:pt x="12449" y="13874"/>
                  </a:lnTo>
                  <a:lnTo>
                    <a:pt x="282" y="13874"/>
                  </a:lnTo>
                  <a:lnTo>
                    <a:pt x="282" y="8172"/>
                  </a:lnTo>
                  <a:cubicBezTo>
                    <a:pt x="282" y="7470"/>
                    <a:pt x="851" y="6900"/>
                    <a:pt x="1554" y="6900"/>
                  </a:cubicBezTo>
                  <a:close/>
                  <a:moveTo>
                    <a:pt x="14329" y="1"/>
                  </a:moveTo>
                  <a:cubicBezTo>
                    <a:pt x="13292" y="3"/>
                    <a:pt x="12449" y="844"/>
                    <a:pt x="12449" y="1881"/>
                  </a:cubicBezTo>
                  <a:lnTo>
                    <a:pt x="12449" y="6618"/>
                  </a:lnTo>
                  <a:lnTo>
                    <a:pt x="1554" y="6618"/>
                  </a:lnTo>
                  <a:cubicBezTo>
                    <a:pt x="696" y="6618"/>
                    <a:pt x="0" y="7314"/>
                    <a:pt x="0" y="8172"/>
                  </a:cubicBezTo>
                  <a:lnTo>
                    <a:pt x="0" y="14156"/>
                  </a:lnTo>
                  <a:lnTo>
                    <a:pt x="12731" y="14156"/>
                  </a:lnTo>
                  <a:lnTo>
                    <a:pt x="12731" y="6900"/>
                  </a:lnTo>
                  <a:lnTo>
                    <a:pt x="12760" y="6900"/>
                  </a:lnTo>
                  <a:lnTo>
                    <a:pt x="12760" y="6618"/>
                  </a:lnTo>
                  <a:lnTo>
                    <a:pt x="12731" y="6618"/>
                  </a:lnTo>
                  <a:lnTo>
                    <a:pt x="12731" y="1881"/>
                  </a:lnTo>
                  <a:cubicBezTo>
                    <a:pt x="12731" y="998"/>
                    <a:pt x="13448" y="283"/>
                    <a:pt x="14331" y="283"/>
                  </a:cubicBezTo>
                  <a:lnTo>
                    <a:pt x="16171" y="283"/>
                  </a:lnTo>
                  <a:lnTo>
                    <a:pt x="161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5161475" y="2868888"/>
              <a:ext cx="1170750" cy="811725"/>
            </a:xfrm>
            <a:custGeom>
              <a:avLst/>
              <a:gdLst/>
              <a:ahLst/>
              <a:cxnLst/>
              <a:rect l="l" t="t" r="r" b="b"/>
              <a:pathLst>
                <a:path w="46830" h="32469" extrusionOk="0">
                  <a:moveTo>
                    <a:pt x="0" y="32469"/>
                  </a:moveTo>
                  <a:lnTo>
                    <a:pt x="14362" y="32313"/>
                  </a:lnTo>
                  <a:lnTo>
                    <a:pt x="15610" y="17171"/>
                  </a:lnTo>
                  <a:lnTo>
                    <a:pt x="45425" y="20606"/>
                  </a:lnTo>
                  <a:lnTo>
                    <a:pt x="46830" y="1405"/>
                  </a:lnTo>
                  <a:lnTo>
                    <a:pt x="11396" y="0"/>
                  </a:lnTo>
                  <a:lnTo>
                    <a:pt x="7337" y="1681"/>
                  </a:lnTo>
                  <a:lnTo>
                    <a:pt x="4371" y="62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488" name="Google Shape;488;p39"/>
            <p:cNvSpPr/>
            <p:nvPr/>
          </p:nvSpPr>
          <p:spPr>
            <a:xfrm>
              <a:off x="5161475" y="2866950"/>
              <a:ext cx="1170750" cy="811725"/>
            </a:xfrm>
            <a:custGeom>
              <a:avLst/>
              <a:gdLst/>
              <a:ahLst/>
              <a:cxnLst/>
              <a:rect l="l" t="t" r="r" b="b"/>
              <a:pathLst>
                <a:path w="46830" h="32469" extrusionOk="0">
                  <a:moveTo>
                    <a:pt x="0" y="32469"/>
                  </a:moveTo>
                  <a:lnTo>
                    <a:pt x="14362" y="32313"/>
                  </a:lnTo>
                  <a:lnTo>
                    <a:pt x="15610" y="17171"/>
                  </a:lnTo>
                  <a:lnTo>
                    <a:pt x="45425" y="20606"/>
                  </a:lnTo>
                  <a:lnTo>
                    <a:pt x="46830" y="1405"/>
                  </a:lnTo>
                  <a:lnTo>
                    <a:pt x="11396" y="0"/>
                  </a:lnTo>
                  <a:lnTo>
                    <a:pt x="7337" y="1681"/>
                  </a:lnTo>
                  <a:lnTo>
                    <a:pt x="4371" y="6207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</p:sp>
        <p:sp>
          <p:nvSpPr>
            <p:cNvPr id="489" name="Google Shape;489;p39"/>
            <p:cNvSpPr/>
            <p:nvPr/>
          </p:nvSpPr>
          <p:spPr>
            <a:xfrm>
              <a:off x="5465765" y="3104330"/>
              <a:ext cx="381525" cy="581637"/>
            </a:xfrm>
            <a:custGeom>
              <a:avLst/>
              <a:gdLst/>
              <a:ahLst/>
              <a:cxnLst/>
              <a:rect l="l" t="t" r="r" b="b"/>
              <a:pathLst>
                <a:path w="4244" h="6470" extrusionOk="0">
                  <a:moveTo>
                    <a:pt x="3961" y="1"/>
                  </a:moveTo>
                  <a:lnTo>
                    <a:pt x="3002" y="5752"/>
                  </a:lnTo>
                  <a:lnTo>
                    <a:pt x="0" y="5752"/>
                  </a:lnTo>
                  <a:lnTo>
                    <a:pt x="0" y="5886"/>
                  </a:lnTo>
                  <a:lnTo>
                    <a:pt x="2979" y="5886"/>
                  </a:lnTo>
                  <a:lnTo>
                    <a:pt x="2885" y="6448"/>
                  </a:lnTo>
                  <a:lnTo>
                    <a:pt x="3017" y="6469"/>
                  </a:lnTo>
                  <a:lnTo>
                    <a:pt x="3114" y="5886"/>
                  </a:lnTo>
                  <a:lnTo>
                    <a:pt x="4243" y="5886"/>
                  </a:lnTo>
                  <a:lnTo>
                    <a:pt x="4243" y="5752"/>
                  </a:lnTo>
                  <a:lnTo>
                    <a:pt x="3137" y="5752"/>
                  </a:lnTo>
                  <a:lnTo>
                    <a:pt x="4092" y="22"/>
                  </a:lnTo>
                  <a:lnTo>
                    <a:pt x="3961" y="1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5432950" y="2893150"/>
              <a:ext cx="1170750" cy="811725"/>
            </a:xfrm>
            <a:custGeom>
              <a:avLst/>
              <a:gdLst/>
              <a:ahLst/>
              <a:cxnLst/>
              <a:rect l="l" t="t" r="r" b="b"/>
              <a:pathLst>
                <a:path w="46830" h="32469" extrusionOk="0">
                  <a:moveTo>
                    <a:pt x="0" y="32469"/>
                  </a:moveTo>
                  <a:lnTo>
                    <a:pt x="14362" y="32313"/>
                  </a:lnTo>
                  <a:lnTo>
                    <a:pt x="15610" y="17171"/>
                  </a:lnTo>
                  <a:lnTo>
                    <a:pt x="45425" y="20606"/>
                  </a:lnTo>
                  <a:lnTo>
                    <a:pt x="46830" y="1405"/>
                  </a:lnTo>
                  <a:lnTo>
                    <a:pt x="11396" y="0"/>
                  </a:lnTo>
                  <a:lnTo>
                    <a:pt x="7337" y="1681"/>
                  </a:lnTo>
                  <a:lnTo>
                    <a:pt x="4371" y="62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491" name="Google Shape;491;p39"/>
            <p:cNvSpPr/>
            <p:nvPr/>
          </p:nvSpPr>
          <p:spPr>
            <a:xfrm>
              <a:off x="7471849" y="2455445"/>
              <a:ext cx="467377" cy="1744910"/>
            </a:xfrm>
            <a:custGeom>
              <a:avLst/>
              <a:gdLst/>
              <a:ahLst/>
              <a:cxnLst/>
              <a:rect l="l" t="t" r="r" b="b"/>
              <a:pathLst>
                <a:path w="5199" h="19410" extrusionOk="0">
                  <a:moveTo>
                    <a:pt x="1558" y="1"/>
                  </a:moveTo>
                  <a:cubicBezTo>
                    <a:pt x="1558" y="1"/>
                    <a:pt x="172" y="6370"/>
                    <a:pt x="0" y="9272"/>
                  </a:cubicBezTo>
                  <a:lnTo>
                    <a:pt x="191" y="19410"/>
                  </a:lnTo>
                  <a:lnTo>
                    <a:pt x="3021" y="18899"/>
                  </a:lnTo>
                  <a:lnTo>
                    <a:pt x="3149" y="9274"/>
                  </a:lnTo>
                  <a:lnTo>
                    <a:pt x="5198" y="2139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7762940" y="2475582"/>
              <a:ext cx="473760" cy="1745000"/>
            </a:xfrm>
            <a:custGeom>
              <a:avLst/>
              <a:gdLst/>
              <a:ahLst/>
              <a:cxnLst/>
              <a:rect l="l" t="t" r="r" b="b"/>
              <a:pathLst>
                <a:path w="5270" h="19411" extrusionOk="0">
                  <a:moveTo>
                    <a:pt x="1558" y="0"/>
                  </a:moveTo>
                  <a:cubicBezTo>
                    <a:pt x="1558" y="0"/>
                    <a:pt x="172" y="6369"/>
                    <a:pt x="0" y="9273"/>
                  </a:cubicBezTo>
                  <a:lnTo>
                    <a:pt x="191" y="19411"/>
                  </a:lnTo>
                  <a:lnTo>
                    <a:pt x="3021" y="18900"/>
                  </a:lnTo>
                  <a:lnTo>
                    <a:pt x="3149" y="9273"/>
                  </a:lnTo>
                  <a:cubicBezTo>
                    <a:pt x="3149" y="9273"/>
                    <a:pt x="5269" y="3919"/>
                    <a:pt x="4583" y="2195"/>
                  </a:cubicBezTo>
                  <a:cubicBezTo>
                    <a:pt x="4190" y="1215"/>
                    <a:pt x="1558" y="0"/>
                    <a:pt x="1558" y="0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9"/>
            <p:cNvSpPr/>
            <p:nvPr/>
          </p:nvSpPr>
          <p:spPr>
            <a:xfrm>
              <a:off x="7639330" y="2126147"/>
              <a:ext cx="365254" cy="408135"/>
            </a:xfrm>
            <a:custGeom>
              <a:avLst/>
              <a:gdLst/>
              <a:ahLst/>
              <a:cxnLst/>
              <a:rect l="l" t="t" r="r" b="b"/>
              <a:pathLst>
                <a:path w="4063" h="4540" extrusionOk="0">
                  <a:moveTo>
                    <a:pt x="0" y="1"/>
                  </a:moveTo>
                  <a:lnTo>
                    <a:pt x="57" y="1042"/>
                  </a:lnTo>
                  <a:lnTo>
                    <a:pt x="162" y="2983"/>
                  </a:lnTo>
                  <a:lnTo>
                    <a:pt x="195" y="3570"/>
                  </a:lnTo>
                  <a:lnTo>
                    <a:pt x="200" y="3670"/>
                  </a:lnTo>
                  <a:lnTo>
                    <a:pt x="574" y="3754"/>
                  </a:lnTo>
                  <a:lnTo>
                    <a:pt x="576" y="3754"/>
                  </a:lnTo>
                  <a:lnTo>
                    <a:pt x="4062" y="4539"/>
                  </a:lnTo>
                  <a:lnTo>
                    <a:pt x="3934" y="2388"/>
                  </a:lnTo>
                  <a:lnTo>
                    <a:pt x="3932" y="2352"/>
                  </a:lnTo>
                  <a:lnTo>
                    <a:pt x="3831" y="615"/>
                  </a:lnTo>
                  <a:lnTo>
                    <a:pt x="2954" y="474"/>
                  </a:lnTo>
                  <a:lnTo>
                    <a:pt x="2870" y="460"/>
                  </a:lnTo>
                  <a:lnTo>
                    <a:pt x="2849" y="456"/>
                  </a:lnTo>
                  <a:lnTo>
                    <a:pt x="2847" y="456"/>
                  </a:lnTo>
                  <a:lnTo>
                    <a:pt x="35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6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9"/>
            <p:cNvSpPr/>
            <p:nvPr/>
          </p:nvSpPr>
          <p:spPr>
            <a:xfrm>
              <a:off x="7524440" y="2335520"/>
              <a:ext cx="717832" cy="660027"/>
            </a:xfrm>
            <a:custGeom>
              <a:avLst/>
              <a:gdLst/>
              <a:ahLst/>
              <a:cxnLst/>
              <a:rect l="l" t="t" r="r" b="b"/>
              <a:pathLst>
                <a:path w="7985" h="7342" extrusionOk="0">
                  <a:moveTo>
                    <a:pt x="5857" y="0"/>
                  </a:moveTo>
                  <a:lnTo>
                    <a:pt x="5199" y="4"/>
                  </a:lnTo>
                  <a:lnTo>
                    <a:pt x="1404" y="238"/>
                  </a:lnTo>
                  <a:lnTo>
                    <a:pt x="962" y="1316"/>
                  </a:lnTo>
                  <a:cubicBezTo>
                    <a:pt x="216" y="3471"/>
                    <a:pt x="1" y="6213"/>
                    <a:pt x="1" y="6213"/>
                  </a:cubicBezTo>
                  <a:lnTo>
                    <a:pt x="3117" y="6537"/>
                  </a:lnTo>
                  <a:lnTo>
                    <a:pt x="3092" y="6760"/>
                  </a:lnTo>
                  <a:lnTo>
                    <a:pt x="6938" y="7342"/>
                  </a:lnTo>
                  <a:cubicBezTo>
                    <a:pt x="7508" y="6213"/>
                    <a:pt x="7985" y="4293"/>
                    <a:pt x="6723" y="1938"/>
                  </a:cubicBezTo>
                  <a:lnTo>
                    <a:pt x="58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7530283" y="2339386"/>
              <a:ext cx="641598" cy="648431"/>
            </a:xfrm>
            <a:custGeom>
              <a:avLst/>
              <a:gdLst/>
              <a:ahLst/>
              <a:cxnLst/>
              <a:rect l="l" t="t" r="r" b="b"/>
              <a:pathLst>
                <a:path w="7137" h="7213" extrusionOk="0">
                  <a:moveTo>
                    <a:pt x="5666" y="714"/>
                  </a:moveTo>
                  <a:cubicBezTo>
                    <a:pt x="5899" y="1191"/>
                    <a:pt x="6099" y="1683"/>
                    <a:pt x="6267" y="2188"/>
                  </a:cubicBezTo>
                  <a:cubicBezTo>
                    <a:pt x="5965" y="2158"/>
                    <a:pt x="5021" y="1967"/>
                    <a:pt x="4638" y="729"/>
                  </a:cubicBezTo>
                  <a:lnTo>
                    <a:pt x="5666" y="714"/>
                  </a:lnTo>
                  <a:close/>
                  <a:moveTo>
                    <a:pt x="5452" y="1"/>
                  </a:moveTo>
                  <a:lnTo>
                    <a:pt x="5336" y="64"/>
                  </a:lnTo>
                  <a:cubicBezTo>
                    <a:pt x="5429" y="239"/>
                    <a:pt x="5517" y="413"/>
                    <a:pt x="5601" y="583"/>
                  </a:cubicBezTo>
                  <a:lnTo>
                    <a:pt x="1211" y="649"/>
                  </a:lnTo>
                  <a:lnTo>
                    <a:pt x="1213" y="781"/>
                  </a:lnTo>
                  <a:lnTo>
                    <a:pt x="4499" y="731"/>
                  </a:lnTo>
                  <a:cubicBezTo>
                    <a:pt x="4924" y="2160"/>
                    <a:pt x="6051" y="2308"/>
                    <a:pt x="6311" y="2324"/>
                  </a:cubicBezTo>
                  <a:cubicBezTo>
                    <a:pt x="6764" y="3796"/>
                    <a:pt x="6772" y="5125"/>
                    <a:pt x="6366" y="6578"/>
                  </a:cubicBezTo>
                  <a:lnTo>
                    <a:pt x="3105" y="6128"/>
                  </a:lnTo>
                  <a:lnTo>
                    <a:pt x="3105" y="3147"/>
                  </a:lnTo>
                  <a:lnTo>
                    <a:pt x="2289" y="2596"/>
                  </a:lnTo>
                  <a:lnTo>
                    <a:pt x="2214" y="2705"/>
                  </a:lnTo>
                  <a:lnTo>
                    <a:pt x="2973" y="3218"/>
                  </a:lnTo>
                  <a:lnTo>
                    <a:pt x="2973" y="5855"/>
                  </a:lnTo>
                  <a:lnTo>
                    <a:pt x="10" y="5541"/>
                  </a:lnTo>
                  <a:lnTo>
                    <a:pt x="0" y="5672"/>
                  </a:lnTo>
                  <a:lnTo>
                    <a:pt x="2973" y="5989"/>
                  </a:lnTo>
                  <a:lnTo>
                    <a:pt x="2973" y="6713"/>
                  </a:lnTo>
                  <a:lnTo>
                    <a:pt x="3105" y="6729"/>
                  </a:lnTo>
                  <a:lnTo>
                    <a:pt x="3105" y="6261"/>
                  </a:lnTo>
                  <a:lnTo>
                    <a:pt x="6330" y="6708"/>
                  </a:lnTo>
                  <a:cubicBezTo>
                    <a:pt x="6284" y="6858"/>
                    <a:pt x="6227" y="7039"/>
                    <a:pt x="6173" y="7192"/>
                  </a:cubicBezTo>
                  <a:lnTo>
                    <a:pt x="6307" y="7213"/>
                  </a:lnTo>
                  <a:cubicBezTo>
                    <a:pt x="6362" y="7051"/>
                    <a:pt x="6415" y="6885"/>
                    <a:pt x="6461" y="6727"/>
                  </a:cubicBezTo>
                  <a:lnTo>
                    <a:pt x="7092" y="6805"/>
                  </a:lnTo>
                  <a:lnTo>
                    <a:pt x="7136" y="6687"/>
                  </a:lnTo>
                  <a:lnTo>
                    <a:pt x="6499" y="6597"/>
                  </a:lnTo>
                  <a:cubicBezTo>
                    <a:pt x="7047" y="4625"/>
                    <a:pt x="6844" y="2878"/>
                    <a:pt x="5813" y="712"/>
                  </a:cubicBezTo>
                  <a:lnTo>
                    <a:pt x="6063" y="708"/>
                  </a:lnTo>
                  <a:lnTo>
                    <a:pt x="6061" y="575"/>
                  </a:lnTo>
                  <a:lnTo>
                    <a:pt x="5748" y="581"/>
                  </a:lnTo>
                  <a:cubicBezTo>
                    <a:pt x="5656" y="390"/>
                    <a:pt x="5557" y="197"/>
                    <a:pt x="5452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7365499" y="1321288"/>
              <a:ext cx="899424" cy="904189"/>
            </a:xfrm>
            <a:custGeom>
              <a:avLst/>
              <a:gdLst/>
              <a:ahLst/>
              <a:cxnLst/>
              <a:rect l="l" t="t" r="r" b="b"/>
              <a:pathLst>
                <a:path w="10005" h="10058" extrusionOk="0">
                  <a:moveTo>
                    <a:pt x="6381" y="1"/>
                  </a:moveTo>
                  <a:lnTo>
                    <a:pt x="4949" y="1082"/>
                  </a:lnTo>
                  <a:lnTo>
                    <a:pt x="3046" y="885"/>
                  </a:lnTo>
                  <a:cubicBezTo>
                    <a:pt x="3046" y="885"/>
                    <a:pt x="2781" y="4486"/>
                    <a:pt x="2484" y="4722"/>
                  </a:cubicBezTo>
                  <a:cubicBezTo>
                    <a:pt x="2186" y="4959"/>
                    <a:pt x="1" y="6343"/>
                    <a:pt x="29" y="9551"/>
                  </a:cubicBezTo>
                  <a:lnTo>
                    <a:pt x="4671" y="9551"/>
                  </a:lnTo>
                  <a:lnTo>
                    <a:pt x="4671" y="10058"/>
                  </a:lnTo>
                  <a:lnTo>
                    <a:pt x="9181" y="10058"/>
                  </a:lnTo>
                  <a:cubicBezTo>
                    <a:pt x="9189" y="9001"/>
                    <a:pt x="9076" y="7878"/>
                    <a:pt x="8979" y="7119"/>
                  </a:cubicBezTo>
                  <a:lnTo>
                    <a:pt x="8979" y="7119"/>
                  </a:lnTo>
                  <a:cubicBezTo>
                    <a:pt x="9291" y="8065"/>
                    <a:pt x="9431" y="9060"/>
                    <a:pt x="9389" y="10058"/>
                  </a:cubicBezTo>
                  <a:lnTo>
                    <a:pt x="9869" y="10058"/>
                  </a:lnTo>
                  <a:cubicBezTo>
                    <a:pt x="10005" y="5777"/>
                    <a:pt x="7793" y="4816"/>
                    <a:pt x="7556" y="4499"/>
                  </a:cubicBezTo>
                  <a:cubicBezTo>
                    <a:pt x="7318" y="4183"/>
                    <a:pt x="7594" y="1595"/>
                    <a:pt x="6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9"/>
            <p:cNvSpPr/>
            <p:nvPr/>
          </p:nvSpPr>
          <p:spPr>
            <a:xfrm>
              <a:off x="6306226" y="3909010"/>
              <a:ext cx="478614" cy="21755"/>
            </a:xfrm>
            <a:custGeom>
              <a:avLst/>
              <a:gdLst/>
              <a:ahLst/>
              <a:cxnLst/>
              <a:rect l="l" t="t" r="r" b="b"/>
              <a:pathLst>
                <a:path w="5324" h="242" extrusionOk="0">
                  <a:moveTo>
                    <a:pt x="1" y="1"/>
                  </a:moveTo>
                  <a:lnTo>
                    <a:pt x="1" y="241"/>
                  </a:lnTo>
                  <a:lnTo>
                    <a:pt x="5323" y="241"/>
                  </a:lnTo>
                  <a:lnTo>
                    <a:pt x="5323" y="1"/>
                  </a:lnTo>
                  <a:close/>
                </a:path>
              </a:pathLst>
            </a:custGeom>
            <a:solidFill>
              <a:srgbClr val="DB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9"/>
            <p:cNvSpPr/>
            <p:nvPr/>
          </p:nvSpPr>
          <p:spPr>
            <a:xfrm>
              <a:off x="5787871" y="3408096"/>
              <a:ext cx="1036878" cy="1023573"/>
            </a:xfrm>
            <a:custGeom>
              <a:avLst/>
              <a:gdLst/>
              <a:ahLst/>
              <a:cxnLst/>
              <a:rect l="l" t="t" r="r" b="b"/>
              <a:pathLst>
                <a:path w="11534" h="11386" extrusionOk="0">
                  <a:moveTo>
                    <a:pt x="5887" y="1032"/>
                  </a:moveTo>
                  <a:cubicBezTo>
                    <a:pt x="7214" y="1063"/>
                    <a:pt x="8469" y="1648"/>
                    <a:pt x="9344" y="2646"/>
                  </a:cubicBezTo>
                  <a:lnTo>
                    <a:pt x="6690" y="4791"/>
                  </a:lnTo>
                  <a:cubicBezTo>
                    <a:pt x="6478" y="4570"/>
                    <a:pt x="6192" y="4431"/>
                    <a:pt x="5887" y="4404"/>
                  </a:cubicBezTo>
                  <a:lnTo>
                    <a:pt x="5887" y="1032"/>
                  </a:lnTo>
                  <a:close/>
                  <a:moveTo>
                    <a:pt x="5647" y="1032"/>
                  </a:moveTo>
                  <a:lnTo>
                    <a:pt x="5647" y="4404"/>
                  </a:lnTo>
                  <a:cubicBezTo>
                    <a:pt x="5340" y="4433"/>
                    <a:pt x="5056" y="4570"/>
                    <a:pt x="4844" y="4793"/>
                  </a:cubicBezTo>
                  <a:lnTo>
                    <a:pt x="2188" y="2648"/>
                  </a:lnTo>
                  <a:cubicBezTo>
                    <a:pt x="3065" y="1648"/>
                    <a:pt x="4318" y="1063"/>
                    <a:pt x="5647" y="1032"/>
                  </a:cubicBezTo>
                  <a:close/>
                  <a:moveTo>
                    <a:pt x="2033" y="2831"/>
                  </a:moveTo>
                  <a:lnTo>
                    <a:pt x="4695" y="4982"/>
                  </a:lnTo>
                  <a:cubicBezTo>
                    <a:pt x="4581" y="5159"/>
                    <a:pt x="4516" y="5363"/>
                    <a:pt x="4503" y="5573"/>
                  </a:cubicBezTo>
                  <a:lnTo>
                    <a:pt x="1038" y="5573"/>
                  </a:lnTo>
                  <a:cubicBezTo>
                    <a:pt x="1062" y="4576"/>
                    <a:pt x="1413" y="3613"/>
                    <a:pt x="2033" y="2831"/>
                  </a:cubicBezTo>
                  <a:close/>
                  <a:moveTo>
                    <a:pt x="4512" y="5813"/>
                  </a:moveTo>
                  <a:cubicBezTo>
                    <a:pt x="4539" y="6015"/>
                    <a:pt x="4615" y="6208"/>
                    <a:pt x="4735" y="6372"/>
                  </a:cubicBezTo>
                  <a:lnTo>
                    <a:pt x="2035" y="8555"/>
                  </a:lnTo>
                  <a:cubicBezTo>
                    <a:pt x="1413" y="7773"/>
                    <a:pt x="1062" y="6810"/>
                    <a:pt x="1038" y="5813"/>
                  </a:cubicBezTo>
                  <a:close/>
                  <a:moveTo>
                    <a:pt x="9501" y="2831"/>
                  </a:moveTo>
                  <a:cubicBezTo>
                    <a:pt x="10832" y="4507"/>
                    <a:pt x="10832" y="6879"/>
                    <a:pt x="9501" y="8555"/>
                  </a:cubicBezTo>
                  <a:lnTo>
                    <a:pt x="6799" y="6372"/>
                  </a:lnTo>
                  <a:cubicBezTo>
                    <a:pt x="7096" y="5960"/>
                    <a:pt x="7111" y="5409"/>
                    <a:pt x="6839" y="4982"/>
                  </a:cubicBezTo>
                  <a:lnTo>
                    <a:pt x="9501" y="2831"/>
                  </a:lnTo>
                  <a:close/>
                  <a:moveTo>
                    <a:pt x="4893" y="6553"/>
                  </a:moveTo>
                  <a:cubicBezTo>
                    <a:pt x="5099" y="6746"/>
                    <a:pt x="5365" y="6866"/>
                    <a:pt x="5647" y="6892"/>
                  </a:cubicBezTo>
                  <a:lnTo>
                    <a:pt x="5647" y="10354"/>
                  </a:lnTo>
                  <a:cubicBezTo>
                    <a:pt x="4318" y="10323"/>
                    <a:pt x="3065" y="9738"/>
                    <a:pt x="2188" y="8738"/>
                  </a:cubicBezTo>
                  <a:lnTo>
                    <a:pt x="4893" y="6553"/>
                  </a:lnTo>
                  <a:close/>
                  <a:moveTo>
                    <a:pt x="6640" y="6553"/>
                  </a:moveTo>
                  <a:lnTo>
                    <a:pt x="9346" y="8738"/>
                  </a:lnTo>
                  <a:cubicBezTo>
                    <a:pt x="8469" y="9738"/>
                    <a:pt x="7214" y="10323"/>
                    <a:pt x="5887" y="10354"/>
                  </a:cubicBezTo>
                  <a:lnTo>
                    <a:pt x="5887" y="6892"/>
                  </a:lnTo>
                  <a:cubicBezTo>
                    <a:pt x="6169" y="6866"/>
                    <a:pt x="6434" y="6748"/>
                    <a:pt x="6640" y="6553"/>
                  </a:cubicBezTo>
                  <a:close/>
                  <a:moveTo>
                    <a:pt x="5767" y="1"/>
                  </a:moveTo>
                  <a:cubicBezTo>
                    <a:pt x="2582" y="1"/>
                    <a:pt x="0" y="2548"/>
                    <a:pt x="0" y="5693"/>
                  </a:cubicBezTo>
                  <a:cubicBezTo>
                    <a:pt x="0" y="8838"/>
                    <a:pt x="2582" y="11385"/>
                    <a:pt x="5767" y="11385"/>
                  </a:cubicBezTo>
                  <a:cubicBezTo>
                    <a:pt x="8951" y="11385"/>
                    <a:pt x="11533" y="8838"/>
                    <a:pt x="11533" y="5693"/>
                  </a:cubicBezTo>
                  <a:cubicBezTo>
                    <a:pt x="11533" y="2548"/>
                    <a:pt x="8951" y="1"/>
                    <a:pt x="5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9"/>
            <p:cNvSpPr/>
            <p:nvPr/>
          </p:nvSpPr>
          <p:spPr>
            <a:xfrm>
              <a:off x="6856045" y="2207415"/>
              <a:ext cx="62479" cy="58973"/>
            </a:xfrm>
            <a:custGeom>
              <a:avLst/>
              <a:gdLst/>
              <a:ahLst/>
              <a:cxnLst/>
              <a:rect l="l" t="t" r="r" b="b"/>
              <a:pathLst>
                <a:path w="695" h="656" extrusionOk="0">
                  <a:moveTo>
                    <a:pt x="474" y="1"/>
                  </a:moveTo>
                  <a:cubicBezTo>
                    <a:pt x="428" y="1"/>
                    <a:pt x="383" y="18"/>
                    <a:pt x="348" y="52"/>
                  </a:cubicBezTo>
                  <a:lnTo>
                    <a:pt x="73" y="325"/>
                  </a:lnTo>
                  <a:cubicBezTo>
                    <a:pt x="0" y="395"/>
                    <a:pt x="0" y="508"/>
                    <a:pt x="71" y="578"/>
                  </a:cubicBezTo>
                  <a:lnTo>
                    <a:pt x="94" y="601"/>
                  </a:lnTo>
                  <a:cubicBezTo>
                    <a:pt x="128" y="638"/>
                    <a:pt x="175" y="656"/>
                    <a:pt x="221" y="656"/>
                  </a:cubicBezTo>
                  <a:cubicBezTo>
                    <a:pt x="267" y="656"/>
                    <a:pt x="312" y="638"/>
                    <a:pt x="348" y="603"/>
                  </a:cubicBezTo>
                  <a:lnTo>
                    <a:pt x="622" y="332"/>
                  </a:lnTo>
                  <a:cubicBezTo>
                    <a:pt x="695" y="262"/>
                    <a:pt x="695" y="149"/>
                    <a:pt x="624" y="77"/>
                  </a:cubicBezTo>
                  <a:lnTo>
                    <a:pt x="601" y="54"/>
                  </a:lnTo>
                  <a:cubicBezTo>
                    <a:pt x="567" y="18"/>
                    <a:pt x="520" y="1"/>
                    <a:pt x="474" y="1"/>
                  </a:cubicBez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9"/>
            <p:cNvSpPr/>
            <p:nvPr/>
          </p:nvSpPr>
          <p:spPr>
            <a:xfrm>
              <a:off x="6667797" y="2102864"/>
              <a:ext cx="236161" cy="199213"/>
            </a:xfrm>
            <a:custGeom>
              <a:avLst/>
              <a:gdLst/>
              <a:ahLst/>
              <a:cxnLst/>
              <a:rect l="l" t="t" r="r" b="b"/>
              <a:pathLst>
                <a:path w="2627" h="2216" extrusionOk="0">
                  <a:moveTo>
                    <a:pt x="994" y="0"/>
                  </a:moveTo>
                  <a:lnTo>
                    <a:pt x="130" y="601"/>
                  </a:lnTo>
                  <a:cubicBezTo>
                    <a:pt x="41" y="643"/>
                    <a:pt x="1" y="746"/>
                    <a:pt x="37" y="836"/>
                  </a:cubicBezTo>
                  <a:lnTo>
                    <a:pt x="300" y="1480"/>
                  </a:lnTo>
                  <a:cubicBezTo>
                    <a:pt x="329" y="1551"/>
                    <a:pt x="398" y="1594"/>
                    <a:pt x="471" y="1594"/>
                  </a:cubicBezTo>
                  <a:cubicBezTo>
                    <a:pt x="493" y="1594"/>
                    <a:pt x="516" y="1590"/>
                    <a:pt x="538" y="1581"/>
                  </a:cubicBezTo>
                  <a:lnTo>
                    <a:pt x="569" y="1568"/>
                  </a:lnTo>
                  <a:cubicBezTo>
                    <a:pt x="662" y="1530"/>
                    <a:pt x="708" y="1423"/>
                    <a:pt x="670" y="1329"/>
                  </a:cubicBezTo>
                  <a:lnTo>
                    <a:pt x="487" y="881"/>
                  </a:lnTo>
                  <a:lnTo>
                    <a:pt x="830" y="740"/>
                  </a:lnTo>
                  <a:lnTo>
                    <a:pt x="735" y="1286"/>
                  </a:lnTo>
                  <a:lnTo>
                    <a:pt x="1303" y="2087"/>
                  </a:lnTo>
                  <a:cubicBezTo>
                    <a:pt x="1340" y="2140"/>
                    <a:pt x="1397" y="2166"/>
                    <a:pt x="1454" y="2166"/>
                  </a:cubicBezTo>
                  <a:cubicBezTo>
                    <a:pt x="1524" y="2166"/>
                    <a:pt x="1594" y="2126"/>
                    <a:pt x="1625" y="2052"/>
                  </a:cubicBezTo>
                  <a:lnTo>
                    <a:pt x="1662" y="2119"/>
                  </a:lnTo>
                  <a:cubicBezTo>
                    <a:pt x="1699" y="2186"/>
                    <a:pt x="1761" y="2216"/>
                    <a:pt x="1821" y="2216"/>
                  </a:cubicBezTo>
                  <a:cubicBezTo>
                    <a:pt x="1929" y="2216"/>
                    <a:pt x="2035" y="2124"/>
                    <a:pt x="2009" y="1991"/>
                  </a:cubicBezTo>
                  <a:lnTo>
                    <a:pt x="1871" y="1345"/>
                  </a:lnTo>
                  <a:lnTo>
                    <a:pt x="1908" y="1309"/>
                  </a:lnTo>
                  <a:lnTo>
                    <a:pt x="1908" y="1309"/>
                  </a:lnTo>
                  <a:cubicBezTo>
                    <a:pt x="1881" y="1362"/>
                    <a:pt x="1883" y="1421"/>
                    <a:pt x="1908" y="1472"/>
                  </a:cubicBezTo>
                  <a:lnTo>
                    <a:pt x="2222" y="2087"/>
                  </a:lnTo>
                  <a:cubicBezTo>
                    <a:pt x="2255" y="2150"/>
                    <a:pt x="2318" y="2186"/>
                    <a:pt x="2385" y="2186"/>
                  </a:cubicBezTo>
                  <a:cubicBezTo>
                    <a:pt x="2413" y="2186"/>
                    <a:pt x="2441" y="2180"/>
                    <a:pt x="2468" y="2167"/>
                  </a:cubicBezTo>
                  <a:lnTo>
                    <a:pt x="2497" y="2151"/>
                  </a:lnTo>
                  <a:cubicBezTo>
                    <a:pt x="2586" y="2106"/>
                    <a:pt x="2623" y="1995"/>
                    <a:pt x="2577" y="1905"/>
                  </a:cubicBezTo>
                  <a:lnTo>
                    <a:pt x="2264" y="1291"/>
                  </a:lnTo>
                  <a:cubicBezTo>
                    <a:pt x="2232" y="1229"/>
                    <a:pt x="2168" y="1192"/>
                    <a:pt x="2102" y="1192"/>
                  </a:cubicBezTo>
                  <a:cubicBezTo>
                    <a:pt x="2074" y="1192"/>
                    <a:pt x="2045" y="1199"/>
                    <a:pt x="2018" y="1213"/>
                  </a:cubicBezTo>
                  <a:lnTo>
                    <a:pt x="1993" y="1225"/>
                  </a:lnTo>
                  <a:lnTo>
                    <a:pt x="2626" y="593"/>
                  </a:lnTo>
                  <a:lnTo>
                    <a:pt x="1622" y="267"/>
                  </a:lnTo>
                  <a:lnTo>
                    <a:pt x="1604" y="304"/>
                  </a:lnTo>
                  <a:lnTo>
                    <a:pt x="1015" y="111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6679844" y="2185480"/>
              <a:ext cx="296842" cy="87740"/>
            </a:xfrm>
            <a:custGeom>
              <a:avLst/>
              <a:gdLst/>
              <a:ahLst/>
              <a:cxnLst/>
              <a:rect l="l" t="t" r="r" b="b"/>
              <a:pathLst>
                <a:path w="3302" h="976" extrusionOk="0">
                  <a:moveTo>
                    <a:pt x="331" y="0"/>
                  </a:moveTo>
                  <a:cubicBezTo>
                    <a:pt x="168" y="0"/>
                    <a:pt x="30" y="127"/>
                    <a:pt x="21" y="290"/>
                  </a:cubicBezTo>
                  <a:lnTo>
                    <a:pt x="10" y="502"/>
                  </a:lnTo>
                  <a:cubicBezTo>
                    <a:pt x="0" y="672"/>
                    <a:pt x="130" y="817"/>
                    <a:pt x="298" y="826"/>
                  </a:cubicBezTo>
                  <a:lnTo>
                    <a:pt x="2956" y="975"/>
                  </a:lnTo>
                  <a:cubicBezTo>
                    <a:pt x="2962" y="975"/>
                    <a:pt x="2968" y="975"/>
                    <a:pt x="2973" y="975"/>
                  </a:cubicBezTo>
                  <a:cubicBezTo>
                    <a:pt x="3135" y="975"/>
                    <a:pt x="3271" y="849"/>
                    <a:pt x="3280" y="685"/>
                  </a:cubicBezTo>
                  <a:lnTo>
                    <a:pt x="3291" y="473"/>
                  </a:lnTo>
                  <a:cubicBezTo>
                    <a:pt x="3301" y="306"/>
                    <a:pt x="3171" y="161"/>
                    <a:pt x="3002" y="149"/>
                  </a:cubicBezTo>
                  <a:lnTo>
                    <a:pt x="345" y="0"/>
                  </a:lnTo>
                  <a:cubicBezTo>
                    <a:pt x="340" y="0"/>
                    <a:pt x="336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7477333" y="3807694"/>
              <a:ext cx="288211" cy="393571"/>
            </a:xfrm>
            <a:custGeom>
              <a:avLst/>
              <a:gdLst/>
              <a:ahLst/>
              <a:cxnLst/>
              <a:rect l="l" t="t" r="r" b="b"/>
              <a:pathLst>
                <a:path w="3206" h="4378" extrusionOk="0">
                  <a:moveTo>
                    <a:pt x="3116" y="1"/>
                  </a:moveTo>
                  <a:lnTo>
                    <a:pt x="0" y="142"/>
                  </a:lnTo>
                  <a:lnTo>
                    <a:pt x="35" y="4377"/>
                  </a:lnTo>
                  <a:lnTo>
                    <a:pt x="3206" y="3847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9"/>
            <p:cNvSpPr/>
            <p:nvPr/>
          </p:nvSpPr>
          <p:spPr>
            <a:xfrm>
              <a:off x="7121964" y="3994772"/>
              <a:ext cx="663623" cy="405707"/>
            </a:xfrm>
            <a:custGeom>
              <a:avLst/>
              <a:gdLst/>
              <a:ahLst/>
              <a:cxnLst/>
              <a:rect l="l" t="t" r="r" b="b"/>
              <a:pathLst>
                <a:path w="7382" h="4513" extrusionOk="0">
                  <a:moveTo>
                    <a:pt x="3569" y="0"/>
                  </a:moveTo>
                  <a:cubicBezTo>
                    <a:pt x="3309" y="0"/>
                    <a:pt x="3120" y="247"/>
                    <a:pt x="3189" y="498"/>
                  </a:cubicBezTo>
                  <a:lnTo>
                    <a:pt x="3282" y="862"/>
                  </a:lnTo>
                  <a:cubicBezTo>
                    <a:pt x="3150" y="1211"/>
                    <a:pt x="2943" y="1530"/>
                    <a:pt x="2676" y="1791"/>
                  </a:cubicBezTo>
                  <a:cubicBezTo>
                    <a:pt x="2553" y="1911"/>
                    <a:pt x="2418" y="2018"/>
                    <a:pt x="2275" y="2111"/>
                  </a:cubicBezTo>
                  <a:cubicBezTo>
                    <a:pt x="2103" y="2220"/>
                    <a:pt x="1920" y="2310"/>
                    <a:pt x="1730" y="2378"/>
                  </a:cubicBezTo>
                  <a:lnTo>
                    <a:pt x="1533" y="2447"/>
                  </a:lnTo>
                  <a:cubicBezTo>
                    <a:pt x="885" y="2676"/>
                    <a:pt x="385" y="3202"/>
                    <a:pt x="191" y="3862"/>
                  </a:cubicBezTo>
                  <a:lnTo>
                    <a:pt x="0" y="4512"/>
                  </a:lnTo>
                  <a:lnTo>
                    <a:pt x="7294" y="4512"/>
                  </a:lnTo>
                  <a:lnTo>
                    <a:pt x="7313" y="3273"/>
                  </a:lnTo>
                  <a:lnTo>
                    <a:pt x="7382" y="860"/>
                  </a:lnTo>
                  <a:lnTo>
                    <a:pt x="4983" y="862"/>
                  </a:lnTo>
                  <a:lnTo>
                    <a:pt x="4664" y="389"/>
                  </a:lnTo>
                  <a:cubicBezTo>
                    <a:pt x="4502" y="147"/>
                    <a:pt x="4230" y="2"/>
                    <a:pt x="3938" y="0"/>
                  </a:cubicBezTo>
                  <a:lnTo>
                    <a:pt x="3572" y="0"/>
                  </a:lnTo>
                  <a:cubicBezTo>
                    <a:pt x="3571" y="0"/>
                    <a:pt x="3570" y="0"/>
                    <a:pt x="3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9"/>
            <p:cNvSpPr/>
            <p:nvPr/>
          </p:nvSpPr>
          <p:spPr>
            <a:xfrm>
              <a:off x="7396245" y="4100852"/>
              <a:ext cx="129452" cy="16721"/>
            </a:xfrm>
            <a:custGeom>
              <a:avLst/>
              <a:gdLst/>
              <a:ahLst/>
              <a:cxnLst/>
              <a:rect l="l" t="t" r="r" b="b"/>
              <a:pathLst>
                <a:path w="1440" h="186" extrusionOk="0">
                  <a:moveTo>
                    <a:pt x="0" y="1"/>
                  </a:moveTo>
                  <a:lnTo>
                    <a:pt x="0" y="186"/>
                  </a:lnTo>
                  <a:lnTo>
                    <a:pt x="1440" y="186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7362802" y="4145981"/>
              <a:ext cx="129542" cy="16721"/>
            </a:xfrm>
            <a:custGeom>
              <a:avLst/>
              <a:gdLst/>
              <a:ahLst/>
              <a:cxnLst/>
              <a:rect l="l" t="t" r="r" b="b"/>
              <a:pathLst>
                <a:path w="1441" h="186" extrusionOk="0">
                  <a:moveTo>
                    <a:pt x="0" y="0"/>
                  </a:moveTo>
                  <a:lnTo>
                    <a:pt x="0" y="185"/>
                  </a:lnTo>
                  <a:lnTo>
                    <a:pt x="1440" y="185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7613799" y="4218439"/>
              <a:ext cx="49623" cy="48635"/>
            </a:xfrm>
            <a:custGeom>
              <a:avLst/>
              <a:gdLst/>
              <a:ahLst/>
              <a:cxnLst/>
              <a:rect l="l" t="t" r="r" b="b"/>
              <a:pathLst>
                <a:path w="552" h="541" extrusionOk="0">
                  <a:moveTo>
                    <a:pt x="269" y="186"/>
                  </a:moveTo>
                  <a:cubicBezTo>
                    <a:pt x="319" y="186"/>
                    <a:pt x="359" y="224"/>
                    <a:pt x="361" y="274"/>
                  </a:cubicBezTo>
                  <a:cubicBezTo>
                    <a:pt x="361" y="295"/>
                    <a:pt x="353" y="316"/>
                    <a:pt x="338" y="333"/>
                  </a:cubicBezTo>
                  <a:cubicBezTo>
                    <a:pt x="323" y="347"/>
                    <a:pt x="305" y="353"/>
                    <a:pt x="285" y="353"/>
                  </a:cubicBezTo>
                  <a:cubicBezTo>
                    <a:pt x="240" y="353"/>
                    <a:pt x="192" y="319"/>
                    <a:pt x="191" y="268"/>
                  </a:cubicBezTo>
                  <a:cubicBezTo>
                    <a:pt x="187" y="222"/>
                    <a:pt x="223" y="186"/>
                    <a:pt x="269" y="186"/>
                  </a:cubicBezTo>
                  <a:close/>
                  <a:moveTo>
                    <a:pt x="266" y="1"/>
                  </a:moveTo>
                  <a:cubicBezTo>
                    <a:pt x="118" y="1"/>
                    <a:pt x="0" y="124"/>
                    <a:pt x="4" y="274"/>
                  </a:cubicBezTo>
                  <a:cubicBezTo>
                    <a:pt x="10" y="422"/>
                    <a:pt x="132" y="541"/>
                    <a:pt x="280" y="541"/>
                  </a:cubicBezTo>
                  <a:cubicBezTo>
                    <a:pt x="282" y="541"/>
                    <a:pt x="283" y="541"/>
                    <a:pt x="284" y="541"/>
                  </a:cubicBezTo>
                  <a:cubicBezTo>
                    <a:pt x="433" y="541"/>
                    <a:pt x="551" y="417"/>
                    <a:pt x="546" y="268"/>
                  </a:cubicBezTo>
                  <a:cubicBezTo>
                    <a:pt x="540" y="119"/>
                    <a:pt x="418" y="1"/>
                    <a:pt x="269" y="1"/>
                  </a:cubicBezTo>
                  <a:cubicBezTo>
                    <a:pt x="268" y="1"/>
                    <a:pt x="267" y="1"/>
                    <a:pt x="266" y="1"/>
                  </a:cubicBezTo>
                  <a:close/>
                </a:path>
              </a:pathLst>
            </a:custGeom>
            <a:solidFill>
              <a:srgbClr val="FD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7535407" y="4218439"/>
              <a:ext cx="49803" cy="48635"/>
            </a:xfrm>
            <a:custGeom>
              <a:avLst/>
              <a:gdLst/>
              <a:ahLst/>
              <a:cxnLst/>
              <a:rect l="l" t="t" r="r" b="b"/>
              <a:pathLst>
                <a:path w="554" h="541" extrusionOk="0">
                  <a:moveTo>
                    <a:pt x="271" y="186"/>
                  </a:moveTo>
                  <a:cubicBezTo>
                    <a:pt x="319" y="186"/>
                    <a:pt x="359" y="226"/>
                    <a:pt x="363" y="274"/>
                  </a:cubicBezTo>
                  <a:cubicBezTo>
                    <a:pt x="363" y="295"/>
                    <a:pt x="355" y="316"/>
                    <a:pt x="340" y="333"/>
                  </a:cubicBezTo>
                  <a:cubicBezTo>
                    <a:pt x="326" y="347"/>
                    <a:pt x="307" y="353"/>
                    <a:pt x="288" y="353"/>
                  </a:cubicBezTo>
                  <a:cubicBezTo>
                    <a:pt x="242" y="353"/>
                    <a:pt x="194" y="319"/>
                    <a:pt x="191" y="268"/>
                  </a:cubicBezTo>
                  <a:cubicBezTo>
                    <a:pt x="189" y="222"/>
                    <a:pt x="226" y="186"/>
                    <a:pt x="271" y="186"/>
                  </a:cubicBezTo>
                  <a:close/>
                  <a:moveTo>
                    <a:pt x="268" y="1"/>
                  </a:moveTo>
                  <a:cubicBezTo>
                    <a:pt x="119" y="1"/>
                    <a:pt x="1" y="124"/>
                    <a:pt x="6" y="274"/>
                  </a:cubicBezTo>
                  <a:cubicBezTo>
                    <a:pt x="12" y="422"/>
                    <a:pt x="134" y="541"/>
                    <a:pt x="283" y="541"/>
                  </a:cubicBezTo>
                  <a:cubicBezTo>
                    <a:pt x="284" y="541"/>
                    <a:pt x="285" y="541"/>
                    <a:pt x="286" y="541"/>
                  </a:cubicBezTo>
                  <a:cubicBezTo>
                    <a:pt x="433" y="541"/>
                    <a:pt x="554" y="417"/>
                    <a:pt x="548" y="268"/>
                  </a:cubicBezTo>
                  <a:cubicBezTo>
                    <a:pt x="542" y="119"/>
                    <a:pt x="420" y="1"/>
                    <a:pt x="271" y="1"/>
                  </a:cubicBezTo>
                  <a:cubicBezTo>
                    <a:pt x="270" y="1"/>
                    <a:pt x="269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7368826" y="4336386"/>
              <a:ext cx="412360" cy="16721"/>
            </a:xfrm>
            <a:custGeom>
              <a:avLst/>
              <a:gdLst/>
              <a:ahLst/>
              <a:cxnLst/>
              <a:rect l="l" t="t" r="r" b="b"/>
              <a:pathLst>
                <a:path w="4587" h="186" extrusionOk="0">
                  <a:moveTo>
                    <a:pt x="0" y="1"/>
                  </a:moveTo>
                  <a:lnTo>
                    <a:pt x="0" y="186"/>
                  </a:lnTo>
                  <a:lnTo>
                    <a:pt x="4586" y="186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rgbClr val="94C1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7121964" y="4184548"/>
              <a:ext cx="657510" cy="215934"/>
            </a:xfrm>
            <a:custGeom>
              <a:avLst/>
              <a:gdLst/>
              <a:ahLst/>
              <a:cxnLst/>
              <a:rect l="l" t="t" r="r" b="b"/>
              <a:pathLst>
                <a:path w="7314" h="2402" extrusionOk="0">
                  <a:moveTo>
                    <a:pt x="2275" y="0"/>
                  </a:moveTo>
                  <a:cubicBezTo>
                    <a:pt x="2103" y="111"/>
                    <a:pt x="1920" y="201"/>
                    <a:pt x="1730" y="267"/>
                  </a:cubicBezTo>
                  <a:lnTo>
                    <a:pt x="1533" y="336"/>
                  </a:lnTo>
                  <a:cubicBezTo>
                    <a:pt x="885" y="565"/>
                    <a:pt x="385" y="1091"/>
                    <a:pt x="191" y="1751"/>
                  </a:cubicBezTo>
                  <a:lnTo>
                    <a:pt x="0" y="2401"/>
                  </a:lnTo>
                  <a:lnTo>
                    <a:pt x="7294" y="2401"/>
                  </a:lnTo>
                  <a:lnTo>
                    <a:pt x="7313" y="1162"/>
                  </a:lnTo>
                  <a:lnTo>
                    <a:pt x="3618" y="1164"/>
                  </a:lnTo>
                  <a:cubicBezTo>
                    <a:pt x="3288" y="658"/>
                    <a:pt x="2822" y="254"/>
                    <a:pt x="227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7768424" y="3827921"/>
              <a:ext cx="288211" cy="393571"/>
            </a:xfrm>
            <a:custGeom>
              <a:avLst/>
              <a:gdLst/>
              <a:ahLst/>
              <a:cxnLst/>
              <a:rect l="l" t="t" r="r" b="b"/>
              <a:pathLst>
                <a:path w="3206" h="4378" extrusionOk="0">
                  <a:moveTo>
                    <a:pt x="3116" y="1"/>
                  </a:moveTo>
                  <a:lnTo>
                    <a:pt x="0" y="142"/>
                  </a:lnTo>
                  <a:lnTo>
                    <a:pt x="35" y="4377"/>
                  </a:lnTo>
                  <a:lnTo>
                    <a:pt x="3206" y="3845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7413056" y="4014820"/>
              <a:ext cx="663623" cy="405887"/>
            </a:xfrm>
            <a:custGeom>
              <a:avLst/>
              <a:gdLst/>
              <a:ahLst/>
              <a:cxnLst/>
              <a:rect l="l" t="t" r="r" b="b"/>
              <a:pathLst>
                <a:path w="7382" h="4515" extrusionOk="0">
                  <a:moveTo>
                    <a:pt x="3572" y="0"/>
                  </a:moveTo>
                  <a:cubicBezTo>
                    <a:pt x="3311" y="0"/>
                    <a:pt x="3122" y="248"/>
                    <a:pt x="3190" y="500"/>
                  </a:cubicBezTo>
                  <a:lnTo>
                    <a:pt x="3284" y="862"/>
                  </a:lnTo>
                  <a:cubicBezTo>
                    <a:pt x="3152" y="1213"/>
                    <a:pt x="2944" y="1530"/>
                    <a:pt x="2676" y="1793"/>
                  </a:cubicBezTo>
                  <a:cubicBezTo>
                    <a:pt x="2553" y="1913"/>
                    <a:pt x="2420" y="2020"/>
                    <a:pt x="2275" y="2111"/>
                  </a:cubicBezTo>
                  <a:cubicBezTo>
                    <a:pt x="2105" y="2222"/>
                    <a:pt x="1922" y="2312"/>
                    <a:pt x="1732" y="2378"/>
                  </a:cubicBezTo>
                  <a:lnTo>
                    <a:pt x="1533" y="2449"/>
                  </a:lnTo>
                  <a:cubicBezTo>
                    <a:pt x="1098" y="2602"/>
                    <a:pt x="723" y="2891"/>
                    <a:pt x="467" y="3275"/>
                  </a:cubicBezTo>
                  <a:cubicBezTo>
                    <a:pt x="345" y="3456"/>
                    <a:pt x="254" y="3654"/>
                    <a:pt x="191" y="3862"/>
                  </a:cubicBezTo>
                  <a:lnTo>
                    <a:pt x="0" y="4514"/>
                  </a:lnTo>
                  <a:lnTo>
                    <a:pt x="7294" y="4514"/>
                  </a:lnTo>
                  <a:lnTo>
                    <a:pt x="7313" y="3275"/>
                  </a:lnTo>
                  <a:lnTo>
                    <a:pt x="7382" y="860"/>
                  </a:lnTo>
                  <a:lnTo>
                    <a:pt x="7382" y="860"/>
                  </a:lnTo>
                  <a:lnTo>
                    <a:pt x="4981" y="862"/>
                  </a:lnTo>
                  <a:lnTo>
                    <a:pt x="4663" y="389"/>
                  </a:lnTo>
                  <a:cubicBezTo>
                    <a:pt x="4500" y="147"/>
                    <a:pt x="4230" y="2"/>
                    <a:pt x="39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7687336" y="4120900"/>
              <a:ext cx="129452" cy="16721"/>
            </a:xfrm>
            <a:custGeom>
              <a:avLst/>
              <a:gdLst/>
              <a:ahLst/>
              <a:cxnLst/>
              <a:rect l="l" t="t" r="r" b="b"/>
              <a:pathLst>
                <a:path w="1440" h="186" extrusionOk="0">
                  <a:moveTo>
                    <a:pt x="0" y="1"/>
                  </a:moveTo>
                  <a:lnTo>
                    <a:pt x="0" y="186"/>
                  </a:lnTo>
                  <a:lnTo>
                    <a:pt x="1440" y="186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7653894" y="4166029"/>
              <a:ext cx="129542" cy="16721"/>
            </a:xfrm>
            <a:custGeom>
              <a:avLst/>
              <a:gdLst/>
              <a:ahLst/>
              <a:cxnLst/>
              <a:rect l="l" t="t" r="r" b="b"/>
              <a:pathLst>
                <a:path w="1441" h="186" extrusionOk="0">
                  <a:moveTo>
                    <a:pt x="0" y="0"/>
                  </a:moveTo>
                  <a:lnTo>
                    <a:pt x="0" y="185"/>
                  </a:lnTo>
                  <a:lnTo>
                    <a:pt x="1440" y="185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7904710" y="4238577"/>
              <a:ext cx="49803" cy="48724"/>
            </a:xfrm>
            <a:custGeom>
              <a:avLst/>
              <a:gdLst/>
              <a:ahLst/>
              <a:cxnLst/>
              <a:rect l="l" t="t" r="r" b="b"/>
              <a:pathLst>
                <a:path w="554" h="542" extrusionOk="0">
                  <a:moveTo>
                    <a:pt x="271" y="185"/>
                  </a:moveTo>
                  <a:cubicBezTo>
                    <a:pt x="321" y="185"/>
                    <a:pt x="361" y="225"/>
                    <a:pt x="363" y="275"/>
                  </a:cubicBezTo>
                  <a:cubicBezTo>
                    <a:pt x="363" y="296"/>
                    <a:pt x="355" y="317"/>
                    <a:pt x="340" y="332"/>
                  </a:cubicBezTo>
                  <a:cubicBezTo>
                    <a:pt x="325" y="347"/>
                    <a:pt x="306" y="353"/>
                    <a:pt x="286" y="353"/>
                  </a:cubicBezTo>
                  <a:cubicBezTo>
                    <a:pt x="241" y="353"/>
                    <a:pt x="192" y="318"/>
                    <a:pt x="191" y="269"/>
                  </a:cubicBezTo>
                  <a:cubicBezTo>
                    <a:pt x="189" y="224"/>
                    <a:pt x="223" y="187"/>
                    <a:pt x="268" y="187"/>
                  </a:cubicBezTo>
                  <a:cubicBezTo>
                    <a:pt x="269" y="187"/>
                    <a:pt x="270" y="187"/>
                    <a:pt x="271" y="187"/>
                  </a:cubicBezTo>
                  <a:lnTo>
                    <a:pt x="271" y="185"/>
                  </a:lnTo>
                  <a:close/>
                  <a:moveTo>
                    <a:pt x="271" y="0"/>
                  </a:moveTo>
                  <a:cubicBezTo>
                    <a:pt x="120" y="0"/>
                    <a:pt x="0" y="124"/>
                    <a:pt x="6" y="275"/>
                  </a:cubicBezTo>
                  <a:cubicBezTo>
                    <a:pt x="12" y="423"/>
                    <a:pt x="134" y="540"/>
                    <a:pt x="282" y="542"/>
                  </a:cubicBezTo>
                  <a:cubicBezTo>
                    <a:pt x="433" y="542"/>
                    <a:pt x="553" y="418"/>
                    <a:pt x="547" y="269"/>
                  </a:cubicBezTo>
                  <a:cubicBezTo>
                    <a:pt x="542" y="120"/>
                    <a:pt x="420" y="2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7826499" y="4238577"/>
              <a:ext cx="49803" cy="48724"/>
            </a:xfrm>
            <a:custGeom>
              <a:avLst/>
              <a:gdLst/>
              <a:ahLst/>
              <a:cxnLst/>
              <a:rect l="l" t="t" r="r" b="b"/>
              <a:pathLst>
                <a:path w="554" h="542" extrusionOk="0">
                  <a:moveTo>
                    <a:pt x="271" y="185"/>
                  </a:moveTo>
                  <a:cubicBezTo>
                    <a:pt x="319" y="187"/>
                    <a:pt x="359" y="225"/>
                    <a:pt x="361" y="275"/>
                  </a:cubicBezTo>
                  <a:cubicBezTo>
                    <a:pt x="363" y="296"/>
                    <a:pt x="355" y="317"/>
                    <a:pt x="340" y="332"/>
                  </a:cubicBezTo>
                  <a:cubicBezTo>
                    <a:pt x="326" y="347"/>
                    <a:pt x="307" y="353"/>
                    <a:pt x="287" y="353"/>
                  </a:cubicBezTo>
                  <a:cubicBezTo>
                    <a:pt x="241" y="353"/>
                    <a:pt x="193" y="318"/>
                    <a:pt x="191" y="269"/>
                  </a:cubicBezTo>
                  <a:cubicBezTo>
                    <a:pt x="189" y="224"/>
                    <a:pt x="224" y="187"/>
                    <a:pt x="268" y="187"/>
                  </a:cubicBezTo>
                  <a:cubicBezTo>
                    <a:pt x="269" y="187"/>
                    <a:pt x="270" y="187"/>
                    <a:pt x="271" y="187"/>
                  </a:cubicBezTo>
                  <a:lnTo>
                    <a:pt x="271" y="185"/>
                  </a:lnTo>
                  <a:close/>
                  <a:moveTo>
                    <a:pt x="271" y="0"/>
                  </a:moveTo>
                  <a:cubicBezTo>
                    <a:pt x="121" y="0"/>
                    <a:pt x="1" y="124"/>
                    <a:pt x="6" y="275"/>
                  </a:cubicBezTo>
                  <a:cubicBezTo>
                    <a:pt x="12" y="423"/>
                    <a:pt x="134" y="540"/>
                    <a:pt x="283" y="542"/>
                  </a:cubicBezTo>
                  <a:cubicBezTo>
                    <a:pt x="432" y="542"/>
                    <a:pt x="554" y="418"/>
                    <a:pt x="548" y="269"/>
                  </a:cubicBezTo>
                  <a:cubicBezTo>
                    <a:pt x="542" y="120"/>
                    <a:pt x="420" y="2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7413056" y="4204775"/>
              <a:ext cx="657510" cy="215934"/>
            </a:xfrm>
            <a:custGeom>
              <a:avLst/>
              <a:gdLst/>
              <a:ahLst/>
              <a:cxnLst/>
              <a:rect l="l" t="t" r="r" b="b"/>
              <a:pathLst>
                <a:path w="7314" h="2402" extrusionOk="0">
                  <a:moveTo>
                    <a:pt x="2273" y="0"/>
                  </a:moveTo>
                  <a:cubicBezTo>
                    <a:pt x="2103" y="109"/>
                    <a:pt x="1920" y="199"/>
                    <a:pt x="1730" y="265"/>
                  </a:cubicBezTo>
                  <a:lnTo>
                    <a:pt x="1533" y="336"/>
                  </a:lnTo>
                  <a:cubicBezTo>
                    <a:pt x="1097" y="489"/>
                    <a:pt x="723" y="778"/>
                    <a:pt x="465" y="1162"/>
                  </a:cubicBezTo>
                  <a:cubicBezTo>
                    <a:pt x="345" y="1343"/>
                    <a:pt x="252" y="1541"/>
                    <a:pt x="191" y="1751"/>
                  </a:cubicBezTo>
                  <a:lnTo>
                    <a:pt x="0" y="2401"/>
                  </a:lnTo>
                  <a:lnTo>
                    <a:pt x="7292" y="2401"/>
                  </a:lnTo>
                  <a:lnTo>
                    <a:pt x="7313" y="1162"/>
                  </a:lnTo>
                  <a:lnTo>
                    <a:pt x="3618" y="1162"/>
                  </a:lnTo>
                  <a:cubicBezTo>
                    <a:pt x="3288" y="656"/>
                    <a:pt x="2822" y="254"/>
                    <a:pt x="227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5608883" y="1986356"/>
              <a:ext cx="461714" cy="844317"/>
            </a:xfrm>
            <a:custGeom>
              <a:avLst/>
              <a:gdLst/>
              <a:ahLst/>
              <a:cxnLst/>
              <a:rect l="l" t="t" r="r" b="b"/>
              <a:pathLst>
                <a:path w="5136" h="9392" extrusionOk="0">
                  <a:moveTo>
                    <a:pt x="967" y="0"/>
                  </a:moveTo>
                  <a:cubicBezTo>
                    <a:pt x="931" y="0"/>
                    <a:pt x="894" y="12"/>
                    <a:pt x="862" y="36"/>
                  </a:cubicBezTo>
                  <a:cubicBezTo>
                    <a:pt x="847" y="47"/>
                    <a:pt x="836" y="61"/>
                    <a:pt x="824" y="76"/>
                  </a:cubicBezTo>
                  <a:lnTo>
                    <a:pt x="803" y="61"/>
                  </a:lnTo>
                  <a:cubicBezTo>
                    <a:pt x="772" y="37"/>
                    <a:pt x="738" y="26"/>
                    <a:pt x="706" y="26"/>
                  </a:cubicBezTo>
                  <a:cubicBezTo>
                    <a:pt x="589" y="26"/>
                    <a:pt x="490" y="162"/>
                    <a:pt x="569" y="282"/>
                  </a:cubicBezTo>
                  <a:lnTo>
                    <a:pt x="1036" y="987"/>
                  </a:lnTo>
                  <a:lnTo>
                    <a:pt x="916" y="1821"/>
                  </a:lnTo>
                  <a:lnTo>
                    <a:pt x="674" y="1094"/>
                  </a:lnTo>
                  <a:lnTo>
                    <a:pt x="178" y="713"/>
                  </a:lnTo>
                  <a:cubicBezTo>
                    <a:pt x="158" y="698"/>
                    <a:pt x="136" y="691"/>
                    <a:pt x="114" y="691"/>
                  </a:cubicBezTo>
                  <a:cubicBezTo>
                    <a:pt x="73" y="691"/>
                    <a:pt x="34" y="715"/>
                    <a:pt x="18" y="757"/>
                  </a:cubicBezTo>
                  <a:lnTo>
                    <a:pt x="14" y="762"/>
                  </a:lnTo>
                  <a:cubicBezTo>
                    <a:pt x="0" y="797"/>
                    <a:pt x="4" y="837"/>
                    <a:pt x="27" y="865"/>
                  </a:cubicBezTo>
                  <a:lnTo>
                    <a:pt x="348" y="1296"/>
                  </a:lnTo>
                  <a:lnTo>
                    <a:pt x="319" y="1929"/>
                  </a:lnTo>
                  <a:cubicBezTo>
                    <a:pt x="294" y="2498"/>
                    <a:pt x="12" y="3184"/>
                    <a:pt x="281" y="3945"/>
                  </a:cubicBezTo>
                  <a:cubicBezTo>
                    <a:pt x="317" y="4166"/>
                    <a:pt x="357" y="4389"/>
                    <a:pt x="405" y="4614"/>
                  </a:cubicBezTo>
                  <a:cubicBezTo>
                    <a:pt x="599" y="5555"/>
                    <a:pt x="891" y="6516"/>
                    <a:pt x="1309" y="7328"/>
                  </a:cubicBezTo>
                  <a:cubicBezTo>
                    <a:pt x="1850" y="8390"/>
                    <a:pt x="2598" y="9204"/>
                    <a:pt x="3603" y="9391"/>
                  </a:cubicBezTo>
                  <a:cubicBezTo>
                    <a:pt x="5136" y="6887"/>
                    <a:pt x="2523" y="5692"/>
                    <a:pt x="1812" y="4244"/>
                  </a:cubicBezTo>
                  <a:lnTo>
                    <a:pt x="2865" y="2620"/>
                  </a:lnTo>
                  <a:lnTo>
                    <a:pt x="3183" y="1872"/>
                  </a:lnTo>
                  <a:cubicBezTo>
                    <a:pt x="3219" y="1790"/>
                    <a:pt x="3166" y="1697"/>
                    <a:pt x="3076" y="1683"/>
                  </a:cubicBezTo>
                  <a:lnTo>
                    <a:pt x="3069" y="1682"/>
                  </a:lnTo>
                  <a:cubicBezTo>
                    <a:pt x="3063" y="1681"/>
                    <a:pt x="3058" y="1681"/>
                    <a:pt x="3052" y="1681"/>
                  </a:cubicBezTo>
                  <a:cubicBezTo>
                    <a:pt x="3010" y="1681"/>
                    <a:pt x="2970" y="1699"/>
                    <a:pt x="2943" y="1731"/>
                  </a:cubicBezTo>
                  <a:lnTo>
                    <a:pt x="2502" y="2275"/>
                  </a:lnTo>
                  <a:lnTo>
                    <a:pt x="2336" y="2309"/>
                  </a:lnTo>
                  <a:lnTo>
                    <a:pt x="2336" y="2309"/>
                  </a:lnTo>
                  <a:lnTo>
                    <a:pt x="2554" y="1624"/>
                  </a:lnTo>
                  <a:lnTo>
                    <a:pt x="2626" y="814"/>
                  </a:lnTo>
                  <a:lnTo>
                    <a:pt x="2041" y="162"/>
                  </a:lnTo>
                  <a:cubicBezTo>
                    <a:pt x="2018" y="136"/>
                    <a:pt x="1991" y="126"/>
                    <a:pt x="1964" y="126"/>
                  </a:cubicBezTo>
                  <a:cubicBezTo>
                    <a:pt x="1892" y="126"/>
                    <a:pt x="1826" y="203"/>
                    <a:pt x="1869" y="282"/>
                  </a:cubicBezTo>
                  <a:lnTo>
                    <a:pt x="2193" y="871"/>
                  </a:lnTo>
                  <a:lnTo>
                    <a:pt x="1896" y="1354"/>
                  </a:lnTo>
                  <a:lnTo>
                    <a:pt x="1875" y="865"/>
                  </a:lnTo>
                  <a:lnTo>
                    <a:pt x="1091" y="53"/>
                  </a:lnTo>
                  <a:cubicBezTo>
                    <a:pt x="1057" y="18"/>
                    <a:pt x="1013" y="0"/>
                    <a:pt x="967" y="0"/>
                  </a:cubicBezTo>
                  <a:close/>
                </a:path>
              </a:pathLst>
            </a:custGeom>
            <a:solidFill>
              <a:srgbClr val="E6A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6347040" y="1800895"/>
              <a:ext cx="346914" cy="540194"/>
            </a:xfrm>
            <a:custGeom>
              <a:avLst/>
              <a:gdLst/>
              <a:ahLst/>
              <a:cxnLst/>
              <a:rect l="l" t="t" r="r" b="b"/>
              <a:pathLst>
                <a:path w="3859" h="6009" extrusionOk="0">
                  <a:moveTo>
                    <a:pt x="2140" y="0"/>
                  </a:moveTo>
                  <a:cubicBezTo>
                    <a:pt x="1561" y="0"/>
                    <a:pt x="641" y="223"/>
                    <a:pt x="399" y="1157"/>
                  </a:cubicBezTo>
                  <a:cubicBezTo>
                    <a:pt x="378" y="1237"/>
                    <a:pt x="346" y="1317"/>
                    <a:pt x="329" y="1401"/>
                  </a:cubicBezTo>
                  <a:lnTo>
                    <a:pt x="159" y="2206"/>
                  </a:lnTo>
                  <a:cubicBezTo>
                    <a:pt x="1" y="2967"/>
                    <a:pt x="489" y="3714"/>
                    <a:pt x="1250" y="3874"/>
                  </a:cubicBezTo>
                  <a:lnTo>
                    <a:pt x="1481" y="3922"/>
                  </a:lnTo>
                  <a:lnTo>
                    <a:pt x="1278" y="4994"/>
                  </a:lnTo>
                  <a:lnTo>
                    <a:pt x="1120" y="5827"/>
                  </a:lnTo>
                  <a:lnTo>
                    <a:pt x="3269" y="6008"/>
                  </a:lnTo>
                  <a:lnTo>
                    <a:pt x="3723" y="2680"/>
                  </a:lnTo>
                  <a:lnTo>
                    <a:pt x="3698" y="2684"/>
                  </a:lnTo>
                  <a:lnTo>
                    <a:pt x="3815" y="2129"/>
                  </a:lnTo>
                  <a:cubicBezTo>
                    <a:pt x="3830" y="2047"/>
                    <a:pt x="3841" y="1963"/>
                    <a:pt x="3847" y="1878"/>
                  </a:cubicBezTo>
                  <a:cubicBezTo>
                    <a:pt x="3858" y="1712"/>
                    <a:pt x="3845" y="1546"/>
                    <a:pt x="3811" y="1382"/>
                  </a:cubicBezTo>
                  <a:cubicBezTo>
                    <a:pt x="3750" y="1115"/>
                    <a:pt x="3632" y="863"/>
                    <a:pt x="3460" y="648"/>
                  </a:cubicBezTo>
                  <a:cubicBezTo>
                    <a:pt x="3239" y="369"/>
                    <a:pt x="2918" y="196"/>
                    <a:pt x="2567" y="57"/>
                  </a:cubicBezTo>
                  <a:cubicBezTo>
                    <a:pt x="2488" y="25"/>
                    <a:pt x="2333" y="0"/>
                    <a:pt x="2140" y="0"/>
                  </a:cubicBezTo>
                  <a:close/>
                </a:path>
              </a:pathLst>
            </a:custGeom>
            <a:solidFill>
              <a:srgbClr val="E6A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6384797" y="1863644"/>
              <a:ext cx="79110" cy="24812"/>
            </a:xfrm>
            <a:custGeom>
              <a:avLst/>
              <a:gdLst/>
              <a:ahLst/>
              <a:cxnLst/>
              <a:rect l="l" t="t" r="r" b="b"/>
              <a:pathLst>
                <a:path w="880" h="276" extrusionOk="0">
                  <a:moveTo>
                    <a:pt x="474" y="1"/>
                  </a:moveTo>
                  <a:cubicBezTo>
                    <a:pt x="194" y="1"/>
                    <a:pt x="0" y="233"/>
                    <a:pt x="450" y="272"/>
                  </a:cubicBezTo>
                  <a:cubicBezTo>
                    <a:pt x="480" y="274"/>
                    <a:pt x="508" y="276"/>
                    <a:pt x="534" y="276"/>
                  </a:cubicBezTo>
                  <a:cubicBezTo>
                    <a:pt x="866" y="276"/>
                    <a:pt x="880" y="84"/>
                    <a:pt x="591" y="15"/>
                  </a:cubicBezTo>
                  <a:cubicBezTo>
                    <a:pt x="552" y="5"/>
                    <a:pt x="512" y="1"/>
                    <a:pt x="474" y="1"/>
                  </a:cubicBezTo>
                  <a:close/>
                </a:path>
              </a:pathLst>
            </a:custGeom>
            <a:solidFill>
              <a:srgbClr val="8C2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6477850" y="2202200"/>
              <a:ext cx="210073" cy="131701"/>
            </a:xfrm>
            <a:custGeom>
              <a:avLst/>
              <a:gdLst/>
              <a:ahLst/>
              <a:cxnLst/>
              <a:rect l="l" t="t" r="r" b="b"/>
              <a:pathLst>
                <a:path w="2337" h="1318" extrusionOk="0">
                  <a:moveTo>
                    <a:pt x="1923" y="1"/>
                  </a:moveTo>
                  <a:cubicBezTo>
                    <a:pt x="1629" y="1"/>
                    <a:pt x="1218" y="31"/>
                    <a:pt x="817" y="162"/>
                  </a:cubicBezTo>
                  <a:cubicBezTo>
                    <a:pt x="453" y="280"/>
                    <a:pt x="108" y="602"/>
                    <a:pt x="1" y="1016"/>
                  </a:cubicBezTo>
                  <a:lnTo>
                    <a:pt x="2163" y="1317"/>
                  </a:lnTo>
                  <a:lnTo>
                    <a:pt x="2337" y="22"/>
                  </a:lnTo>
                  <a:cubicBezTo>
                    <a:pt x="2337" y="22"/>
                    <a:pt x="2172" y="1"/>
                    <a:pt x="19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5932518" y="2281761"/>
              <a:ext cx="866162" cy="882524"/>
            </a:xfrm>
            <a:custGeom>
              <a:avLst/>
              <a:gdLst/>
              <a:ahLst/>
              <a:cxnLst/>
              <a:rect l="l" t="t" r="r" b="b"/>
              <a:pathLst>
                <a:path w="9635" h="9817" extrusionOk="0">
                  <a:moveTo>
                    <a:pt x="5067" y="1"/>
                  </a:moveTo>
                  <a:cubicBezTo>
                    <a:pt x="4692" y="1"/>
                    <a:pt x="4326" y="128"/>
                    <a:pt x="4030" y="365"/>
                  </a:cubicBezTo>
                  <a:cubicBezTo>
                    <a:pt x="4030" y="365"/>
                    <a:pt x="98" y="3386"/>
                    <a:pt x="136" y="3430"/>
                  </a:cubicBezTo>
                  <a:cubicBezTo>
                    <a:pt x="907" y="4336"/>
                    <a:pt x="1" y="6107"/>
                    <a:pt x="1" y="6107"/>
                  </a:cubicBezTo>
                  <a:cubicBezTo>
                    <a:pt x="1017" y="5873"/>
                    <a:pt x="1997" y="5507"/>
                    <a:pt x="2920" y="5016"/>
                  </a:cubicBezTo>
                  <a:lnTo>
                    <a:pt x="2920" y="5016"/>
                  </a:lnTo>
                  <a:lnTo>
                    <a:pt x="2901" y="5140"/>
                  </a:lnTo>
                  <a:lnTo>
                    <a:pt x="2663" y="6841"/>
                  </a:lnTo>
                  <a:lnTo>
                    <a:pt x="2245" y="9816"/>
                  </a:lnTo>
                  <a:lnTo>
                    <a:pt x="8769" y="9816"/>
                  </a:lnTo>
                  <a:lnTo>
                    <a:pt x="9074" y="6841"/>
                  </a:lnTo>
                  <a:lnTo>
                    <a:pt x="9543" y="2242"/>
                  </a:lnTo>
                  <a:cubicBezTo>
                    <a:pt x="9635" y="1357"/>
                    <a:pt x="9011" y="556"/>
                    <a:pt x="8132" y="428"/>
                  </a:cubicBezTo>
                  <a:lnTo>
                    <a:pt x="5308" y="18"/>
                  </a:lnTo>
                  <a:cubicBezTo>
                    <a:pt x="5228" y="7"/>
                    <a:pt x="5147" y="1"/>
                    <a:pt x="5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6188459" y="2426857"/>
              <a:ext cx="56366" cy="318237"/>
            </a:xfrm>
            <a:custGeom>
              <a:avLst/>
              <a:gdLst/>
              <a:ahLst/>
              <a:cxnLst/>
              <a:rect l="l" t="t" r="r" b="b"/>
              <a:pathLst>
                <a:path w="627" h="3540" extrusionOk="0">
                  <a:moveTo>
                    <a:pt x="495" y="0"/>
                  </a:moveTo>
                  <a:lnTo>
                    <a:pt x="1" y="3521"/>
                  </a:lnTo>
                  <a:lnTo>
                    <a:pt x="132" y="3540"/>
                  </a:lnTo>
                  <a:lnTo>
                    <a:pt x="626" y="20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6134340" y="2739074"/>
              <a:ext cx="630092" cy="425215"/>
            </a:xfrm>
            <a:custGeom>
              <a:avLst/>
              <a:gdLst/>
              <a:ahLst/>
              <a:cxnLst/>
              <a:rect l="l" t="t" r="r" b="b"/>
              <a:pathLst>
                <a:path w="7009" h="4730" extrusionOk="0">
                  <a:moveTo>
                    <a:pt x="7008" y="0"/>
                  </a:moveTo>
                  <a:lnTo>
                    <a:pt x="555" y="681"/>
                  </a:lnTo>
                  <a:lnTo>
                    <a:pt x="0" y="4729"/>
                  </a:lnTo>
                  <a:lnTo>
                    <a:pt x="6524" y="4729"/>
                  </a:lnTo>
                  <a:lnTo>
                    <a:pt x="7008" y="0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6611881" y="2455624"/>
              <a:ext cx="178716" cy="708842"/>
            </a:xfrm>
            <a:custGeom>
              <a:avLst/>
              <a:gdLst/>
              <a:ahLst/>
              <a:cxnLst/>
              <a:rect l="l" t="t" r="r" b="b"/>
              <a:pathLst>
                <a:path w="1988" h="7885" extrusionOk="0">
                  <a:moveTo>
                    <a:pt x="901" y="1"/>
                  </a:moveTo>
                  <a:lnTo>
                    <a:pt x="1" y="7884"/>
                  </a:lnTo>
                  <a:lnTo>
                    <a:pt x="1212" y="7884"/>
                  </a:lnTo>
                  <a:lnTo>
                    <a:pt x="1986" y="308"/>
                  </a:lnTo>
                  <a:cubicBezTo>
                    <a:pt x="1988" y="300"/>
                    <a:pt x="1988" y="293"/>
                    <a:pt x="1988" y="285"/>
                  </a:cubicBezTo>
                  <a:lnTo>
                    <a:pt x="901" y="1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4770940" y="4122518"/>
              <a:ext cx="1023483" cy="48185"/>
            </a:xfrm>
            <a:custGeom>
              <a:avLst/>
              <a:gdLst/>
              <a:ahLst/>
              <a:cxnLst/>
              <a:rect l="l" t="t" r="r" b="b"/>
              <a:pathLst>
                <a:path w="11385" h="536" extrusionOk="0">
                  <a:moveTo>
                    <a:pt x="0" y="0"/>
                  </a:moveTo>
                  <a:lnTo>
                    <a:pt x="0" y="536"/>
                  </a:lnTo>
                  <a:lnTo>
                    <a:pt x="11385" y="536"/>
                  </a:lnTo>
                  <a:lnTo>
                    <a:pt x="113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5794344" y="2883540"/>
              <a:ext cx="1119224" cy="581727"/>
            </a:xfrm>
            <a:custGeom>
              <a:avLst/>
              <a:gdLst/>
              <a:ahLst/>
              <a:cxnLst/>
              <a:rect l="l" t="t" r="r" b="b"/>
              <a:pathLst>
                <a:path w="12450" h="6471" extrusionOk="0">
                  <a:moveTo>
                    <a:pt x="1" y="1"/>
                  </a:moveTo>
                  <a:lnTo>
                    <a:pt x="1" y="6471"/>
                  </a:lnTo>
                  <a:lnTo>
                    <a:pt x="12449" y="6471"/>
                  </a:lnTo>
                  <a:lnTo>
                    <a:pt x="124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5587578" y="2205527"/>
              <a:ext cx="1648091" cy="2226132"/>
            </a:xfrm>
            <a:custGeom>
              <a:avLst/>
              <a:gdLst/>
              <a:ahLst/>
              <a:cxnLst/>
              <a:rect l="l" t="t" r="r" b="b"/>
              <a:pathLst>
                <a:path w="18333" h="24763" extrusionOk="0">
                  <a:moveTo>
                    <a:pt x="14608" y="6898"/>
                  </a:moveTo>
                  <a:lnTo>
                    <a:pt x="14608" y="13874"/>
                  </a:lnTo>
                  <a:lnTo>
                    <a:pt x="2442" y="13874"/>
                  </a:lnTo>
                  <a:lnTo>
                    <a:pt x="2442" y="8170"/>
                  </a:lnTo>
                  <a:cubicBezTo>
                    <a:pt x="2444" y="7468"/>
                    <a:pt x="3012" y="6900"/>
                    <a:pt x="3714" y="6898"/>
                  </a:cubicBezTo>
                  <a:close/>
                  <a:moveTo>
                    <a:pt x="16490" y="1"/>
                  </a:moveTo>
                  <a:cubicBezTo>
                    <a:pt x="15451" y="1"/>
                    <a:pt x="14610" y="842"/>
                    <a:pt x="14608" y="1881"/>
                  </a:cubicBezTo>
                  <a:lnTo>
                    <a:pt x="14608" y="6616"/>
                  </a:lnTo>
                  <a:lnTo>
                    <a:pt x="3714" y="6616"/>
                  </a:lnTo>
                  <a:cubicBezTo>
                    <a:pt x="2856" y="6618"/>
                    <a:pt x="2162" y="7312"/>
                    <a:pt x="2160" y="8170"/>
                  </a:cubicBezTo>
                  <a:lnTo>
                    <a:pt x="2160" y="19798"/>
                  </a:lnTo>
                  <a:cubicBezTo>
                    <a:pt x="939" y="19974"/>
                    <a:pt x="1" y="21013"/>
                    <a:pt x="1" y="22268"/>
                  </a:cubicBezTo>
                  <a:cubicBezTo>
                    <a:pt x="1" y="23645"/>
                    <a:pt x="1134" y="24762"/>
                    <a:pt x="2530" y="24762"/>
                  </a:cubicBezTo>
                  <a:cubicBezTo>
                    <a:pt x="3925" y="24762"/>
                    <a:pt x="5058" y="23645"/>
                    <a:pt x="5058" y="22268"/>
                  </a:cubicBezTo>
                  <a:cubicBezTo>
                    <a:pt x="5058" y="20889"/>
                    <a:pt x="3925" y="19772"/>
                    <a:pt x="2530" y="19772"/>
                  </a:cubicBezTo>
                  <a:cubicBezTo>
                    <a:pt x="2499" y="19772"/>
                    <a:pt x="2470" y="19772"/>
                    <a:pt x="2442" y="19774"/>
                  </a:cubicBezTo>
                  <a:lnTo>
                    <a:pt x="2442" y="14154"/>
                  </a:lnTo>
                  <a:lnTo>
                    <a:pt x="14890" y="14154"/>
                  </a:lnTo>
                  <a:lnTo>
                    <a:pt x="14890" y="6898"/>
                  </a:lnTo>
                  <a:lnTo>
                    <a:pt x="14919" y="6898"/>
                  </a:lnTo>
                  <a:lnTo>
                    <a:pt x="14919" y="6616"/>
                  </a:lnTo>
                  <a:lnTo>
                    <a:pt x="14890" y="6616"/>
                  </a:lnTo>
                  <a:lnTo>
                    <a:pt x="14890" y="1881"/>
                  </a:lnTo>
                  <a:cubicBezTo>
                    <a:pt x="14892" y="998"/>
                    <a:pt x="15607" y="283"/>
                    <a:pt x="16490" y="281"/>
                  </a:cubicBezTo>
                  <a:lnTo>
                    <a:pt x="18332" y="281"/>
                  </a:lnTo>
                  <a:lnTo>
                    <a:pt x="183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5665609" y="4059859"/>
              <a:ext cx="298550" cy="294864"/>
            </a:xfrm>
            <a:custGeom>
              <a:avLst/>
              <a:gdLst/>
              <a:ahLst/>
              <a:cxnLst/>
              <a:rect l="l" t="t" r="r" b="b"/>
              <a:pathLst>
                <a:path w="3321" h="3280" extrusionOk="0">
                  <a:moveTo>
                    <a:pt x="1662" y="243"/>
                  </a:moveTo>
                  <a:cubicBezTo>
                    <a:pt x="2443" y="243"/>
                    <a:pt x="3078" y="871"/>
                    <a:pt x="3078" y="1641"/>
                  </a:cubicBezTo>
                  <a:cubicBezTo>
                    <a:pt x="3078" y="2409"/>
                    <a:pt x="2443" y="3037"/>
                    <a:pt x="1662" y="3037"/>
                  </a:cubicBezTo>
                  <a:cubicBezTo>
                    <a:pt x="878" y="3037"/>
                    <a:pt x="243" y="2409"/>
                    <a:pt x="243" y="1641"/>
                  </a:cubicBezTo>
                  <a:cubicBezTo>
                    <a:pt x="243" y="871"/>
                    <a:pt x="878" y="243"/>
                    <a:pt x="1662" y="243"/>
                  </a:cubicBezTo>
                  <a:close/>
                  <a:moveTo>
                    <a:pt x="1662" y="1"/>
                  </a:moveTo>
                  <a:cubicBezTo>
                    <a:pt x="744" y="1"/>
                    <a:pt x="1" y="735"/>
                    <a:pt x="1" y="1641"/>
                  </a:cubicBezTo>
                  <a:cubicBezTo>
                    <a:pt x="1" y="2545"/>
                    <a:pt x="744" y="3279"/>
                    <a:pt x="1662" y="3279"/>
                  </a:cubicBezTo>
                  <a:cubicBezTo>
                    <a:pt x="2579" y="3279"/>
                    <a:pt x="3321" y="2545"/>
                    <a:pt x="3321" y="1641"/>
                  </a:cubicBezTo>
                  <a:cubicBezTo>
                    <a:pt x="3321" y="735"/>
                    <a:pt x="2579" y="1"/>
                    <a:pt x="1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6294989" y="3478037"/>
              <a:ext cx="964510" cy="875602"/>
            </a:xfrm>
            <a:custGeom>
              <a:avLst/>
              <a:gdLst/>
              <a:ahLst/>
              <a:cxnLst/>
              <a:rect l="l" t="t" r="r" b="b"/>
              <a:pathLst>
                <a:path w="10729" h="9740" extrusionOk="0">
                  <a:moveTo>
                    <a:pt x="5244" y="1"/>
                  </a:moveTo>
                  <a:lnTo>
                    <a:pt x="5244" y="3801"/>
                  </a:lnTo>
                  <a:cubicBezTo>
                    <a:pt x="5004" y="3828"/>
                    <a:pt x="4779" y="3933"/>
                    <a:pt x="4605" y="4101"/>
                  </a:cubicBezTo>
                  <a:lnTo>
                    <a:pt x="1180" y="1334"/>
                  </a:lnTo>
                  <a:lnTo>
                    <a:pt x="1028" y="1521"/>
                  </a:lnTo>
                  <a:lnTo>
                    <a:pt x="4449" y="4286"/>
                  </a:lnTo>
                  <a:cubicBezTo>
                    <a:pt x="4359" y="4425"/>
                    <a:pt x="4302" y="4583"/>
                    <a:pt x="4283" y="4749"/>
                  </a:cubicBezTo>
                  <a:lnTo>
                    <a:pt x="0" y="4749"/>
                  </a:lnTo>
                  <a:lnTo>
                    <a:pt x="0" y="4991"/>
                  </a:lnTo>
                  <a:lnTo>
                    <a:pt x="4281" y="4991"/>
                  </a:lnTo>
                  <a:cubicBezTo>
                    <a:pt x="4300" y="5155"/>
                    <a:pt x="4357" y="5314"/>
                    <a:pt x="4449" y="5453"/>
                  </a:cubicBezTo>
                  <a:lnTo>
                    <a:pt x="1026" y="8218"/>
                  </a:lnTo>
                  <a:lnTo>
                    <a:pt x="1179" y="8407"/>
                  </a:lnTo>
                  <a:lnTo>
                    <a:pt x="4603" y="5642"/>
                  </a:lnTo>
                  <a:cubicBezTo>
                    <a:pt x="4777" y="5807"/>
                    <a:pt x="5002" y="5912"/>
                    <a:pt x="5242" y="5939"/>
                  </a:cubicBezTo>
                  <a:lnTo>
                    <a:pt x="5242" y="9740"/>
                  </a:lnTo>
                  <a:lnTo>
                    <a:pt x="5484" y="9740"/>
                  </a:lnTo>
                  <a:lnTo>
                    <a:pt x="5484" y="5939"/>
                  </a:lnTo>
                  <a:cubicBezTo>
                    <a:pt x="5725" y="5912"/>
                    <a:pt x="5950" y="5807"/>
                    <a:pt x="6123" y="5640"/>
                  </a:cubicBezTo>
                  <a:lnTo>
                    <a:pt x="9548" y="8407"/>
                  </a:lnTo>
                  <a:lnTo>
                    <a:pt x="9701" y="8218"/>
                  </a:lnTo>
                  <a:lnTo>
                    <a:pt x="6278" y="5453"/>
                  </a:lnTo>
                  <a:cubicBezTo>
                    <a:pt x="6369" y="5315"/>
                    <a:pt x="6426" y="5157"/>
                    <a:pt x="6445" y="4991"/>
                  </a:cubicBezTo>
                  <a:lnTo>
                    <a:pt x="10728" y="4991"/>
                  </a:lnTo>
                  <a:lnTo>
                    <a:pt x="10728" y="4749"/>
                  </a:lnTo>
                  <a:lnTo>
                    <a:pt x="6445" y="4749"/>
                  </a:lnTo>
                  <a:cubicBezTo>
                    <a:pt x="6426" y="4583"/>
                    <a:pt x="6369" y="4425"/>
                    <a:pt x="6278" y="4286"/>
                  </a:cubicBezTo>
                  <a:lnTo>
                    <a:pt x="9701" y="1521"/>
                  </a:lnTo>
                  <a:lnTo>
                    <a:pt x="9548" y="1334"/>
                  </a:lnTo>
                  <a:lnTo>
                    <a:pt x="6123" y="4101"/>
                  </a:lnTo>
                  <a:cubicBezTo>
                    <a:pt x="5950" y="3933"/>
                    <a:pt x="5725" y="3828"/>
                    <a:pt x="5484" y="3801"/>
                  </a:cubicBezTo>
                  <a:lnTo>
                    <a:pt x="54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6281054" y="3426256"/>
              <a:ext cx="992019" cy="979164"/>
            </a:xfrm>
            <a:custGeom>
              <a:avLst/>
              <a:gdLst/>
              <a:ahLst/>
              <a:cxnLst/>
              <a:rect l="l" t="t" r="r" b="b"/>
              <a:pathLst>
                <a:path w="11035" h="10892" extrusionOk="0">
                  <a:moveTo>
                    <a:pt x="5517" y="747"/>
                  </a:moveTo>
                  <a:cubicBezTo>
                    <a:pt x="8147" y="747"/>
                    <a:pt x="10285" y="2854"/>
                    <a:pt x="10285" y="5445"/>
                  </a:cubicBezTo>
                  <a:cubicBezTo>
                    <a:pt x="10285" y="8037"/>
                    <a:pt x="8145" y="10146"/>
                    <a:pt x="5517" y="10146"/>
                  </a:cubicBezTo>
                  <a:cubicBezTo>
                    <a:pt x="2890" y="10146"/>
                    <a:pt x="750" y="8037"/>
                    <a:pt x="750" y="5445"/>
                  </a:cubicBezTo>
                  <a:cubicBezTo>
                    <a:pt x="750" y="2854"/>
                    <a:pt x="2890" y="747"/>
                    <a:pt x="5517" y="747"/>
                  </a:cubicBezTo>
                  <a:close/>
                  <a:moveTo>
                    <a:pt x="5517" y="1"/>
                  </a:moveTo>
                  <a:cubicBezTo>
                    <a:pt x="2472" y="1"/>
                    <a:pt x="1" y="2438"/>
                    <a:pt x="1" y="5445"/>
                  </a:cubicBezTo>
                  <a:cubicBezTo>
                    <a:pt x="1" y="8454"/>
                    <a:pt x="2472" y="10891"/>
                    <a:pt x="5517" y="10891"/>
                  </a:cubicBezTo>
                  <a:cubicBezTo>
                    <a:pt x="8565" y="10891"/>
                    <a:pt x="11034" y="8452"/>
                    <a:pt x="11034" y="5445"/>
                  </a:cubicBezTo>
                  <a:cubicBezTo>
                    <a:pt x="11034" y="2438"/>
                    <a:pt x="8565" y="1"/>
                    <a:pt x="5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6254444" y="3400096"/>
              <a:ext cx="1045148" cy="1031754"/>
            </a:xfrm>
            <a:custGeom>
              <a:avLst/>
              <a:gdLst/>
              <a:ahLst/>
              <a:cxnLst/>
              <a:rect l="l" t="t" r="r" b="b"/>
              <a:pathLst>
                <a:path w="11626" h="11477" extrusionOk="0">
                  <a:moveTo>
                    <a:pt x="5813" y="406"/>
                  </a:moveTo>
                  <a:cubicBezTo>
                    <a:pt x="8794" y="406"/>
                    <a:pt x="11218" y="2798"/>
                    <a:pt x="11218" y="5738"/>
                  </a:cubicBezTo>
                  <a:cubicBezTo>
                    <a:pt x="11218" y="8679"/>
                    <a:pt x="8794" y="11070"/>
                    <a:pt x="5813" y="11070"/>
                  </a:cubicBezTo>
                  <a:cubicBezTo>
                    <a:pt x="2833" y="11070"/>
                    <a:pt x="409" y="8677"/>
                    <a:pt x="409" y="5736"/>
                  </a:cubicBezTo>
                  <a:cubicBezTo>
                    <a:pt x="409" y="2798"/>
                    <a:pt x="2835" y="406"/>
                    <a:pt x="5813" y="406"/>
                  </a:cubicBezTo>
                  <a:close/>
                  <a:moveTo>
                    <a:pt x="5813" y="0"/>
                  </a:moveTo>
                  <a:cubicBezTo>
                    <a:pt x="2604" y="0"/>
                    <a:pt x="1" y="2569"/>
                    <a:pt x="1" y="5738"/>
                  </a:cubicBezTo>
                  <a:cubicBezTo>
                    <a:pt x="1" y="8907"/>
                    <a:pt x="2604" y="11476"/>
                    <a:pt x="5813" y="11476"/>
                  </a:cubicBezTo>
                  <a:cubicBezTo>
                    <a:pt x="9023" y="11476"/>
                    <a:pt x="11626" y="8907"/>
                    <a:pt x="11626" y="5738"/>
                  </a:cubicBezTo>
                  <a:cubicBezTo>
                    <a:pt x="11626" y="2569"/>
                    <a:pt x="9025" y="0"/>
                    <a:pt x="58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6652874" y="2318530"/>
              <a:ext cx="423237" cy="613820"/>
            </a:xfrm>
            <a:custGeom>
              <a:avLst/>
              <a:gdLst/>
              <a:ahLst/>
              <a:cxnLst/>
              <a:rect l="l" t="t" r="r" b="b"/>
              <a:pathLst>
                <a:path w="4708" h="6828" extrusionOk="0">
                  <a:moveTo>
                    <a:pt x="1" y="0"/>
                  </a:moveTo>
                  <a:lnTo>
                    <a:pt x="148" y="2926"/>
                  </a:lnTo>
                  <a:cubicBezTo>
                    <a:pt x="148" y="2926"/>
                    <a:pt x="1833" y="5448"/>
                    <a:pt x="2302" y="6526"/>
                  </a:cubicBezTo>
                  <a:lnTo>
                    <a:pt x="4707" y="6827"/>
                  </a:lnTo>
                  <a:cubicBezTo>
                    <a:pt x="4312" y="5565"/>
                    <a:pt x="3632" y="3395"/>
                    <a:pt x="3031" y="1848"/>
                  </a:cubicBezTo>
                  <a:cubicBezTo>
                    <a:pt x="2493" y="467"/>
                    <a:pt x="1345" y="13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6343084" y="2888035"/>
              <a:ext cx="749745" cy="600695"/>
            </a:xfrm>
            <a:custGeom>
              <a:avLst/>
              <a:gdLst/>
              <a:ahLst/>
              <a:cxnLst/>
              <a:rect l="l" t="t" r="r" b="b"/>
              <a:pathLst>
                <a:path w="8340" h="6682" extrusionOk="0">
                  <a:moveTo>
                    <a:pt x="5663" y="0"/>
                  </a:moveTo>
                  <a:cubicBezTo>
                    <a:pt x="3904" y="1644"/>
                    <a:pt x="2421" y="3415"/>
                    <a:pt x="2184" y="3700"/>
                  </a:cubicBezTo>
                  <a:lnTo>
                    <a:pt x="1927" y="3932"/>
                  </a:lnTo>
                  <a:lnTo>
                    <a:pt x="827" y="4386"/>
                  </a:lnTo>
                  <a:cubicBezTo>
                    <a:pt x="661" y="4453"/>
                    <a:pt x="525" y="4584"/>
                    <a:pt x="453" y="4748"/>
                  </a:cubicBezTo>
                  <a:lnTo>
                    <a:pt x="71" y="5607"/>
                  </a:lnTo>
                  <a:cubicBezTo>
                    <a:pt x="1" y="5766"/>
                    <a:pt x="130" y="5914"/>
                    <a:pt x="273" y="5914"/>
                  </a:cubicBezTo>
                  <a:cubicBezTo>
                    <a:pt x="323" y="5914"/>
                    <a:pt x="374" y="5896"/>
                    <a:pt x="418" y="5854"/>
                  </a:cubicBezTo>
                  <a:lnTo>
                    <a:pt x="508" y="5740"/>
                  </a:lnTo>
                  <a:lnTo>
                    <a:pt x="352" y="6354"/>
                  </a:lnTo>
                  <a:cubicBezTo>
                    <a:pt x="325" y="6461"/>
                    <a:pt x="382" y="6570"/>
                    <a:pt x="485" y="6606"/>
                  </a:cubicBezTo>
                  <a:cubicBezTo>
                    <a:pt x="510" y="6615"/>
                    <a:pt x="536" y="6619"/>
                    <a:pt x="561" y="6619"/>
                  </a:cubicBezTo>
                  <a:cubicBezTo>
                    <a:pt x="640" y="6619"/>
                    <a:pt x="715" y="6576"/>
                    <a:pt x="752" y="6503"/>
                  </a:cubicBezTo>
                  <a:lnTo>
                    <a:pt x="869" y="6230"/>
                  </a:lnTo>
                  <a:cubicBezTo>
                    <a:pt x="897" y="6285"/>
                    <a:pt x="943" y="6331"/>
                    <a:pt x="1000" y="6360"/>
                  </a:cubicBezTo>
                  <a:cubicBezTo>
                    <a:pt x="1045" y="6383"/>
                    <a:pt x="1093" y="6394"/>
                    <a:pt x="1141" y="6394"/>
                  </a:cubicBezTo>
                  <a:cubicBezTo>
                    <a:pt x="1235" y="6394"/>
                    <a:pt x="1327" y="6352"/>
                    <a:pt x="1387" y="6274"/>
                  </a:cubicBezTo>
                  <a:lnTo>
                    <a:pt x="1425" y="6224"/>
                  </a:lnTo>
                  <a:lnTo>
                    <a:pt x="1425" y="6224"/>
                  </a:lnTo>
                  <a:cubicBezTo>
                    <a:pt x="1420" y="6345"/>
                    <a:pt x="1483" y="6457"/>
                    <a:pt x="1589" y="6512"/>
                  </a:cubicBezTo>
                  <a:cubicBezTo>
                    <a:pt x="1635" y="6537"/>
                    <a:pt x="1685" y="6548"/>
                    <a:pt x="1733" y="6548"/>
                  </a:cubicBezTo>
                  <a:cubicBezTo>
                    <a:pt x="1827" y="6548"/>
                    <a:pt x="1918" y="6505"/>
                    <a:pt x="1978" y="6427"/>
                  </a:cubicBezTo>
                  <a:lnTo>
                    <a:pt x="1990" y="6409"/>
                  </a:lnTo>
                  <a:cubicBezTo>
                    <a:pt x="2011" y="6580"/>
                    <a:pt x="2154" y="6681"/>
                    <a:pt x="2299" y="6681"/>
                  </a:cubicBezTo>
                  <a:cubicBezTo>
                    <a:pt x="2387" y="6681"/>
                    <a:pt x="2477" y="6643"/>
                    <a:pt x="2541" y="6560"/>
                  </a:cubicBezTo>
                  <a:lnTo>
                    <a:pt x="3205" y="5694"/>
                  </a:lnTo>
                  <a:lnTo>
                    <a:pt x="3803" y="4049"/>
                  </a:lnTo>
                  <a:cubicBezTo>
                    <a:pt x="8340" y="2496"/>
                    <a:pt x="8153" y="494"/>
                    <a:pt x="8153" y="494"/>
                  </a:cubicBezTo>
                  <a:lnTo>
                    <a:pt x="5663" y="0"/>
                  </a:lnTo>
                  <a:close/>
                </a:path>
              </a:pathLst>
            </a:custGeom>
            <a:solidFill>
              <a:srgbClr val="E6A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6711668" y="1769970"/>
              <a:ext cx="992828" cy="657420"/>
            </a:xfrm>
            <a:custGeom>
              <a:avLst/>
              <a:gdLst/>
              <a:ahLst/>
              <a:cxnLst/>
              <a:rect l="l" t="t" r="r" b="b"/>
              <a:pathLst>
                <a:path w="11044" h="7313" extrusionOk="0">
                  <a:moveTo>
                    <a:pt x="9862" y="0"/>
                  </a:moveTo>
                  <a:cubicBezTo>
                    <a:pt x="8580" y="690"/>
                    <a:pt x="7709" y="4481"/>
                    <a:pt x="7566" y="5141"/>
                  </a:cubicBezTo>
                  <a:lnTo>
                    <a:pt x="3016" y="4302"/>
                  </a:lnTo>
                  <a:lnTo>
                    <a:pt x="506" y="3703"/>
                  </a:lnTo>
                  <a:lnTo>
                    <a:pt x="647" y="4687"/>
                  </a:lnTo>
                  <a:lnTo>
                    <a:pt x="90" y="5380"/>
                  </a:lnTo>
                  <a:cubicBezTo>
                    <a:pt x="1" y="5490"/>
                    <a:pt x="8" y="5648"/>
                    <a:pt x="106" y="5751"/>
                  </a:cubicBezTo>
                  <a:cubicBezTo>
                    <a:pt x="161" y="5808"/>
                    <a:pt x="235" y="5837"/>
                    <a:pt x="309" y="5837"/>
                  </a:cubicBezTo>
                  <a:cubicBezTo>
                    <a:pt x="368" y="5837"/>
                    <a:pt x="427" y="5819"/>
                    <a:pt x="478" y="5782"/>
                  </a:cubicBezTo>
                  <a:lnTo>
                    <a:pt x="1214" y="5240"/>
                  </a:lnTo>
                  <a:lnTo>
                    <a:pt x="1204" y="5229"/>
                  </a:lnTo>
                  <a:lnTo>
                    <a:pt x="1204" y="5229"/>
                  </a:lnTo>
                  <a:lnTo>
                    <a:pt x="2079" y="5280"/>
                  </a:lnTo>
                  <a:cubicBezTo>
                    <a:pt x="2097" y="5281"/>
                    <a:pt x="2115" y="5282"/>
                    <a:pt x="2132" y="5282"/>
                  </a:cubicBezTo>
                  <a:cubicBezTo>
                    <a:pt x="2307" y="5282"/>
                    <a:pt x="2477" y="5231"/>
                    <a:pt x="2623" y="5134"/>
                  </a:cubicBezTo>
                  <a:cubicBezTo>
                    <a:pt x="4067" y="6618"/>
                    <a:pt x="5767" y="7312"/>
                    <a:pt x="7179" y="7312"/>
                  </a:cubicBezTo>
                  <a:cubicBezTo>
                    <a:pt x="8498" y="7312"/>
                    <a:pt x="9566" y="6707"/>
                    <a:pt x="9940" y="5576"/>
                  </a:cubicBezTo>
                  <a:lnTo>
                    <a:pt x="8540" y="5319"/>
                  </a:lnTo>
                  <a:lnTo>
                    <a:pt x="11044" y="5524"/>
                  </a:lnTo>
                  <a:lnTo>
                    <a:pt x="9862" y="0"/>
                  </a:ln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7546195" y="1712166"/>
              <a:ext cx="583615" cy="645374"/>
            </a:xfrm>
            <a:custGeom>
              <a:avLst/>
              <a:gdLst/>
              <a:ahLst/>
              <a:cxnLst/>
              <a:rect l="l" t="t" r="r" b="b"/>
              <a:pathLst>
                <a:path w="6492" h="7179" extrusionOk="0">
                  <a:moveTo>
                    <a:pt x="2327" y="0"/>
                  </a:moveTo>
                  <a:lnTo>
                    <a:pt x="579" y="641"/>
                  </a:lnTo>
                  <a:lnTo>
                    <a:pt x="701" y="2188"/>
                  </a:lnTo>
                  <a:cubicBezTo>
                    <a:pt x="226" y="3113"/>
                    <a:pt x="3" y="3831"/>
                    <a:pt x="1" y="4390"/>
                  </a:cubicBezTo>
                  <a:cubicBezTo>
                    <a:pt x="1" y="4682"/>
                    <a:pt x="62" y="4930"/>
                    <a:pt x="180" y="5140"/>
                  </a:cubicBezTo>
                  <a:cubicBezTo>
                    <a:pt x="350" y="5443"/>
                    <a:pt x="636" y="5670"/>
                    <a:pt x="1031" y="5836"/>
                  </a:cubicBezTo>
                  <a:cubicBezTo>
                    <a:pt x="1032" y="5838"/>
                    <a:pt x="1036" y="5839"/>
                    <a:pt x="1040" y="5839"/>
                  </a:cubicBezTo>
                  <a:cubicBezTo>
                    <a:pt x="1053" y="5845"/>
                    <a:pt x="1069" y="5851"/>
                    <a:pt x="1082" y="5857"/>
                  </a:cubicBezTo>
                  <a:lnTo>
                    <a:pt x="1219" y="7178"/>
                  </a:lnTo>
                  <a:lnTo>
                    <a:pt x="5622" y="6991"/>
                  </a:lnTo>
                  <a:lnTo>
                    <a:pt x="5624" y="6951"/>
                  </a:lnTo>
                  <a:lnTo>
                    <a:pt x="6380" y="2384"/>
                  </a:lnTo>
                  <a:cubicBezTo>
                    <a:pt x="6492" y="1701"/>
                    <a:pt x="6229" y="1009"/>
                    <a:pt x="5691" y="576"/>
                  </a:cubicBezTo>
                  <a:cubicBezTo>
                    <a:pt x="5384" y="328"/>
                    <a:pt x="5010" y="183"/>
                    <a:pt x="4617" y="157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7546375" y="1763947"/>
              <a:ext cx="583615" cy="593773"/>
            </a:xfrm>
            <a:custGeom>
              <a:avLst/>
              <a:gdLst/>
              <a:ahLst/>
              <a:cxnLst/>
              <a:rect l="l" t="t" r="r" b="b"/>
              <a:pathLst>
                <a:path w="6492" h="6605" extrusionOk="0">
                  <a:moveTo>
                    <a:pt x="5689" y="0"/>
                  </a:moveTo>
                  <a:lnTo>
                    <a:pt x="4272" y="237"/>
                  </a:lnTo>
                  <a:lnTo>
                    <a:pt x="2876" y="2416"/>
                  </a:lnTo>
                  <a:lnTo>
                    <a:pt x="1980" y="3816"/>
                  </a:lnTo>
                  <a:lnTo>
                    <a:pt x="1" y="3816"/>
                  </a:lnTo>
                  <a:cubicBezTo>
                    <a:pt x="1" y="4108"/>
                    <a:pt x="62" y="4356"/>
                    <a:pt x="178" y="4566"/>
                  </a:cubicBezTo>
                  <a:cubicBezTo>
                    <a:pt x="348" y="4869"/>
                    <a:pt x="636" y="5096"/>
                    <a:pt x="1029" y="5260"/>
                  </a:cubicBezTo>
                  <a:cubicBezTo>
                    <a:pt x="1030" y="5263"/>
                    <a:pt x="1034" y="5263"/>
                    <a:pt x="1038" y="5263"/>
                  </a:cubicBezTo>
                  <a:cubicBezTo>
                    <a:pt x="1051" y="5271"/>
                    <a:pt x="1067" y="5277"/>
                    <a:pt x="1080" y="5281"/>
                  </a:cubicBezTo>
                  <a:lnTo>
                    <a:pt x="1217" y="6604"/>
                  </a:lnTo>
                  <a:lnTo>
                    <a:pt x="5620" y="6417"/>
                  </a:lnTo>
                  <a:lnTo>
                    <a:pt x="5622" y="6377"/>
                  </a:lnTo>
                  <a:lnTo>
                    <a:pt x="6378" y="1808"/>
                  </a:lnTo>
                  <a:cubicBezTo>
                    <a:pt x="6492" y="1125"/>
                    <a:pt x="6227" y="435"/>
                    <a:pt x="5689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7560579" y="1265551"/>
              <a:ext cx="369748" cy="551701"/>
            </a:xfrm>
            <a:custGeom>
              <a:avLst/>
              <a:gdLst/>
              <a:ahLst/>
              <a:cxnLst/>
              <a:rect l="l" t="t" r="r" b="b"/>
              <a:pathLst>
                <a:path w="4113" h="6137" extrusionOk="0">
                  <a:moveTo>
                    <a:pt x="2071" y="1"/>
                  </a:moveTo>
                  <a:cubicBezTo>
                    <a:pt x="1036" y="1"/>
                    <a:pt x="164" y="809"/>
                    <a:pt x="100" y="1858"/>
                  </a:cubicBezTo>
                  <a:lnTo>
                    <a:pt x="60" y="2508"/>
                  </a:lnTo>
                  <a:cubicBezTo>
                    <a:pt x="1" y="3502"/>
                    <a:pt x="748" y="4362"/>
                    <a:pt x="1742" y="4438"/>
                  </a:cubicBezTo>
                  <a:lnTo>
                    <a:pt x="1790" y="5495"/>
                  </a:lnTo>
                  <a:cubicBezTo>
                    <a:pt x="1806" y="5854"/>
                    <a:pt x="2102" y="6136"/>
                    <a:pt x="2458" y="6136"/>
                  </a:cubicBezTo>
                  <a:cubicBezTo>
                    <a:pt x="2469" y="6136"/>
                    <a:pt x="2479" y="6136"/>
                    <a:pt x="2490" y="6135"/>
                  </a:cubicBezTo>
                  <a:lnTo>
                    <a:pt x="3435" y="6094"/>
                  </a:lnTo>
                  <a:cubicBezTo>
                    <a:pt x="3781" y="6078"/>
                    <a:pt x="4049" y="5785"/>
                    <a:pt x="4034" y="5439"/>
                  </a:cubicBezTo>
                  <a:lnTo>
                    <a:pt x="3952" y="3635"/>
                  </a:lnTo>
                  <a:lnTo>
                    <a:pt x="4047" y="2097"/>
                  </a:lnTo>
                  <a:cubicBezTo>
                    <a:pt x="4112" y="1008"/>
                    <a:pt x="3283" y="71"/>
                    <a:pt x="2194" y="5"/>
                  </a:cubicBezTo>
                  <a:cubicBezTo>
                    <a:pt x="2153" y="2"/>
                    <a:pt x="2112" y="1"/>
                    <a:pt x="2071" y="1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7840253" y="1546573"/>
              <a:ext cx="273109" cy="272120"/>
            </a:xfrm>
            <a:custGeom>
              <a:avLst/>
              <a:gdLst/>
              <a:ahLst/>
              <a:cxnLst/>
              <a:rect l="l" t="t" r="r" b="b"/>
              <a:pathLst>
                <a:path w="3038" h="3027" extrusionOk="0">
                  <a:moveTo>
                    <a:pt x="1650" y="0"/>
                  </a:moveTo>
                  <a:lnTo>
                    <a:pt x="660" y="515"/>
                  </a:lnTo>
                  <a:cubicBezTo>
                    <a:pt x="660" y="515"/>
                    <a:pt x="0" y="2580"/>
                    <a:pt x="708" y="2945"/>
                  </a:cubicBezTo>
                  <a:cubicBezTo>
                    <a:pt x="822" y="3004"/>
                    <a:pt x="940" y="3027"/>
                    <a:pt x="1059" y="3027"/>
                  </a:cubicBezTo>
                  <a:cubicBezTo>
                    <a:pt x="1476" y="3027"/>
                    <a:pt x="1914" y="2745"/>
                    <a:pt x="2331" y="2745"/>
                  </a:cubicBezTo>
                  <a:cubicBezTo>
                    <a:pt x="2531" y="2745"/>
                    <a:pt x="2726" y="2810"/>
                    <a:pt x="2912" y="3002"/>
                  </a:cubicBezTo>
                  <a:cubicBezTo>
                    <a:pt x="2912" y="3002"/>
                    <a:pt x="3038" y="2510"/>
                    <a:pt x="1991" y="1947"/>
                  </a:cubicBezTo>
                  <a:lnTo>
                    <a:pt x="16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7857514" y="1445618"/>
              <a:ext cx="164243" cy="150219"/>
            </a:xfrm>
            <a:custGeom>
              <a:avLst/>
              <a:gdLst/>
              <a:ahLst/>
              <a:cxnLst/>
              <a:rect l="l" t="t" r="r" b="b"/>
              <a:pathLst>
                <a:path w="1827" h="1671" extrusionOk="0">
                  <a:moveTo>
                    <a:pt x="936" y="0"/>
                  </a:moveTo>
                  <a:cubicBezTo>
                    <a:pt x="648" y="0"/>
                    <a:pt x="327" y="221"/>
                    <a:pt x="1" y="902"/>
                  </a:cubicBezTo>
                  <a:lnTo>
                    <a:pt x="468" y="1638"/>
                  </a:lnTo>
                  <a:cubicBezTo>
                    <a:pt x="565" y="1660"/>
                    <a:pt x="655" y="1671"/>
                    <a:pt x="739" y="1671"/>
                  </a:cubicBezTo>
                  <a:cubicBezTo>
                    <a:pt x="1693" y="1671"/>
                    <a:pt x="1826" y="353"/>
                    <a:pt x="1225" y="71"/>
                  </a:cubicBezTo>
                  <a:cubicBezTo>
                    <a:pt x="1133" y="27"/>
                    <a:pt x="1037" y="0"/>
                    <a:pt x="936" y="0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7560489" y="1260787"/>
              <a:ext cx="450926" cy="247668"/>
            </a:xfrm>
            <a:custGeom>
              <a:avLst/>
              <a:gdLst/>
              <a:ahLst/>
              <a:cxnLst/>
              <a:rect l="l" t="t" r="r" b="b"/>
              <a:pathLst>
                <a:path w="5016" h="2755" extrusionOk="0">
                  <a:moveTo>
                    <a:pt x="2112" y="1"/>
                  </a:moveTo>
                  <a:cubicBezTo>
                    <a:pt x="911" y="1"/>
                    <a:pt x="0" y="527"/>
                    <a:pt x="86" y="2161"/>
                  </a:cubicBezTo>
                  <a:cubicBezTo>
                    <a:pt x="410" y="828"/>
                    <a:pt x="1266" y="328"/>
                    <a:pt x="1896" y="140"/>
                  </a:cubicBezTo>
                  <a:lnTo>
                    <a:pt x="1896" y="140"/>
                  </a:lnTo>
                  <a:cubicBezTo>
                    <a:pt x="1451" y="2174"/>
                    <a:pt x="3768" y="2754"/>
                    <a:pt x="3768" y="2754"/>
                  </a:cubicBezTo>
                  <a:cubicBezTo>
                    <a:pt x="5015" y="2460"/>
                    <a:pt x="4992" y="119"/>
                    <a:pt x="2605" y="29"/>
                  </a:cubicBezTo>
                  <a:lnTo>
                    <a:pt x="2624" y="29"/>
                  </a:lnTo>
                  <a:cubicBezTo>
                    <a:pt x="2449" y="11"/>
                    <a:pt x="2278" y="1"/>
                    <a:pt x="2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7574513" y="1358416"/>
              <a:ext cx="89718" cy="27868"/>
            </a:xfrm>
            <a:custGeom>
              <a:avLst/>
              <a:gdLst/>
              <a:ahLst/>
              <a:cxnLst/>
              <a:rect l="l" t="t" r="r" b="b"/>
              <a:pathLst>
                <a:path w="998" h="310" extrusionOk="0">
                  <a:moveTo>
                    <a:pt x="587" y="0"/>
                  </a:moveTo>
                  <a:cubicBezTo>
                    <a:pt x="245" y="0"/>
                    <a:pt x="0" y="309"/>
                    <a:pt x="476" y="309"/>
                  </a:cubicBezTo>
                  <a:cubicBezTo>
                    <a:pt x="491" y="309"/>
                    <a:pt x="508" y="309"/>
                    <a:pt x="525" y="308"/>
                  </a:cubicBezTo>
                  <a:cubicBezTo>
                    <a:pt x="984" y="287"/>
                    <a:pt x="998" y="41"/>
                    <a:pt x="645" y="3"/>
                  </a:cubicBezTo>
                  <a:cubicBezTo>
                    <a:pt x="625" y="1"/>
                    <a:pt x="606" y="0"/>
                    <a:pt x="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7685538" y="1370822"/>
              <a:ext cx="79649" cy="30835"/>
            </a:xfrm>
            <a:custGeom>
              <a:avLst/>
              <a:gdLst/>
              <a:ahLst/>
              <a:cxnLst/>
              <a:rect l="l" t="t" r="r" b="b"/>
              <a:pathLst>
                <a:path w="886" h="343" extrusionOk="0">
                  <a:moveTo>
                    <a:pt x="394" y="0"/>
                  </a:moveTo>
                  <a:cubicBezTo>
                    <a:pt x="147" y="0"/>
                    <a:pt x="0" y="175"/>
                    <a:pt x="419" y="302"/>
                  </a:cubicBezTo>
                  <a:cubicBezTo>
                    <a:pt x="512" y="330"/>
                    <a:pt x="589" y="342"/>
                    <a:pt x="651" y="342"/>
                  </a:cubicBezTo>
                  <a:cubicBezTo>
                    <a:pt x="880" y="342"/>
                    <a:pt x="885" y="174"/>
                    <a:pt x="632" y="54"/>
                  </a:cubicBezTo>
                  <a:cubicBezTo>
                    <a:pt x="552" y="16"/>
                    <a:pt x="468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7054720" y="2185480"/>
              <a:ext cx="109136" cy="105450"/>
            </a:xfrm>
            <a:custGeom>
              <a:avLst/>
              <a:gdLst/>
              <a:ahLst/>
              <a:cxnLst/>
              <a:rect l="l" t="t" r="r" b="b"/>
              <a:pathLst>
                <a:path w="1214" h="1173" extrusionOk="0">
                  <a:moveTo>
                    <a:pt x="664" y="0"/>
                  </a:moveTo>
                  <a:lnTo>
                    <a:pt x="90" y="714"/>
                  </a:lnTo>
                  <a:cubicBezTo>
                    <a:pt x="1" y="824"/>
                    <a:pt x="8" y="984"/>
                    <a:pt x="105" y="1086"/>
                  </a:cubicBezTo>
                  <a:cubicBezTo>
                    <a:pt x="161" y="1143"/>
                    <a:pt x="235" y="1173"/>
                    <a:pt x="310" y="1173"/>
                  </a:cubicBezTo>
                  <a:cubicBezTo>
                    <a:pt x="368" y="1173"/>
                    <a:pt x="427" y="1155"/>
                    <a:pt x="477" y="1118"/>
                  </a:cubicBezTo>
                  <a:lnTo>
                    <a:pt x="1213" y="573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7022627" y="2181525"/>
              <a:ext cx="297021" cy="87740"/>
            </a:xfrm>
            <a:custGeom>
              <a:avLst/>
              <a:gdLst/>
              <a:ahLst/>
              <a:cxnLst/>
              <a:rect l="l" t="t" r="r" b="b"/>
              <a:pathLst>
                <a:path w="3304" h="976" extrusionOk="0">
                  <a:moveTo>
                    <a:pt x="329" y="0"/>
                  </a:moveTo>
                  <a:cubicBezTo>
                    <a:pt x="168" y="0"/>
                    <a:pt x="31" y="127"/>
                    <a:pt x="24" y="290"/>
                  </a:cubicBezTo>
                  <a:lnTo>
                    <a:pt x="11" y="502"/>
                  </a:lnTo>
                  <a:cubicBezTo>
                    <a:pt x="1" y="672"/>
                    <a:pt x="131" y="817"/>
                    <a:pt x="300" y="826"/>
                  </a:cubicBezTo>
                  <a:lnTo>
                    <a:pt x="2959" y="975"/>
                  </a:lnTo>
                  <a:cubicBezTo>
                    <a:pt x="2964" y="975"/>
                    <a:pt x="2970" y="976"/>
                    <a:pt x="2976" y="976"/>
                  </a:cubicBezTo>
                  <a:cubicBezTo>
                    <a:pt x="3136" y="976"/>
                    <a:pt x="3272" y="849"/>
                    <a:pt x="3281" y="685"/>
                  </a:cubicBezTo>
                  <a:lnTo>
                    <a:pt x="3294" y="474"/>
                  </a:lnTo>
                  <a:cubicBezTo>
                    <a:pt x="3304" y="304"/>
                    <a:pt x="3174" y="159"/>
                    <a:pt x="3004" y="149"/>
                  </a:cubicBezTo>
                  <a:lnTo>
                    <a:pt x="346" y="1"/>
                  </a:lnTo>
                  <a:cubicBezTo>
                    <a:pt x="340" y="0"/>
                    <a:pt x="335" y="0"/>
                    <a:pt x="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7010670" y="1745878"/>
              <a:ext cx="1110054" cy="664972"/>
            </a:xfrm>
            <a:custGeom>
              <a:avLst/>
              <a:gdLst/>
              <a:ahLst/>
              <a:cxnLst/>
              <a:rect l="l" t="t" r="r" b="b"/>
              <a:pathLst>
                <a:path w="12348" h="7397" extrusionOk="0">
                  <a:moveTo>
                    <a:pt x="11029" y="0"/>
                  </a:moveTo>
                  <a:cubicBezTo>
                    <a:pt x="10563" y="0"/>
                    <a:pt x="10124" y="277"/>
                    <a:pt x="9936" y="728"/>
                  </a:cubicBezTo>
                  <a:lnTo>
                    <a:pt x="8010" y="5356"/>
                  </a:lnTo>
                  <a:lnTo>
                    <a:pt x="3505" y="4526"/>
                  </a:lnTo>
                  <a:lnTo>
                    <a:pt x="996" y="3927"/>
                  </a:lnTo>
                  <a:lnTo>
                    <a:pt x="130" y="4528"/>
                  </a:lnTo>
                  <a:cubicBezTo>
                    <a:pt x="42" y="4568"/>
                    <a:pt x="0" y="4673"/>
                    <a:pt x="39" y="4763"/>
                  </a:cubicBezTo>
                  <a:lnTo>
                    <a:pt x="300" y="5407"/>
                  </a:lnTo>
                  <a:cubicBezTo>
                    <a:pt x="329" y="5478"/>
                    <a:pt x="397" y="5520"/>
                    <a:pt x="469" y="5520"/>
                  </a:cubicBezTo>
                  <a:cubicBezTo>
                    <a:pt x="492" y="5520"/>
                    <a:pt x="515" y="5516"/>
                    <a:pt x="538" y="5506"/>
                  </a:cubicBezTo>
                  <a:lnTo>
                    <a:pt x="569" y="5495"/>
                  </a:lnTo>
                  <a:cubicBezTo>
                    <a:pt x="662" y="5457"/>
                    <a:pt x="708" y="5350"/>
                    <a:pt x="670" y="5257"/>
                  </a:cubicBezTo>
                  <a:lnTo>
                    <a:pt x="487" y="4808"/>
                  </a:lnTo>
                  <a:lnTo>
                    <a:pt x="832" y="4667"/>
                  </a:lnTo>
                  <a:lnTo>
                    <a:pt x="737" y="5213"/>
                  </a:lnTo>
                  <a:lnTo>
                    <a:pt x="1303" y="6014"/>
                  </a:lnTo>
                  <a:cubicBezTo>
                    <a:pt x="1340" y="6067"/>
                    <a:pt x="1397" y="6092"/>
                    <a:pt x="1454" y="6092"/>
                  </a:cubicBezTo>
                  <a:cubicBezTo>
                    <a:pt x="1524" y="6092"/>
                    <a:pt x="1594" y="6053"/>
                    <a:pt x="1625" y="5979"/>
                  </a:cubicBezTo>
                  <a:lnTo>
                    <a:pt x="1661" y="6046"/>
                  </a:lnTo>
                  <a:cubicBezTo>
                    <a:pt x="1699" y="6114"/>
                    <a:pt x="1760" y="6144"/>
                    <a:pt x="1821" y="6144"/>
                  </a:cubicBezTo>
                  <a:cubicBezTo>
                    <a:pt x="1929" y="6144"/>
                    <a:pt x="2037" y="6052"/>
                    <a:pt x="2009" y="5916"/>
                  </a:cubicBezTo>
                  <a:lnTo>
                    <a:pt x="1913" y="5464"/>
                  </a:lnTo>
                  <a:lnTo>
                    <a:pt x="1944" y="5466"/>
                  </a:lnTo>
                  <a:lnTo>
                    <a:pt x="2222" y="6012"/>
                  </a:lnTo>
                  <a:cubicBezTo>
                    <a:pt x="2254" y="6076"/>
                    <a:pt x="2318" y="6112"/>
                    <a:pt x="2385" y="6112"/>
                  </a:cubicBezTo>
                  <a:cubicBezTo>
                    <a:pt x="2413" y="6112"/>
                    <a:pt x="2441" y="6106"/>
                    <a:pt x="2468" y="6092"/>
                  </a:cubicBezTo>
                  <a:lnTo>
                    <a:pt x="2497" y="6077"/>
                  </a:lnTo>
                  <a:cubicBezTo>
                    <a:pt x="2588" y="6031"/>
                    <a:pt x="2624" y="5920"/>
                    <a:pt x="2577" y="5831"/>
                  </a:cubicBezTo>
                  <a:lnTo>
                    <a:pt x="2491" y="5661"/>
                  </a:lnTo>
                  <a:lnTo>
                    <a:pt x="2649" y="5505"/>
                  </a:lnTo>
                  <a:cubicBezTo>
                    <a:pt x="2813" y="5499"/>
                    <a:pt x="2973" y="5447"/>
                    <a:pt x="3111" y="5356"/>
                  </a:cubicBezTo>
                  <a:cubicBezTo>
                    <a:pt x="4590" y="6876"/>
                    <a:pt x="6213" y="7396"/>
                    <a:pt x="7548" y="7396"/>
                  </a:cubicBezTo>
                  <a:cubicBezTo>
                    <a:pt x="8736" y="7396"/>
                    <a:pt x="9695" y="6985"/>
                    <a:pt x="10124" y="6498"/>
                  </a:cubicBezTo>
                  <a:cubicBezTo>
                    <a:pt x="10914" y="5606"/>
                    <a:pt x="11766" y="2802"/>
                    <a:pt x="12159" y="1527"/>
                  </a:cubicBezTo>
                  <a:cubicBezTo>
                    <a:pt x="12348" y="905"/>
                    <a:pt x="12001" y="249"/>
                    <a:pt x="11383" y="54"/>
                  </a:cubicBezTo>
                  <a:cubicBezTo>
                    <a:pt x="11266" y="18"/>
                    <a:pt x="11146" y="0"/>
                    <a:pt x="11029" y="0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6507688" y="1962173"/>
              <a:ext cx="63917" cy="30385"/>
            </a:xfrm>
            <a:custGeom>
              <a:avLst/>
              <a:gdLst/>
              <a:ahLst/>
              <a:cxnLst/>
              <a:rect l="l" t="t" r="r" b="b"/>
              <a:pathLst>
                <a:path w="711" h="338" extrusionOk="0">
                  <a:moveTo>
                    <a:pt x="346" y="0"/>
                  </a:moveTo>
                  <a:cubicBezTo>
                    <a:pt x="173" y="0"/>
                    <a:pt x="38" y="207"/>
                    <a:pt x="22" y="230"/>
                  </a:cubicBezTo>
                  <a:cubicBezTo>
                    <a:pt x="1" y="263"/>
                    <a:pt x="10" y="305"/>
                    <a:pt x="42" y="326"/>
                  </a:cubicBezTo>
                  <a:cubicBezTo>
                    <a:pt x="48" y="330"/>
                    <a:pt x="54" y="332"/>
                    <a:pt x="62" y="335"/>
                  </a:cubicBezTo>
                  <a:cubicBezTo>
                    <a:pt x="67" y="337"/>
                    <a:pt x="73" y="338"/>
                    <a:pt x="79" y="338"/>
                  </a:cubicBezTo>
                  <a:cubicBezTo>
                    <a:pt x="103" y="338"/>
                    <a:pt x="126" y="326"/>
                    <a:pt x="138" y="305"/>
                  </a:cubicBezTo>
                  <a:cubicBezTo>
                    <a:pt x="175" y="249"/>
                    <a:pt x="271" y="139"/>
                    <a:pt x="348" y="139"/>
                  </a:cubicBezTo>
                  <a:cubicBezTo>
                    <a:pt x="350" y="139"/>
                    <a:pt x="353" y="139"/>
                    <a:pt x="355" y="139"/>
                  </a:cubicBezTo>
                  <a:cubicBezTo>
                    <a:pt x="468" y="152"/>
                    <a:pt x="557" y="282"/>
                    <a:pt x="559" y="282"/>
                  </a:cubicBezTo>
                  <a:cubicBezTo>
                    <a:pt x="574" y="304"/>
                    <a:pt x="594" y="313"/>
                    <a:pt x="614" y="313"/>
                  </a:cubicBezTo>
                  <a:cubicBezTo>
                    <a:pt x="663" y="313"/>
                    <a:pt x="710" y="258"/>
                    <a:pt x="674" y="204"/>
                  </a:cubicBezTo>
                  <a:cubicBezTo>
                    <a:pt x="668" y="198"/>
                    <a:pt x="546" y="21"/>
                    <a:pt x="370" y="2"/>
                  </a:cubicBezTo>
                  <a:cubicBezTo>
                    <a:pt x="362" y="1"/>
                    <a:pt x="354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6410238" y="1942036"/>
              <a:ext cx="46477" cy="36408"/>
            </a:xfrm>
            <a:custGeom>
              <a:avLst/>
              <a:gdLst/>
              <a:ahLst/>
              <a:cxnLst/>
              <a:rect l="l" t="t" r="r" b="b"/>
              <a:pathLst>
                <a:path w="517" h="405" extrusionOk="0">
                  <a:moveTo>
                    <a:pt x="245" y="1"/>
                  </a:moveTo>
                  <a:cubicBezTo>
                    <a:pt x="159" y="1"/>
                    <a:pt x="86" y="32"/>
                    <a:pt x="74" y="37"/>
                  </a:cubicBezTo>
                  <a:cubicBezTo>
                    <a:pt x="0" y="70"/>
                    <a:pt x="34" y="171"/>
                    <a:pt x="100" y="171"/>
                  </a:cubicBezTo>
                  <a:cubicBezTo>
                    <a:pt x="109" y="171"/>
                    <a:pt x="119" y="169"/>
                    <a:pt x="129" y="165"/>
                  </a:cubicBezTo>
                  <a:cubicBezTo>
                    <a:pt x="150" y="156"/>
                    <a:pt x="197" y="140"/>
                    <a:pt x="245" y="140"/>
                  </a:cubicBezTo>
                  <a:cubicBezTo>
                    <a:pt x="268" y="140"/>
                    <a:pt x="291" y="144"/>
                    <a:pt x="310" y="153"/>
                  </a:cubicBezTo>
                  <a:cubicBezTo>
                    <a:pt x="356" y="174"/>
                    <a:pt x="377" y="283"/>
                    <a:pt x="377" y="338"/>
                  </a:cubicBezTo>
                  <a:cubicBezTo>
                    <a:pt x="379" y="369"/>
                    <a:pt x="398" y="395"/>
                    <a:pt x="429" y="403"/>
                  </a:cubicBezTo>
                  <a:cubicBezTo>
                    <a:pt x="434" y="405"/>
                    <a:pt x="442" y="405"/>
                    <a:pt x="448" y="405"/>
                  </a:cubicBezTo>
                  <a:cubicBezTo>
                    <a:pt x="486" y="405"/>
                    <a:pt x="516" y="374"/>
                    <a:pt x="516" y="334"/>
                  </a:cubicBezTo>
                  <a:cubicBezTo>
                    <a:pt x="516" y="311"/>
                    <a:pt x="509" y="92"/>
                    <a:pt x="369" y="27"/>
                  </a:cubicBezTo>
                  <a:cubicBezTo>
                    <a:pt x="329" y="8"/>
                    <a:pt x="285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6448895" y="2098279"/>
              <a:ext cx="29576" cy="10248"/>
            </a:xfrm>
            <a:custGeom>
              <a:avLst/>
              <a:gdLst/>
              <a:ahLst/>
              <a:cxnLst/>
              <a:rect l="l" t="t" r="r" b="b"/>
              <a:pathLst>
                <a:path w="329" h="114" extrusionOk="0">
                  <a:moveTo>
                    <a:pt x="55" y="0"/>
                  </a:moveTo>
                  <a:cubicBezTo>
                    <a:pt x="23" y="0"/>
                    <a:pt x="1" y="45"/>
                    <a:pt x="33" y="70"/>
                  </a:cubicBezTo>
                  <a:cubicBezTo>
                    <a:pt x="67" y="93"/>
                    <a:pt x="105" y="109"/>
                    <a:pt x="147" y="112"/>
                  </a:cubicBezTo>
                  <a:cubicBezTo>
                    <a:pt x="155" y="113"/>
                    <a:pt x="163" y="114"/>
                    <a:pt x="171" y="114"/>
                  </a:cubicBezTo>
                  <a:cubicBezTo>
                    <a:pt x="214" y="114"/>
                    <a:pt x="257" y="100"/>
                    <a:pt x="294" y="76"/>
                  </a:cubicBezTo>
                  <a:cubicBezTo>
                    <a:pt x="328" y="53"/>
                    <a:pt x="304" y="7"/>
                    <a:pt x="272" y="7"/>
                  </a:cubicBezTo>
                  <a:cubicBezTo>
                    <a:pt x="264" y="7"/>
                    <a:pt x="256" y="9"/>
                    <a:pt x="248" y="15"/>
                  </a:cubicBezTo>
                  <a:cubicBezTo>
                    <a:pt x="224" y="30"/>
                    <a:pt x="197" y="37"/>
                    <a:pt x="169" y="37"/>
                  </a:cubicBezTo>
                  <a:cubicBezTo>
                    <a:pt x="136" y="37"/>
                    <a:pt x="103" y="26"/>
                    <a:pt x="75" y="6"/>
                  </a:cubicBezTo>
                  <a:cubicBezTo>
                    <a:pt x="68" y="2"/>
                    <a:pt x="62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6425791" y="2057285"/>
              <a:ext cx="78391" cy="27419"/>
            </a:xfrm>
            <a:custGeom>
              <a:avLst/>
              <a:gdLst/>
              <a:ahLst/>
              <a:cxnLst/>
              <a:rect l="l" t="t" r="r" b="b"/>
              <a:pathLst>
                <a:path w="872" h="305" extrusionOk="0">
                  <a:moveTo>
                    <a:pt x="81" y="0"/>
                  </a:moveTo>
                  <a:cubicBezTo>
                    <a:pt x="41" y="0"/>
                    <a:pt x="1" y="42"/>
                    <a:pt x="27" y="90"/>
                  </a:cubicBezTo>
                  <a:cubicBezTo>
                    <a:pt x="31" y="97"/>
                    <a:pt x="130" y="273"/>
                    <a:pt x="402" y="301"/>
                  </a:cubicBezTo>
                  <a:lnTo>
                    <a:pt x="408" y="301"/>
                  </a:lnTo>
                  <a:cubicBezTo>
                    <a:pt x="427" y="304"/>
                    <a:pt x="446" y="305"/>
                    <a:pt x="464" y="305"/>
                  </a:cubicBezTo>
                  <a:cubicBezTo>
                    <a:pt x="607" y="305"/>
                    <a:pt x="744" y="241"/>
                    <a:pt x="837" y="130"/>
                  </a:cubicBezTo>
                  <a:cubicBezTo>
                    <a:pt x="872" y="84"/>
                    <a:pt x="831" y="34"/>
                    <a:pt x="788" y="34"/>
                  </a:cubicBezTo>
                  <a:cubicBezTo>
                    <a:pt x="772" y="34"/>
                    <a:pt x="755" y="41"/>
                    <a:pt x="742" y="59"/>
                  </a:cubicBezTo>
                  <a:cubicBezTo>
                    <a:pt x="671" y="140"/>
                    <a:pt x="569" y="185"/>
                    <a:pt x="461" y="185"/>
                  </a:cubicBezTo>
                  <a:cubicBezTo>
                    <a:pt x="447" y="185"/>
                    <a:pt x="434" y="185"/>
                    <a:pt x="420" y="183"/>
                  </a:cubicBezTo>
                  <a:lnTo>
                    <a:pt x="414" y="183"/>
                  </a:lnTo>
                  <a:cubicBezTo>
                    <a:pt x="204" y="160"/>
                    <a:pt x="132" y="33"/>
                    <a:pt x="132" y="33"/>
                  </a:cubicBezTo>
                  <a:cubicBezTo>
                    <a:pt x="119" y="10"/>
                    <a:pt x="100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6435140" y="1963162"/>
              <a:ext cx="58883" cy="72367"/>
            </a:xfrm>
            <a:custGeom>
              <a:avLst/>
              <a:gdLst/>
              <a:ahLst/>
              <a:cxnLst/>
              <a:rect l="l" t="t" r="r" b="b"/>
              <a:pathLst>
                <a:path w="655" h="805" extrusionOk="0">
                  <a:moveTo>
                    <a:pt x="584" y="0"/>
                  </a:moveTo>
                  <a:cubicBezTo>
                    <a:pt x="566" y="0"/>
                    <a:pt x="548" y="9"/>
                    <a:pt x="537" y="31"/>
                  </a:cubicBezTo>
                  <a:cubicBezTo>
                    <a:pt x="422" y="279"/>
                    <a:pt x="268" y="427"/>
                    <a:pt x="52" y="500"/>
                  </a:cubicBezTo>
                  <a:cubicBezTo>
                    <a:pt x="10" y="513"/>
                    <a:pt x="1" y="565"/>
                    <a:pt x="31" y="593"/>
                  </a:cubicBezTo>
                  <a:lnTo>
                    <a:pt x="245" y="790"/>
                  </a:lnTo>
                  <a:cubicBezTo>
                    <a:pt x="253" y="797"/>
                    <a:pt x="262" y="801"/>
                    <a:pt x="272" y="803"/>
                  </a:cubicBezTo>
                  <a:cubicBezTo>
                    <a:pt x="276" y="804"/>
                    <a:pt x="280" y="804"/>
                    <a:pt x="284" y="804"/>
                  </a:cubicBezTo>
                  <a:cubicBezTo>
                    <a:pt x="332" y="804"/>
                    <a:pt x="358" y="743"/>
                    <a:pt x="319" y="708"/>
                  </a:cubicBezTo>
                  <a:lnTo>
                    <a:pt x="173" y="572"/>
                  </a:lnTo>
                  <a:cubicBezTo>
                    <a:pt x="375" y="481"/>
                    <a:pt x="525" y="322"/>
                    <a:pt x="638" y="76"/>
                  </a:cubicBezTo>
                  <a:cubicBezTo>
                    <a:pt x="654" y="34"/>
                    <a:pt x="61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6521533" y="1880995"/>
              <a:ext cx="88459" cy="62299"/>
            </a:xfrm>
            <a:custGeom>
              <a:avLst/>
              <a:gdLst/>
              <a:ahLst/>
              <a:cxnLst/>
              <a:rect l="l" t="t" r="r" b="b"/>
              <a:pathLst>
                <a:path w="984" h="693" extrusionOk="0">
                  <a:moveTo>
                    <a:pt x="256" y="0"/>
                  </a:moveTo>
                  <a:cubicBezTo>
                    <a:pt x="217" y="0"/>
                    <a:pt x="178" y="6"/>
                    <a:pt x="140" y="18"/>
                  </a:cubicBezTo>
                  <a:cubicBezTo>
                    <a:pt x="1" y="64"/>
                    <a:pt x="30" y="273"/>
                    <a:pt x="178" y="281"/>
                  </a:cubicBezTo>
                  <a:cubicBezTo>
                    <a:pt x="228" y="283"/>
                    <a:pt x="278" y="291"/>
                    <a:pt x="327" y="302"/>
                  </a:cubicBezTo>
                  <a:cubicBezTo>
                    <a:pt x="579" y="367"/>
                    <a:pt x="983" y="693"/>
                    <a:pt x="983" y="693"/>
                  </a:cubicBezTo>
                  <a:cubicBezTo>
                    <a:pt x="983" y="693"/>
                    <a:pt x="886" y="226"/>
                    <a:pt x="415" y="35"/>
                  </a:cubicBezTo>
                  <a:cubicBezTo>
                    <a:pt x="365" y="12"/>
                    <a:pt x="311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6401069" y="1875960"/>
              <a:ext cx="87290" cy="32273"/>
            </a:xfrm>
            <a:custGeom>
              <a:avLst/>
              <a:gdLst/>
              <a:ahLst/>
              <a:cxnLst/>
              <a:rect l="l" t="t" r="r" b="b"/>
              <a:pathLst>
                <a:path w="971" h="359" extrusionOk="0">
                  <a:moveTo>
                    <a:pt x="628" y="1"/>
                  </a:moveTo>
                  <a:cubicBezTo>
                    <a:pt x="620" y="1"/>
                    <a:pt x="611" y="1"/>
                    <a:pt x="603" y="1"/>
                  </a:cubicBezTo>
                  <a:cubicBezTo>
                    <a:pt x="96" y="17"/>
                    <a:pt x="0" y="358"/>
                    <a:pt x="0" y="358"/>
                  </a:cubicBezTo>
                  <a:cubicBezTo>
                    <a:pt x="0" y="358"/>
                    <a:pt x="262" y="277"/>
                    <a:pt x="501" y="277"/>
                  </a:cubicBezTo>
                  <a:cubicBezTo>
                    <a:pt x="531" y="277"/>
                    <a:pt x="562" y="279"/>
                    <a:pt x="592" y="282"/>
                  </a:cubicBezTo>
                  <a:cubicBezTo>
                    <a:pt x="643" y="287"/>
                    <a:pt x="693" y="297"/>
                    <a:pt x="740" y="314"/>
                  </a:cubicBezTo>
                  <a:cubicBezTo>
                    <a:pt x="755" y="319"/>
                    <a:pt x="769" y="321"/>
                    <a:pt x="783" y="321"/>
                  </a:cubicBezTo>
                  <a:cubicBezTo>
                    <a:pt x="900" y="321"/>
                    <a:pt x="970" y="163"/>
                    <a:pt x="866" y="80"/>
                  </a:cubicBezTo>
                  <a:cubicBezTo>
                    <a:pt x="797" y="27"/>
                    <a:pt x="713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6307664" y="1632426"/>
              <a:ext cx="506123" cy="419462"/>
            </a:xfrm>
            <a:custGeom>
              <a:avLst/>
              <a:gdLst/>
              <a:ahLst/>
              <a:cxnLst/>
              <a:rect l="l" t="t" r="r" b="b"/>
              <a:pathLst>
                <a:path w="5630" h="4666" extrusionOk="0">
                  <a:moveTo>
                    <a:pt x="3040" y="0"/>
                  </a:moveTo>
                  <a:cubicBezTo>
                    <a:pt x="2505" y="0"/>
                    <a:pt x="2009" y="337"/>
                    <a:pt x="1829" y="866"/>
                  </a:cubicBezTo>
                  <a:cubicBezTo>
                    <a:pt x="1642" y="746"/>
                    <a:pt x="1429" y="686"/>
                    <a:pt x="1216" y="686"/>
                  </a:cubicBezTo>
                  <a:cubicBezTo>
                    <a:pt x="978" y="686"/>
                    <a:pt x="741" y="761"/>
                    <a:pt x="542" y="910"/>
                  </a:cubicBezTo>
                  <a:cubicBezTo>
                    <a:pt x="164" y="1193"/>
                    <a:pt x="0" y="1679"/>
                    <a:pt x="134" y="2133"/>
                  </a:cubicBezTo>
                  <a:cubicBezTo>
                    <a:pt x="265" y="2585"/>
                    <a:pt x="666" y="2907"/>
                    <a:pt x="1135" y="2941"/>
                  </a:cubicBezTo>
                  <a:cubicBezTo>
                    <a:pt x="1162" y="2943"/>
                    <a:pt x="1190" y="2944"/>
                    <a:pt x="1217" y="2944"/>
                  </a:cubicBezTo>
                  <a:cubicBezTo>
                    <a:pt x="1657" y="2944"/>
                    <a:pt x="2060" y="2687"/>
                    <a:pt x="2243" y="2283"/>
                  </a:cubicBezTo>
                  <a:cubicBezTo>
                    <a:pt x="2472" y="2465"/>
                    <a:pt x="2754" y="2561"/>
                    <a:pt x="3041" y="2561"/>
                  </a:cubicBezTo>
                  <a:cubicBezTo>
                    <a:pt x="3156" y="2561"/>
                    <a:pt x="3272" y="2546"/>
                    <a:pt x="3385" y="2514"/>
                  </a:cubicBezTo>
                  <a:lnTo>
                    <a:pt x="3385" y="2514"/>
                  </a:lnTo>
                  <a:cubicBezTo>
                    <a:pt x="3383" y="2524"/>
                    <a:pt x="3381" y="2531"/>
                    <a:pt x="3379" y="2541"/>
                  </a:cubicBezTo>
                  <a:cubicBezTo>
                    <a:pt x="3299" y="2945"/>
                    <a:pt x="3444" y="3361"/>
                    <a:pt x="3761" y="3626"/>
                  </a:cubicBezTo>
                  <a:cubicBezTo>
                    <a:pt x="3612" y="4042"/>
                    <a:pt x="3578" y="4467"/>
                    <a:pt x="3944" y="4623"/>
                  </a:cubicBezTo>
                  <a:lnTo>
                    <a:pt x="4567" y="4665"/>
                  </a:lnTo>
                  <a:cubicBezTo>
                    <a:pt x="4655" y="4402"/>
                    <a:pt x="4722" y="4131"/>
                    <a:pt x="4769" y="3855"/>
                  </a:cubicBezTo>
                  <a:cubicBezTo>
                    <a:pt x="5279" y="3723"/>
                    <a:pt x="5629" y="3258"/>
                    <a:pt x="5614" y="2731"/>
                  </a:cubicBezTo>
                  <a:cubicBezTo>
                    <a:pt x="5601" y="2205"/>
                    <a:pt x="5223" y="1759"/>
                    <a:pt x="4706" y="1656"/>
                  </a:cubicBezTo>
                  <a:lnTo>
                    <a:pt x="4708" y="1654"/>
                  </a:lnTo>
                  <a:cubicBezTo>
                    <a:pt x="4635" y="1640"/>
                    <a:pt x="4561" y="1633"/>
                    <a:pt x="4486" y="1633"/>
                  </a:cubicBezTo>
                  <a:cubicBezTo>
                    <a:pt x="4412" y="1633"/>
                    <a:pt x="4337" y="1640"/>
                    <a:pt x="4264" y="1654"/>
                  </a:cubicBezTo>
                  <a:cubicBezTo>
                    <a:pt x="4277" y="1614"/>
                    <a:pt x="4287" y="1574"/>
                    <a:pt x="4295" y="1532"/>
                  </a:cubicBezTo>
                  <a:cubicBezTo>
                    <a:pt x="4428" y="870"/>
                    <a:pt x="4026" y="220"/>
                    <a:pt x="3374" y="45"/>
                  </a:cubicBezTo>
                  <a:cubicBezTo>
                    <a:pt x="3262" y="15"/>
                    <a:pt x="3150" y="0"/>
                    <a:pt x="3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7594201" y="1416041"/>
              <a:ext cx="55467" cy="44769"/>
            </a:xfrm>
            <a:custGeom>
              <a:avLst/>
              <a:gdLst/>
              <a:ahLst/>
              <a:cxnLst/>
              <a:rect l="l" t="t" r="r" b="b"/>
              <a:pathLst>
                <a:path w="617" h="498" extrusionOk="0">
                  <a:moveTo>
                    <a:pt x="230" y="0"/>
                  </a:moveTo>
                  <a:cubicBezTo>
                    <a:pt x="167" y="0"/>
                    <a:pt x="101" y="14"/>
                    <a:pt x="33" y="49"/>
                  </a:cubicBezTo>
                  <a:lnTo>
                    <a:pt x="35" y="47"/>
                  </a:lnTo>
                  <a:lnTo>
                    <a:pt x="35" y="47"/>
                  </a:lnTo>
                  <a:cubicBezTo>
                    <a:pt x="1" y="65"/>
                    <a:pt x="18" y="110"/>
                    <a:pt x="48" y="110"/>
                  </a:cubicBezTo>
                  <a:cubicBezTo>
                    <a:pt x="53" y="110"/>
                    <a:pt x="58" y="109"/>
                    <a:pt x="64" y="106"/>
                  </a:cubicBezTo>
                  <a:cubicBezTo>
                    <a:pt x="102" y="87"/>
                    <a:pt x="142" y="74"/>
                    <a:pt x="184" y="70"/>
                  </a:cubicBezTo>
                  <a:lnTo>
                    <a:pt x="184" y="70"/>
                  </a:lnTo>
                  <a:cubicBezTo>
                    <a:pt x="144" y="104"/>
                    <a:pt x="113" y="178"/>
                    <a:pt x="109" y="266"/>
                  </a:cubicBezTo>
                  <a:cubicBezTo>
                    <a:pt x="102" y="390"/>
                    <a:pt x="148" y="493"/>
                    <a:pt x="212" y="497"/>
                  </a:cubicBezTo>
                  <a:cubicBezTo>
                    <a:pt x="214" y="497"/>
                    <a:pt x="215" y="497"/>
                    <a:pt x="216" y="497"/>
                  </a:cubicBezTo>
                  <a:cubicBezTo>
                    <a:pt x="279" y="497"/>
                    <a:pt x="336" y="401"/>
                    <a:pt x="342" y="280"/>
                  </a:cubicBezTo>
                  <a:cubicBezTo>
                    <a:pt x="348" y="188"/>
                    <a:pt x="323" y="108"/>
                    <a:pt x="285" y="72"/>
                  </a:cubicBezTo>
                  <a:lnTo>
                    <a:pt x="285" y="72"/>
                  </a:lnTo>
                  <a:cubicBezTo>
                    <a:pt x="384" y="89"/>
                    <a:pt x="476" y="133"/>
                    <a:pt x="554" y="198"/>
                  </a:cubicBezTo>
                  <a:cubicBezTo>
                    <a:pt x="560" y="203"/>
                    <a:pt x="567" y="206"/>
                    <a:pt x="575" y="206"/>
                  </a:cubicBezTo>
                  <a:cubicBezTo>
                    <a:pt x="577" y="206"/>
                    <a:pt x="580" y="206"/>
                    <a:pt x="582" y="205"/>
                  </a:cubicBezTo>
                  <a:cubicBezTo>
                    <a:pt x="609" y="199"/>
                    <a:pt x="617" y="167"/>
                    <a:pt x="598" y="150"/>
                  </a:cubicBezTo>
                  <a:cubicBezTo>
                    <a:pt x="589" y="141"/>
                    <a:pt x="431" y="0"/>
                    <a:pt x="230" y="0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7697494" y="1423143"/>
              <a:ext cx="53849" cy="44859"/>
            </a:xfrm>
            <a:custGeom>
              <a:avLst/>
              <a:gdLst/>
              <a:ahLst/>
              <a:cxnLst/>
              <a:rect l="l" t="t" r="r" b="b"/>
              <a:pathLst>
                <a:path w="599" h="499" extrusionOk="0">
                  <a:moveTo>
                    <a:pt x="184" y="1"/>
                  </a:moveTo>
                  <a:cubicBezTo>
                    <a:pt x="138" y="1"/>
                    <a:pt x="89" y="8"/>
                    <a:pt x="38" y="27"/>
                  </a:cubicBezTo>
                  <a:lnTo>
                    <a:pt x="38" y="29"/>
                  </a:lnTo>
                  <a:cubicBezTo>
                    <a:pt x="0" y="43"/>
                    <a:pt x="16" y="92"/>
                    <a:pt x="48" y="92"/>
                  </a:cubicBezTo>
                  <a:cubicBezTo>
                    <a:pt x="52" y="92"/>
                    <a:pt x="56" y="92"/>
                    <a:pt x="61" y="90"/>
                  </a:cubicBezTo>
                  <a:cubicBezTo>
                    <a:pt x="78" y="84"/>
                    <a:pt x="95" y="79"/>
                    <a:pt x="110" y="77"/>
                  </a:cubicBezTo>
                  <a:lnTo>
                    <a:pt x="110" y="77"/>
                  </a:lnTo>
                  <a:cubicBezTo>
                    <a:pt x="74" y="113"/>
                    <a:pt x="47" y="183"/>
                    <a:pt x="44" y="267"/>
                  </a:cubicBezTo>
                  <a:cubicBezTo>
                    <a:pt x="36" y="391"/>
                    <a:pt x="84" y="494"/>
                    <a:pt x="147" y="498"/>
                  </a:cubicBezTo>
                  <a:cubicBezTo>
                    <a:pt x="148" y="498"/>
                    <a:pt x="149" y="498"/>
                    <a:pt x="150" y="498"/>
                  </a:cubicBezTo>
                  <a:cubicBezTo>
                    <a:pt x="214" y="498"/>
                    <a:pt x="271" y="402"/>
                    <a:pt x="276" y="279"/>
                  </a:cubicBezTo>
                  <a:cubicBezTo>
                    <a:pt x="282" y="187"/>
                    <a:pt x="257" y="109"/>
                    <a:pt x="219" y="71"/>
                  </a:cubicBezTo>
                  <a:lnTo>
                    <a:pt x="219" y="71"/>
                  </a:lnTo>
                  <a:cubicBezTo>
                    <a:pt x="402" y="88"/>
                    <a:pt x="534" y="241"/>
                    <a:pt x="536" y="242"/>
                  </a:cubicBezTo>
                  <a:cubicBezTo>
                    <a:pt x="542" y="251"/>
                    <a:pt x="551" y="255"/>
                    <a:pt x="560" y="255"/>
                  </a:cubicBezTo>
                  <a:cubicBezTo>
                    <a:pt x="568" y="255"/>
                    <a:pt x="575" y="252"/>
                    <a:pt x="581" y="246"/>
                  </a:cubicBezTo>
                  <a:cubicBezTo>
                    <a:pt x="597" y="235"/>
                    <a:pt x="598" y="214"/>
                    <a:pt x="585" y="199"/>
                  </a:cubicBezTo>
                  <a:cubicBezTo>
                    <a:pt x="577" y="189"/>
                    <a:pt x="413" y="1"/>
                    <a:pt x="184" y="1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7648050" y="1571026"/>
              <a:ext cx="29666" cy="11327"/>
            </a:xfrm>
            <a:custGeom>
              <a:avLst/>
              <a:gdLst/>
              <a:ahLst/>
              <a:cxnLst/>
              <a:rect l="l" t="t" r="r" b="b"/>
              <a:pathLst>
                <a:path w="330" h="126" extrusionOk="0">
                  <a:moveTo>
                    <a:pt x="274" y="1"/>
                  </a:moveTo>
                  <a:cubicBezTo>
                    <a:pt x="266" y="1"/>
                    <a:pt x="257" y="4"/>
                    <a:pt x="248" y="12"/>
                  </a:cubicBezTo>
                  <a:cubicBezTo>
                    <a:pt x="219" y="36"/>
                    <a:pt x="184" y="48"/>
                    <a:pt x="148" y="48"/>
                  </a:cubicBezTo>
                  <a:cubicBezTo>
                    <a:pt x="123" y="48"/>
                    <a:pt x="98" y="42"/>
                    <a:pt x="75" y="30"/>
                  </a:cubicBezTo>
                  <a:cubicBezTo>
                    <a:pt x="69" y="27"/>
                    <a:pt x="63" y="26"/>
                    <a:pt x="57" y="26"/>
                  </a:cubicBezTo>
                  <a:cubicBezTo>
                    <a:pt x="20" y="26"/>
                    <a:pt x="1" y="80"/>
                    <a:pt x="41" y="98"/>
                  </a:cubicBezTo>
                  <a:cubicBezTo>
                    <a:pt x="75" y="116"/>
                    <a:pt x="112" y="125"/>
                    <a:pt x="150" y="125"/>
                  </a:cubicBezTo>
                  <a:cubicBezTo>
                    <a:pt x="154" y="125"/>
                    <a:pt x="157" y="125"/>
                    <a:pt x="161" y="125"/>
                  </a:cubicBezTo>
                  <a:cubicBezTo>
                    <a:pt x="212" y="123"/>
                    <a:pt x="262" y="102"/>
                    <a:pt x="300" y="68"/>
                  </a:cubicBezTo>
                  <a:cubicBezTo>
                    <a:pt x="329" y="41"/>
                    <a:pt x="304" y="1"/>
                    <a:pt x="274" y="1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7619373" y="1530032"/>
              <a:ext cx="77851" cy="28677"/>
            </a:xfrm>
            <a:custGeom>
              <a:avLst/>
              <a:gdLst/>
              <a:ahLst/>
              <a:cxnLst/>
              <a:rect l="l" t="t" r="r" b="b"/>
              <a:pathLst>
                <a:path w="866" h="319" extrusionOk="0">
                  <a:moveTo>
                    <a:pt x="788" y="0"/>
                  </a:moveTo>
                  <a:cubicBezTo>
                    <a:pt x="770" y="0"/>
                    <a:pt x="751" y="9"/>
                    <a:pt x="739" y="30"/>
                  </a:cubicBezTo>
                  <a:cubicBezTo>
                    <a:pt x="672" y="133"/>
                    <a:pt x="560" y="196"/>
                    <a:pt x="438" y="198"/>
                  </a:cubicBezTo>
                  <a:lnTo>
                    <a:pt x="432" y="198"/>
                  </a:lnTo>
                  <a:cubicBezTo>
                    <a:pt x="424" y="198"/>
                    <a:pt x="416" y="198"/>
                    <a:pt x="408" y="198"/>
                  </a:cubicBezTo>
                  <a:cubicBezTo>
                    <a:pt x="215" y="198"/>
                    <a:pt x="133" y="91"/>
                    <a:pt x="131" y="91"/>
                  </a:cubicBezTo>
                  <a:cubicBezTo>
                    <a:pt x="118" y="73"/>
                    <a:pt x="101" y="65"/>
                    <a:pt x="84" y="65"/>
                  </a:cubicBezTo>
                  <a:cubicBezTo>
                    <a:pt x="41" y="65"/>
                    <a:pt x="1" y="116"/>
                    <a:pt x="35" y="161"/>
                  </a:cubicBezTo>
                  <a:cubicBezTo>
                    <a:pt x="41" y="169"/>
                    <a:pt x="157" y="318"/>
                    <a:pt x="410" y="318"/>
                  </a:cubicBezTo>
                  <a:cubicBezTo>
                    <a:pt x="419" y="318"/>
                    <a:pt x="428" y="318"/>
                    <a:pt x="438" y="318"/>
                  </a:cubicBezTo>
                  <a:lnTo>
                    <a:pt x="443" y="318"/>
                  </a:lnTo>
                  <a:cubicBezTo>
                    <a:pt x="607" y="312"/>
                    <a:pt x="758" y="224"/>
                    <a:pt x="844" y="85"/>
                  </a:cubicBezTo>
                  <a:cubicBezTo>
                    <a:pt x="866" y="40"/>
                    <a:pt x="827" y="0"/>
                    <a:pt x="788" y="0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7622159" y="1434380"/>
              <a:ext cx="51781" cy="75963"/>
            </a:xfrm>
            <a:custGeom>
              <a:avLst/>
              <a:gdLst/>
              <a:ahLst/>
              <a:cxnLst/>
              <a:rect l="l" t="t" r="r" b="b"/>
              <a:pathLst>
                <a:path w="576" h="845" extrusionOk="0">
                  <a:moveTo>
                    <a:pt x="506" y="0"/>
                  </a:moveTo>
                  <a:cubicBezTo>
                    <a:pt x="484" y="0"/>
                    <a:pt x="462" y="13"/>
                    <a:pt x="454" y="41"/>
                  </a:cubicBezTo>
                  <a:cubicBezTo>
                    <a:pt x="376" y="304"/>
                    <a:pt x="247" y="474"/>
                    <a:pt x="41" y="577"/>
                  </a:cubicBezTo>
                  <a:cubicBezTo>
                    <a:pt x="2" y="594"/>
                    <a:pt x="1" y="648"/>
                    <a:pt x="35" y="672"/>
                  </a:cubicBezTo>
                  <a:lnTo>
                    <a:pt x="273" y="835"/>
                  </a:lnTo>
                  <a:cubicBezTo>
                    <a:pt x="283" y="840"/>
                    <a:pt x="292" y="844"/>
                    <a:pt x="304" y="844"/>
                  </a:cubicBezTo>
                  <a:cubicBezTo>
                    <a:pt x="304" y="844"/>
                    <a:pt x="305" y="844"/>
                    <a:pt x="306" y="844"/>
                  </a:cubicBezTo>
                  <a:cubicBezTo>
                    <a:pt x="360" y="844"/>
                    <a:pt x="381" y="775"/>
                    <a:pt x="336" y="743"/>
                  </a:cubicBezTo>
                  <a:lnTo>
                    <a:pt x="170" y="630"/>
                  </a:lnTo>
                  <a:cubicBezTo>
                    <a:pt x="359" y="512"/>
                    <a:pt x="485" y="333"/>
                    <a:pt x="561" y="74"/>
                  </a:cubicBezTo>
                  <a:cubicBezTo>
                    <a:pt x="575" y="30"/>
                    <a:pt x="540" y="0"/>
                    <a:pt x="506" y="0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7716103" y="1628650"/>
              <a:ext cx="148061" cy="97539"/>
            </a:xfrm>
            <a:custGeom>
              <a:avLst/>
              <a:gdLst/>
              <a:ahLst/>
              <a:cxnLst/>
              <a:rect l="l" t="t" r="r" b="b"/>
              <a:pathLst>
                <a:path w="1647" h="1085" extrusionOk="0">
                  <a:moveTo>
                    <a:pt x="1646" y="1"/>
                  </a:moveTo>
                  <a:lnTo>
                    <a:pt x="1646" y="1"/>
                  </a:lnTo>
                  <a:cubicBezTo>
                    <a:pt x="1583" y="75"/>
                    <a:pt x="1509" y="140"/>
                    <a:pt x="1427" y="191"/>
                  </a:cubicBezTo>
                  <a:cubicBezTo>
                    <a:pt x="1134" y="365"/>
                    <a:pt x="791" y="439"/>
                    <a:pt x="452" y="439"/>
                  </a:cubicBezTo>
                  <a:cubicBezTo>
                    <a:pt x="304" y="439"/>
                    <a:pt x="156" y="425"/>
                    <a:pt x="14" y="399"/>
                  </a:cubicBezTo>
                  <a:lnTo>
                    <a:pt x="1" y="399"/>
                  </a:lnTo>
                  <a:lnTo>
                    <a:pt x="16" y="748"/>
                  </a:lnTo>
                  <a:lnTo>
                    <a:pt x="31" y="1082"/>
                  </a:lnTo>
                  <a:cubicBezTo>
                    <a:pt x="62" y="1084"/>
                    <a:pt x="93" y="1085"/>
                    <a:pt x="124" y="1085"/>
                  </a:cubicBezTo>
                  <a:cubicBezTo>
                    <a:pt x="768" y="1085"/>
                    <a:pt x="1422" y="689"/>
                    <a:pt x="1646" y="1"/>
                  </a:cubicBez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6469481" y="2117787"/>
              <a:ext cx="158309" cy="93314"/>
            </a:xfrm>
            <a:custGeom>
              <a:avLst/>
              <a:gdLst/>
              <a:ahLst/>
              <a:cxnLst/>
              <a:rect l="l" t="t" r="r" b="b"/>
              <a:pathLst>
                <a:path w="1761" h="1038" extrusionOk="0">
                  <a:moveTo>
                    <a:pt x="1760" y="0"/>
                  </a:moveTo>
                  <a:cubicBezTo>
                    <a:pt x="1697" y="77"/>
                    <a:pt x="1623" y="139"/>
                    <a:pt x="1539" y="191"/>
                  </a:cubicBezTo>
                  <a:cubicBezTo>
                    <a:pt x="1247" y="365"/>
                    <a:pt x="905" y="439"/>
                    <a:pt x="566" y="439"/>
                  </a:cubicBezTo>
                  <a:cubicBezTo>
                    <a:pt x="418" y="439"/>
                    <a:pt x="271" y="425"/>
                    <a:pt x="128" y="399"/>
                  </a:cubicBezTo>
                  <a:lnTo>
                    <a:pt x="115" y="399"/>
                  </a:lnTo>
                  <a:lnTo>
                    <a:pt x="57" y="734"/>
                  </a:lnTo>
                  <a:lnTo>
                    <a:pt x="0" y="1034"/>
                  </a:lnTo>
                  <a:cubicBezTo>
                    <a:pt x="36" y="1036"/>
                    <a:pt x="72" y="1037"/>
                    <a:pt x="109" y="1037"/>
                  </a:cubicBezTo>
                  <a:cubicBezTo>
                    <a:pt x="762" y="1037"/>
                    <a:pt x="1538" y="683"/>
                    <a:pt x="1760" y="0"/>
                  </a:cubicBez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6628422" y="1985996"/>
              <a:ext cx="143387" cy="131700"/>
            </a:xfrm>
            <a:custGeom>
              <a:avLst/>
              <a:gdLst/>
              <a:ahLst/>
              <a:cxnLst/>
              <a:rect l="l" t="t" r="r" b="b"/>
              <a:pathLst>
                <a:path w="1595" h="1465" extrusionOk="0">
                  <a:moveTo>
                    <a:pt x="891" y="1"/>
                  </a:moveTo>
                  <a:cubicBezTo>
                    <a:pt x="658" y="1"/>
                    <a:pt x="367" y="156"/>
                    <a:pt x="0" y="595"/>
                  </a:cubicBezTo>
                  <a:lnTo>
                    <a:pt x="2" y="774"/>
                  </a:lnTo>
                  <a:cubicBezTo>
                    <a:pt x="6" y="1162"/>
                    <a:pt x="329" y="1464"/>
                    <a:pt x="681" y="1464"/>
                  </a:cubicBezTo>
                  <a:cubicBezTo>
                    <a:pt x="772" y="1464"/>
                    <a:pt x="865" y="1444"/>
                    <a:pt x="955" y="1400"/>
                  </a:cubicBezTo>
                  <a:cubicBezTo>
                    <a:pt x="1457" y="1155"/>
                    <a:pt x="1594" y="423"/>
                    <a:pt x="1255" y="143"/>
                  </a:cubicBezTo>
                  <a:cubicBezTo>
                    <a:pt x="1152" y="57"/>
                    <a:pt x="1032" y="1"/>
                    <a:pt x="891" y="1"/>
                  </a:cubicBezTo>
                  <a:close/>
                </a:path>
              </a:pathLst>
            </a:custGeom>
            <a:solidFill>
              <a:srgbClr val="E6A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6946853" y="2212595"/>
              <a:ext cx="83875" cy="58325"/>
            </a:xfrm>
            <a:custGeom>
              <a:avLst/>
              <a:gdLst/>
              <a:ahLst/>
              <a:cxnLst/>
              <a:rect l="l" t="t" r="r" b="b"/>
              <a:pathLst>
                <a:path w="3355" h="2333" extrusionOk="0">
                  <a:moveTo>
                    <a:pt x="816" y="2328"/>
                  </a:moveTo>
                  <a:cubicBezTo>
                    <a:pt x="1102" y="2288"/>
                    <a:pt x="1434" y="1848"/>
                    <a:pt x="1720" y="1661"/>
                  </a:cubicBezTo>
                  <a:cubicBezTo>
                    <a:pt x="2006" y="1474"/>
                    <a:pt x="2264" y="1327"/>
                    <a:pt x="2530" y="1208"/>
                  </a:cubicBezTo>
                  <a:cubicBezTo>
                    <a:pt x="2796" y="1089"/>
                    <a:pt x="3213" y="1138"/>
                    <a:pt x="3316" y="947"/>
                  </a:cubicBezTo>
                  <a:cubicBezTo>
                    <a:pt x="3419" y="757"/>
                    <a:pt x="3304" y="200"/>
                    <a:pt x="3149" y="65"/>
                  </a:cubicBezTo>
                  <a:cubicBezTo>
                    <a:pt x="2994" y="-70"/>
                    <a:pt x="2705" y="30"/>
                    <a:pt x="2387" y="137"/>
                  </a:cubicBezTo>
                  <a:cubicBezTo>
                    <a:pt x="2070" y="244"/>
                    <a:pt x="1641" y="414"/>
                    <a:pt x="1244" y="708"/>
                  </a:cubicBezTo>
                  <a:cubicBezTo>
                    <a:pt x="847" y="1002"/>
                    <a:pt x="77" y="1629"/>
                    <a:pt x="6" y="1899"/>
                  </a:cubicBezTo>
                  <a:cubicBezTo>
                    <a:pt x="-65" y="2169"/>
                    <a:pt x="530" y="2368"/>
                    <a:pt x="816" y="2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id="{51A68A13-7073-835F-560D-E68C8EFE4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6" y="86929"/>
            <a:ext cx="8626986" cy="530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Read the passage again and tick True or False.</a:t>
            </a:r>
            <a:b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6F8450-4FE6-7BDA-8391-3442551CE9D7}"/>
              </a:ext>
            </a:extLst>
          </p:cNvPr>
          <p:cNvGraphicFramePr>
            <a:graphicFrameLocks noGrp="1"/>
          </p:cNvGraphicFramePr>
          <p:nvPr/>
        </p:nvGraphicFramePr>
        <p:xfrm>
          <a:off x="391886" y="617221"/>
          <a:ext cx="8480652" cy="419889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08889">
                  <a:extLst>
                    <a:ext uri="{9D8B030D-6E8A-4147-A177-3AD203B41FA5}">
                      <a16:colId xmlns:a16="http://schemas.microsoft.com/office/drawing/2014/main" val="20409051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04409270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val="763484617"/>
                    </a:ext>
                  </a:extLst>
                </a:gridCol>
              </a:tblGrid>
              <a:tr h="576058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39717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Community service allows students to develop themselves.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40585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Each student can join only one project.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5267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They tutor younger students.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598781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Local children receive postcards from the Postcard-to-Help project.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935296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Students receive plants when they give paper.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514211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4E9EF0-5991-379B-6C2A-504AFBF23756}"/>
              </a:ext>
            </a:extLst>
          </p:cNvPr>
          <p:cNvCxnSpPr>
            <a:cxnSpLocks/>
          </p:cNvCxnSpPr>
          <p:nvPr/>
        </p:nvCxnSpPr>
        <p:spPr>
          <a:xfrm>
            <a:off x="778247" y="1532532"/>
            <a:ext cx="211404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9EC2F0-0C78-F1B8-459F-0C1381E2CEB0}"/>
              </a:ext>
            </a:extLst>
          </p:cNvPr>
          <p:cNvCxnSpPr>
            <a:cxnSpLocks/>
          </p:cNvCxnSpPr>
          <p:nvPr/>
        </p:nvCxnSpPr>
        <p:spPr>
          <a:xfrm>
            <a:off x="2984734" y="1532532"/>
            <a:ext cx="72256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691426-C45C-335F-6260-6461A30E0BF9}"/>
              </a:ext>
            </a:extLst>
          </p:cNvPr>
          <p:cNvCxnSpPr>
            <a:cxnSpLocks/>
          </p:cNvCxnSpPr>
          <p:nvPr/>
        </p:nvCxnSpPr>
        <p:spPr>
          <a:xfrm>
            <a:off x="3789803" y="1532532"/>
            <a:ext cx="95116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B018A-6228-D16F-1D48-348801B88744}"/>
              </a:ext>
            </a:extLst>
          </p:cNvPr>
          <p:cNvCxnSpPr>
            <a:cxnSpLocks/>
          </p:cNvCxnSpPr>
          <p:nvPr/>
        </p:nvCxnSpPr>
        <p:spPr>
          <a:xfrm>
            <a:off x="5141525" y="1532532"/>
            <a:ext cx="95116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481068-282F-79E6-A873-0135C43E4B4E}"/>
              </a:ext>
            </a:extLst>
          </p:cNvPr>
          <p:cNvCxnSpPr>
            <a:cxnSpLocks/>
          </p:cNvCxnSpPr>
          <p:nvPr/>
        </p:nvCxnSpPr>
        <p:spPr>
          <a:xfrm>
            <a:off x="778247" y="2436993"/>
            <a:ext cx="142824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69711F-3D66-56E9-4B1B-00A9B56F3E7E}"/>
              </a:ext>
            </a:extLst>
          </p:cNvPr>
          <p:cNvCxnSpPr>
            <a:cxnSpLocks/>
          </p:cNvCxnSpPr>
          <p:nvPr/>
        </p:nvCxnSpPr>
        <p:spPr>
          <a:xfrm>
            <a:off x="3253091" y="2436993"/>
            <a:ext cx="188843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002FD7-A593-E6AD-D0ED-25C3075404CB}"/>
              </a:ext>
            </a:extLst>
          </p:cNvPr>
          <p:cNvCxnSpPr>
            <a:cxnSpLocks/>
          </p:cNvCxnSpPr>
          <p:nvPr/>
        </p:nvCxnSpPr>
        <p:spPr>
          <a:xfrm>
            <a:off x="1374595" y="3122793"/>
            <a:ext cx="57347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AEA4B8-6C17-9F38-E087-072CE7D169A0}"/>
              </a:ext>
            </a:extLst>
          </p:cNvPr>
          <p:cNvCxnSpPr>
            <a:cxnSpLocks/>
          </p:cNvCxnSpPr>
          <p:nvPr/>
        </p:nvCxnSpPr>
        <p:spPr>
          <a:xfrm>
            <a:off x="2020638" y="3122793"/>
            <a:ext cx="200471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0EEB30-7F9A-D1AF-4CE2-BF0E48FA839E}"/>
              </a:ext>
            </a:extLst>
          </p:cNvPr>
          <p:cNvCxnSpPr>
            <a:cxnSpLocks/>
          </p:cNvCxnSpPr>
          <p:nvPr/>
        </p:nvCxnSpPr>
        <p:spPr>
          <a:xfrm>
            <a:off x="778247" y="3699155"/>
            <a:ext cx="154751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C58C48-A944-955B-CE3F-033662601DDC}"/>
              </a:ext>
            </a:extLst>
          </p:cNvPr>
          <p:cNvCxnSpPr>
            <a:cxnSpLocks/>
          </p:cNvCxnSpPr>
          <p:nvPr/>
        </p:nvCxnSpPr>
        <p:spPr>
          <a:xfrm>
            <a:off x="2398325" y="3699155"/>
            <a:ext cx="195501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00EBE5-059D-8F03-A758-FF7BB781015B}"/>
              </a:ext>
            </a:extLst>
          </p:cNvPr>
          <p:cNvCxnSpPr>
            <a:cxnSpLocks/>
          </p:cNvCxnSpPr>
          <p:nvPr/>
        </p:nvCxnSpPr>
        <p:spPr>
          <a:xfrm>
            <a:off x="493006" y="4027253"/>
            <a:ext cx="276008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504FF3-E295-0877-7DDE-D13473DA9214}"/>
              </a:ext>
            </a:extLst>
          </p:cNvPr>
          <p:cNvCxnSpPr>
            <a:cxnSpLocks/>
          </p:cNvCxnSpPr>
          <p:nvPr/>
        </p:nvCxnSpPr>
        <p:spPr>
          <a:xfrm>
            <a:off x="761363" y="4593783"/>
            <a:ext cx="98792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C864CD-D848-F989-444B-EEA6A5189255}"/>
              </a:ext>
            </a:extLst>
          </p:cNvPr>
          <p:cNvCxnSpPr>
            <a:cxnSpLocks/>
          </p:cNvCxnSpPr>
          <p:nvPr/>
        </p:nvCxnSpPr>
        <p:spPr>
          <a:xfrm>
            <a:off x="1814911" y="4593783"/>
            <a:ext cx="1564393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C45D2B5-2B22-4067-9E66-1B9BB56AF29E}"/>
              </a:ext>
            </a:extLst>
          </p:cNvPr>
          <p:cNvCxnSpPr>
            <a:cxnSpLocks/>
          </p:cNvCxnSpPr>
          <p:nvPr/>
        </p:nvCxnSpPr>
        <p:spPr>
          <a:xfrm>
            <a:off x="4740965" y="4593783"/>
            <a:ext cx="1172817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567;p40">
            <a:extLst>
              <a:ext uri="{FF2B5EF4-FFF2-40B4-BE49-F238E27FC236}">
                <a16:creationId xmlns:a16="http://schemas.microsoft.com/office/drawing/2014/main" id="{52767467-2DC2-D200-F584-222174965F78}"/>
              </a:ext>
            </a:extLst>
          </p:cNvPr>
          <p:cNvSpPr txBox="1">
            <a:spLocks/>
          </p:cNvSpPr>
          <p:nvPr/>
        </p:nvSpPr>
        <p:spPr>
          <a:xfrm>
            <a:off x="6493247" y="1220782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567;p40">
            <a:extLst>
              <a:ext uri="{FF2B5EF4-FFF2-40B4-BE49-F238E27FC236}">
                <a16:creationId xmlns:a16="http://schemas.microsoft.com/office/drawing/2014/main" id="{DEDE9EAD-05C8-9BF8-3E8C-181A2285F45D}"/>
              </a:ext>
            </a:extLst>
          </p:cNvPr>
          <p:cNvSpPr txBox="1">
            <a:spLocks/>
          </p:cNvSpPr>
          <p:nvPr/>
        </p:nvSpPr>
        <p:spPr>
          <a:xfrm>
            <a:off x="6493247" y="2633946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567;p40">
            <a:extLst>
              <a:ext uri="{FF2B5EF4-FFF2-40B4-BE49-F238E27FC236}">
                <a16:creationId xmlns:a16="http://schemas.microsoft.com/office/drawing/2014/main" id="{685C0AC7-5435-ECD2-13F6-CC7CE4764E31}"/>
              </a:ext>
            </a:extLst>
          </p:cNvPr>
          <p:cNvSpPr txBox="1">
            <a:spLocks/>
          </p:cNvSpPr>
          <p:nvPr/>
        </p:nvSpPr>
        <p:spPr>
          <a:xfrm>
            <a:off x="6493247" y="4102528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567;p40">
            <a:extLst>
              <a:ext uri="{FF2B5EF4-FFF2-40B4-BE49-F238E27FC236}">
                <a16:creationId xmlns:a16="http://schemas.microsoft.com/office/drawing/2014/main" id="{4029113D-83E0-EB1D-C9F7-C93D6D098986}"/>
              </a:ext>
            </a:extLst>
          </p:cNvPr>
          <p:cNvSpPr txBox="1">
            <a:spLocks/>
          </p:cNvSpPr>
          <p:nvPr/>
        </p:nvSpPr>
        <p:spPr>
          <a:xfrm>
            <a:off x="7947974" y="2011503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567;p40">
            <a:extLst>
              <a:ext uri="{FF2B5EF4-FFF2-40B4-BE49-F238E27FC236}">
                <a16:creationId xmlns:a16="http://schemas.microsoft.com/office/drawing/2014/main" id="{A8A151B7-3CA5-F710-6AF9-82A8EF23CF03}"/>
              </a:ext>
            </a:extLst>
          </p:cNvPr>
          <p:cNvSpPr txBox="1">
            <a:spLocks/>
          </p:cNvSpPr>
          <p:nvPr/>
        </p:nvSpPr>
        <p:spPr>
          <a:xfrm>
            <a:off x="7947974" y="3424667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1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50"/>
          <p:cNvSpPr/>
          <p:nvPr/>
        </p:nvSpPr>
        <p:spPr>
          <a:xfrm>
            <a:off x="2264298" y="3045238"/>
            <a:ext cx="2449328" cy="234848"/>
          </a:xfrm>
          <a:prstGeom prst="roundRect">
            <a:avLst>
              <a:gd name="adj" fmla="val 50000"/>
            </a:avLst>
          </a:prstGeom>
          <a:solidFill>
            <a:srgbClr val="FFD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0" name="Google Shape;1150;p50"/>
          <p:cNvSpPr/>
          <p:nvPr/>
        </p:nvSpPr>
        <p:spPr>
          <a:xfrm>
            <a:off x="718500" y="1867325"/>
            <a:ext cx="1515600" cy="1515600"/>
          </a:xfrm>
          <a:prstGeom prst="ellipse">
            <a:avLst/>
          </a:prstGeom>
          <a:solidFill>
            <a:srgbClr val="8D5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50"/>
          <p:cNvSpPr txBox="1">
            <a:spLocks noGrp="1"/>
          </p:cNvSpPr>
          <p:nvPr>
            <p:ph type="title" idx="2"/>
          </p:nvPr>
        </p:nvSpPr>
        <p:spPr>
          <a:xfrm>
            <a:off x="2296550" y="2204601"/>
            <a:ext cx="2740200" cy="973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SPEAKING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153" name="Google Shape;1153;p50"/>
          <p:cNvSpPr txBox="1">
            <a:spLocks noGrp="1"/>
          </p:cNvSpPr>
          <p:nvPr>
            <p:ph type="title"/>
          </p:nvPr>
        </p:nvSpPr>
        <p:spPr>
          <a:xfrm flipH="1">
            <a:off x="739800" y="1895850"/>
            <a:ext cx="14730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154" name="Google Shape;1154;p50"/>
          <p:cNvGrpSpPr/>
          <p:nvPr/>
        </p:nvGrpSpPr>
        <p:grpSpPr>
          <a:xfrm>
            <a:off x="5078509" y="1363124"/>
            <a:ext cx="3643845" cy="3088835"/>
            <a:chOff x="472275" y="1313325"/>
            <a:chExt cx="3890919" cy="3298275"/>
          </a:xfrm>
        </p:grpSpPr>
        <p:sp>
          <p:nvSpPr>
            <p:cNvPr id="1155" name="Google Shape;1155;p50"/>
            <p:cNvSpPr/>
            <p:nvPr/>
          </p:nvSpPr>
          <p:spPr>
            <a:xfrm>
              <a:off x="472275" y="4391294"/>
              <a:ext cx="3890919" cy="220306"/>
            </a:xfrm>
            <a:custGeom>
              <a:avLst/>
              <a:gdLst/>
              <a:ahLst/>
              <a:cxnLst/>
              <a:rect l="l" t="t" r="r" b="b"/>
              <a:pathLst>
                <a:path w="48039" h="2720" extrusionOk="0">
                  <a:moveTo>
                    <a:pt x="24020" y="1"/>
                  </a:moveTo>
                  <a:cubicBezTo>
                    <a:pt x="17649" y="1"/>
                    <a:pt x="11541" y="144"/>
                    <a:pt x="7037" y="399"/>
                  </a:cubicBezTo>
                  <a:cubicBezTo>
                    <a:pt x="2533" y="653"/>
                    <a:pt x="1" y="1000"/>
                    <a:pt x="1" y="1360"/>
                  </a:cubicBezTo>
                  <a:cubicBezTo>
                    <a:pt x="1" y="1721"/>
                    <a:pt x="2533" y="2066"/>
                    <a:pt x="7037" y="2321"/>
                  </a:cubicBezTo>
                  <a:cubicBezTo>
                    <a:pt x="11541" y="2577"/>
                    <a:pt x="17649" y="2720"/>
                    <a:pt x="24020" y="2720"/>
                  </a:cubicBezTo>
                  <a:cubicBezTo>
                    <a:pt x="30391" y="2720"/>
                    <a:pt x="36499" y="2577"/>
                    <a:pt x="41004" y="2321"/>
                  </a:cubicBezTo>
                  <a:cubicBezTo>
                    <a:pt x="45508" y="2066"/>
                    <a:pt x="48038" y="1721"/>
                    <a:pt x="48038" y="1360"/>
                  </a:cubicBezTo>
                  <a:cubicBezTo>
                    <a:pt x="48038" y="1000"/>
                    <a:pt x="45508" y="653"/>
                    <a:pt x="41004" y="399"/>
                  </a:cubicBezTo>
                  <a:cubicBezTo>
                    <a:pt x="36499" y="144"/>
                    <a:pt x="30391" y="1"/>
                    <a:pt x="24020" y="1"/>
                  </a:cubicBezTo>
                  <a:close/>
                </a:path>
              </a:pathLst>
            </a:custGeom>
            <a:solidFill>
              <a:srgbClr val="FFD057">
                <a:alpha val="2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1641011" y="4237650"/>
              <a:ext cx="117929" cy="102783"/>
            </a:xfrm>
            <a:custGeom>
              <a:avLst/>
              <a:gdLst/>
              <a:ahLst/>
              <a:cxnLst/>
              <a:rect l="l" t="t" r="r" b="b"/>
              <a:pathLst>
                <a:path w="1456" h="1269" extrusionOk="0">
                  <a:moveTo>
                    <a:pt x="1455" y="0"/>
                  </a:moveTo>
                  <a:lnTo>
                    <a:pt x="0" y="37"/>
                  </a:lnTo>
                  <a:lnTo>
                    <a:pt x="48" y="1268"/>
                  </a:lnTo>
                  <a:lnTo>
                    <a:pt x="1396" y="1268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B55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1602539" y="4309896"/>
              <a:ext cx="427330" cy="203054"/>
            </a:xfrm>
            <a:custGeom>
              <a:avLst/>
              <a:gdLst/>
              <a:ahLst/>
              <a:cxnLst/>
              <a:rect l="l" t="t" r="r" b="b"/>
              <a:pathLst>
                <a:path w="5276" h="2507" extrusionOk="0">
                  <a:moveTo>
                    <a:pt x="1830" y="0"/>
                  </a:moveTo>
                  <a:cubicBezTo>
                    <a:pt x="1589" y="0"/>
                    <a:pt x="1281" y="234"/>
                    <a:pt x="968" y="234"/>
                  </a:cubicBezTo>
                  <a:cubicBezTo>
                    <a:pt x="829" y="234"/>
                    <a:pt x="690" y="188"/>
                    <a:pt x="555" y="56"/>
                  </a:cubicBezTo>
                  <a:cubicBezTo>
                    <a:pt x="555" y="56"/>
                    <a:pt x="535" y="52"/>
                    <a:pt x="504" y="52"/>
                  </a:cubicBezTo>
                  <a:cubicBezTo>
                    <a:pt x="415" y="52"/>
                    <a:pt x="241" y="86"/>
                    <a:pt x="241" y="350"/>
                  </a:cubicBezTo>
                  <a:cubicBezTo>
                    <a:pt x="239" y="409"/>
                    <a:pt x="235" y="468"/>
                    <a:pt x="226" y="527"/>
                  </a:cubicBezTo>
                  <a:cubicBezTo>
                    <a:pt x="220" y="571"/>
                    <a:pt x="214" y="617"/>
                    <a:pt x="205" y="668"/>
                  </a:cubicBezTo>
                  <a:cubicBezTo>
                    <a:pt x="138" y="1103"/>
                    <a:pt x="1" y="1791"/>
                    <a:pt x="33" y="2222"/>
                  </a:cubicBezTo>
                  <a:cubicBezTo>
                    <a:pt x="41" y="2339"/>
                    <a:pt x="62" y="2438"/>
                    <a:pt x="100" y="2506"/>
                  </a:cubicBezTo>
                  <a:lnTo>
                    <a:pt x="5201" y="2506"/>
                  </a:lnTo>
                  <a:cubicBezTo>
                    <a:pt x="5201" y="2506"/>
                    <a:pt x="5275" y="2396"/>
                    <a:pt x="5243" y="2222"/>
                  </a:cubicBezTo>
                  <a:cubicBezTo>
                    <a:pt x="5201" y="2005"/>
                    <a:pt x="4987" y="1688"/>
                    <a:pt x="4230" y="1372"/>
                  </a:cubicBezTo>
                  <a:cubicBezTo>
                    <a:pt x="3643" y="1126"/>
                    <a:pt x="2954" y="886"/>
                    <a:pt x="2548" y="521"/>
                  </a:cubicBezTo>
                  <a:cubicBezTo>
                    <a:pt x="2144" y="157"/>
                    <a:pt x="1997" y="52"/>
                    <a:pt x="1997" y="52"/>
                  </a:cubicBezTo>
                  <a:cubicBezTo>
                    <a:pt x="1946" y="15"/>
                    <a:pt x="1890" y="0"/>
                    <a:pt x="1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1605131" y="4489862"/>
              <a:ext cx="424738" cy="23084"/>
            </a:xfrm>
            <a:custGeom>
              <a:avLst/>
              <a:gdLst/>
              <a:ahLst/>
              <a:cxnLst/>
              <a:rect l="l" t="t" r="r" b="b"/>
              <a:pathLst>
                <a:path w="5244" h="285" extrusionOk="0">
                  <a:moveTo>
                    <a:pt x="1" y="0"/>
                  </a:moveTo>
                  <a:cubicBezTo>
                    <a:pt x="9" y="117"/>
                    <a:pt x="30" y="216"/>
                    <a:pt x="68" y="284"/>
                  </a:cubicBezTo>
                  <a:lnTo>
                    <a:pt x="5169" y="284"/>
                  </a:lnTo>
                  <a:cubicBezTo>
                    <a:pt x="5169" y="284"/>
                    <a:pt x="5243" y="174"/>
                    <a:pt x="521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1619062" y="4352579"/>
              <a:ext cx="54915" cy="160370"/>
            </a:xfrm>
            <a:custGeom>
              <a:avLst/>
              <a:gdLst/>
              <a:ahLst/>
              <a:cxnLst/>
              <a:rect l="l" t="t" r="r" b="b"/>
              <a:pathLst>
                <a:path w="678" h="1980" extrusionOk="0">
                  <a:moveTo>
                    <a:pt x="22" y="0"/>
                  </a:moveTo>
                  <a:cubicBezTo>
                    <a:pt x="16" y="44"/>
                    <a:pt x="8" y="92"/>
                    <a:pt x="1" y="141"/>
                  </a:cubicBezTo>
                  <a:cubicBezTo>
                    <a:pt x="210" y="318"/>
                    <a:pt x="514" y="658"/>
                    <a:pt x="538" y="1163"/>
                  </a:cubicBezTo>
                  <a:cubicBezTo>
                    <a:pt x="557" y="1541"/>
                    <a:pt x="414" y="1808"/>
                    <a:pt x="264" y="1979"/>
                  </a:cubicBezTo>
                  <a:lnTo>
                    <a:pt x="414" y="1979"/>
                  </a:lnTo>
                  <a:cubicBezTo>
                    <a:pt x="557" y="1789"/>
                    <a:pt x="678" y="1520"/>
                    <a:pt x="660" y="1156"/>
                  </a:cubicBezTo>
                  <a:cubicBezTo>
                    <a:pt x="630" y="553"/>
                    <a:pt x="248" y="174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1792550" y="4356548"/>
              <a:ext cx="44871" cy="20006"/>
            </a:xfrm>
            <a:custGeom>
              <a:avLst/>
              <a:gdLst/>
              <a:ahLst/>
              <a:cxnLst/>
              <a:rect l="l" t="t" r="r" b="b"/>
              <a:pathLst>
                <a:path w="554" h="247" extrusionOk="0">
                  <a:moveTo>
                    <a:pt x="435" y="0"/>
                  </a:moveTo>
                  <a:cubicBezTo>
                    <a:pt x="428" y="0"/>
                    <a:pt x="421" y="1"/>
                    <a:pt x="414" y="3"/>
                  </a:cubicBezTo>
                  <a:lnTo>
                    <a:pt x="95" y="83"/>
                  </a:lnTo>
                  <a:cubicBezTo>
                    <a:pt x="0" y="106"/>
                    <a:pt x="17" y="247"/>
                    <a:pt x="116" y="247"/>
                  </a:cubicBezTo>
                  <a:cubicBezTo>
                    <a:pt x="122" y="247"/>
                    <a:pt x="130" y="247"/>
                    <a:pt x="135" y="245"/>
                  </a:cubicBezTo>
                  <a:lnTo>
                    <a:pt x="454" y="167"/>
                  </a:lnTo>
                  <a:cubicBezTo>
                    <a:pt x="553" y="138"/>
                    <a:pt x="525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1766308" y="4334923"/>
              <a:ext cx="45357" cy="20168"/>
            </a:xfrm>
            <a:custGeom>
              <a:avLst/>
              <a:gdLst/>
              <a:ahLst/>
              <a:cxnLst/>
              <a:rect l="l" t="t" r="r" b="b"/>
              <a:pathLst>
                <a:path w="560" h="249" extrusionOk="0">
                  <a:moveTo>
                    <a:pt x="442" y="0"/>
                  </a:moveTo>
                  <a:cubicBezTo>
                    <a:pt x="435" y="0"/>
                    <a:pt x="428" y="1"/>
                    <a:pt x="421" y="3"/>
                  </a:cubicBezTo>
                  <a:lnTo>
                    <a:pt x="103" y="83"/>
                  </a:lnTo>
                  <a:cubicBezTo>
                    <a:pt x="0" y="99"/>
                    <a:pt x="16" y="249"/>
                    <a:pt x="115" y="249"/>
                  </a:cubicBezTo>
                  <a:cubicBezTo>
                    <a:pt x="117" y="249"/>
                    <a:pt x="119" y="249"/>
                    <a:pt x="122" y="249"/>
                  </a:cubicBezTo>
                  <a:cubicBezTo>
                    <a:pt x="130" y="249"/>
                    <a:pt x="137" y="247"/>
                    <a:pt x="143" y="245"/>
                  </a:cubicBezTo>
                  <a:lnTo>
                    <a:pt x="461" y="167"/>
                  </a:lnTo>
                  <a:cubicBezTo>
                    <a:pt x="559" y="140"/>
                    <a:pt x="533" y="0"/>
                    <a:pt x="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1818306" y="4371531"/>
              <a:ext cx="44871" cy="20168"/>
            </a:xfrm>
            <a:custGeom>
              <a:avLst/>
              <a:gdLst/>
              <a:ahLst/>
              <a:cxnLst/>
              <a:rect l="l" t="t" r="r" b="b"/>
              <a:pathLst>
                <a:path w="554" h="249" extrusionOk="0">
                  <a:moveTo>
                    <a:pt x="435" y="0"/>
                  </a:moveTo>
                  <a:cubicBezTo>
                    <a:pt x="428" y="0"/>
                    <a:pt x="421" y="1"/>
                    <a:pt x="414" y="3"/>
                  </a:cubicBezTo>
                  <a:lnTo>
                    <a:pt x="96" y="83"/>
                  </a:lnTo>
                  <a:cubicBezTo>
                    <a:pt x="1" y="105"/>
                    <a:pt x="18" y="247"/>
                    <a:pt x="117" y="248"/>
                  </a:cubicBezTo>
                  <a:cubicBezTo>
                    <a:pt x="123" y="248"/>
                    <a:pt x="130" y="247"/>
                    <a:pt x="136" y="245"/>
                  </a:cubicBezTo>
                  <a:lnTo>
                    <a:pt x="454" y="166"/>
                  </a:lnTo>
                  <a:cubicBezTo>
                    <a:pt x="554" y="140"/>
                    <a:pt x="526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1844061" y="4385948"/>
              <a:ext cx="45276" cy="20249"/>
            </a:xfrm>
            <a:custGeom>
              <a:avLst/>
              <a:gdLst/>
              <a:ahLst/>
              <a:cxnLst/>
              <a:rect l="l" t="t" r="r" b="b"/>
              <a:pathLst>
                <a:path w="559" h="250" extrusionOk="0">
                  <a:moveTo>
                    <a:pt x="441" y="0"/>
                  </a:moveTo>
                  <a:cubicBezTo>
                    <a:pt x="432" y="0"/>
                    <a:pt x="424" y="1"/>
                    <a:pt x="415" y="4"/>
                  </a:cubicBezTo>
                  <a:lnTo>
                    <a:pt x="96" y="84"/>
                  </a:lnTo>
                  <a:cubicBezTo>
                    <a:pt x="1" y="107"/>
                    <a:pt x="18" y="248"/>
                    <a:pt x="117" y="250"/>
                  </a:cubicBezTo>
                  <a:cubicBezTo>
                    <a:pt x="123" y="250"/>
                    <a:pt x="131" y="248"/>
                    <a:pt x="136" y="246"/>
                  </a:cubicBezTo>
                  <a:lnTo>
                    <a:pt x="457" y="168"/>
                  </a:lnTo>
                  <a:cubicBezTo>
                    <a:pt x="558" y="145"/>
                    <a:pt x="531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1871761" y="4399069"/>
              <a:ext cx="45600" cy="20330"/>
            </a:xfrm>
            <a:custGeom>
              <a:avLst/>
              <a:gdLst/>
              <a:ahLst/>
              <a:cxnLst/>
              <a:rect l="l" t="t" r="r" b="b"/>
              <a:pathLst>
                <a:path w="563" h="251" extrusionOk="0">
                  <a:moveTo>
                    <a:pt x="445" y="1"/>
                  </a:moveTo>
                  <a:cubicBezTo>
                    <a:pt x="438" y="1"/>
                    <a:pt x="430" y="2"/>
                    <a:pt x="422" y="4"/>
                  </a:cubicBezTo>
                  <a:lnTo>
                    <a:pt x="103" y="84"/>
                  </a:lnTo>
                  <a:cubicBezTo>
                    <a:pt x="1" y="101"/>
                    <a:pt x="17" y="250"/>
                    <a:pt x="117" y="250"/>
                  </a:cubicBezTo>
                  <a:cubicBezTo>
                    <a:pt x="119" y="250"/>
                    <a:pt x="122" y="250"/>
                    <a:pt x="124" y="250"/>
                  </a:cubicBezTo>
                  <a:cubicBezTo>
                    <a:pt x="130" y="250"/>
                    <a:pt x="138" y="248"/>
                    <a:pt x="143" y="246"/>
                  </a:cubicBezTo>
                  <a:lnTo>
                    <a:pt x="462" y="168"/>
                  </a:lnTo>
                  <a:cubicBezTo>
                    <a:pt x="562" y="143"/>
                    <a:pt x="536" y="1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1902782" y="4410651"/>
              <a:ext cx="44952" cy="20087"/>
            </a:xfrm>
            <a:custGeom>
              <a:avLst/>
              <a:gdLst/>
              <a:ahLst/>
              <a:cxnLst/>
              <a:rect l="l" t="t" r="r" b="b"/>
              <a:pathLst>
                <a:path w="555" h="248" extrusionOk="0">
                  <a:moveTo>
                    <a:pt x="439" y="1"/>
                  </a:moveTo>
                  <a:cubicBezTo>
                    <a:pt x="431" y="1"/>
                    <a:pt x="423" y="2"/>
                    <a:pt x="414" y="4"/>
                  </a:cubicBezTo>
                  <a:lnTo>
                    <a:pt x="96" y="82"/>
                  </a:lnTo>
                  <a:cubicBezTo>
                    <a:pt x="1" y="107"/>
                    <a:pt x="18" y="248"/>
                    <a:pt x="117" y="248"/>
                  </a:cubicBezTo>
                  <a:cubicBezTo>
                    <a:pt x="123" y="248"/>
                    <a:pt x="130" y="246"/>
                    <a:pt x="136" y="246"/>
                  </a:cubicBezTo>
                  <a:lnTo>
                    <a:pt x="454" y="166"/>
                  </a:lnTo>
                  <a:cubicBezTo>
                    <a:pt x="554" y="141"/>
                    <a:pt x="529" y="1"/>
                    <a:pt x="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755995" y="4183142"/>
              <a:ext cx="124732" cy="124408"/>
            </a:xfrm>
            <a:custGeom>
              <a:avLst/>
              <a:gdLst/>
              <a:ahLst/>
              <a:cxnLst/>
              <a:rect l="l" t="t" r="r" b="b"/>
              <a:pathLst>
                <a:path w="1540" h="1536" extrusionOk="0">
                  <a:moveTo>
                    <a:pt x="1326" y="0"/>
                  </a:moveTo>
                  <a:lnTo>
                    <a:pt x="1" y="214"/>
                  </a:lnTo>
                  <a:lnTo>
                    <a:pt x="273" y="1535"/>
                  </a:lnTo>
                  <a:lnTo>
                    <a:pt x="1539" y="1440"/>
                  </a:lnTo>
                  <a:lnTo>
                    <a:pt x="1326" y="0"/>
                  </a:lnTo>
                  <a:close/>
                </a:path>
              </a:pathLst>
            </a:custGeom>
            <a:solidFill>
              <a:srgbClr val="B55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603079" y="4189784"/>
              <a:ext cx="266717" cy="329812"/>
            </a:xfrm>
            <a:custGeom>
              <a:avLst/>
              <a:gdLst/>
              <a:ahLst/>
              <a:cxnLst/>
              <a:rect l="l" t="t" r="r" b="b"/>
              <a:pathLst>
                <a:path w="3293" h="4072" extrusionOk="0">
                  <a:moveTo>
                    <a:pt x="2045" y="0"/>
                  </a:moveTo>
                  <a:cubicBezTo>
                    <a:pt x="1949" y="0"/>
                    <a:pt x="1849" y="52"/>
                    <a:pt x="1849" y="52"/>
                  </a:cubicBezTo>
                  <a:lnTo>
                    <a:pt x="1835" y="54"/>
                  </a:lnTo>
                  <a:lnTo>
                    <a:pt x="1669" y="76"/>
                  </a:lnTo>
                  <a:cubicBezTo>
                    <a:pt x="1322" y="124"/>
                    <a:pt x="838" y="191"/>
                    <a:pt x="428" y="317"/>
                  </a:cubicBezTo>
                  <a:cubicBezTo>
                    <a:pt x="382" y="330"/>
                    <a:pt x="338" y="343"/>
                    <a:pt x="296" y="357"/>
                  </a:cubicBezTo>
                  <a:cubicBezTo>
                    <a:pt x="216" y="383"/>
                    <a:pt x="142" y="410"/>
                    <a:pt x="73" y="439"/>
                  </a:cubicBezTo>
                  <a:lnTo>
                    <a:pt x="71" y="566"/>
                  </a:lnTo>
                  <a:lnTo>
                    <a:pt x="67" y="696"/>
                  </a:lnTo>
                  <a:lnTo>
                    <a:pt x="3" y="3824"/>
                  </a:lnTo>
                  <a:cubicBezTo>
                    <a:pt x="1" y="3961"/>
                    <a:pt x="109" y="4071"/>
                    <a:pt x="247" y="4071"/>
                  </a:cubicBezTo>
                  <a:lnTo>
                    <a:pt x="3292" y="4071"/>
                  </a:lnTo>
                  <a:cubicBezTo>
                    <a:pt x="3267" y="3978"/>
                    <a:pt x="3231" y="3885"/>
                    <a:pt x="3187" y="3797"/>
                  </a:cubicBezTo>
                  <a:cubicBezTo>
                    <a:pt x="3185" y="3793"/>
                    <a:pt x="3183" y="3787"/>
                    <a:pt x="3180" y="3783"/>
                  </a:cubicBezTo>
                  <a:cubicBezTo>
                    <a:pt x="2783" y="3004"/>
                    <a:pt x="1786" y="2588"/>
                    <a:pt x="1786" y="2588"/>
                  </a:cubicBezTo>
                  <a:cubicBezTo>
                    <a:pt x="1721" y="2195"/>
                    <a:pt x="2318" y="1850"/>
                    <a:pt x="2432" y="1749"/>
                  </a:cubicBezTo>
                  <a:cubicBezTo>
                    <a:pt x="2760" y="1453"/>
                    <a:pt x="2287" y="1078"/>
                    <a:pt x="2154" y="793"/>
                  </a:cubicBezTo>
                  <a:cubicBezTo>
                    <a:pt x="2020" y="509"/>
                    <a:pt x="2196" y="82"/>
                    <a:pt x="2196" y="82"/>
                  </a:cubicBezTo>
                  <a:cubicBezTo>
                    <a:pt x="2163" y="20"/>
                    <a:pt x="2105" y="0"/>
                    <a:pt x="20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675569" y="4396558"/>
              <a:ext cx="74515" cy="51027"/>
            </a:xfrm>
            <a:custGeom>
              <a:avLst/>
              <a:gdLst/>
              <a:ahLst/>
              <a:cxnLst/>
              <a:rect l="l" t="t" r="r" b="b"/>
              <a:pathLst>
                <a:path w="920" h="630" extrusionOk="0">
                  <a:moveTo>
                    <a:pt x="869" y="0"/>
                  </a:moveTo>
                  <a:cubicBezTo>
                    <a:pt x="868" y="0"/>
                    <a:pt x="867" y="0"/>
                    <a:pt x="866" y="1"/>
                  </a:cubicBezTo>
                  <a:cubicBezTo>
                    <a:pt x="845" y="2"/>
                    <a:pt x="351" y="41"/>
                    <a:pt x="15" y="554"/>
                  </a:cubicBezTo>
                  <a:cubicBezTo>
                    <a:pt x="0" y="576"/>
                    <a:pt x="6" y="607"/>
                    <a:pt x="29" y="622"/>
                  </a:cubicBezTo>
                  <a:cubicBezTo>
                    <a:pt x="36" y="628"/>
                    <a:pt x="46" y="630"/>
                    <a:pt x="55" y="630"/>
                  </a:cubicBezTo>
                  <a:cubicBezTo>
                    <a:pt x="73" y="630"/>
                    <a:pt x="88" y="622"/>
                    <a:pt x="97" y="609"/>
                  </a:cubicBezTo>
                  <a:cubicBezTo>
                    <a:pt x="406" y="138"/>
                    <a:pt x="868" y="100"/>
                    <a:pt x="872" y="100"/>
                  </a:cubicBezTo>
                  <a:cubicBezTo>
                    <a:pt x="898" y="98"/>
                    <a:pt x="919" y="75"/>
                    <a:pt x="917" y="48"/>
                  </a:cubicBezTo>
                  <a:cubicBezTo>
                    <a:pt x="915" y="21"/>
                    <a:pt x="894" y="0"/>
                    <a:pt x="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679942" y="4395505"/>
              <a:ext cx="62042" cy="10286"/>
            </a:xfrm>
            <a:custGeom>
              <a:avLst/>
              <a:gdLst/>
              <a:ahLst/>
              <a:cxnLst/>
              <a:rect l="l" t="t" r="r" b="b"/>
              <a:pathLst>
                <a:path w="766" h="127" extrusionOk="0">
                  <a:moveTo>
                    <a:pt x="352" y="0"/>
                  </a:moveTo>
                  <a:cubicBezTo>
                    <a:pt x="256" y="0"/>
                    <a:pt x="160" y="6"/>
                    <a:pt x="64" y="19"/>
                  </a:cubicBezTo>
                  <a:cubicBezTo>
                    <a:pt x="1" y="28"/>
                    <a:pt x="12" y="117"/>
                    <a:pt x="69" y="117"/>
                  </a:cubicBezTo>
                  <a:cubicBezTo>
                    <a:pt x="72" y="117"/>
                    <a:pt x="75" y="117"/>
                    <a:pt x="78" y="116"/>
                  </a:cubicBezTo>
                  <a:cubicBezTo>
                    <a:pt x="169" y="105"/>
                    <a:pt x="262" y="100"/>
                    <a:pt x="354" y="100"/>
                  </a:cubicBezTo>
                  <a:cubicBezTo>
                    <a:pt x="466" y="100"/>
                    <a:pt x="579" y="108"/>
                    <a:pt x="690" y="126"/>
                  </a:cubicBezTo>
                  <a:lnTo>
                    <a:pt x="699" y="126"/>
                  </a:lnTo>
                  <a:cubicBezTo>
                    <a:pt x="700" y="126"/>
                    <a:pt x="701" y="126"/>
                    <a:pt x="701" y="126"/>
                  </a:cubicBezTo>
                  <a:cubicBezTo>
                    <a:pt x="759" y="126"/>
                    <a:pt x="765" y="38"/>
                    <a:pt x="707" y="29"/>
                  </a:cubicBezTo>
                  <a:cubicBezTo>
                    <a:pt x="589" y="10"/>
                    <a:pt x="470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608506" y="4194076"/>
              <a:ext cx="143280" cy="60503"/>
            </a:xfrm>
            <a:custGeom>
              <a:avLst/>
              <a:gdLst/>
              <a:ahLst/>
              <a:cxnLst/>
              <a:rect l="l" t="t" r="r" b="b"/>
              <a:pathLst>
                <a:path w="1769" h="747" extrusionOk="0">
                  <a:moveTo>
                    <a:pt x="1768" y="1"/>
                  </a:moveTo>
                  <a:lnTo>
                    <a:pt x="1602" y="23"/>
                  </a:lnTo>
                  <a:cubicBezTo>
                    <a:pt x="1440" y="247"/>
                    <a:pt x="1152" y="529"/>
                    <a:pt x="708" y="605"/>
                  </a:cubicBezTo>
                  <a:cubicBezTo>
                    <a:pt x="637" y="619"/>
                    <a:pt x="566" y="625"/>
                    <a:pt x="495" y="625"/>
                  </a:cubicBezTo>
                  <a:cubicBezTo>
                    <a:pt x="326" y="625"/>
                    <a:pt x="157" y="587"/>
                    <a:pt x="4" y="513"/>
                  </a:cubicBezTo>
                  <a:lnTo>
                    <a:pt x="0" y="643"/>
                  </a:lnTo>
                  <a:cubicBezTo>
                    <a:pt x="158" y="712"/>
                    <a:pt x="328" y="746"/>
                    <a:pt x="499" y="746"/>
                  </a:cubicBezTo>
                  <a:cubicBezTo>
                    <a:pt x="576" y="746"/>
                    <a:pt x="653" y="739"/>
                    <a:pt x="729" y="725"/>
                  </a:cubicBezTo>
                  <a:cubicBezTo>
                    <a:pt x="1286" y="630"/>
                    <a:pt x="1610" y="250"/>
                    <a:pt x="176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760288" y="4318724"/>
              <a:ext cx="32155" cy="36367"/>
            </a:xfrm>
            <a:custGeom>
              <a:avLst/>
              <a:gdLst/>
              <a:ahLst/>
              <a:cxnLst/>
              <a:rect l="l" t="t" r="r" b="b"/>
              <a:pathLst>
                <a:path w="397" h="449" extrusionOk="0">
                  <a:moveTo>
                    <a:pt x="102" y="1"/>
                  </a:moveTo>
                  <a:cubicBezTo>
                    <a:pt x="50" y="1"/>
                    <a:pt x="0" y="50"/>
                    <a:pt x="22" y="113"/>
                  </a:cubicBezTo>
                  <a:cubicBezTo>
                    <a:pt x="24" y="121"/>
                    <a:pt x="26" y="126"/>
                    <a:pt x="30" y="132"/>
                  </a:cubicBezTo>
                  <a:lnTo>
                    <a:pt x="211" y="407"/>
                  </a:lnTo>
                  <a:cubicBezTo>
                    <a:pt x="228" y="436"/>
                    <a:pt x="254" y="448"/>
                    <a:pt x="279" y="448"/>
                  </a:cubicBezTo>
                  <a:cubicBezTo>
                    <a:pt x="338" y="448"/>
                    <a:pt x="397" y="380"/>
                    <a:pt x="350" y="313"/>
                  </a:cubicBezTo>
                  <a:lnTo>
                    <a:pt x="171" y="39"/>
                  </a:lnTo>
                  <a:cubicBezTo>
                    <a:pt x="153" y="12"/>
                    <a:pt x="127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744494" y="4336705"/>
              <a:ext cx="32074" cy="36043"/>
            </a:xfrm>
            <a:custGeom>
              <a:avLst/>
              <a:gdLst/>
              <a:ahLst/>
              <a:cxnLst/>
              <a:rect l="l" t="t" r="r" b="b"/>
              <a:pathLst>
                <a:path w="396" h="445" extrusionOk="0">
                  <a:moveTo>
                    <a:pt x="103" y="0"/>
                  </a:moveTo>
                  <a:cubicBezTo>
                    <a:pt x="51" y="0"/>
                    <a:pt x="1" y="49"/>
                    <a:pt x="22" y="112"/>
                  </a:cubicBezTo>
                  <a:cubicBezTo>
                    <a:pt x="24" y="120"/>
                    <a:pt x="28" y="125"/>
                    <a:pt x="32" y="131"/>
                  </a:cubicBezTo>
                  <a:lnTo>
                    <a:pt x="211" y="406"/>
                  </a:lnTo>
                  <a:cubicBezTo>
                    <a:pt x="229" y="433"/>
                    <a:pt x="254" y="445"/>
                    <a:pt x="279" y="445"/>
                  </a:cubicBezTo>
                  <a:cubicBezTo>
                    <a:pt x="338" y="445"/>
                    <a:pt x="395" y="380"/>
                    <a:pt x="352" y="314"/>
                  </a:cubicBezTo>
                  <a:lnTo>
                    <a:pt x="171" y="40"/>
                  </a:lnTo>
                  <a:cubicBezTo>
                    <a:pt x="154" y="12"/>
                    <a:pt x="12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728214" y="4360273"/>
              <a:ext cx="32479" cy="36286"/>
            </a:xfrm>
            <a:custGeom>
              <a:avLst/>
              <a:gdLst/>
              <a:ahLst/>
              <a:cxnLst/>
              <a:rect l="l" t="t" r="r" b="b"/>
              <a:pathLst>
                <a:path w="401" h="448" extrusionOk="0">
                  <a:moveTo>
                    <a:pt x="103" y="0"/>
                  </a:moveTo>
                  <a:cubicBezTo>
                    <a:pt x="51" y="0"/>
                    <a:pt x="1" y="48"/>
                    <a:pt x="21" y="111"/>
                  </a:cubicBezTo>
                  <a:cubicBezTo>
                    <a:pt x="23" y="119"/>
                    <a:pt x="27" y="124"/>
                    <a:pt x="31" y="130"/>
                  </a:cubicBezTo>
                  <a:lnTo>
                    <a:pt x="210" y="405"/>
                  </a:lnTo>
                  <a:cubicBezTo>
                    <a:pt x="228" y="435"/>
                    <a:pt x="254" y="447"/>
                    <a:pt x="280" y="447"/>
                  </a:cubicBezTo>
                  <a:cubicBezTo>
                    <a:pt x="341" y="447"/>
                    <a:pt x="401" y="380"/>
                    <a:pt x="351" y="313"/>
                  </a:cubicBezTo>
                  <a:lnTo>
                    <a:pt x="172" y="39"/>
                  </a:lnTo>
                  <a:cubicBezTo>
                    <a:pt x="154" y="12"/>
                    <a:pt x="12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602917" y="4218779"/>
              <a:ext cx="266879" cy="300815"/>
            </a:xfrm>
            <a:custGeom>
              <a:avLst/>
              <a:gdLst/>
              <a:ahLst/>
              <a:cxnLst/>
              <a:rect l="l" t="t" r="r" b="b"/>
              <a:pathLst>
                <a:path w="3295" h="3714" extrusionOk="0">
                  <a:moveTo>
                    <a:pt x="298" y="1"/>
                  </a:moveTo>
                  <a:lnTo>
                    <a:pt x="298" y="1"/>
                  </a:lnTo>
                  <a:cubicBezTo>
                    <a:pt x="218" y="25"/>
                    <a:pt x="144" y="52"/>
                    <a:pt x="75" y="81"/>
                  </a:cubicBezTo>
                  <a:lnTo>
                    <a:pt x="5" y="3487"/>
                  </a:lnTo>
                  <a:cubicBezTo>
                    <a:pt x="1" y="3610"/>
                    <a:pt x="102" y="3713"/>
                    <a:pt x="228" y="3713"/>
                  </a:cubicBezTo>
                  <a:lnTo>
                    <a:pt x="3294" y="3713"/>
                  </a:lnTo>
                  <a:cubicBezTo>
                    <a:pt x="3269" y="3620"/>
                    <a:pt x="3233" y="3527"/>
                    <a:pt x="3189" y="3439"/>
                  </a:cubicBezTo>
                  <a:lnTo>
                    <a:pt x="481" y="3488"/>
                  </a:lnTo>
                  <a:cubicBezTo>
                    <a:pt x="479" y="3488"/>
                    <a:pt x="477" y="3489"/>
                    <a:pt x="475" y="3489"/>
                  </a:cubicBezTo>
                  <a:cubicBezTo>
                    <a:pt x="354" y="3489"/>
                    <a:pt x="256" y="3387"/>
                    <a:pt x="256" y="3265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5" name="Google Shape;1175;p50"/>
            <p:cNvGrpSpPr/>
            <p:nvPr/>
          </p:nvGrpSpPr>
          <p:grpSpPr>
            <a:xfrm>
              <a:off x="671933" y="1408227"/>
              <a:ext cx="3579570" cy="2305564"/>
              <a:chOff x="714283" y="1411002"/>
              <a:chExt cx="3579570" cy="2305564"/>
            </a:xfrm>
          </p:grpSpPr>
          <p:sp>
            <p:nvSpPr>
              <p:cNvPr id="1176" name="Google Shape;1176;p50"/>
              <p:cNvSpPr/>
              <p:nvPr/>
            </p:nvSpPr>
            <p:spPr>
              <a:xfrm>
                <a:off x="916281" y="1504792"/>
                <a:ext cx="3377572" cy="2191968"/>
              </a:xfrm>
              <a:custGeom>
                <a:avLst/>
                <a:gdLst/>
                <a:ahLst/>
                <a:cxnLst/>
                <a:rect l="l" t="t" r="r" b="b"/>
                <a:pathLst>
                  <a:path w="41701" h="27063" extrusionOk="0">
                    <a:moveTo>
                      <a:pt x="21848" y="1"/>
                    </a:moveTo>
                    <a:cubicBezTo>
                      <a:pt x="19024" y="1"/>
                      <a:pt x="16286" y="230"/>
                      <a:pt x="14566" y="844"/>
                    </a:cubicBezTo>
                    <a:cubicBezTo>
                      <a:pt x="1" y="6046"/>
                      <a:pt x="4856" y="22100"/>
                      <a:pt x="15455" y="26069"/>
                    </a:cubicBezTo>
                    <a:cubicBezTo>
                      <a:pt x="17155" y="26705"/>
                      <a:pt x="19374" y="27063"/>
                      <a:pt x="21790" y="27063"/>
                    </a:cubicBezTo>
                    <a:cubicBezTo>
                      <a:pt x="28850" y="27063"/>
                      <a:pt x="37593" y="24011"/>
                      <a:pt x="39997" y="15952"/>
                    </a:cubicBezTo>
                    <a:cubicBezTo>
                      <a:pt x="41700" y="10243"/>
                      <a:pt x="39484" y="6401"/>
                      <a:pt x="37011" y="4045"/>
                    </a:cubicBezTo>
                    <a:cubicBezTo>
                      <a:pt x="35096" y="2221"/>
                      <a:pt x="32755" y="1050"/>
                      <a:pt x="30268" y="630"/>
                    </a:cubicBezTo>
                    <a:cubicBezTo>
                      <a:pt x="28197" y="281"/>
                      <a:pt x="24970" y="1"/>
                      <a:pt x="21848" y="1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50"/>
              <p:cNvSpPr/>
              <p:nvPr/>
            </p:nvSpPr>
            <p:spPr>
              <a:xfrm>
                <a:off x="714283" y="2853484"/>
                <a:ext cx="874260" cy="863083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0656" extrusionOk="0">
                    <a:moveTo>
                      <a:pt x="4563" y="1"/>
                    </a:moveTo>
                    <a:cubicBezTo>
                      <a:pt x="3706" y="1"/>
                      <a:pt x="2850" y="330"/>
                      <a:pt x="2064" y="1127"/>
                    </a:cubicBezTo>
                    <a:cubicBezTo>
                      <a:pt x="1" y="3219"/>
                      <a:pt x="1002" y="6810"/>
                      <a:pt x="3099" y="9026"/>
                    </a:cubicBezTo>
                    <a:cubicBezTo>
                      <a:pt x="4086" y="10068"/>
                      <a:pt x="5433" y="10656"/>
                      <a:pt x="6734" y="10656"/>
                    </a:cubicBezTo>
                    <a:cubicBezTo>
                      <a:pt x="7939" y="10656"/>
                      <a:pt x="9104" y="10151"/>
                      <a:pt x="9903" y="9033"/>
                    </a:cubicBezTo>
                    <a:cubicBezTo>
                      <a:pt x="10742" y="7859"/>
                      <a:pt x="10794" y="6171"/>
                      <a:pt x="10504" y="5246"/>
                    </a:cubicBezTo>
                    <a:cubicBezTo>
                      <a:pt x="9822" y="3078"/>
                      <a:pt x="7185" y="1"/>
                      <a:pt x="4563" y="1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50"/>
              <p:cNvSpPr/>
              <p:nvPr/>
            </p:nvSpPr>
            <p:spPr>
              <a:xfrm>
                <a:off x="869224" y="1411002"/>
                <a:ext cx="799826" cy="803632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9922" extrusionOk="0">
                    <a:moveTo>
                      <a:pt x="5366" y="1"/>
                    </a:moveTo>
                    <a:cubicBezTo>
                      <a:pt x="3884" y="1"/>
                      <a:pt x="2436" y="1577"/>
                      <a:pt x="1379" y="3112"/>
                    </a:cubicBezTo>
                    <a:cubicBezTo>
                      <a:pt x="0" y="5114"/>
                      <a:pt x="265" y="7993"/>
                      <a:pt x="2006" y="9605"/>
                    </a:cubicBezTo>
                    <a:cubicBezTo>
                      <a:pt x="2254" y="9834"/>
                      <a:pt x="2592" y="9922"/>
                      <a:pt x="2952" y="9922"/>
                    </a:cubicBezTo>
                    <a:cubicBezTo>
                      <a:pt x="3484" y="9922"/>
                      <a:pt x="4065" y="9729"/>
                      <a:pt x="4474" y="9515"/>
                    </a:cubicBezTo>
                    <a:cubicBezTo>
                      <a:pt x="6606" y="8400"/>
                      <a:pt x="9874" y="4046"/>
                      <a:pt x="7304" y="1043"/>
                    </a:cubicBezTo>
                    <a:cubicBezTo>
                      <a:pt x="6671" y="303"/>
                      <a:pt x="6015" y="1"/>
                      <a:pt x="5366" y="1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9" name="Google Shape;1179;p50"/>
            <p:cNvSpPr/>
            <p:nvPr/>
          </p:nvSpPr>
          <p:spPr>
            <a:xfrm>
              <a:off x="1195385" y="2244823"/>
              <a:ext cx="490992" cy="485970"/>
            </a:xfrm>
            <a:custGeom>
              <a:avLst/>
              <a:gdLst/>
              <a:ahLst/>
              <a:cxnLst/>
              <a:rect l="l" t="t" r="r" b="b"/>
              <a:pathLst>
                <a:path w="6062" h="6000" extrusionOk="0">
                  <a:moveTo>
                    <a:pt x="3321" y="0"/>
                  </a:moveTo>
                  <a:cubicBezTo>
                    <a:pt x="3321" y="0"/>
                    <a:pt x="2240" y="263"/>
                    <a:pt x="1120" y="1915"/>
                  </a:cubicBezTo>
                  <a:cubicBezTo>
                    <a:pt x="1" y="3564"/>
                    <a:pt x="817" y="4060"/>
                    <a:pt x="817" y="4060"/>
                  </a:cubicBezTo>
                  <a:cubicBezTo>
                    <a:pt x="817" y="4060"/>
                    <a:pt x="3771" y="6000"/>
                    <a:pt x="4723" y="6000"/>
                  </a:cubicBezTo>
                  <a:cubicBezTo>
                    <a:pt x="4781" y="6000"/>
                    <a:pt x="4833" y="5992"/>
                    <a:pt x="4875" y="5976"/>
                  </a:cubicBezTo>
                  <a:cubicBezTo>
                    <a:pt x="5600" y="5706"/>
                    <a:pt x="6061" y="2786"/>
                    <a:pt x="6061" y="2786"/>
                  </a:cubicBezTo>
                  <a:lnTo>
                    <a:pt x="33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1444845" y="2768360"/>
              <a:ext cx="665293" cy="404651"/>
            </a:xfrm>
            <a:custGeom>
              <a:avLst/>
              <a:gdLst/>
              <a:ahLst/>
              <a:cxnLst/>
              <a:rect l="l" t="t" r="r" b="b"/>
              <a:pathLst>
                <a:path w="8214" h="4996" extrusionOk="0">
                  <a:moveTo>
                    <a:pt x="1824" y="1"/>
                  </a:moveTo>
                  <a:cubicBezTo>
                    <a:pt x="1812" y="54"/>
                    <a:pt x="1803" y="109"/>
                    <a:pt x="1795" y="170"/>
                  </a:cubicBezTo>
                  <a:cubicBezTo>
                    <a:pt x="1627" y="85"/>
                    <a:pt x="1444" y="43"/>
                    <a:pt x="1263" y="43"/>
                  </a:cubicBezTo>
                  <a:cubicBezTo>
                    <a:pt x="991" y="43"/>
                    <a:pt x="720" y="138"/>
                    <a:pt x="504" y="321"/>
                  </a:cubicBezTo>
                  <a:cubicBezTo>
                    <a:pt x="144" y="626"/>
                    <a:pt x="1" y="1116"/>
                    <a:pt x="140" y="1566"/>
                  </a:cubicBezTo>
                  <a:lnTo>
                    <a:pt x="147" y="1593"/>
                  </a:lnTo>
                  <a:lnTo>
                    <a:pt x="155" y="1612"/>
                  </a:lnTo>
                  <a:lnTo>
                    <a:pt x="170" y="1650"/>
                  </a:lnTo>
                  <a:lnTo>
                    <a:pt x="197" y="1721"/>
                  </a:lnTo>
                  <a:lnTo>
                    <a:pt x="252" y="1860"/>
                  </a:lnTo>
                  <a:cubicBezTo>
                    <a:pt x="290" y="1951"/>
                    <a:pt x="329" y="2041"/>
                    <a:pt x="367" y="2131"/>
                  </a:cubicBezTo>
                  <a:cubicBezTo>
                    <a:pt x="447" y="2310"/>
                    <a:pt x="529" y="2485"/>
                    <a:pt x="618" y="2663"/>
                  </a:cubicBezTo>
                  <a:cubicBezTo>
                    <a:pt x="708" y="2838"/>
                    <a:pt x="803" y="3014"/>
                    <a:pt x="906" y="3189"/>
                  </a:cubicBezTo>
                  <a:cubicBezTo>
                    <a:pt x="1011" y="3366"/>
                    <a:pt x="1124" y="3542"/>
                    <a:pt x="1251" y="3717"/>
                  </a:cubicBezTo>
                  <a:cubicBezTo>
                    <a:pt x="1387" y="3904"/>
                    <a:pt x="1536" y="4081"/>
                    <a:pt x="1696" y="4247"/>
                  </a:cubicBezTo>
                  <a:cubicBezTo>
                    <a:pt x="1789" y="4341"/>
                    <a:pt x="1886" y="4427"/>
                    <a:pt x="1989" y="4509"/>
                  </a:cubicBezTo>
                  <a:cubicBezTo>
                    <a:pt x="2106" y="4602"/>
                    <a:pt x="2232" y="4686"/>
                    <a:pt x="2363" y="4756"/>
                  </a:cubicBezTo>
                  <a:cubicBezTo>
                    <a:pt x="2518" y="4840"/>
                    <a:pt x="2684" y="4903"/>
                    <a:pt x="2855" y="4945"/>
                  </a:cubicBezTo>
                  <a:cubicBezTo>
                    <a:pt x="2899" y="4957"/>
                    <a:pt x="2951" y="4964"/>
                    <a:pt x="2998" y="4974"/>
                  </a:cubicBezTo>
                  <a:cubicBezTo>
                    <a:pt x="3046" y="4981"/>
                    <a:pt x="3095" y="4985"/>
                    <a:pt x="3145" y="4991"/>
                  </a:cubicBezTo>
                  <a:cubicBezTo>
                    <a:pt x="3181" y="4994"/>
                    <a:pt x="3219" y="4996"/>
                    <a:pt x="3256" y="4996"/>
                  </a:cubicBezTo>
                  <a:cubicBezTo>
                    <a:pt x="3269" y="4996"/>
                    <a:pt x="3282" y="4995"/>
                    <a:pt x="3296" y="4995"/>
                  </a:cubicBezTo>
                  <a:cubicBezTo>
                    <a:pt x="3347" y="4993"/>
                    <a:pt x="3401" y="4991"/>
                    <a:pt x="3435" y="4987"/>
                  </a:cubicBezTo>
                  <a:cubicBezTo>
                    <a:pt x="3576" y="4972"/>
                    <a:pt x="3715" y="4947"/>
                    <a:pt x="3853" y="4909"/>
                  </a:cubicBezTo>
                  <a:cubicBezTo>
                    <a:pt x="3967" y="4877"/>
                    <a:pt x="4081" y="4840"/>
                    <a:pt x="4192" y="4796"/>
                  </a:cubicBezTo>
                  <a:cubicBezTo>
                    <a:pt x="4388" y="4718"/>
                    <a:pt x="4581" y="4629"/>
                    <a:pt x="4768" y="4528"/>
                  </a:cubicBezTo>
                  <a:cubicBezTo>
                    <a:pt x="4945" y="4432"/>
                    <a:pt x="5113" y="4335"/>
                    <a:pt x="5275" y="4234"/>
                  </a:cubicBezTo>
                  <a:cubicBezTo>
                    <a:pt x="5599" y="4032"/>
                    <a:pt x="5904" y="3818"/>
                    <a:pt x="6200" y="3599"/>
                  </a:cubicBezTo>
                  <a:cubicBezTo>
                    <a:pt x="6496" y="3382"/>
                    <a:pt x="6782" y="3157"/>
                    <a:pt x="7060" y="2926"/>
                  </a:cubicBezTo>
                  <a:cubicBezTo>
                    <a:pt x="7201" y="2811"/>
                    <a:pt x="7338" y="2695"/>
                    <a:pt x="7476" y="2577"/>
                  </a:cubicBezTo>
                  <a:lnTo>
                    <a:pt x="7682" y="2399"/>
                  </a:lnTo>
                  <a:lnTo>
                    <a:pt x="7785" y="2308"/>
                  </a:lnTo>
                  <a:lnTo>
                    <a:pt x="7890" y="2213"/>
                  </a:lnTo>
                  <a:cubicBezTo>
                    <a:pt x="8166" y="1965"/>
                    <a:pt x="8214" y="1547"/>
                    <a:pt x="7998" y="1244"/>
                  </a:cubicBezTo>
                  <a:cubicBezTo>
                    <a:pt x="7855" y="1042"/>
                    <a:pt x="7628" y="935"/>
                    <a:pt x="7398" y="935"/>
                  </a:cubicBezTo>
                  <a:cubicBezTo>
                    <a:pt x="7252" y="935"/>
                    <a:pt x="7104" y="978"/>
                    <a:pt x="6976" y="1068"/>
                  </a:cubicBezTo>
                  <a:lnTo>
                    <a:pt x="6959" y="1082"/>
                  </a:lnTo>
                  <a:lnTo>
                    <a:pt x="6757" y="1225"/>
                  </a:lnTo>
                  <a:lnTo>
                    <a:pt x="6547" y="1370"/>
                  </a:lnTo>
                  <a:cubicBezTo>
                    <a:pt x="6406" y="1465"/>
                    <a:pt x="6265" y="1559"/>
                    <a:pt x="6122" y="1652"/>
                  </a:cubicBezTo>
                  <a:cubicBezTo>
                    <a:pt x="5838" y="1839"/>
                    <a:pt x="5550" y="2018"/>
                    <a:pt x="5262" y="2186"/>
                  </a:cubicBezTo>
                  <a:cubicBezTo>
                    <a:pt x="4972" y="2354"/>
                    <a:pt x="4682" y="2512"/>
                    <a:pt x="4394" y="2651"/>
                  </a:cubicBezTo>
                  <a:cubicBezTo>
                    <a:pt x="4251" y="2720"/>
                    <a:pt x="4108" y="2783"/>
                    <a:pt x="3967" y="2838"/>
                  </a:cubicBezTo>
                  <a:cubicBezTo>
                    <a:pt x="3839" y="2891"/>
                    <a:pt x="3706" y="2935"/>
                    <a:pt x="3572" y="2972"/>
                  </a:cubicBezTo>
                  <a:cubicBezTo>
                    <a:pt x="3517" y="2985"/>
                    <a:pt x="3464" y="2996"/>
                    <a:pt x="3406" y="3004"/>
                  </a:cubicBezTo>
                  <a:cubicBezTo>
                    <a:pt x="3385" y="3008"/>
                    <a:pt x="3364" y="3010"/>
                    <a:pt x="3342" y="3010"/>
                  </a:cubicBezTo>
                  <a:cubicBezTo>
                    <a:pt x="3330" y="3010"/>
                    <a:pt x="3317" y="3009"/>
                    <a:pt x="3305" y="3008"/>
                  </a:cubicBezTo>
                  <a:cubicBezTo>
                    <a:pt x="3296" y="3008"/>
                    <a:pt x="3307" y="3004"/>
                    <a:pt x="3313" y="3004"/>
                  </a:cubicBezTo>
                  <a:cubicBezTo>
                    <a:pt x="3319" y="3002"/>
                    <a:pt x="3326" y="3002"/>
                    <a:pt x="3332" y="3002"/>
                  </a:cubicBezTo>
                  <a:cubicBezTo>
                    <a:pt x="3338" y="3000"/>
                    <a:pt x="3343" y="3000"/>
                    <a:pt x="3349" y="3000"/>
                  </a:cubicBezTo>
                  <a:cubicBezTo>
                    <a:pt x="3351" y="3000"/>
                    <a:pt x="3353" y="2999"/>
                    <a:pt x="3355" y="2999"/>
                  </a:cubicBezTo>
                  <a:cubicBezTo>
                    <a:pt x="3358" y="2999"/>
                    <a:pt x="3362" y="3000"/>
                    <a:pt x="3364" y="3000"/>
                  </a:cubicBezTo>
                  <a:cubicBezTo>
                    <a:pt x="3380" y="3000"/>
                    <a:pt x="3382" y="2998"/>
                    <a:pt x="3372" y="2989"/>
                  </a:cubicBezTo>
                  <a:cubicBezTo>
                    <a:pt x="3322" y="2939"/>
                    <a:pt x="3275" y="2886"/>
                    <a:pt x="3231" y="2830"/>
                  </a:cubicBezTo>
                  <a:cubicBezTo>
                    <a:pt x="3158" y="2733"/>
                    <a:pt x="3092" y="2632"/>
                    <a:pt x="3033" y="2527"/>
                  </a:cubicBezTo>
                  <a:cubicBezTo>
                    <a:pt x="2891" y="2274"/>
                    <a:pt x="2767" y="2009"/>
                    <a:pt x="2666" y="1736"/>
                  </a:cubicBezTo>
                  <a:cubicBezTo>
                    <a:pt x="2611" y="1593"/>
                    <a:pt x="2560" y="1446"/>
                    <a:pt x="2512" y="1299"/>
                  </a:cubicBezTo>
                  <a:cubicBezTo>
                    <a:pt x="2487" y="1225"/>
                    <a:pt x="2464" y="1150"/>
                    <a:pt x="2443" y="1076"/>
                  </a:cubicBezTo>
                  <a:lnTo>
                    <a:pt x="2411" y="967"/>
                  </a:lnTo>
                  <a:lnTo>
                    <a:pt x="2398" y="914"/>
                  </a:lnTo>
                  <a:lnTo>
                    <a:pt x="2390" y="889"/>
                  </a:lnTo>
                  <a:lnTo>
                    <a:pt x="2388" y="880"/>
                  </a:lnTo>
                  <a:cubicBezTo>
                    <a:pt x="2388" y="876"/>
                    <a:pt x="2387" y="872"/>
                    <a:pt x="2387" y="872"/>
                  </a:cubicBezTo>
                  <a:lnTo>
                    <a:pt x="2387" y="872"/>
                  </a:lnTo>
                  <a:cubicBezTo>
                    <a:pt x="2388" y="872"/>
                    <a:pt x="2388" y="872"/>
                    <a:pt x="2388" y="872"/>
                  </a:cubicBezTo>
                  <a:cubicBezTo>
                    <a:pt x="2333" y="695"/>
                    <a:pt x="2237" y="533"/>
                    <a:pt x="2106" y="399"/>
                  </a:cubicBezTo>
                  <a:cubicBezTo>
                    <a:pt x="2056" y="260"/>
                    <a:pt x="1968" y="130"/>
                    <a:pt x="1824" y="1"/>
                  </a:cubicBezTo>
                  <a:close/>
                </a:path>
              </a:pathLst>
            </a:custGeom>
            <a:solidFill>
              <a:srgbClr val="B55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2892522" y="1852008"/>
              <a:ext cx="327058" cy="839675"/>
            </a:xfrm>
            <a:custGeom>
              <a:avLst/>
              <a:gdLst/>
              <a:ahLst/>
              <a:cxnLst/>
              <a:rect l="l" t="t" r="r" b="b"/>
              <a:pathLst>
                <a:path w="4038" h="10367" extrusionOk="0">
                  <a:moveTo>
                    <a:pt x="2294" y="0"/>
                  </a:moveTo>
                  <a:cubicBezTo>
                    <a:pt x="2198" y="0"/>
                    <a:pt x="2100" y="13"/>
                    <a:pt x="2003" y="39"/>
                  </a:cubicBezTo>
                  <a:cubicBezTo>
                    <a:pt x="1402" y="201"/>
                    <a:pt x="1043" y="819"/>
                    <a:pt x="1205" y="1419"/>
                  </a:cubicBezTo>
                  <a:cubicBezTo>
                    <a:pt x="1205" y="1421"/>
                    <a:pt x="1207" y="1425"/>
                    <a:pt x="1207" y="1427"/>
                  </a:cubicBezTo>
                  <a:lnTo>
                    <a:pt x="1213" y="1448"/>
                  </a:lnTo>
                  <a:lnTo>
                    <a:pt x="1234" y="1520"/>
                  </a:lnTo>
                  <a:lnTo>
                    <a:pt x="1255" y="1601"/>
                  </a:lnTo>
                  <a:lnTo>
                    <a:pt x="1299" y="1763"/>
                  </a:lnTo>
                  <a:lnTo>
                    <a:pt x="1383" y="2094"/>
                  </a:lnTo>
                  <a:cubicBezTo>
                    <a:pt x="1436" y="2316"/>
                    <a:pt x="1490" y="2539"/>
                    <a:pt x="1535" y="2762"/>
                  </a:cubicBezTo>
                  <a:cubicBezTo>
                    <a:pt x="1583" y="2983"/>
                    <a:pt x="1629" y="3206"/>
                    <a:pt x="1671" y="3429"/>
                  </a:cubicBezTo>
                  <a:cubicBezTo>
                    <a:pt x="1713" y="3651"/>
                    <a:pt x="1749" y="3874"/>
                    <a:pt x="1783" y="4097"/>
                  </a:cubicBezTo>
                  <a:cubicBezTo>
                    <a:pt x="1850" y="4539"/>
                    <a:pt x="1900" y="4982"/>
                    <a:pt x="1922" y="5411"/>
                  </a:cubicBezTo>
                  <a:cubicBezTo>
                    <a:pt x="1932" y="5624"/>
                    <a:pt x="1936" y="5836"/>
                    <a:pt x="1928" y="6040"/>
                  </a:cubicBezTo>
                  <a:cubicBezTo>
                    <a:pt x="1926" y="6143"/>
                    <a:pt x="1919" y="6242"/>
                    <a:pt x="1911" y="6339"/>
                  </a:cubicBezTo>
                  <a:cubicBezTo>
                    <a:pt x="1903" y="6438"/>
                    <a:pt x="1892" y="6532"/>
                    <a:pt x="1879" y="6623"/>
                  </a:cubicBezTo>
                  <a:cubicBezTo>
                    <a:pt x="1865" y="6713"/>
                    <a:pt x="1848" y="6799"/>
                    <a:pt x="1827" y="6881"/>
                  </a:cubicBezTo>
                  <a:cubicBezTo>
                    <a:pt x="1810" y="6955"/>
                    <a:pt x="1787" y="7028"/>
                    <a:pt x="1760" y="7100"/>
                  </a:cubicBezTo>
                  <a:lnTo>
                    <a:pt x="1751" y="7123"/>
                  </a:lnTo>
                  <a:lnTo>
                    <a:pt x="1741" y="7146"/>
                  </a:lnTo>
                  <a:cubicBezTo>
                    <a:pt x="1736" y="7161"/>
                    <a:pt x="1730" y="7175"/>
                    <a:pt x="1722" y="7190"/>
                  </a:cubicBezTo>
                  <a:cubicBezTo>
                    <a:pt x="1720" y="7194"/>
                    <a:pt x="1718" y="7197"/>
                    <a:pt x="1717" y="7201"/>
                  </a:cubicBezTo>
                  <a:cubicBezTo>
                    <a:pt x="1713" y="7211"/>
                    <a:pt x="1707" y="7220"/>
                    <a:pt x="1703" y="7228"/>
                  </a:cubicBezTo>
                  <a:lnTo>
                    <a:pt x="1682" y="7266"/>
                  </a:lnTo>
                  <a:lnTo>
                    <a:pt x="1657" y="7308"/>
                  </a:lnTo>
                  <a:lnTo>
                    <a:pt x="1656" y="7312"/>
                  </a:lnTo>
                  <a:lnTo>
                    <a:pt x="1648" y="7323"/>
                  </a:lnTo>
                  <a:lnTo>
                    <a:pt x="1638" y="7337"/>
                  </a:lnTo>
                  <a:lnTo>
                    <a:pt x="1621" y="7363"/>
                  </a:lnTo>
                  <a:cubicBezTo>
                    <a:pt x="1598" y="7398"/>
                    <a:pt x="1570" y="7438"/>
                    <a:pt x="1541" y="7476"/>
                  </a:cubicBezTo>
                  <a:cubicBezTo>
                    <a:pt x="1511" y="7514"/>
                    <a:pt x="1482" y="7554"/>
                    <a:pt x="1448" y="7596"/>
                  </a:cubicBezTo>
                  <a:cubicBezTo>
                    <a:pt x="1415" y="7636"/>
                    <a:pt x="1383" y="7676"/>
                    <a:pt x="1347" y="7718"/>
                  </a:cubicBezTo>
                  <a:cubicBezTo>
                    <a:pt x="1278" y="7800"/>
                    <a:pt x="1205" y="7882"/>
                    <a:pt x="1131" y="7966"/>
                  </a:cubicBezTo>
                  <a:cubicBezTo>
                    <a:pt x="982" y="8134"/>
                    <a:pt x="828" y="8302"/>
                    <a:pt x="668" y="8467"/>
                  </a:cubicBezTo>
                  <a:cubicBezTo>
                    <a:pt x="508" y="8633"/>
                    <a:pt x="345" y="8799"/>
                    <a:pt x="180" y="8965"/>
                  </a:cubicBezTo>
                  <a:cubicBezTo>
                    <a:pt x="120" y="9024"/>
                    <a:pt x="61" y="9083"/>
                    <a:pt x="0" y="9143"/>
                  </a:cubicBezTo>
                  <a:cubicBezTo>
                    <a:pt x="410" y="9551"/>
                    <a:pt x="818" y="9959"/>
                    <a:pt x="1226" y="10367"/>
                  </a:cubicBezTo>
                  <a:cubicBezTo>
                    <a:pt x="1268" y="10332"/>
                    <a:pt x="1310" y="10300"/>
                    <a:pt x="1350" y="10266"/>
                  </a:cubicBezTo>
                  <a:cubicBezTo>
                    <a:pt x="1541" y="10111"/>
                    <a:pt x="1732" y="9955"/>
                    <a:pt x="1921" y="9793"/>
                  </a:cubicBezTo>
                  <a:cubicBezTo>
                    <a:pt x="2107" y="9631"/>
                    <a:pt x="2296" y="9467"/>
                    <a:pt x="2483" y="9291"/>
                  </a:cubicBezTo>
                  <a:cubicBezTo>
                    <a:pt x="2577" y="9204"/>
                    <a:pt x="2668" y="9114"/>
                    <a:pt x="2762" y="9020"/>
                  </a:cubicBezTo>
                  <a:cubicBezTo>
                    <a:pt x="2809" y="8975"/>
                    <a:pt x="2855" y="8929"/>
                    <a:pt x="2903" y="8877"/>
                  </a:cubicBezTo>
                  <a:cubicBezTo>
                    <a:pt x="2950" y="8828"/>
                    <a:pt x="2996" y="8778"/>
                    <a:pt x="3044" y="8725"/>
                  </a:cubicBezTo>
                  <a:cubicBezTo>
                    <a:pt x="3091" y="8672"/>
                    <a:pt x="3137" y="8618"/>
                    <a:pt x="3187" y="8557"/>
                  </a:cubicBezTo>
                  <a:lnTo>
                    <a:pt x="3223" y="8513"/>
                  </a:lnTo>
                  <a:lnTo>
                    <a:pt x="3240" y="8490"/>
                  </a:lnTo>
                  <a:lnTo>
                    <a:pt x="3259" y="8467"/>
                  </a:lnTo>
                  <a:lnTo>
                    <a:pt x="3334" y="8366"/>
                  </a:lnTo>
                  <a:cubicBezTo>
                    <a:pt x="3360" y="8330"/>
                    <a:pt x="3383" y="8290"/>
                    <a:pt x="3410" y="8250"/>
                  </a:cubicBezTo>
                  <a:cubicBezTo>
                    <a:pt x="3435" y="8212"/>
                    <a:pt x="3456" y="8174"/>
                    <a:pt x="3479" y="8134"/>
                  </a:cubicBezTo>
                  <a:cubicBezTo>
                    <a:pt x="3501" y="8096"/>
                    <a:pt x="3520" y="8057"/>
                    <a:pt x="3541" y="8017"/>
                  </a:cubicBezTo>
                  <a:lnTo>
                    <a:pt x="3570" y="7960"/>
                  </a:lnTo>
                  <a:lnTo>
                    <a:pt x="3597" y="7901"/>
                  </a:lnTo>
                  <a:cubicBezTo>
                    <a:pt x="3665" y="7754"/>
                    <a:pt x="3723" y="7602"/>
                    <a:pt x="3770" y="7445"/>
                  </a:cubicBezTo>
                  <a:cubicBezTo>
                    <a:pt x="3818" y="7297"/>
                    <a:pt x="3856" y="7150"/>
                    <a:pt x="3887" y="7007"/>
                  </a:cubicBezTo>
                  <a:cubicBezTo>
                    <a:pt x="3917" y="6862"/>
                    <a:pt x="3942" y="6719"/>
                    <a:pt x="3961" y="6580"/>
                  </a:cubicBezTo>
                  <a:cubicBezTo>
                    <a:pt x="3972" y="6509"/>
                    <a:pt x="3980" y="6438"/>
                    <a:pt x="3988" y="6370"/>
                  </a:cubicBezTo>
                  <a:cubicBezTo>
                    <a:pt x="3993" y="6301"/>
                    <a:pt x="4001" y="6233"/>
                    <a:pt x="4007" y="6164"/>
                  </a:cubicBezTo>
                  <a:cubicBezTo>
                    <a:pt x="4030" y="5891"/>
                    <a:pt x="4037" y="5624"/>
                    <a:pt x="4037" y="5359"/>
                  </a:cubicBezTo>
                  <a:cubicBezTo>
                    <a:pt x="4033" y="4844"/>
                    <a:pt x="4001" y="4328"/>
                    <a:pt x="3942" y="3815"/>
                  </a:cubicBezTo>
                  <a:cubicBezTo>
                    <a:pt x="3913" y="3563"/>
                    <a:pt x="3879" y="3311"/>
                    <a:pt x="3841" y="3063"/>
                  </a:cubicBezTo>
                  <a:cubicBezTo>
                    <a:pt x="3805" y="2813"/>
                    <a:pt x="3763" y="2565"/>
                    <a:pt x="3715" y="2319"/>
                  </a:cubicBezTo>
                  <a:cubicBezTo>
                    <a:pt x="3669" y="2074"/>
                    <a:pt x="3618" y="1829"/>
                    <a:pt x="3564" y="1583"/>
                  </a:cubicBezTo>
                  <a:cubicBezTo>
                    <a:pt x="3538" y="1461"/>
                    <a:pt x="3509" y="1339"/>
                    <a:pt x="3479" y="1217"/>
                  </a:cubicBezTo>
                  <a:lnTo>
                    <a:pt x="3433" y="1032"/>
                  </a:lnTo>
                  <a:lnTo>
                    <a:pt x="3408" y="937"/>
                  </a:lnTo>
                  <a:lnTo>
                    <a:pt x="3381" y="836"/>
                  </a:lnTo>
                  <a:cubicBezTo>
                    <a:pt x="3247" y="332"/>
                    <a:pt x="2791" y="0"/>
                    <a:pt x="2294" y="0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3026728" y="2435237"/>
              <a:ext cx="104808" cy="28105"/>
            </a:xfrm>
            <a:custGeom>
              <a:avLst/>
              <a:gdLst/>
              <a:ahLst/>
              <a:cxnLst/>
              <a:rect l="l" t="t" r="r" b="b"/>
              <a:pathLst>
                <a:path w="1294" h="347" extrusionOk="0">
                  <a:moveTo>
                    <a:pt x="60" y="0"/>
                  </a:moveTo>
                  <a:cubicBezTo>
                    <a:pt x="56" y="10"/>
                    <a:pt x="50" y="19"/>
                    <a:pt x="46" y="27"/>
                  </a:cubicBezTo>
                  <a:lnTo>
                    <a:pt x="25" y="65"/>
                  </a:lnTo>
                  <a:lnTo>
                    <a:pt x="0" y="107"/>
                  </a:lnTo>
                  <a:cubicBezTo>
                    <a:pt x="44" y="109"/>
                    <a:pt x="101" y="111"/>
                    <a:pt x="166" y="117"/>
                  </a:cubicBezTo>
                  <a:cubicBezTo>
                    <a:pt x="464" y="139"/>
                    <a:pt x="944" y="195"/>
                    <a:pt x="1187" y="338"/>
                  </a:cubicBezTo>
                  <a:cubicBezTo>
                    <a:pt x="1196" y="344"/>
                    <a:pt x="1206" y="346"/>
                    <a:pt x="1215" y="346"/>
                  </a:cubicBezTo>
                  <a:cubicBezTo>
                    <a:pt x="1262" y="346"/>
                    <a:pt x="1293" y="276"/>
                    <a:pt x="1242" y="244"/>
                  </a:cubicBezTo>
                  <a:cubicBezTo>
                    <a:pt x="1034" y="122"/>
                    <a:pt x="677" y="59"/>
                    <a:pt x="388" y="27"/>
                  </a:cubicBezTo>
                  <a:cubicBezTo>
                    <a:pt x="306" y="17"/>
                    <a:pt x="229" y="12"/>
                    <a:pt x="161" y="8"/>
                  </a:cubicBezTo>
                  <a:cubicBezTo>
                    <a:pt x="124" y="4"/>
                    <a:pt x="90" y="2"/>
                    <a:pt x="60" y="0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3035718" y="2413531"/>
              <a:ext cx="74029" cy="31183"/>
            </a:xfrm>
            <a:custGeom>
              <a:avLst/>
              <a:gdLst/>
              <a:ahLst/>
              <a:cxnLst/>
              <a:rect l="l" t="t" r="r" b="b"/>
              <a:pathLst>
                <a:path w="914" h="385" extrusionOk="0">
                  <a:moveTo>
                    <a:pt x="839" y="1"/>
                  </a:moveTo>
                  <a:cubicBezTo>
                    <a:pt x="833" y="1"/>
                    <a:pt x="828" y="2"/>
                    <a:pt x="822" y="3"/>
                  </a:cubicBezTo>
                  <a:cubicBezTo>
                    <a:pt x="803" y="7"/>
                    <a:pt x="349" y="129"/>
                    <a:pt x="36" y="282"/>
                  </a:cubicBezTo>
                  <a:cubicBezTo>
                    <a:pt x="11" y="295"/>
                    <a:pt x="0" y="327"/>
                    <a:pt x="13" y="354"/>
                  </a:cubicBezTo>
                  <a:cubicBezTo>
                    <a:pt x="17" y="362"/>
                    <a:pt x="23" y="369"/>
                    <a:pt x="31" y="375"/>
                  </a:cubicBezTo>
                  <a:cubicBezTo>
                    <a:pt x="39" y="382"/>
                    <a:pt x="50" y="385"/>
                    <a:pt x="60" y="385"/>
                  </a:cubicBezTo>
                  <a:cubicBezTo>
                    <a:pt x="68" y="385"/>
                    <a:pt x="77" y="383"/>
                    <a:pt x="84" y="379"/>
                  </a:cubicBezTo>
                  <a:cubicBezTo>
                    <a:pt x="387" y="232"/>
                    <a:pt x="845" y="108"/>
                    <a:pt x="851" y="106"/>
                  </a:cubicBezTo>
                  <a:cubicBezTo>
                    <a:pt x="913" y="90"/>
                    <a:pt x="896" y="1"/>
                    <a:pt x="839" y="1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3147165" y="2116287"/>
              <a:ext cx="27295" cy="54186"/>
            </a:xfrm>
            <a:custGeom>
              <a:avLst/>
              <a:gdLst/>
              <a:ahLst/>
              <a:cxnLst/>
              <a:rect l="l" t="t" r="r" b="b"/>
              <a:pathLst>
                <a:path w="337" h="669" extrusionOk="0">
                  <a:moveTo>
                    <a:pt x="85" y="0"/>
                  </a:moveTo>
                  <a:cubicBezTo>
                    <a:pt x="78" y="0"/>
                    <a:pt x="70" y="2"/>
                    <a:pt x="62" y="4"/>
                  </a:cubicBezTo>
                  <a:cubicBezTo>
                    <a:pt x="24" y="16"/>
                    <a:pt x="1" y="58"/>
                    <a:pt x="14" y="96"/>
                  </a:cubicBezTo>
                  <a:lnTo>
                    <a:pt x="182" y="616"/>
                  </a:lnTo>
                  <a:cubicBezTo>
                    <a:pt x="193" y="648"/>
                    <a:pt x="221" y="668"/>
                    <a:pt x="252" y="668"/>
                  </a:cubicBezTo>
                  <a:cubicBezTo>
                    <a:pt x="260" y="668"/>
                    <a:pt x="268" y="667"/>
                    <a:pt x="275" y="664"/>
                  </a:cubicBezTo>
                  <a:cubicBezTo>
                    <a:pt x="314" y="653"/>
                    <a:pt x="336" y="611"/>
                    <a:pt x="323" y="573"/>
                  </a:cubicBezTo>
                  <a:lnTo>
                    <a:pt x="155" y="52"/>
                  </a:lnTo>
                  <a:cubicBezTo>
                    <a:pt x="145" y="20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098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3048191" y="4200880"/>
              <a:ext cx="122383" cy="151947"/>
            </a:xfrm>
            <a:custGeom>
              <a:avLst/>
              <a:gdLst/>
              <a:ahLst/>
              <a:cxnLst/>
              <a:rect l="l" t="t" r="r" b="b"/>
              <a:pathLst>
                <a:path w="1511" h="1876" extrusionOk="0">
                  <a:moveTo>
                    <a:pt x="48" y="0"/>
                  </a:moveTo>
                  <a:lnTo>
                    <a:pt x="0" y="1791"/>
                  </a:lnTo>
                  <a:cubicBezTo>
                    <a:pt x="305" y="1838"/>
                    <a:pt x="600" y="1875"/>
                    <a:pt x="859" y="1875"/>
                  </a:cubicBezTo>
                  <a:cubicBezTo>
                    <a:pt x="1065" y="1875"/>
                    <a:pt x="1248" y="1852"/>
                    <a:pt x="1394" y="1791"/>
                  </a:cubicBezTo>
                  <a:lnTo>
                    <a:pt x="1511" y="16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79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2776053" y="4327066"/>
              <a:ext cx="428221" cy="204107"/>
            </a:xfrm>
            <a:custGeom>
              <a:avLst/>
              <a:gdLst/>
              <a:ahLst/>
              <a:cxnLst/>
              <a:rect l="l" t="t" r="r" b="b"/>
              <a:pathLst>
                <a:path w="5287" h="2520" extrusionOk="0">
                  <a:moveTo>
                    <a:pt x="3461" y="1"/>
                  </a:moveTo>
                  <a:cubicBezTo>
                    <a:pt x="3401" y="1"/>
                    <a:pt x="3346" y="16"/>
                    <a:pt x="3296" y="52"/>
                  </a:cubicBezTo>
                  <a:cubicBezTo>
                    <a:pt x="3296" y="52"/>
                    <a:pt x="3149" y="157"/>
                    <a:pt x="2741" y="519"/>
                  </a:cubicBezTo>
                  <a:cubicBezTo>
                    <a:pt x="2333" y="883"/>
                    <a:pt x="1642" y="1120"/>
                    <a:pt x="1053" y="1362"/>
                  </a:cubicBezTo>
                  <a:cubicBezTo>
                    <a:pt x="294" y="1675"/>
                    <a:pt x="77" y="1991"/>
                    <a:pt x="35" y="2209"/>
                  </a:cubicBezTo>
                  <a:cubicBezTo>
                    <a:pt x="0" y="2382"/>
                    <a:pt x="75" y="2493"/>
                    <a:pt x="75" y="2493"/>
                  </a:cubicBezTo>
                  <a:lnTo>
                    <a:pt x="5184" y="2519"/>
                  </a:lnTo>
                  <a:cubicBezTo>
                    <a:pt x="5222" y="2451"/>
                    <a:pt x="5243" y="2354"/>
                    <a:pt x="5252" y="2237"/>
                  </a:cubicBezTo>
                  <a:cubicBezTo>
                    <a:pt x="5286" y="1804"/>
                    <a:pt x="5153" y="1114"/>
                    <a:pt x="5088" y="679"/>
                  </a:cubicBezTo>
                  <a:cubicBezTo>
                    <a:pt x="5081" y="628"/>
                    <a:pt x="5073" y="580"/>
                    <a:pt x="5067" y="538"/>
                  </a:cubicBezTo>
                  <a:cubicBezTo>
                    <a:pt x="5060" y="479"/>
                    <a:pt x="5054" y="420"/>
                    <a:pt x="5054" y="361"/>
                  </a:cubicBezTo>
                  <a:cubicBezTo>
                    <a:pt x="5055" y="93"/>
                    <a:pt x="4878" y="60"/>
                    <a:pt x="4790" y="60"/>
                  </a:cubicBezTo>
                  <a:cubicBezTo>
                    <a:pt x="4761" y="60"/>
                    <a:pt x="4741" y="63"/>
                    <a:pt x="4741" y="63"/>
                  </a:cubicBezTo>
                  <a:cubicBezTo>
                    <a:pt x="4606" y="194"/>
                    <a:pt x="4467" y="240"/>
                    <a:pt x="4329" y="240"/>
                  </a:cubicBezTo>
                  <a:cubicBezTo>
                    <a:pt x="4013" y="240"/>
                    <a:pt x="3703" y="1"/>
                    <a:pt x="3461" y="1"/>
                  </a:cubicBezTo>
                  <a:close/>
                </a:path>
              </a:pathLst>
            </a:custGeom>
            <a:solidFill>
              <a:srgbClr val="546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2776053" y="4505899"/>
              <a:ext cx="425467" cy="25270"/>
            </a:xfrm>
            <a:custGeom>
              <a:avLst/>
              <a:gdLst/>
              <a:ahLst/>
              <a:cxnLst/>
              <a:rect l="l" t="t" r="r" b="b"/>
              <a:pathLst>
                <a:path w="5253" h="312" extrusionOk="0">
                  <a:moveTo>
                    <a:pt x="35" y="1"/>
                  </a:moveTo>
                  <a:lnTo>
                    <a:pt x="35" y="1"/>
                  </a:lnTo>
                  <a:cubicBezTo>
                    <a:pt x="0" y="174"/>
                    <a:pt x="75" y="285"/>
                    <a:pt x="75" y="285"/>
                  </a:cubicBezTo>
                  <a:lnTo>
                    <a:pt x="5184" y="311"/>
                  </a:lnTo>
                  <a:cubicBezTo>
                    <a:pt x="5222" y="243"/>
                    <a:pt x="5243" y="146"/>
                    <a:pt x="5252" y="29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2946545" y="4295155"/>
              <a:ext cx="162395" cy="134695"/>
            </a:xfrm>
            <a:custGeom>
              <a:avLst/>
              <a:gdLst/>
              <a:ahLst/>
              <a:cxnLst/>
              <a:rect l="l" t="t" r="r" b="b"/>
              <a:pathLst>
                <a:path w="2005" h="1663" extrusionOk="0">
                  <a:moveTo>
                    <a:pt x="619" y="184"/>
                  </a:moveTo>
                  <a:cubicBezTo>
                    <a:pt x="646" y="184"/>
                    <a:pt x="662" y="193"/>
                    <a:pt x="674" y="202"/>
                  </a:cubicBezTo>
                  <a:cubicBezTo>
                    <a:pt x="741" y="255"/>
                    <a:pt x="773" y="404"/>
                    <a:pt x="783" y="528"/>
                  </a:cubicBezTo>
                  <a:cubicBezTo>
                    <a:pt x="743" y="553"/>
                    <a:pt x="710" y="587"/>
                    <a:pt x="689" y="631"/>
                  </a:cubicBezTo>
                  <a:cubicBezTo>
                    <a:pt x="567" y="532"/>
                    <a:pt x="470" y="381"/>
                    <a:pt x="479" y="282"/>
                  </a:cubicBezTo>
                  <a:cubicBezTo>
                    <a:pt x="481" y="251"/>
                    <a:pt x="495" y="213"/>
                    <a:pt x="575" y="190"/>
                  </a:cubicBezTo>
                  <a:cubicBezTo>
                    <a:pt x="592" y="186"/>
                    <a:pt x="607" y="184"/>
                    <a:pt x="619" y="184"/>
                  </a:cubicBezTo>
                  <a:close/>
                  <a:moveTo>
                    <a:pt x="1644" y="404"/>
                  </a:moveTo>
                  <a:cubicBezTo>
                    <a:pt x="1696" y="404"/>
                    <a:pt x="1744" y="423"/>
                    <a:pt x="1778" y="461"/>
                  </a:cubicBezTo>
                  <a:cubicBezTo>
                    <a:pt x="1799" y="478"/>
                    <a:pt x="1808" y="505"/>
                    <a:pt x="1805" y="532"/>
                  </a:cubicBezTo>
                  <a:cubicBezTo>
                    <a:pt x="1803" y="537"/>
                    <a:pt x="1801" y="543"/>
                    <a:pt x="1799" y="547"/>
                  </a:cubicBezTo>
                  <a:cubicBezTo>
                    <a:pt x="1772" y="625"/>
                    <a:pt x="1644" y="717"/>
                    <a:pt x="1419" y="747"/>
                  </a:cubicBezTo>
                  <a:cubicBezTo>
                    <a:pt x="1383" y="751"/>
                    <a:pt x="1349" y="755"/>
                    <a:pt x="1315" y="759"/>
                  </a:cubicBezTo>
                  <a:cubicBezTo>
                    <a:pt x="1223" y="768"/>
                    <a:pt x="1130" y="774"/>
                    <a:pt x="1036" y="774"/>
                  </a:cubicBezTo>
                  <a:cubicBezTo>
                    <a:pt x="1061" y="741"/>
                    <a:pt x="1088" y="705"/>
                    <a:pt x="1114" y="663"/>
                  </a:cubicBezTo>
                  <a:lnTo>
                    <a:pt x="1112" y="659"/>
                  </a:lnTo>
                  <a:cubicBezTo>
                    <a:pt x="1181" y="606"/>
                    <a:pt x="1252" y="556"/>
                    <a:pt x="1326" y="513"/>
                  </a:cubicBezTo>
                  <a:cubicBezTo>
                    <a:pt x="1387" y="476"/>
                    <a:pt x="1454" y="446"/>
                    <a:pt x="1521" y="425"/>
                  </a:cubicBezTo>
                  <a:cubicBezTo>
                    <a:pt x="1561" y="412"/>
                    <a:pt x="1601" y="404"/>
                    <a:pt x="1641" y="404"/>
                  </a:cubicBezTo>
                  <a:close/>
                  <a:moveTo>
                    <a:pt x="620" y="1"/>
                  </a:moveTo>
                  <a:cubicBezTo>
                    <a:pt x="591" y="1"/>
                    <a:pt x="560" y="5"/>
                    <a:pt x="525" y="15"/>
                  </a:cubicBezTo>
                  <a:cubicBezTo>
                    <a:pt x="342" y="66"/>
                    <a:pt x="304" y="194"/>
                    <a:pt x="298" y="265"/>
                  </a:cubicBezTo>
                  <a:cubicBezTo>
                    <a:pt x="285" y="415"/>
                    <a:pt x="382" y="587"/>
                    <a:pt x="512" y="715"/>
                  </a:cubicBezTo>
                  <a:cubicBezTo>
                    <a:pt x="355" y="726"/>
                    <a:pt x="167" y="761"/>
                    <a:pt x="60" y="854"/>
                  </a:cubicBezTo>
                  <a:cubicBezTo>
                    <a:pt x="1" y="904"/>
                    <a:pt x="37" y="1001"/>
                    <a:pt x="115" y="1001"/>
                  </a:cubicBezTo>
                  <a:cubicBezTo>
                    <a:pt x="136" y="1001"/>
                    <a:pt x="155" y="993"/>
                    <a:pt x="170" y="980"/>
                  </a:cubicBezTo>
                  <a:cubicBezTo>
                    <a:pt x="254" y="905"/>
                    <a:pt x="468" y="881"/>
                    <a:pt x="638" y="879"/>
                  </a:cubicBezTo>
                  <a:lnTo>
                    <a:pt x="638" y="915"/>
                  </a:lnTo>
                  <a:cubicBezTo>
                    <a:pt x="638" y="915"/>
                    <a:pt x="671" y="997"/>
                    <a:pt x="752" y="997"/>
                  </a:cubicBezTo>
                  <a:cubicBezTo>
                    <a:pt x="782" y="997"/>
                    <a:pt x="818" y="986"/>
                    <a:pt x="861" y="957"/>
                  </a:cubicBezTo>
                  <a:cubicBezTo>
                    <a:pt x="1011" y="1130"/>
                    <a:pt x="1093" y="1354"/>
                    <a:pt x="1090" y="1584"/>
                  </a:cubicBezTo>
                  <a:cubicBezTo>
                    <a:pt x="1092" y="1637"/>
                    <a:pt x="1133" y="1663"/>
                    <a:pt x="1173" y="1663"/>
                  </a:cubicBezTo>
                  <a:cubicBezTo>
                    <a:pt x="1214" y="1663"/>
                    <a:pt x="1255" y="1637"/>
                    <a:pt x="1257" y="1584"/>
                  </a:cubicBezTo>
                  <a:cubicBezTo>
                    <a:pt x="1261" y="1361"/>
                    <a:pt x="1196" y="1142"/>
                    <a:pt x="1072" y="955"/>
                  </a:cubicBezTo>
                  <a:cubicBezTo>
                    <a:pt x="1198" y="953"/>
                    <a:pt x="1322" y="944"/>
                    <a:pt x="1446" y="926"/>
                  </a:cubicBezTo>
                  <a:cubicBezTo>
                    <a:pt x="1612" y="905"/>
                    <a:pt x="1753" y="850"/>
                    <a:pt x="1849" y="774"/>
                  </a:cubicBezTo>
                  <a:cubicBezTo>
                    <a:pt x="1906" y="730"/>
                    <a:pt x="1948" y="673"/>
                    <a:pt x="1972" y="608"/>
                  </a:cubicBezTo>
                  <a:cubicBezTo>
                    <a:pt x="1974" y="602"/>
                    <a:pt x="1976" y="598"/>
                    <a:pt x="1978" y="593"/>
                  </a:cubicBezTo>
                  <a:cubicBezTo>
                    <a:pt x="2005" y="501"/>
                    <a:pt x="1980" y="402"/>
                    <a:pt x="1911" y="335"/>
                  </a:cubicBezTo>
                  <a:cubicBezTo>
                    <a:pt x="1845" y="263"/>
                    <a:pt x="1749" y="221"/>
                    <a:pt x="1650" y="221"/>
                  </a:cubicBezTo>
                  <a:lnTo>
                    <a:pt x="1643" y="221"/>
                  </a:lnTo>
                  <a:cubicBezTo>
                    <a:pt x="1536" y="225"/>
                    <a:pt x="1433" y="251"/>
                    <a:pt x="1337" y="301"/>
                  </a:cubicBezTo>
                  <a:cubicBezTo>
                    <a:pt x="1215" y="360"/>
                    <a:pt x="1099" y="434"/>
                    <a:pt x="992" y="520"/>
                  </a:cubicBezTo>
                  <a:cubicBezTo>
                    <a:pt x="983" y="516"/>
                    <a:pt x="973" y="511"/>
                    <a:pt x="964" y="509"/>
                  </a:cubicBezTo>
                  <a:cubicBezTo>
                    <a:pt x="954" y="370"/>
                    <a:pt x="916" y="160"/>
                    <a:pt x="788" y="59"/>
                  </a:cubicBezTo>
                  <a:cubicBezTo>
                    <a:pt x="751" y="30"/>
                    <a:pt x="696" y="1"/>
                    <a:pt x="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3132668" y="4370479"/>
              <a:ext cx="55563" cy="160532"/>
            </a:xfrm>
            <a:custGeom>
              <a:avLst/>
              <a:gdLst/>
              <a:ahLst/>
              <a:cxnLst/>
              <a:rect l="l" t="t" r="r" b="b"/>
              <a:pathLst>
                <a:path w="686" h="1982" extrusionOk="0">
                  <a:moveTo>
                    <a:pt x="664" y="0"/>
                  </a:moveTo>
                  <a:cubicBezTo>
                    <a:pt x="437" y="172"/>
                    <a:pt x="52" y="549"/>
                    <a:pt x="20" y="1154"/>
                  </a:cubicBezTo>
                  <a:cubicBezTo>
                    <a:pt x="1" y="1518"/>
                    <a:pt x="117" y="1789"/>
                    <a:pt x="260" y="1982"/>
                  </a:cubicBezTo>
                  <a:lnTo>
                    <a:pt x="411" y="1982"/>
                  </a:lnTo>
                  <a:cubicBezTo>
                    <a:pt x="260" y="1806"/>
                    <a:pt x="121" y="1541"/>
                    <a:pt x="142" y="1162"/>
                  </a:cubicBezTo>
                  <a:cubicBezTo>
                    <a:pt x="168" y="656"/>
                    <a:pt x="474" y="319"/>
                    <a:pt x="685" y="141"/>
                  </a:cubicBezTo>
                  <a:cubicBezTo>
                    <a:pt x="678" y="92"/>
                    <a:pt x="670" y="44"/>
                    <a:pt x="664" y="0"/>
                  </a:cubicBez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2969061" y="4373232"/>
              <a:ext cx="45762" cy="20492"/>
            </a:xfrm>
            <a:custGeom>
              <a:avLst/>
              <a:gdLst/>
              <a:ahLst/>
              <a:cxnLst/>
              <a:rect l="l" t="t" r="r" b="b"/>
              <a:pathLst>
                <a:path w="565" h="253" extrusionOk="0">
                  <a:moveTo>
                    <a:pt x="120" y="1"/>
                  </a:moveTo>
                  <a:cubicBezTo>
                    <a:pt x="29" y="1"/>
                    <a:pt x="1" y="144"/>
                    <a:pt x="104" y="166"/>
                  </a:cubicBezTo>
                  <a:lnTo>
                    <a:pt x="423" y="248"/>
                  </a:lnTo>
                  <a:cubicBezTo>
                    <a:pt x="428" y="250"/>
                    <a:pt x="436" y="252"/>
                    <a:pt x="444" y="252"/>
                  </a:cubicBezTo>
                  <a:cubicBezTo>
                    <a:pt x="445" y="252"/>
                    <a:pt x="446" y="252"/>
                    <a:pt x="447" y="252"/>
                  </a:cubicBezTo>
                  <a:cubicBezTo>
                    <a:pt x="547" y="252"/>
                    <a:pt x="564" y="105"/>
                    <a:pt x="465" y="84"/>
                  </a:cubicBezTo>
                  <a:lnTo>
                    <a:pt x="146" y="4"/>
                  </a:lnTo>
                  <a:cubicBezTo>
                    <a:pt x="137" y="2"/>
                    <a:pt x="128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2943386" y="4388135"/>
              <a:ext cx="45438" cy="20411"/>
            </a:xfrm>
            <a:custGeom>
              <a:avLst/>
              <a:gdLst/>
              <a:ahLst/>
              <a:cxnLst/>
              <a:rect l="l" t="t" r="r" b="b"/>
              <a:pathLst>
                <a:path w="561" h="252" extrusionOk="0">
                  <a:moveTo>
                    <a:pt x="119" y="0"/>
                  </a:moveTo>
                  <a:cubicBezTo>
                    <a:pt x="29" y="0"/>
                    <a:pt x="0" y="141"/>
                    <a:pt x="101" y="167"/>
                  </a:cubicBezTo>
                  <a:lnTo>
                    <a:pt x="419" y="248"/>
                  </a:lnTo>
                  <a:cubicBezTo>
                    <a:pt x="427" y="249"/>
                    <a:pt x="433" y="251"/>
                    <a:pt x="440" y="251"/>
                  </a:cubicBezTo>
                  <a:cubicBezTo>
                    <a:pt x="442" y="251"/>
                    <a:pt x="444" y="252"/>
                    <a:pt x="446" y="252"/>
                  </a:cubicBezTo>
                  <a:cubicBezTo>
                    <a:pt x="544" y="252"/>
                    <a:pt x="560" y="106"/>
                    <a:pt x="461" y="85"/>
                  </a:cubicBezTo>
                  <a:lnTo>
                    <a:pt x="143" y="3"/>
                  </a:lnTo>
                  <a:cubicBezTo>
                    <a:pt x="134" y="1"/>
                    <a:pt x="127" y="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2917387" y="4402471"/>
              <a:ext cx="45195" cy="20411"/>
            </a:xfrm>
            <a:custGeom>
              <a:avLst/>
              <a:gdLst/>
              <a:ahLst/>
              <a:cxnLst/>
              <a:rect l="l" t="t" r="r" b="b"/>
              <a:pathLst>
                <a:path w="558" h="252" extrusionOk="0">
                  <a:moveTo>
                    <a:pt x="120" y="1"/>
                  </a:moveTo>
                  <a:cubicBezTo>
                    <a:pt x="29" y="1"/>
                    <a:pt x="1" y="143"/>
                    <a:pt x="101" y="168"/>
                  </a:cubicBezTo>
                  <a:lnTo>
                    <a:pt x="420" y="248"/>
                  </a:lnTo>
                  <a:cubicBezTo>
                    <a:pt x="427" y="250"/>
                    <a:pt x="433" y="252"/>
                    <a:pt x="441" y="252"/>
                  </a:cubicBezTo>
                  <a:cubicBezTo>
                    <a:pt x="540" y="252"/>
                    <a:pt x="557" y="111"/>
                    <a:pt x="462" y="86"/>
                  </a:cubicBezTo>
                  <a:lnTo>
                    <a:pt x="143" y="4"/>
                  </a:lnTo>
                  <a:cubicBezTo>
                    <a:pt x="135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2889120" y="4415592"/>
              <a:ext cx="45843" cy="20492"/>
            </a:xfrm>
            <a:custGeom>
              <a:avLst/>
              <a:gdLst/>
              <a:ahLst/>
              <a:cxnLst/>
              <a:rect l="l" t="t" r="r" b="b"/>
              <a:pathLst>
                <a:path w="566" h="253" extrusionOk="0">
                  <a:moveTo>
                    <a:pt x="120" y="1"/>
                  </a:moveTo>
                  <a:cubicBezTo>
                    <a:pt x="29" y="1"/>
                    <a:pt x="1" y="143"/>
                    <a:pt x="101" y="168"/>
                  </a:cubicBezTo>
                  <a:lnTo>
                    <a:pt x="420" y="250"/>
                  </a:lnTo>
                  <a:cubicBezTo>
                    <a:pt x="427" y="250"/>
                    <a:pt x="433" y="252"/>
                    <a:pt x="441" y="252"/>
                  </a:cubicBezTo>
                  <a:cubicBezTo>
                    <a:pt x="444" y="252"/>
                    <a:pt x="447" y="252"/>
                    <a:pt x="450" y="252"/>
                  </a:cubicBezTo>
                  <a:cubicBezTo>
                    <a:pt x="549" y="252"/>
                    <a:pt x="565" y="103"/>
                    <a:pt x="462" y="86"/>
                  </a:cubicBezTo>
                  <a:lnTo>
                    <a:pt x="143" y="4"/>
                  </a:lnTo>
                  <a:cubicBezTo>
                    <a:pt x="135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2858586" y="4426931"/>
              <a:ext cx="45519" cy="20411"/>
            </a:xfrm>
            <a:custGeom>
              <a:avLst/>
              <a:gdLst/>
              <a:ahLst/>
              <a:cxnLst/>
              <a:rect l="l" t="t" r="r" b="b"/>
              <a:pathLst>
                <a:path w="562" h="252" extrusionOk="0">
                  <a:moveTo>
                    <a:pt x="117" y="0"/>
                  </a:moveTo>
                  <a:cubicBezTo>
                    <a:pt x="27" y="0"/>
                    <a:pt x="0" y="141"/>
                    <a:pt x="101" y="167"/>
                  </a:cubicBezTo>
                  <a:lnTo>
                    <a:pt x="419" y="247"/>
                  </a:lnTo>
                  <a:cubicBezTo>
                    <a:pt x="425" y="249"/>
                    <a:pt x="433" y="251"/>
                    <a:pt x="440" y="251"/>
                  </a:cubicBezTo>
                  <a:cubicBezTo>
                    <a:pt x="442" y="251"/>
                    <a:pt x="443" y="251"/>
                    <a:pt x="444" y="251"/>
                  </a:cubicBezTo>
                  <a:cubicBezTo>
                    <a:pt x="544" y="251"/>
                    <a:pt x="561" y="106"/>
                    <a:pt x="461" y="85"/>
                  </a:cubicBezTo>
                  <a:lnTo>
                    <a:pt x="141" y="3"/>
                  </a:lnTo>
                  <a:cubicBezTo>
                    <a:pt x="133" y="1"/>
                    <a:pt x="12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3708612" y="4203066"/>
              <a:ext cx="133804" cy="163772"/>
            </a:xfrm>
            <a:custGeom>
              <a:avLst/>
              <a:gdLst/>
              <a:ahLst/>
              <a:cxnLst/>
              <a:rect l="l" t="t" r="r" b="b"/>
              <a:pathLst>
                <a:path w="1652" h="2022" extrusionOk="0">
                  <a:moveTo>
                    <a:pt x="1" y="0"/>
                  </a:moveTo>
                  <a:lnTo>
                    <a:pt x="142" y="1764"/>
                  </a:lnTo>
                  <a:cubicBezTo>
                    <a:pt x="287" y="1955"/>
                    <a:pt x="475" y="2022"/>
                    <a:pt x="679" y="2022"/>
                  </a:cubicBezTo>
                  <a:cubicBezTo>
                    <a:pt x="996" y="2022"/>
                    <a:pt x="1352" y="1863"/>
                    <a:pt x="1652" y="1764"/>
                  </a:cubicBezTo>
                  <a:lnTo>
                    <a:pt x="1652" y="1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3447894" y="4327066"/>
              <a:ext cx="428221" cy="204107"/>
            </a:xfrm>
            <a:custGeom>
              <a:avLst/>
              <a:gdLst/>
              <a:ahLst/>
              <a:cxnLst/>
              <a:rect l="l" t="t" r="r" b="b"/>
              <a:pathLst>
                <a:path w="5287" h="2520" extrusionOk="0">
                  <a:moveTo>
                    <a:pt x="3462" y="1"/>
                  </a:moveTo>
                  <a:cubicBezTo>
                    <a:pt x="3402" y="1"/>
                    <a:pt x="3346" y="16"/>
                    <a:pt x="3296" y="52"/>
                  </a:cubicBezTo>
                  <a:cubicBezTo>
                    <a:pt x="3296" y="52"/>
                    <a:pt x="3149" y="157"/>
                    <a:pt x="2741" y="519"/>
                  </a:cubicBezTo>
                  <a:cubicBezTo>
                    <a:pt x="2333" y="883"/>
                    <a:pt x="1643" y="1120"/>
                    <a:pt x="1053" y="1362"/>
                  </a:cubicBezTo>
                  <a:cubicBezTo>
                    <a:pt x="294" y="1675"/>
                    <a:pt x="77" y="1991"/>
                    <a:pt x="35" y="2209"/>
                  </a:cubicBezTo>
                  <a:cubicBezTo>
                    <a:pt x="1" y="2382"/>
                    <a:pt x="75" y="2493"/>
                    <a:pt x="75" y="2493"/>
                  </a:cubicBezTo>
                  <a:lnTo>
                    <a:pt x="5184" y="2519"/>
                  </a:lnTo>
                  <a:cubicBezTo>
                    <a:pt x="5224" y="2451"/>
                    <a:pt x="5245" y="2354"/>
                    <a:pt x="5252" y="2237"/>
                  </a:cubicBezTo>
                  <a:cubicBezTo>
                    <a:pt x="5287" y="1804"/>
                    <a:pt x="5153" y="1114"/>
                    <a:pt x="5088" y="679"/>
                  </a:cubicBezTo>
                  <a:cubicBezTo>
                    <a:pt x="5081" y="628"/>
                    <a:pt x="5073" y="580"/>
                    <a:pt x="5067" y="538"/>
                  </a:cubicBezTo>
                  <a:cubicBezTo>
                    <a:pt x="5060" y="479"/>
                    <a:pt x="5056" y="420"/>
                    <a:pt x="5054" y="361"/>
                  </a:cubicBezTo>
                  <a:cubicBezTo>
                    <a:pt x="5055" y="93"/>
                    <a:pt x="4878" y="60"/>
                    <a:pt x="4790" y="60"/>
                  </a:cubicBezTo>
                  <a:cubicBezTo>
                    <a:pt x="4761" y="60"/>
                    <a:pt x="4741" y="63"/>
                    <a:pt x="4741" y="63"/>
                  </a:cubicBezTo>
                  <a:cubicBezTo>
                    <a:pt x="4606" y="194"/>
                    <a:pt x="4467" y="240"/>
                    <a:pt x="4329" y="240"/>
                  </a:cubicBezTo>
                  <a:cubicBezTo>
                    <a:pt x="4014" y="240"/>
                    <a:pt x="3704" y="1"/>
                    <a:pt x="34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3447894" y="4505899"/>
              <a:ext cx="425467" cy="25270"/>
            </a:xfrm>
            <a:custGeom>
              <a:avLst/>
              <a:gdLst/>
              <a:ahLst/>
              <a:cxnLst/>
              <a:rect l="l" t="t" r="r" b="b"/>
              <a:pathLst>
                <a:path w="5253" h="312" extrusionOk="0">
                  <a:moveTo>
                    <a:pt x="35" y="1"/>
                  </a:moveTo>
                  <a:lnTo>
                    <a:pt x="35" y="1"/>
                  </a:lnTo>
                  <a:cubicBezTo>
                    <a:pt x="1" y="174"/>
                    <a:pt x="75" y="285"/>
                    <a:pt x="75" y="285"/>
                  </a:cubicBezTo>
                  <a:lnTo>
                    <a:pt x="5184" y="311"/>
                  </a:lnTo>
                  <a:cubicBezTo>
                    <a:pt x="5224" y="243"/>
                    <a:pt x="5245" y="146"/>
                    <a:pt x="5252" y="29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3617738" y="4295155"/>
              <a:ext cx="163124" cy="135100"/>
            </a:xfrm>
            <a:custGeom>
              <a:avLst/>
              <a:gdLst/>
              <a:ahLst/>
              <a:cxnLst/>
              <a:rect l="l" t="t" r="r" b="b"/>
              <a:pathLst>
                <a:path w="2014" h="1668" extrusionOk="0">
                  <a:moveTo>
                    <a:pt x="627" y="184"/>
                  </a:moveTo>
                  <a:cubicBezTo>
                    <a:pt x="654" y="184"/>
                    <a:pt x="670" y="193"/>
                    <a:pt x="682" y="202"/>
                  </a:cubicBezTo>
                  <a:cubicBezTo>
                    <a:pt x="751" y="255"/>
                    <a:pt x="781" y="404"/>
                    <a:pt x="791" y="528"/>
                  </a:cubicBezTo>
                  <a:cubicBezTo>
                    <a:pt x="751" y="553"/>
                    <a:pt x="718" y="587"/>
                    <a:pt x="699" y="631"/>
                  </a:cubicBezTo>
                  <a:cubicBezTo>
                    <a:pt x="575" y="532"/>
                    <a:pt x="480" y="381"/>
                    <a:pt x="488" y="282"/>
                  </a:cubicBezTo>
                  <a:cubicBezTo>
                    <a:pt x="489" y="251"/>
                    <a:pt x="505" y="213"/>
                    <a:pt x="583" y="190"/>
                  </a:cubicBezTo>
                  <a:cubicBezTo>
                    <a:pt x="600" y="186"/>
                    <a:pt x="615" y="184"/>
                    <a:pt x="627" y="184"/>
                  </a:cubicBezTo>
                  <a:close/>
                  <a:moveTo>
                    <a:pt x="1653" y="404"/>
                  </a:moveTo>
                  <a:cubicBezTo>
                    <a:pt x="1704" y="404"/>
                    <a:pt x="1754" y="423"/>
                    <a:pt x="1788" y="461"/>
                  </a:cubicBezTo>
                  <a:cubicBezTo>
                    <a:pt x="1807" y="478"/>
                    <a:pt x="1817" y="505"/>
                    <a:pt x="1813" y="532"/>
                  </a:cubicBezTo>
                  <a:cubicBezTo>
                    <a:pt x="1811" y="537"/>
                    <a:pt x="1811" y="543"/>
                    <a:pt x="1809" y="547"/>
                  </a:cubicBezTo>
                  <a:cubicBezTo>
                    <a:pt x="1780" y="625"/>
                    <a:pt x="1653" y="717"/>
                    <a:pt x="1430" y="747"/>
                  </a:cubicBezTo>
                  <a:cubicBezTo>
                    <a:pt x="1391" y="751"/>
                    <a:pt x="1357" y="755"/>
                    <a:pt x="1323" y="759"/>
                  </a:cubicBezTo>
                  <a:cubicBezTo>
                    <a:pt x="1231" y="768"/>
                    <a:pt x="1138" y="774"/>
                    <a:pt x="1046" y="774"/>
                  </a:cubicBezTo>
                  <a:cubicBezTo>
                    <a:pt x="1069" y="741"/>
                    <a:pt x="1096" y="705"/>
                    <a:pt x="1123" y="663"/>
                  </a:cubicBezTo>
                  <a:lnTo>
                    <a:pt x="1121" y="659"/>
                  </a:lnTo>
                  <a:cubicBezTo>
                    <a:pt x="1189" y="606"/>
                    <a:pt x="1260" y="556"/>
                    <a:pt x="1336" y="513"/>
                  </a:cubicBezTo>
                  <a:cubicBezTo>
                    <a:pt x="1397" y="476"/>
                    <a:pt x="1462" y="446"/>
                    <a:pt x="1531" y="425"/>
                  </a:cubicBezTo>
                  <a:cubicBezTo>
                    <a:pt x="1569" y="412"/>
                    <a:pt x="1609" y="404"/>
                    <a:pt x="1649" y="404"/>
                  </a:cubicBezTo>
                  <a:close/>
                  <a:moveTo>
                    <a:pt x="628" y="1"/>
                  </a:moveTo>
                  <a:cubicBezTo>
                    <a:pt x="600" y="1"/>
                    <a:pt x="568" y="5"/>
                    <a:pt x="533" y="15"/>
                  </a:cubicBezTo>
                  <a:cubicBezTo>
                    <a:pt x="350" y="66"/>
                    <a:pt x="312" y="194"/>
                    <a:pt x="304" y="265"/>
                  </a:cubicBezTo>
                  <a:cubicBezTo>
                    <a:pt x="291" y="415"/>
                    <a:pt x="388" y="587"/>
                    <a:pt x="520" y="715"/>
                  </a:cubicBezTo>
                  <a:cubicBezTo>
                    <a:pt x="362" y="726"/>
                    <a:pt x="173" y="761"/>
                    <a:pt x="66" y="854"/>
                  </a:cubicBezTo>
                  <a:cubicBezTo>
                    <a:pt x="0" y="911"/>
                    <a:pt x="55" y="1002"/>
                    <a:pt x="123" y="1002"/>
                  </a:cubicBezTo>
                  <a:cubicBezTo>
                    <a:pt x="141" y="1002"/>
                    <a:pt x="160" y="996"/>
                    <a:pt x="179" y="980"/>
                  </a:cubicBezTo>
                  <a:cubicBezTo>
                    <a:pt x="263" y="905"/>
                    <a:pt x="474" y="881"/>
                    <a:pt x="646" y="879"/>
                  </a:cubicBezTo>
                  <a:lnTo>
                    <a:pt x="646" y="915"/>
                  </a:lnTo>
                  <a:cubicBezTo>
                    <a:pt x="646" y="915"/>
                    <a:pt x="678" y="997"/>
                    <a:pt x="759" y="997"/>
                  </a:cubicBezTo>
                  <a:cubicBezTo>
                    <a:pt x="789" y="997"/>
                    <a:pt x="825" y="986"/>
                    <a:pt x="869" y="957"/>
                  </a:cubicBezTo>
                  <a:cubicBezTo>
                    <a:pt x="1020" y="1130"/>
                    <a:pt x="1100" y="1354"/>
                    <a:pt x="1096" y="1584"/>
                  </a:cubicBezTo>
                  <a:cubicBezTo>
                    <a:pt x="1096" y="1640"/>
                    <a:pt x="1138" y="1667"/>
                    <a:pt x="1180" y="1667"/>
                  </a:cubicBezTo>
                  <a:cubicBezTo>
                    <a:pt x="1222" y="1667"/>
                    <a:pt x="1264" y="1640"/>
                    <a:pt x="1264" y="1584"/>
                  </a:cubicBezTo>
                  <a:cubicBezTo>
                    <a:pt x="1267" y="1361"/>
                    <a:pt x="1203" y="1142"/>
                    <a:pt x="1079" y="955"/>
                  </a:cubicBezTo>
                  <a:cubicBezTo>
                    <a:pt x="1205" y="953"/>
                    <a:pt x="1329" y="944"/>
                    <a:pt x="1452" y="926"/>
                  </a:cubicBezTo>
                  <a:cubicBezTo>
                    <a:pt x="1620" y="905"/>
                    <a:pt x="1759" y="850"/>
                    <a:pt x="1857" y="774"/>
                  </a:cubicBezTo>
                  <a:cubicBezTo>
                    <a:pt x="1912" y="730"/>
                    <a:pt x="1956" y="673"/>
                    <a:pt x="1981" y="608"/>
                  </a:cubicBezTo>
                  <a:cubicBezTo>
                    <a:pt x="1983" y="602"/>
                    <a:pt x="1985" y="598"/>
                    <a:pt x="1986" y="593"/>
                  </a:cubicBezTo>
                  <a:cubicBezTo>
                    <a:pt x="2013" y="501"/>
                    <a:pt x="1986" y="402"/>
                    <a:pt x="1920" y="335"/>
                  </a:cubicBezTo>
                  <a:cubicBezTo>
                    <a:pt x="1853" y="263"/>
                    <a:pt x="1756" y="221"/>
                    <a:pt x="1657" y="221"/>
                  </a:cubicBezTo>
                  <a:lnTo>
                    <a:pt x="1651" y="221"/>
                  </a:lnTo>
                  <a:cubicBezTo>
                    <a:pt x="1544" y="225"/>
                    <a:pt x="1439" y="251"/>
                    <a:pt x="1344" y="301"/>
                  </a:cubicBezTo>
                  <a:cubicBezTo>
                    <a:pt x="1222" y="360"/>
                    <a:pt x="1107" y="434"/>
                    <a:pt x="1001" y="520"/>
                  </a:cubicBezTo>
                  <a:cubicBezTo>
                    <a:pt x="991" y="516"/>
                    <a:pt x="981" y="511"/>
                    <a:pt x="972" y="509"/>
                  </a:cubicBezTo>
                  <a:cubicBezTo>
                    <a:pt x="960" y="370"/>
                    <a:pt x="924" y="160"/>
                    <a:pt x="795" y="59"/>
                  </a:cubicBezTo>
                  <a:cubicBezTo>
                    <a:pt x="759" y="30"/>
                    <a:pt x="704" y="1"/>
                    <a:pt x="6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3804508" y="4370479"/>
              <a:ext cx="55563" cy="160532"/>
            </a:xfrm>
            <a:custGeom>
              <a:avLst/>
              <a:gdLst/>
              <a:ahLst/>
              <a:cxnLst/>
              <a:rect l="l" t="t" r="r" b="b"/>
              <a:pathLst>
                <a:path w="686" h="1982" extrusionOk="0">
                  <a:moveTo>
                    <a:pt x="664" y="0"/>
                  </a:moveTo>
                  <a:cubicBezTo>
                    <a:pt x="437" y="172"/>
                    <a:pt x="52" y="549"/>
                    <a:pt x="20" y="1154"/>
                  </a:cubicBezTo>
                  <a:cubicBezTo>
                    <a:pt x="1" y="1518"/>
                    <a:pt x="117" y="1789"/>
                    <a:pt x="260" y="1982"/>
                  </a:cubicBezTo>
                  <a:lnTo>
                    <a:pt x="413" y="1982"/>
                  </a:lnTo>
                  <a:cubicBezTo>
                    <a:pt x="262" y="1806"/>
                    <a:pt x="121" y="1541"/>
                    <a:pt x="142" y="1162"/>
                  </a:cubicBezTo>
                  <a:cubicBezTo>
                    <a:pt x="169" y="656"/>
                    <a:pt x="474" y="319"/>
                    <a:pt x="685" y="141"/>
                  </a:cubicBezTo>
                  <a:cubicBezTo>
                    <a:pt x="678" y="92"/>
                    <a:pt x="670" y="44"/>
                    <a:pt x="6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3640983" y="4373232"/>
              <a:ext cx="46005" cy="20492"/>
            </a:xfrm>
            <a:custGeom>
              <a:avLst/>
              <a:gdLst/>
              <a:ahLst/>
              <a:cxnLst/>
              <a:rect l="l" t="t" r="r" b="b"/>
              <a:pathLst>
                <a:path w="568" h="253" extrusionOk="0">
                  <a:moveTo>
                    <a:pt x="119" y="1"/>
                  </a:moveTo>
                  <a:cubicBezTo>
                    <a:pt x="28" y="1"/>
                    <a:pt x="0" y="144"/>
                    <a:pt x="103" y="166"/>
                  </a:cubicBezTo>
                  <a:lnTo>
                    <a:pt x="422" y="248"/>
                  </a:lnTo>
                  <a:cubicBezTo>
                    <a:pt x="429" y="250"/>
                    <a:pt x="435" y="252"/>
                    <a:pt x="443" y="252"/>
                  </a:cubicBezTo>
                  <a:cubicBezTo>
                    <a:pt x="446" y="253"/>
                    <a:pt x="449" y="253"/>
                    <a:pt x="452" y="253"/>
                  </a:cubicBezTo>
                  <a:cubicBezTo>
                    <a:pt x="551" y="253"/>
                    <a:pt x="567" y="101"/>
                    <a:pt x="464" y="84"/>
                  </a:cubicBezTo>
                  <a:lnTo>
                    <a:pt x="145" y="4"/>
                  </a:lnTo>
                  <a:cubicBezTo>
                    <a:pt x="136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3615227" y="4388135"/>
              <a:ext cx="45843" cy="20411"/>
            </a:xfrm>
            <a:custGeom>
              <a:avLst/>
              <a:gdLst/>
              <a:ahLst/>
              <a:cxnLst/>
              <a:rect l="l" t="t" r="r" b="b"/>
              <a:pathLst>
                <a:path w="566" h="252" extrusionOk="0">
                  <a:moveTo>
                    <a:pt x="119" y="0"/>
                  </a:moveTo>
                  <a:cubicBezTo>
                    <a:pt x="29" y="0"/>
                    <a:pt x="0" y="141"/>
                    <a:pt x="101" y="167"/>
                  </a:cubicBezTo>
                  <a:lnTo>
                    <a:pt x="419" y="248"/>
                  </a:lnTo>
                  <a:cubicBezTo>
                    <a:pt x="427" y="249"/>
                    <a:pt x="433" y="251"/>
                    <a:pt x="440" y="251"/>
                  </a:cubicBezTo>
                  <a:cubicBezTo>
                    <a:pt x="443" y="252"/>
                    <a:pt x="447" y="252"/>
                    <a:pt x="450" y="252"/>
                  </a:cubicBezTo>
                  <a:cubicBezTo>
                    <a:pt x="548" y="252"/>
                    <a:pt x="565" y="102"/>
                    <a:pt x="461" y="85"/>
                  </a:cubicBezTo>
                  <a:lnTo>
                    <a:pt x="143" y="3"/>
                  </a:lnTo>
                  <a:cubicBezTo>
                    <a:pt x="135" y="1"/>
                    <a:pt x="127" y="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3589309" y="4402471"/>
              <a:ext cx="45114" cy="20411"/>
            </a:xfrm>
            <a:custGeom>
              <a:avLst/>
              <a:gdLst/>
              <a:ahLst/>
              <a:cxnLst/>
              <a:rect l="l" t="t" r="r" b="b"/>
              <a:pathLst>
                <a:path w="557" h="252" extrusionOk="0">
                  <a:moveTo>
                    <a:pt x="119" y="1"/>
                  </a:moveTo>
                  <a:cubicBezTo>
                    <a:pt x="28" y="1"/>
                    <a:pt x="0" y="143"/>
                    <a:pt x="101" y="168"/>
                  </a:cubicBezTo>
                  <a:lnTo>
                    <a:pt x="419" y="248"/>
                  </a:lnTo>
                  <a:cubicBezTo>
                    <a:pt x="427" y="250"/>
                    <a:pt x="432" y="252"/>
                    <a:pt x="440" y="252"/>
                  </a:cubicBezTo>
                  <a:cubicBezTo>
                    <a:pt x="539" y="252"/>
                    <a:pt x="556" y="111"/>
                    <a:pt x="461" y="86"/>
                  </a:cubicBezTo>
                  <a:lnTo>
                    <a:pt x="143" y="4"/>
                  </a:lnTo>
                  <a:cubicBezTo>
                    <a:pt x="134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3561042" y="4415592"/>
              <a:ext cx="45438" cy="20411"/>
            </a:xfrm>
            <a:custGeom>
              <a:avLst/>
              <a:gdLst/>
              <a:ahLst/>
              <a:cxnLst/>
              <a:rect l="l" t="t" r="r" b="b"/>
              <a:pathLst>
                <a:path w="561" h="252" extrusionOk="0">
                  <a:moveTo>
                    <a:pt x="119" y="1"/>
                  </a:moveTo>
                  <a:cubicBezTo>
                    <a:pt x="28" y="1"/>
                    <a:pt x="0" y="143"/>
                    <a:pt x="101" y="168"/>
                  </a:cubicBezTo>
                  <a:lnTo>
                    <a:pt x="421" y="250"/>
                  </a:lnTo>
                  <a:cubicBezTo>
                    <a:pt x="427" y="250"/>
                    <a:pt x="434" y="252"/>
                    <a:pt x="440" y="252"/>
                  </a:cubicBezTo>
                  <a:cubicBezTo>
                    <a:pt x="442" y="252"/>
                    <a:pt x="444" y="252"/>
                    <a:pt x="446" y="252"/>
                  </a:cubicBezTo>
                  <a:cubicBezTo>
                    <a:pt x="544" y="252"/>
                    <a:pt x="560" y="106"/>
                    <a:pt x="461" y="86"/>
                  </a:cubicBezTo>
                  <a:lnTo>
                    <a:pt x="143" y="4"/>
                  </a:lnTo>
                  <a:cubicBezTo>
                    <a:pt x="134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3530427" y="4426931"/>
              <a:ext cx="45519" cy="20411"/>
            </a:xfrm>
            <a:custGeom>
              <a:avLst/>
              <a:gdLst/>
              <a:ahLst/>
              <a:cxnLst/>
              <a:rect l="l" t="t" r="r" b="b"/>
              <a:pathLst>
                <a:path w="562" h="252" extrusionOk="0">
                  <a:moveTo>
                    <a:pt x="120" y="0"/>
                  </a:moveTo>
                  <a:cubicBezTo>
                    <a:pt x="29" y="0"/>
                    <a:pt x="1" y="141"/>
                    <a:pt x="101" y="167"/>
                  </a:cubicBezTo>
                  <a:lnTo>
                    <a:pt x="419" y="247"/>
                  </a:lnTo>
                  <a:cubicBezTo>
                    <a:pt x="427" y="249"/>
                    <a:pt x="433" y="251"/>
                    <a:pt x="440" y="251"/>
                  </a:cubicBezTo>
                  <a:cubicBezTo>
                    <a:pt x="442" y="251"/>
                    <a:pt x="443" y="251"/>
                    <a:pt x="444" y="251"/>
                  </a:cubicBezTo>
                  <a:cubicBezTo>
                    <a:pt x="544" y="251"/>
                    <a:pt x="561" y="106"/>
                    <a:pt x="461" y="85"/>
                  </a:cubicBezTo>
                  <a:lnTo>
                    <a:pt x="143" y="3"/>
                  </a:lnTo>
                  <a:cubicBezTo>
                    <a:pt x="135" y="1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3040902" y="3524266"/>
              <a:ext cx="80266" cy="23813"/>
            </a:xfrm>
            <a:custGeom>
              <a:avLst/>
              <a:gdLst/>
              <a:ahLst/>
              <a:cxnLst/>
              <a:rect l="l" t="t" r="r" b="b"/>
              <a:pathLst>
                <a:path w="991" h="294" extrusionOk="0">
                  <a:moveTo>
                    <a:pt x="5" y="0"/>
                  </a:moveTo>
                  <a:lnTo>
                    <a:pt x="1" y="176"/>
                  </a:lnTo>
                  <a:cubicBezTo>
                    <a:pt x="377" y="292"/>
                    <a:pt x="832" y="294"/>
                    <a:pt x="878" y="294"/>
                  </a:cubicBezTo>
                  <a:lnTo>
                    <a:pt x="880" y="294"/>
                  </a:lnTo>
                  <a:cubicBezTo>
                    <a:pt x="991" y="294"/>
                    <a:pt x="991" y="128"/>
                    <a:pt x="880" y="128"/>
                  </a:cubicBezTo>
                  <a:cubicBezTo>
                    <a:pt x="865" y="128"/>
                    <a:pt x="363" y="126"/>
                    <a:pt x="5" y="0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3148299" y="2579485"/>
              <a:ext cx="118577" cy="165311"/>
            </a:xfrm>
            <a:custGeom>
              <a:avLst/>
              <a:gdLst/>
              <a:ahLst/>
              <a:cxnLst/>
              <a:rect l="l" t="t" r="r" b="b"/>
              <a:pathLst>
                <a:path w="1464" h="2041" extrusionOk="0">
                  <a:moveTo>
                    <a:pt x="1373" y="0"/>
                  </a:moveTo>
                  <a:cubicBezTo>
                    <a:pt x="1339" y="0"/>
                    <a:pt x="1306" y="20"/>
                    <a:pt x="1295" y="63"/>
                  </a:cubicBezTo>
                  <a:cubicBezTo>
                    <a:pt x="1293" y="75"/>
                    <a:pt x="1131" y="921"/>
                    <a:pt x="597" y="1478"/>
                  </a:cubicBezTo>
                  <a:cubicBezTo>
                    <a:pt x="519" y="1562"/>
                    <a:pt x="431" y="1638"/>
                    <a:pt x="338" y="1703"/>
                  </a:cubicBezTo>
                  <a:cubicBezTo>
                    <a:pt x="322" y="1713"/>
                    <a:pt x="309" y="1722"/>
                    <a:pt x="296" y="1732"/>
                  </a:cubicBezTo>
                  <a:cubicBezTo>
                    <a:pt x="212" y="1785"/>
                    <a:pt x="124" y="1831"/>
                    <a:pt x="31" y="1865"/>
                  </a:cubicBezTo>
                  <a:cubicBezTo>
                    <a:pt x="10" y="1926"/>
                    <a:pt x="0" y="1984"/>
                    <a:pt x="19" y="2041"/>
                  </a:cubicBezTo>
                  <a:cubicBezTo>
                    <a:pt x="27" y="2039"/>
                    <a:pt x="33" y="2037"/>
                    <a:pt x="38" y="2035"/>
                  </a:cubicBezTo>
                  <a:cubicBezTo>
                    <a:pt x="158" y="1993"/>
                    <a:pt x="275" y="1938"/>
                    <a:pt x="383" y="1869"/>
                  </a:cubicBezTo>
                  <a:cubicBezTo>
                    <a:pt x="412" y="1850"/>
                    <a:pt x="441" y="1829"/>
                    <a:pt x="467" y="1810"/>
                  </a:cubicBezTo>
                  <a:cubicBezTo>
                    <a:pt x="572" y="1734"/>
                    <a:pt x="668" y="1646"/>
                    <a:pt x="753" y="1551"/>
                  </a:cubicBezTo>
                  <a:cubicBezTo>
                    <a:pt x="1289" y="963"/>
                    <a:pt x="1448" y="136"/>
                    <a:pt x="1455" y="94"/>
                  </a:cubicBezTo>
                  <a:cubicBezTo>
                    <a:pt x="1464" y="35"/>
                    <a:pt x="1418" y="0"/>
                    <a:pt x="1373" y="0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3373299" y="2553972"/>
              <a:ext cx="32398" cy="291987"/>
            </a:xfrm>
            <a:custGeom>
              <a:avLst/>
              <a:gdLst/>
              <a:ahLst/>
              <a:cxnLst/>
              <a:rect l="l" t="t" r="r" b="b"/>
              <a:pathLst>
                <a:path w="400" h="3605" extrusionOk="0">
                  <a:moveTo>
                    <a:pt x="266" y="1"/>
                  </a:moveTo>
                  <a:cubicBezTo>
                    <a:pt x="256" y="94"/>
                    <a:pt x="247" y="205"/>
                    <a:pt x="235" y="331"/>
                  </a:cubicBezTo>
                  <a:cubicBezTo>
                    <a:pt x="231" y="373"/>
                    <a:pt x="228" y="416"/>
                    <a:pt x="224" y="462"/>
                  </a:cubicBezTo>
                  <a:cubicBezTo>
                    <a:pt x="172" y="1023"/>
                    <a:pt x="107" y="1818"/>
                    <a:pt x="54" y="2630"/>
                  </a:cubicBezTo>
                  <a:cubicBezTo>
                    <a:pt x="50" y="2674"/>
                    <a:pt x="48" y="2720"/>
                    <a:pt x="44" y="2766"/>
                  </a:cubicBezTo>
                  <a:cubicBezTo>
                    <a:pt x="29" y="3023"/>
                    <a:pt x="14" y="3284"/>
                    <a:pt x="3" y="3536"/>
                  </a:cubicBezTo>
                  <a:cubicBezTo>
                    <a:pt x="1" y="3572"/>
                    <a:pt x="29" y="3603"/>
                    <a:pt x="65" y="3605"/>
                  </a:cubicBezTo>
                  <a:cubicBezTo>
                    <a:pt x="67" y="3605"/>
                    <a:pt x="68" y="3605"/>
                    <a:pt x="69" y="3605"/>
                  </a:cubicBezTo>
                  <a:cubicBezTo>
                    <a:pt x="104" y="3605"/>
                    <a:pt x="134" y="3579"/>
                    <a:pt x="138" y="3542"/>
                  </a:cubicBezTo>
                  <a:cubicBezTo>
                    <a:pt x="149" y="3298"/>
                    <a:pt x="163" y="3048"/>
                    <a:pt x="178" y="2798"/>
                  </a:cubicBezTo>
                  <a:cubicBezTo>
                    <a:pt x="182" y="2754"/>
                    <a:pt x="184" y="2710"/>
                    <a:pt x="187" y="2667"/>
                  </a:cubicBezTo>
                  <a:cubicBezTo>
                    <a:pt x="239" y="1850"/>
                    <a:pt x="306" y="1048"/>
                    <a:pt x="357" y="481"/>
                  </a:cubicBezTo>
                  <a:cubicBezTo>
                    <a:pt x="361" y="435"/>
                    <a:pt x="365" y="392"/>
                    <a:pt x="369" y="350"/>
                  </a:cubicBezTo>
                  <a:cubicBezTo>
                    <a:pt x="380" y="226"/>
                    <a:pt x="390" y="115"/>
                    <a:pt x="399" y="22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3354023" y="2560452"/>
              <a:ext cx="96141" cy="221764"/>
            </a:xfrm>
            <a:custGeom>
              <a:avLst/>
              <a:gdLst/>
              <a:ahLst/>
              <a:cxnLst/>
              <a:rect l="l" t="t" r="r" b="b"/>
              <a:pathLst>
                <a:path w="1187" h="2738" extrusionOk="0">
                  <a:moveTo>
                    <a:pt x="1051" y="1"/>
                  </a:moveTo>
                  <a:cubicBezTo>
                    <a:pt x="1043" y="92"/>
                    <a:pt x="1034" y="201"/>
                    <a:pt x="1022" y="319"/>
                  </a:cubicBezTo>
                  <a:cubicBezTo>
                    <a:pt x="1019" y="361"/>
                    <a:pt x="1015" y="407"/>
                    <a:pt x="1009" y="453"/>
                  </a:cubicBezTo>
                  <a:cubicBezTo>
                    <a:pt x="940" y="1185"/>
                    <a:pt x="839" y="2224"/>
                    <a:pt x="792" y="2468"/>
                  </a:cubicBezTo>
                  <a:cubicBezTo>
                    <a:pt x="786" y="2518"/>
                    <a:pt x="755" y="2562"/>
                    <a:pt x="710" y="2583"/>
                  </a:cubicBezTo>
                  <a:cubicBezTo>
                    <a:pt x="675" y="2599"/>
                    <a:pt x="632" y="2606"/>
                    <a:pt x="585" y="2606"/>
                  </a:cubicBezTo>
                  <a:cubicBezTo>
                    <a:pt x="534" y="2606"/>
                    <a:pt x="479" y="2598"/>
                    <a:pt x="424" y="2587"/>
                  </a:cubicBezTo>
                  <a:cubicBezTo>
                    <a:pt x="378" y="2577"/>
                    <a:pt x="332" y="2564"/>
                    <a:pt x="290" y="2550"/>
                  </a:cubicBezTo>
                  <a:cubicBezTo>
                    <a:pt x="227" y="2531"/>
                    <a:pt x="166" y="2507"/>
                    <a:pt x="105" y="2480"/>
                  </a:cubicBezTo>
                  <a:cubicBezTo>
                    <a:pt x="95" y="2475"/>
                    <a:pt x="85" y="2472"/>
                    <a:pt x="75" y="2472"/>
                  </a:cubicBezTo>
                  <a:cubicBezTo>
                    <a:pt x="51" y="2472"/>
                    <a:pt x="28" y="2486"/>
                    <a:pt x="15" y="2508"/>
                  </a:cubicBezTo>
                  <a:cubicBezTo>
                    <a:pt x="0" y="2541"/>
                    <a:pt x="14" y="2579"/>
                    <a:pt x="46" y="2594"/>
                  </a:cubicBezTo>
                  <a:cubicBezTo>
                    <a:pt x="122" y="2630"/>
                    <a:pt x="202" y="2661"/>
                    <a:pt x="282" y="2686"/>
                  </a:cubicBezTo>
                  <a:cubicBezTo>
                    <a:pt x="324" y="2697"/>
                    <a:pt x="370" y="2709"/>
                    <a:pt x="416" y="2718"/>
                  </a:cubicBezTo>
                  <a:cubicBezTo>
                    <a:pt x="458" y="2728"/>
                    <a:pt x="502" y="2732"/>
                    <a:pt x="544" y="2735"/>
                  </a:cubicBezTo>
                  <a:cubicBezTo>
                    <a:pt x="558" y="2737"/>
                    <a:pt x="573" y="2737"/>
                    <a:pt x="587" y="2737"/>
                  </a:cubicBezTo>
                  <a:cubicBezTo>
                    <a:pt x="650" y="2737"/>
                    <a:pt x="712" y="2724"/>
                    <a:pt x="771" y="2699"/>
                  </a:cubicBezTo>
                  <a:cubicBezTo>
                    <a:pt x="853" y="2659"/>
                    <a:pt x="910" y="2583"/>
                    <a:pt x="923" y="2493"/>
                  </a:cubicBezTo>
                  <a:cubicBezTo>
                    <a:pt x="973" y="2241"/>
                    <a:pt x="1076" y="1200"/>
                    <a:pt x="1144" y="464"/>
                  </a:cubicBezTo>
                  <a:cubicBezTo>
                    <a:pt x="1148" y="420"/>
                    <a:pt x="1152" y="376"/>
                    <a:pt x="1156" y="333"/>
                  </a:cubicBezTo>
                  <a:cubicBezTo>
                    <a:pt x="1167" y="214"/>
                    <a:pt x="1177" y="108"/>
                    <a:pt x="1186" y="18"/>
                  </a:cubicBezTo>
                  <a:cubicBezTo>
                    <a:pt x="1141" y="12"/>
                    <a:pt x="1097" y="7"/>
                    <a:pt x="1051" y="1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3035070" y="2487720"/>
              <a:ext cx="830685" cy="1796064"/>
            </a:xfrm>
            <a:custGeom>
              <a:avLst/>
              <a:gdLst/>
              <a:ahLst/>
              <a:cxnLst/>
              <a:rect l="l" t="t" r="r" b="b"/>
              <a:pathLst>
                <a:path w="10256" h="22175" extrusionOk="0">
                  <a:moveTo>
                    <a:pt x="2182" y="1"/>
                  </a:moveTo>
                  <a:cubicBezTo>
                    <a:pt x="2182" y="1"/>
                    <a:pt x="1532" y="1887"/>
                    <a:pt x="1429" y="2996"/>
                  </a:cubicBezTo>
                  <a:cubicBezTo>
                    <a:pt x="1423" y="3057"/>
                    <a:pt x="1419" y="3117"/>
                    <a:pt x="1417" y="3172"/>
                  </a:cubicBezTo>
                  <a:cubicBezTo>
                    <a:pt x="1412" y="3282"/>
                    <a:pt x="1417" y="3391"/>
                    <a:pt x="1434" y="3500"/>
                  </a:cubicBezTo>
                  <a:cubicBezTo>
                    <a:pt x="784" y="7083"/>
                    <a:pt x="277" y="10367"/>
                    <a:pt x="75" y="12770"/>
                  </a:cubicBezTo>
                  <a:lnTo>
                    <a:pt x="75" y="12798"/>
                  </a:lnTo>
                  <a:lnTo>
                    <a:pt x="73" y="12972"/>
                  </a:lnTo>
                  <a:lnTo>
                    <a:pt x="0" y="21799"/>
                  </a:lnTo>
                  <a:lnTo>
                    <a:pt x="1936" y="22011"/>
                  </a:lnTo>
                  <a:cubicBezTo>
                    <a:pt x="1936" y="22011"/>
                    <a:pt x="3080" y="15159"/>
                    <a:pt x="2954" y="13572"/>
                  </a:cubicBezTo>
                  <a:lnTo>
                    <a:pt x="4712" y="4598"/>
                  </a:lnTo>
                  <a:lnTo>
                    <a:pt x="4834" y="4614"/>
                  </a:lnTo>
                  <a:cubicBezTo>
                    <a:pt x="4892" y="4619"/>
                    <a:pt x="4949" y="4625"/>
                    <a:pt x="5006" y="4631"/>
                  </a:cubicBezTo>
                  <a:lnTo>
                    <a:pt x="5107" y="11482"/>
                  </a:lnTo>
                  <a:lnTo>
                    <a:pt x="5107" y="11499"/>
                  </a:lnTo>
                  <a:lnTo>
                    <a:pt x="5151" y="11656"/>
                  </a:lnTo>
                  <a:lnTo>
                    <a:pt x="8128" y="22175"/>
                  </a:lnTo>
                  <a:lnTo>
                    <a:pt x="10256" y="22115"/>
                  </a:lnTo>
                  <a:cubicBezTo>
                    <a:pt x="10256" y="22115"/>
                    <a:pt x="9728" y="17331"/>
                    <a:pt x="9432" y="15487"/>
                  </a:cubicBezTo>
                  <a:cubicBezTo>
                    <a:pt x="9135" y="13645"/>
                    <a:pt x="8318" y="12039"/>
                    <a:pt x="8318" y="12039"/>
                  </a:cubicBezTo>
                  <a:cubicBezTo>
                    <a:pt x="8225" y="10161"/>
                    <a:pt x="8591" y="5466"/>
                    <a:pt x="8759" y="3443"/>
                  </a:cubicBezTo>
                  <a:cubicBezTo>
                    <a:pt x="8765" y="3405"/>
                    <a:pt x="8770" y="3366"/>
                    <a:pt x="8776" y="3328"/>
                  </a:cubicBezTo>
                  <a:cubicBezTo>
                    <a:pt x="8807" y="3094"/>
                    <a:pt x="8824" y="2852"/>
                    <a:pt x="8830" y="2625"/>
                  </a:cubicBezTo>
                  <a:cubicBezTo>
                    <a:pt x="8837" y="2537"/>
                    <a:pt x="8841" y="2491"/>
                    <a:pt x="8841" y="2491"/>
                  </a:cubicBezTo>
                  <a:lnTo>
                    <a:pt x="8833" y="2491"/>
                  </a:lnTo>
                  <a:cubicBezTo>
                    <a:pt x="8839" y="2121"/>
                    <a:pt x="8824" y="1751"/>
                    <a:pt x="8789" y="1381"/>
                  </a:cubicBezTo>
                  <a:lnTo>
                    <a:pt x="2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3448704" y="3413630"/>
              <a:ext cx="96951" cy="19601"/>
            </a:xfrm>
            <a:custGeom>
              <a:avLst/>
              <a:gdLst/>
              <a:ahLst/>
              <a:cxnLst/>
              <a:rect l="l" t="t" r="r" b="b"/>
              <a:pathLst>
                <a:path w="1197" h="242" extrusionOk="0">
                  <a:moveTo>
                    <a:pt x="1081" y="1"/>
                  </a:moveTo>
                  <a:cubicBezTo>
                    <a:pt x="1075" y="1"/>
                    <a:pt x="1069" y="1"/>
                    <a:pt x="1062" y="3"/>
                  </a:cubicBezTo>
                  <a:cubicBezTo>
                    <a:pt x="1056" y="4"/>
                    <a:pt x="744" y="74"/>
                    <a:pt x="357" y="74"/>
                  </a:cubicBezTo>
                  <a:cubicBezTo>
                    <a:pt x="242" y="74"/>
                    <a:pt x="122" y="68"/>
                    <a:pt x="0" y="52"/>
                  </a:cubicBezTo>
                  <a:lnTo>
                    <a:pt x="0" y="69"/>
                  </a:lnTo>
                  <a:lnTo>
                    <a:pt x="44" y="226"/>
                  </a:lnTo>
                  <a:cubicBezTo>
                    <a:pt x="150" y="237"/>
                    <a:pt x="254" y="241"/>
                    <a:pt x="354" y="241"/>
                  </a:cubicBezTo>
                  <a:cubicBezTo>
                    <a:pt x="754" y="241"/>
                    <a:pt x="1076" y="169"/>
                    <a:pt x="1099" y="165"/>
                  </a:cubicBezTo>
                  <a:cubicBezTo>
                    <a:pt x="1197" y="138"/>
                    <a:pt x="1171" y="1"/>
                    <a:pt x="1081" y="1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3033937" y="2884261"/>
              <a:ext cx="347307" cy="1324916"/>
            </a:xfrm>
            <a:custGeom>
              <a:avLst/>
              <a:gdLst/>
              <a:ahLst/>
              <a:cxnLst/>
              <a:rect l="l" t="t" r="r" b="b"/>
              <a:pathLst>
                <a:path w="4288" h="16358" extrusionOk="0">
                  <a:moveTo>
                    <a:pt x="4198" y="1"/>
                  </a:moveTo>
                  <a:cubicBezTo>
                    <a:pt x="4161" y="1"/>
                    <a:pt x="4127" y="26"/>
                    <a:pt x="4120" y="65"/>
                  </a:cubicBezTo>
                  <a:lnTo>
                    <a:pt x="2389" y="8245"/>
                  </a:lnTo>
                  <a:cubicBezTo>
                    <a:pt x="2387" y="8255"/>
                    <a:pt x="2387" y="8263"/>
                    <a:pt x="2389" y="8272"/>
                  </a:cubicBezTo>
                  <a:cubicBezTo>
                    <a:pt x="2390" y="8297"/>
                    <a:pt x="2657" y="10627"/>
                    <a:pt x="1534" y="16159"/>
                  </a:cubicBezTo>
                  <a:lnTo>
                    <a:pt x="114" y="16029"/>
                  </a:lnTo>
                  <a:cubicBezTo>
                    <a:pt x="110" y="16029"/>
                    <a:pt x="108" y="16029"/>
                    <a:pt x="105" y="16029"/>
                  </a:cubicBezTo>
                  <a:cubicBezTo>
                    <a:pt x="12" y="16029"/>
                    <a:pt x="0" y="16173"/>
                    <a:pt x="100" y="16182"/>
                  </a:cubicBezTo>
                  <a:lnTo>
                    <a:pt x="2009" y="16357"/>
                  </a:lnTo>
                  <a:lnTo>
                    <a:pt x="2017" y="16357"/>
                  </a:lnTo>
                  <a:cubicBezTo>
                    <a:pt x="2114" y="16357"/>
                    <a:pt x="2122" y="16213"/>
                    <a:pt x="2022" y="16205"/>
                  </a:cubicBezTo>
                  <a:lnTo>
                    <a:pt x="1696" y="16174"/>
                  </a:lnTo>
                  <a:cubicBezTo>
                    <a:pt x="2778" y="10845"/>
                    <a:pt x="2572" y="8468"/>
                    <a:pt x="2551" y="8266"/>
                  </a:cubicBezTo>
                  <a:lnTo>
                    <a:pt x="4278" y="97"/>
                  </a:lnTo>
                  <a:cubicBezTo>
                    <a:pt x="4288" y="51"/>
                    <a:pt x="4257" y="7"/>
                    <a:pt x="4210" y="2"/>
                  </a:cubicBezTo>
                  <a:cubicBezTo>
                    <a:pt x="4206" y="1"/>
                    <a:pt x="4202" y="1"/>
                    <a:pt x="419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3635880" y="2782696"/>
              <a:ext cx="227110" cy="1450701"/>
            </a:xfrm>
            <a:custGeom>
              <a:avLst/>
              <a:gdLst/>
              <a:ahLst/>
              <a:cxnLst/>
              <a:rect l="l" t="t" r="r" b="b"/>
              <a:pathLst>
                <a:path w="2804" h="17911" extrusionOk="0">
                  <a:moveTo>
                    <a:pt x="754" y="0"/>
                  </a:moveTo>
                  <a:cubicBezTo>
                    <a:pt x="715" y="0"/>
                    <a:pt x="677" y="24"/>
                    <a:pt x="672" y="75"/>
                  </a:cubicBezTo>
                  <a:cubicBezTo>
                    <a:pt x="645" y="352"/>
                    <a:pt x="0" y="6860"/>
                    <a:pt x="233" y="8529"/>
                  </a:cubicBezTo>
                  <a:cubicBezTo>
                    <a:pt x="235" y="8544"/>
                    <a:pt x="243" y="8559"/>
                    <a:pt x="252" y="8571"/>
                  </a:cubicBezTo>
                  <a:cubicBezTo>
                    <a:pt x="262" y="8582"/>
                    <a:pt x="1206" y="9749"/>
                    <a:pt x="1446" y="12177"/>
                  </a:cubicBezTo>
                  <a:cubicBezTo>
                    <a:pt x="1623" y="13960"/>
                    <a:pt x="2035" y="16521"/>
                    <a:pt x="2232" y="17692"/>
                  </a:cubicBezTo>
                  <a:lnTo>
                    <a:pt x="593" y="17756"/>
                  </a:lnTo>
                  <a:cubicBezTo>
                    <a:pt x="491" y="17758"/>
                    <a:pt x="494" y="17911"/>
                    <a:pt x="594" y="17911"/>
                  </a:cubicBezTo>
                  <a:cubicBezTo>
                    <a:pt x="594" y="17911"/>
                    <a:pt x="595" y="17911"/>
                    <a:pt x="595" y="17911"/>
                  </a:cubicBezTo>
                  <a:lnTo>
                    <a:pt x="599" y="17911"/>
                  </a:lnTo>
                  <a:lnTo>
                    <a:pt x="2258" y="17844"/>
                  </a:lnTo>
                  <a:lnTo>
                    <a:pt x="2424" y="17838"/>
                  </a:lnTo>
                  <a:lnTo>
                    <a:pt x="2699" y="17827"/>
                  </a:lnTo>
                  <a:cubicBezTo>
                    <a:pt x="2803" y="17827"/>
                    <a:pt x="2798" y="17674"/>
                    <a:pt x="2700" y="17674"/>
                  </a:cubicBezTo>
                  <a:cubicBezTo>
                    <a:pt x="2698" y="17674"/>
                    <a:pt x="2695" y="17674"/>
                    <a:pt x="2693" y="17674"/>
                  </a:cubicBezTo>
                  <a:lnTo>
                    <a:pt x="2399" y="17686"/>
                  </a:lnTo>
                  <a:cubicBezTo>
                    <a:pt x="2205" y="16525"/>
                    <a:pt x="1789" y="13950"/>
                    <a:pt x="1612" y="12161"/>
                  </a:cubicBezTo>
                  <a:cubicBezTo>
                    <a:pt x="1379" y="9818"/>
                    <a:pt x="525" y="8651"/>
                    <a:pt x="395" y="8485"/>
                  </a:cubicBezTo>
                  <a:cubicBezTo>
                    <a:pt x="174" y="6797"/>
                    <a:pt x="832" y="159"/>
                    <a:pt x="838" y="92"/>
                  </a:cubicBezTo>
                  <a:cubicBezTo>
                    <a:pt x="844" y="33"/>
                    <a:pt x="798" y="0"/>
                    <a:pt x="754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3543628" y="2553648"/>
              <a:ext cx="214799" cy="318391"/>
            </a:xfrm>
            <a:custGeom>
              <a:avLst/>
              <a:gdLst/>
              <a:ahLst/>
              <a:cxnLst/>
              <a:rect l="l" t="t" r="r" b="b"/>
              <a:pathLst>
                <a:path w="2652" h="3931" extrusionOk="0">
                  <a:moveTo>
                    <a:pt x="577" y="1"/>
                  </a:moveTo>
                  <a:cubicBezTo>
                    <a:pt x="535" y="1"/>
                    <a:pt x="493" y="27"/>
                    <a:pt x="485" y="83"/>
                  </a:cubicBezTo>
                  <a:cubicBezTo>
                    <a:pt x="466" y="205"/>
                    <a:pt x="1" y="3100"/>
                    <a:pt x="1109" y="3773"/>
                  </a:cubicBezTo>
                  <a:cubicBezTo>
                    <a:pt x="1250" y="3862"/>
                    <a:pt x="1412" y="3916"/>
                    <a:pt x="1578" y="3929"/>
                  </a:cubicBezTo>
                  <a:cubicBezTo>
                    <a:pt x="1594" y="3930"/>
                    <a:pt x="1611" y="3931"/>
                    <a:pt x="1627" y="3931"/>
                  </a:cubicBezTo>
                  <a:cubicBezTo>
                    <a:pt x="1780" y="3931"/>
                    <a:pt x="1930" y="3890"/>
                    <a:pt x="2062" y="3813"/>
                  </a:cubicBezTo>
                  <a:cubicBezTo>
                    <a:pt x="2425" y="3605"/>
                    <a:pt x="2652" y="3144"/>
                    <a:pt x="2642" y="2638"/>
                  </a:cubicBezTo>
                  <a:cubicBezTo>
                    <a:pt x="2640" y="2577"/>
                    <a:pt x="2594" y="2547"/>
                    <a:pt x="2548" y="2547"/>
                  </a:cubicBezTo>
                  <a:cubicBezTo>
                    <a:pt x="2500" y="2547"/>
                    <a:pt x="2452" y="2579"/>
                    <a:pt x="2453" y="2642"/>
                  </a:cubicBezTo>
                  <a:cubicBezTo>
                    <a:pt x="2463" y="3081"/>
                    <a:pt x="2272" y="3477"/>
                    <a:pt x="1969" y="3651"/>
                  </a:cubicBezTo>
                  <a:cubicBezTo>
                    <a:pt x="1864" y="3712"/>
                    <a:pt x="1750" y="3742"/>
                    <a:pt x="1633" y="3742"/>
                  </a:cubicBezTo>
                  <a:cubicBezTo>
                    <a:pt x="1493" y="3742"/>
                    <a:pt x="1348" y="3699"/>
                    <a:pt x="1206" y="3613"/>
                  </a:cubicBezTo>
                  <a:cubicBezTo>
                    <a:pt x="205" y="3004"/>
                    <a:pt x="666" y="142"/>
                    <a:pt x="670" y="113"/>
                  </a:cubicBezTo>
                  <a:cubicBezTo>
                    <a:pt x="684" y="42"/>
                    <a:pt x="630" y="1"/>
                    <a:pt x="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3672813" y="2594793"/>
              <a:ext cx="76945" cy="177865"/>
            </a:xfrm>
            <a:custGeom>
              <a:avLst/>
              <a:gdLst/>
              <a:ahLst/>
              <a:cxnLst/>
              <a:rect l="l" t="t" r="r" b="b"/>
              <a:pathLst>
                <a:path w="950" h="2196" extrusionOk="0">
                  <a:moveTo>
                    <a:pt x="220" y="0"/>
                  </a:moveTo>
                  <a:cubicBezTo>
                    <a:pt x="182" y="0"/>
                    <a:pt x="144" y="24"/>
                    <a:pt x="137" y="75"/>
                  </a:cubicBezTo>
                  <a:cubicBezTo>
                    <a:pt x="132" y="124"/>
                    <a:pt x="0" y="1304"/>
                    <a:pt x="580" y="1949"/>
                  </a:cubicBezTo>
                  <a:cubicBezTo>
                    <a:pt x="666" y="2044"/>
                    <a:pt x="811" y="2134"/>
                    <a:pt x="919" y="2195"/>
                  </a:cubicBezTo>
                  <a:cubicBezTo>
                    <a:pt x="950" y="2134"/>
                    <a:pt x="942" y="2062"/>
                    <a:pt x="902" y="2008"/>
                  </a:cubicBezTo>
                  <a:cubicBezTo>
                    <a:pt x="828" y="1959"/>
                    <a:pt x="761" y="1901"/>
                    <a:pt x="702" y="1837"/>
                  </a:cubicBezTo>
                  <a:cubicBezTo>
                    <a:pt x="174" y="1249"/>
                    <a:pt x="301" y="105"/>
                    <a:pt x="303" y="94"/>
                  </a:cubicBezTo>
                  <a:cubicBezTo>
                    <a:pt x="311" y="34"/>
                    <a:pt x="265" y="0"/>
                    <a:pt x="220" y="0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2976026" y="1667749"/>
              <a:ext cx="794318" cy="1055203"/>
            </a:xfrm>
            <a:custGeom>
              <a:avLst/>
              <a:gdLst/>
              <a:ahLst/>
              <a:cxnLst/>
              <a:rect l="l" t="t" r="r" b="b"/>
              <a:pathLst>
                <a:path w="9807" h="13028" extrusionOk="0">
                  <a:moveTo>
                    <a:pt x="3519" y="1"/>
                  </a:moveTo>
                  <a:lnTo>
                    <a:pt x="1721" y="607"/>
                  </a:lnTo>
                  <a:cubicBezTo>
                    <a:pt x="1649" y="859"/>
                    <a:pt x="1509" y="1086"/>
                    <a:pt x="1319" y="1263"/>
                  </a:cubicBezTo>
                  <a:cubicBezTo>
                    <a:pt x="1300" y="1282"/>
                    <a:pt x="1279" y="1301"/>
                    <a:pt x="1258" y="1318"/>
                  </a:cubicBezTo>
                  <a:cubicBezTo>
                    <a:pt x="760" y="1767"/>
                    <a:pt x="81" y="1971"/>
                    <a:pt x="47" y="2627"/>
                  </a:cubicBezTo>
                  <a:cubicBezTo>
                    <a:pt x="18" y="2815"/>
                    <a:pt x="1" y="3151"/>
                    <a:pt x="73" y="3698"/>
                  </a:cubicBezTo>
                  <a:cubicBezTo>
                    <a:pt x="81" y="3757"/>
                    <a:pt x="89" y="3816"/>
                    <a:pt x="96" y="3877"/>
                  </a:cubicBezTo>
                  <a:cubicBezTo>
                    <a:pt x="100" y="3910"/>
                    <a:pt x="104" y="3942"/>
                    <a:pt x="110" y="3975"/>
                  </a:cubicBezTo>
                  <a:cubicBezTo>
                    <a:pt x="220" y="4884"/>
                    <a:pt x="325" y="5971"/>
                    <a:pt x="325" y="5971"/>
                  </a:cubicBezTo>
                  <a:lnTo>
                    <a:pt x="1052" y="6185"/>
                  </a:lnTo>
                  <a:lnTo>
                    <a:pt x="1134" y="6208"/>
                  </a:lnTo>
                  <a:lnTo>
                    <a:pt x="1488" y="6307"/>
                  </a:lnTo>
                  <a:cubicBezTo>
                    <a:pt x="1528" y="6437"/>
                    <a:pt x="1568" y="6570"/>
                    <a:pt x="1607" y="6709"/>
                  </a:cubicBezTo>
                  <a:cubicBezTo>
                    <a:pt x="1650" y="6860"/>
                    <a:pt x="1692" y="7018"/>
                    <a:pt x="1734" y="7180"/>
                  </a:cubicBezTo>
                  <a:cubicBezTo>
                    <a:pt x="1772" y="7333"/>
                    <a:pt x="1811" y="7489"/>
                    <a:pt x="1849" y="7653"/>
                  </a:cubicBezTo>
                  <a:cubicBezTo>
                    <a:pt x="1881" y="7796"/>
                    <a:pt x="1914" y="7941"/>
                    <a:pt x="1944" y="8092"/>
                  </a:cubicBezTo>
                  <a:cubicBezTo>
                    <a:pt x="1977" y="8246"/>
                    <a:pt x="2007" y="8405"/>
                    <a:pt x="2038" y="8569"/>
                  </a:cubicBezTo>
                  <a:cubicBezTo>
                    <a:pt x="2129" y="9064"/>
                    <a:pt x="2278" y="10884"/>
                    <a:pt x="2146" y="12484"/>
                  </a:cubicBezTo>
                  <a:cubicBezTo>
                    <a:pt x="3428" y="12845"/>
                    <a:pt x="4975" y="13027"/>
                    <a:pt x="6358" y="13027"/>
                  </a:cubicBezTo>
                  <a:cubicBezTo>
                    <a:pt x="7928" y="13027"/>
                    <a:pt x="9287" y="12792"/>
                    <a:pt x="9806" y="12318"/>
                  </a:cubicBezTo>
                  <a:cubicBezTo>
                    <a:pt x="9728" y="11295"/>
                    <a:pt x="9120" y="7545"/>
                    <a:pt x="8958" y="6828"/>
                  </a:cubicBezTo>
                  <a:cubicBezTo>
                    <a:pt x="8922" y="6669"/>
                    <a:pt x="8883" y="6513"/>
                    <a:pt x="8842" y="6357"/>
                  </a:cubicBezTo>
                  <a:cubicBezTo>
                    <a:pt x="8641" y="5603"/>
                    <a:pt x="8382" y="4865"/>
                    <a:pt x="8084" y="4103"/>
                  </a:cubicBezTo>
                  <a:lnTo>
                    <a:pt x="8037" y="3977"/>
                  </a:lnTo>
                  <a:cubicBezTo>
                    <a:pt x="7846" y="3494"/>
                    <a:pt x="7644" y="3000"/>
                    <a:pt x="7432" y="2485"/>
                  </a:cubicBezTo>
                  <a:lnTo>
                    <a:pt x="7398" y="2400"/>
                  </a:lnTo>
                  <a:cubicBezTo>
                    <a:pt x="7346" y="2274"/>
                    <a:pt x="7293" y="2144"/>
                    <a:pt x="7240" y="2016"/>
                  </a:cubicBezTo>
                  <a:cubicBezTo>
                    <a:pt x="6732" y="771"/>
                    <a:pt x="6059" y="78"/>
                    <a:pt x="5297" y="78"/>
                  </a:cubicBezTo>
                  <a:cubicBezTo>
                    <a:pt x="5226" y="78"/>
                    <a:pt x="5154" y="84"/>
                    <a:pt x="5081" y="96"/>
                  </a:cubicBezTo>
                  <a:cubicBezTo>
                    <a:pt x="4882" y="131"/>
                    <a:pt x="4680" y="149"/>
                    <a:pt x="4477" y="149"/>
                  </a:cubicBezTo>
                  <a:cubicBezTo>
                    <a:pt x="4351" y="149"/>
                    <a:pt x="4226" y="142"/>
                    <a:pt x="4101" y="128"/>
                  </a:cubicBezTo>
                  <a:cubicBezTo>
                    <a:pt x="4070" y="125"/>
                    <a:pt x="4040" y="121"/>
                    <a:pt x="4011" y="115"/>
                  </a:cubicBezTo>
                  <a:cubicBezTo>
                    <a:pt x="3845" y="94"/>
                    <a:pt x="3679" y="54"/>
                    <a:pt x="3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3021707" y="1997147"/>
              <a:ext cx="75649" cy="178351"/>
            </a:xfrm>
            <a:custGeom>
              <a:avLst/>
              <a:gdLst/>
              <a:ahLst/>
              <a:cxnLst/>
              <a:rect l="l" t="t" r="r" b="b"/>
              <a:pathLst>
                <a:path w="934" h="2202" extrusionOk="0">
                  <a:moveTo>
                    <a:pt x="55" y="1"/>
                  </a:moveTo>
                  <a:cubicBezTo>
                    <a:pt x="24" y="1"/>
                    <a:pt x="1" y="34"/>
                    <a:pt x="19" y="64"/>
                  </a:cubicBezTo>
                  <a:cubicBezTo>
                    <a:pt x="362" y="701"/>
                    <a:pt x="730" y="1500"/>
                    <a:pt x="848" y="2166"/>
                  </a:cubicBezTo>
                  <a:cubicBezTo>
                    <a:pt x="852" y="2187"/>
                    <a:pt x="869" y="2202"/>
                    <a:pt x="890" y="2202"/>
                  </a:cubicBezTo>
                  <a:cubicBezTo>
                    <a:pt x="891" y="2202"/>
                    <a:pt x="893" y="2202"/>
                    <a:pt x="894" y="2202"/>
                  </a:cubicBezTo>
                  <a:lnTo>
                    <a:pt x="896" y="2202"/>
                  </a:lnTo>
                  <a:cubicBezTo>
                    <a:pt x="919" y="2196"/>
                    <a:pt x="934" y="2175"/>
                    <a:pt x="930" y="2152"/>
                  </a:cubicBezTo>
                  <a:cubicBezTo>
                    <a:pt x="810" y="1462"/>
                    <a:pt x="444" y="676"/>
                    <a:pt x="91" y="26"/>
                  </a:cubicBezTo>
                  <a:cubicBezTo>
                    <a:pt x="85" y="15"/>
                    <a:pt x="76" y="5"/>
                    <a:pt x="62" y="1"/>
                  </a:cubicBezTo>
                  <a:cubicBezTo>
                    <a:pt x="60" y="1"/>
                    <a:pt x="58" y="1"/>
                    <a:pt x="55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3098083" y="1668802"/>
              <a:ext cx="201354" cy="219091"/>
            </a:xfrm>
            <a:custGeom>
              <a:avLst/>
              <a:gdLst/>
              <a:ahLst/>
              <a:cxnLst/>
              <a:rect l="l" t="t" r="r" b="b"/>
              <a:pathLst>
                <a:path w="2486" h="2705" extrusionOk="0">
                  <a:moveTo>
                    <a:pt x="2290" y="0"/>
                  </a:moveTo>
                  <a:cubicBezTo>
                    <a:pt x="2257" y="0"/>
                    <a:pt x="2223" y="24"/>
                    <a:pt x="2226" y="68"/>
                  </a:cubicBezTo>
                  <a:cubicBezTo>
                    <a:pt x="2228" y="91"/>
                    <a:pt x="2354" y="2209"/>
                    <a:pt x="1419" y="2532"/>
                  </a:cubicBezTo>
                  <a:cubicBezTo>
                    <a:pt x="1331" y="2561"/>
                    <a:pt x="1249" y="2575"/>
                    <a:pt x="1169" y="2575"/>
                  </a:cubicBezTo>
                  <a:cubicBezTo>
                    <a:pt x="1056" y="2575"/>
                    <a:pt x="950" y="2545"/>
                    <a:pt x="849" y="2482"/>
                  </a:cubicBezTo>
                  <a:cubicBezTo>
                    <a:pt x="288" y="2131"/>
                    <a:pt x="136" y="926"/>
                    <a:pt x="134" y="914"/>
                  </a:cubicBezTo>
                  <a:cubicBezTo>
                    <a:pt x="130" y="875"/>
                    <a:pt x="101" y="856"/>
                    <a:pt x="72" y="856"/>
                  </a:cubicBezTo>
                  <a:cubicBezTo>
                    <a:pt x="37" y="856"/>
                    <a:pt x="1" y="883"/>
                    <a:pt x="8" y="930"/>
                  </a:cubicBezTo>
                  <a:cubicBezTo>
                    <a:pt x="14" y="981"/>
                    <a:pt x="170" y="2207"/>
                    <a:pt x="782" y="2591"/>
                  </a:cubicBezTo>
                  <a:cubicBezTo>
                    <a:pt x="903" y="2667"/>
                    <a:pt x="1034" y="2704"/>
                    <a:pt x="1172" y="2704"/>
                  </a:cubicBezTo>
                  <a:cubicBezTo>
                    <a:pt x="1263" y="2704"/>
                    <a:pt x="1357" y="2688"/>
                    <a:pt x="1454" y="2655"/>
                  </a:cubicBezTo>
                  <a:lnTo>
                    <a:pt x="1461" y="2652"/>
                  </a:lnTo>
                  <a:cubicBezTo>
                    <a:pt x="2485" y="2299"/>
                    <a:pt x="2359" y="152"/>
                    <a:pt x="2354" y="60"/>
                  </a:cubicBezTo>
                  <a:cubicBezTo>
                    <a:pt x="2351" y="19"/>
                    <a:pt x="2321" y="0"/>
                    <a:pt x="2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3240470" y="2297873"/>
              <a:ext cx="319768" cy="237234"/>
            </a:xfrm>
            <a:custGeom>
              <a:avLst/>
              <a:gdLst/>
              <a:ahLst/>
              <a:cxnLst/>
              <a:rect l="l" t="t" r="r" b="b"/>
              <a:pathLst>
                <a:path w="3948" h="2929" extrusionOk="0">
                  <a:moveTo>
                    <a:pt x="3894" y="1"/>
                  </a:moveTo>
                  <a:cubicBezTo>
                    <a:pt x="3878" y="1"/>
                    <a:pt x="3862" y="10"/>
                    <a:pt x="3855" y="26"/>
                  </a:cubicBezTo>
                  <a:cubicBezTo>
                    <a:pt x="3580" y="556"/>
                    <a:pt x="3239" y="1048"/>
                    <a:pt x="2838" y="1492"/>
                  </a:cubicBezTo>
                  <a:cubicBezTo>
                    <a:pt x="2271" y="2113"/>
                    <a:pt x="1374" y="2830"/>
                    <a:pt x="241" y="2830"/>
                  </a:cubicBezTo>
                  <a:cubicBezTo>
                    <a:pt x="178" y="2830"/>
                    <a:pt x="113" y="2828"/>
                    <a:pt x="48" y="2823"/>
                  </a:cubicBezTo>
                  <a:cubicBezTo>
                    <a:pt x="47" y="2823"/>
                    <a:pt x="46" y="2823"/>
                    <a:pt x="45" y="2823"/>
                  </a:cubicBezTo>
                  <a:cubicBezTo>
                    <a:pt x="20" y="2823"/>
                    <a:pt x="1" y="2843"/>
                    <a:pt x="1" y="2869"/>
                  </a:cubicBezTo>
                  <a:cubicBezTo>
                    <a:pt x="1" y="2896"/>
                    <a:pt x="20" y="2919"/>
                    <a:pt x="46" y="2922"/>
                  </a:cubicBezTo>
                  <a:cubicBezTo>
                    <a:pt x="109" y="2927"/>
                    <a:pt x="173" y="2929"/>
                    <a:pt x="236" y="2929"/>
                  </a:cubicBezTo>
                  <a:cubicBezTo>
                    <a:pt x="551" y="2929"/>
                    <a:pt x="865" y="2877"/>
                    <a:pt x="1164" y="2776"/>
                  </a:cubicBezTo>
                  <a:cubicBezTo>
                    <a:pt x="1343" y="2715"/>
                    <a:pt x="1519" y="2638"/>
                    <a:pt x="1684" y="2547"/>
                  </a:cubicBezTo>
                  <a:cubicBezTo>
                    <a:pt x="2108" y="2318"/>
                    <a:pt x="2520" y="1986"/>
                    <a:pt x="2907" y="1561"/>
                  </a:cubicBezTo>
                  <a:cubicBezTo>
                    <a:pt x="3311" y="1111"/>
                    <a:pt x="3658" y="611"/>
                    <a:pt x="3937" y="73"/>
                  </a:cubicBezTo>
                  <a:cubicBezTo>
                    <a:pt x="3948" y="49"/>
                    <a:pt x="3938" y="20"/>
                    <a:pt x="3916" y="7"/>
                  </a:cubicBezTo>
                  <a:cubicBezTo>
                    <a:pt x="3909" y="3"/>
                    <a:pt x="3902" y="1"/>
                    <a:pt x="3894" y="1"/>
                  </a:cubicBezTo>
                  <a:close/>
                </a:path>
              </a:pathLst>
            </a:custGeom>
            <a:solidFill>
              <a:srgbClr val="8098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2938688" y="1320776"/>
              <a:ext cx="331999" cy="430083"/>
            </a:xfrm>
            <a:custGeom>
              <a:avLst/>
              <a:gdLst/>
              <a:ahLst/>
              <a:cxnLst/>
              <a:rect l="l" t="t" r="r" b="b"/>
              <a:pathLst>
                <a:path w="4099" h="5310" extrusionOk="0">
                  <a:moveTo>
                    <a:pt x="1959" y="0"/>
                  </a:moveTo>
                  <a:cubicBezTo>
                    <a:pt x="1722" y="0"/>
                    <a:pt x="1456" y="68"/>
                    <a:pt x="1164" y="231"/>
                  </a:cubicBezTo>
                  <a:cubicBezTo>
                    <a:pt x="84" y="831"/>
                    <a:pt x="0" y="1794"/>
                    <a:pt x="279" y="2330"/>
                  </a:cubicBezTo>
                  <a:cubicBezTo>
                    <a:pt x="437" y="2635"/>
                    <a:pt x="578" y="2950"/>
                    <a:pt x="670" y="3165"/>
                  </a:cubicBezTo>
                  <a:cubicBezTo>
                    <a:pt x="672" y="3165"/>
                    <a:pt x="672" y="3167"/>
                    <a:pt x="672" y="3167"/>
                  </a:cubicBezTo>
                  <a:cubicBezTo>
                    <a:pt x="702" y="3240"/>
                    <a:pt x="729" y="3301"/>
                    <a:pt x="746" y="3346"/>
                  </a:cubicBezTo>
                  <a:cubicBezTo>
                    <a:pt x="754" y="3362"/>
                    <a:pt x="759" y="3375"/>
                    <a:pt x="763" y="3387"/>
                  </a:cubicBezTo>
                  <a:cubicBezTo>
                    <a:pt x="777" y="3419"/>
                    <a:pt x="782" y="3436"/>
                    <a:pt x="782" y="3436"/>
                  </a:cubicBezTo>
                  <a:cubicBezTo>
                    <a:pt x="868" y="3926"/>
                    <a:pt x="1210" y="4524"/>
                    <a:pt x="1784" y="4524"/>
                  </a:cubicBezTo>
                  <a:cubicBezTo>
                    <a:pt x="1814" y="4524"/>
                    <a:pt x="1844" y="4522"/>
                    <a:pt x="1875" y="4519"/>
                  </a:cubicBezTo>
                  <a:lnTo>
                    <a:pt x="1917" y="4643"/>
                  </a:lnTo>
                  <a:lnTo>
                    <a:pt x="2119" y="5257"/>
                  </a:lnTo>
                  <a:cubicBezTo>
                    <a:pt x="2251" y="5291"/>
                    <a:pt x="2400" y="5309"/>
                    <a:pt x="2553" y="5309"/>
                  </a:cubicBezTo>
                  <a:cubicBezTo>
                    <a:pt x="2839" y="5309"/>
                    <a:pt x="3141" y="5245"/>
                    <a:pt x="3389" y="5091"/>
                  </a:cubicBezTo>
                  <a:cubicBezTo>
                    <a:pt x="3633" y="4941"/>
                    <a:pt x="3910" y="4714"/>
                    <a:pt x="4098" y="4382"/>
                  </a:cubicBezTo>
                  <a:cubicBezTo>
                    <a:pt x="3736" y="4023"/>
                    <a:pt x="3463" y="3366"/>
                    <a:pt x="3160" y="2805"/>
                  </a:cubicBezTo>
                  <a:lnTo>
                    <a:pt x="3160" y="2792"/>
                  </a:lnTo>
                  <a:lnTo>
                    <a:pt x="3160" y="2776"/>
                  </a:lnTo>
                  <a:cubicBezTo>
                    <a:pt x="3160" y="2753"/>
                    <a:pt x="3158" y="2732"/>
                    <a:pt x="3156" y="2711"/>
                  </a:cubicBezTo>
                  <a:lnTo>
                    <a:pt x="3164" y="2708"/>
                  </a:lnTo>
                  <a:cubicBezTo>
                    <a:pt x="3559" y="2525"/>
                    <a:pt x="3832" y="1930"/>
                    <a:pt x="3593" y="1617"/>
                  </a:cubicBezTo>
                  <a:cubicBezTo>
                    <a:pt x="3496" y="1487"/>
                    <a:pt x="3394" y="1445"/>
                    <a:pt x="3301" y="1445"/>
                  </a:cubicBezTo>
                  <a:cubicBezTo>
                    <a:pt x="3272" y="1445"/>
                    <a:pt x="3243" y="1450"/>
                    <a:pt x="3216" y="1457"/>
                  </a:cubicBezTo>
                  <a:cubicBezTo>
                    <a:pt x="3210" y="1279"/>
                    <a:pt x="3185" y="1104"/>
                    <a:pt x="3141" y="930"/>
                  </a:cubicBezTo>
                  <a:cubicBezTo>
                    <a:pt x="3015" y="490"/>
                    <a:pt x="2595" y="0"/>
                    <a:pt x="1959" y="0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3045843" y="1583760"/>
              <a:ext cx="44223" cy="30373"/>
            </a:xfrm>
            <a:custGeom>
              <a:avLst/>
              <a:gdLst/>
              <a:ahLst/>
              <a:cxnLst/>
              <a:rect l="l" t="t" r="r" b="b"/>
              <a:pathLst>
                <a:path w="546" h="375" extrusionOk="0">
                  <a:moveTo>
                    <a:pt x="494" y="1"/>
                  </a:moveTo>
                  <a:cubicBezTo>
                    <a:pt x="482" y="1"/>
                    <a:pt x="471" y="7"/>
                    <a:pt x="464" y="21"/>
                  </a:cubicBezTo>
                  <a:cubicBezTo>
                    <a:pt x="390" y="185"/>
                    <a:pt x="230" y="292"/>
                    <a:pt x="50" y="296"/>
                  </a:cubicBezTo>
                  <a:cubicBezTo>
                    <a:pt x="1" y="298"/>
                    <a:pt x="1" y="374"/>
                    <a:pt x="49" y="374"/>
                  </a:cubicBezTo>
                  <a:cubicBezTo>
                    <a:pt x="49" y="374"/>
                    <a:pt x="50" y="374"/>
                    <a:pt x="50" y="374"/>
                  </a:cubicBezTo>
                  <a:cubicBezTo>
                    <a:pt x="258" y="370"/>
                    <a:pt x="445" y="248"/>
                    <a:pt x="531" y="59"/>
                  </a:cubicBezTo>
                  <a:cubicBezTo>
                    <a:pt x="545" y="28"/>
                    <a:pt x="519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3020978" y="1457978"/>
              <a:ext cx="66254" cy="28105"/>
            </a:xfrm>
            <a:custGeom>
              <a:avLst/>
              <a:gdLst/>
              <a:ahLst/>
              <a:cxnLst/>
              <a:rect l="l" t="t" r="r" b="b"/>
              <a:pathLst>
                <a:path w="818" h="347" extrusionOk="0">
                  <a:moveTo>
                    <a:pt x="436" y="0"/>
                  </a:moveTo>
                  <a:cubicBezTo>
                    <a:pt x="330" y="0"/>
                    <a:pt x="210" y="29"/>
                    <a:pt x="100" y="125"/>
                  </a:cubicBezTo>
                  <a:cubicBezTo>
                    <a:pt x="1" y="211"/>
                    <a:pt x="82" y="346"/>
                    <a:pt x="182" y="346"/>
                  </a:cubicBezTo>
                  <a:cubicBezTo>
                    <a:pt x="209" y="346"/>
                    <a:pt x="237" y="337"/>
                    <a:pt x="264" y="314"/>
                  </a:cubicBezTo>
                  <a:cubicBezTo>
                    <a:pt x="320" y="265"/>
                    <a:pt x="383" y="250"/>
                    <a:pt x="441" y="250"/>
                  </a:cubicBezTo>
                  <a:cubicBezTo>
                    <a:pt x="535" y="250"/>
                    <a:pt x="614" y="292"/>
                    <a:pt x="615" y="293"/>
                  </a:cubicBezTo>
                  <a:cubicBezTo>
                    <a:pt x="633" y="302"/>
                    <a:pt x="654" y="307"/>
                    <a:pt x="674" y="307"/>
                  </a:cubicBezTo>
                  <a:cubicBezTo>
                    <a:pt x="698" y="307"/>
                    <a:pt x="723" y="301"/>
                    <a:pt x="745" y="287"/>
                  </a:cubicBezTo>
                  <a:cubicBezTo>
                    <a:pt x="762" y="276"/>
                    <a:pt x="775" y="260"/>
                    <a:pt x="785" y="243"/>
                  </a:cubicBezTo>
                  <a:cubicBezTo>
                    <a:pt x="817" y="182"/>
                    <a:pt x="796" y="106"/>
                    <a:pt x="735" y="74"/>
                  </a:cubicBezTo>
                  <a:cubicBezTo>
                    <a:pt x="727" y="69"/>
                    <a:pt x="598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2967684" y="1479117"/>
              <a:ext cx="47544" cy="44466"/>
            </a:xfrm>
            <a:custGeom>
              <a:avLst/>
              <a:gdLst/>
              <a:ahLst/>
              <a:cxnLst/>
              <a:rect l="l" t="t" r="r" b="b"/>
              <a:pathLst>
                <a:path w="587" h="549" extrusionOk="0">
                  <a:moveTo>
                    <a:pt x="445" y="0"/>
                  </a:moveTo>
                  <a:cubicBezTo>
                    <a:pt x="430" y="0"/>
                    <a:pt x="414" y="3"/>
                    <a:pt x="400" y="9"/>
                  </a:cubicBezTo>
                  <a:cubicBezTo>
                    <a:pt x="264" y="49"/>
                    <a:pt x="31" y="179"/>
                    <a:pt x="9" y="411"/>
                  </a:cubicBezTo>
                  <a:cubicBezTo>
                    <a:pt x="0" y="490"/>
                    <a:pt x="63" y="548"/>
                    <a:pt x="133" y="548"/>
                  </a:cubicBezTo>
                  <a:cubicBezTo>
                    <a:pt x="156" y="548"/>
                    <a:pt x="179" y="542"/>
                    <a:pt x="201" y="528"/>
                  </a:cubicBezTo>
                  <a:cubicBezTo>
                    <a:pt x="232" y="507"/>
                    <a:pt x="253" y="472"/>
                    <a:pt x="256" y="434"/>
                  </a:cubicBezTo>
                  <a:cubicBezTo>
                    <a:pt x="266" y="329"/>
                    <a:pt x="426" y="261"/>
                    <a:pt x="470" y="247"/>
                  </a:cubicBezTo>
                  <a:cubicBezTo>
                    <a:pt x="543" y="232"/>
                    <a:pt x="586" y="160"/>
                    <a:pt x="565" y="89"/>
                  </a:cubicBezTo>
                  <a:cubicBezTo>
                    <a:pt x="549" y="34"/>
                    <a:pt x="498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2947922" y="1515402"/>
              <a:ext cx="87718" cy="82696"/>
            </a:xfrm>
            <a:custGeom>
              <a:avLst/>
              <a:gdLst/>
              <a:ahLst/>
              <a:cxnLst/>
              <a:rect l="l" t="t" r="r" b="b"/>
              <a:pathLst>
                <a:path w="1083" h="1021" extrusionOk="0">
                  <a:moveTo>
                    <a:pt x="580" y="1"/>
                  </a:moveTo>
                  <a:cubicBezTo>
                    <a:pt x="498" y="1"/>
                    <a:pt x="415" y="21"/>
                    <a:pt x="338" y="62"/>
                  </a:cubicBezTo>
                  <a:cubicBezTo>
                    <a:pt x="91" y="198"/>
                    <a:pt x="1" y="511"/>
                    <a:pt x="142" y="757"/>
                  </a:cubicBezTo>
                  <a:lnTo>
                    <a:pt x="140" y="757"/>
                  </a:lnTo>
                  <a:cubicBezTo>
                    <a:pt x="232" y="925"/>
                    <a:pt x="406" y="1021"/>
                    <a:pt x="586" y="1021"/>
                  </a:cubicBezTo>
                  <a:cubicBezTo>
                    <a:pt x="666" y="1021"/>
                    <a:pt x="748" y="1001"/>
                    <a:pt x="825" y="961"/>
                  </a:cubicBezTo>
                  <a:cubicBezTo>
                    <a:pt x="939" y="900"/>
                    <a:pt x="1023" y="799"/>
                    <a:pt x="1063" y="676"/>
                  </a:cubicBezTo>
                  <a:lnTo>
                    <a:pt x="985" y="657"/>
                  </a:lnTo>
                  <a:cubicBezTo>
                    <a:pt x="924" y="829"/>
                    <a:pt x="762" y="941"/>
                    <a:pt x="583" y="941"/>
                  </a:cubicBezTo>
                  <a:cubicBezTo>
                    <a:pt x="565" y="941"/>
                    <a:pt x="547" y="940"/>
                    <a:pt x="529" y="938"/>
                  </a:cubicBezTo>
                  <a:cubicBezTo>
                    <a:pt x="331" y="911"/>
                    <a:pt x="176" y="749"/>
                    <a:pt x="161" y="549"/>
                  </a:cubicBezTo>
                  <a:cubicBezTo>
                    <a:pt x="146" y="348"/>
                    <a:pt x="272" y="165"/>
                    <a:pt x="464" y="108"/>
                  </a:cubicBezTo>
                  <a:cubicBezTo>
                    <a:pt x="504" y="96"/>
                    <a:pt x="545" y="91"/>
                    <a:pt x="585" y="91"/>
                  </a:cubicBezTo>
                  <a:cubicBezTo>
                    <a:pt x="738" y="91"/>
                    <a:pt x="883" y="174"/>
                    <a:pt x="958" y="314"/>
                  </a:cubicBezTo>
                  <a:cubicBezTo>
                    <a:pt x="987" y="366"/>
                    <a:pt x="1004" y="421"/>
                    <a:pt x="1010" y="480"/>
                  </a:cubicBezTo>
                  <a:lnTo>
                    <a:pt x="1082" y="427"/>
                  </a:lnTo>
                  <a:cubicBezTo>
                    <a:pt x="1073" y="373"/>
                    <a:pt x="1055" y="322"/>
                    <a:pt x="1031" y="276"/>
                  </a:cubicBezTo>
                  <a:cubicBezTo>
                    <a:pt x="940" y="101"/>
                    <a:pt x="763" y="1"/>
                    <a:pt x="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3032641" y="1485759"/>
              <a:ext cx="94440" cy="82129"/>
            </a:xfrm>
            <a:custGeom>
              <a:avLst/>
              <a:gdLst/>
              <a:ahLst/>
              <a:cxnLst/>
              <a:rect l="l" t="t" r="r" b="b"/>
              <a:pathLst>
                <a:path w="1166" h="1014" extrusionOk="0">
                  <a:moveTo>
                    <a:pt x="587" y="81"/>
                  </a:moveTo>
                  <a:cubicBezTo>
                    <a:pt x="739" y="81"/>
                    <a:pt x="885" y="163"/>
                    <a:pt x="961" y="304"/>
                  </a:cubicBezTo>
                  <a:cubicBezTo>
                    <a:pt x="1121" y="597"/>
                    <a:pt x="896" y="932"/>
                    <a:pt x="592" y="932"/>
                  </a:cubicBezTo>
                  <a:cubicBezTo>
                    <a:pt x="552" y="932"/>
                    <a:pt x="510" y="926"/>
                    <a:pt x="467" y="913"/>
                  </a:cubicBezTo>
                  <a:cubicBezTo>
                    <a:pt x="105" y="806"/>
                    <a:pt x="53" y="312"/>
                    <a:pt x="385" y="133"/>
                  </a:cubicBezTo>
                  <a:cubicBezTo>
                    <a:pt x="450" y="98"/>
                    <a:pt x="519" y="81"/>
                    <a:pt x="587" y="81"/>
                  </a:cubicBezTo>
                  <a:close/>
                  <a:moveTo>
                    <a:pt x="590" y="1"/>
                  </a:moveTo>
                  <a:cubicBezTo>
                    <a:pt x="381" y="1"/>
                    <a:pt x="174" y="126"/>
                    <a:pt x="103" y="362"/>
                  </a:cubicBezTo>
                  <a:cubicBezTo>
                    <a:pt x="1" y="708"/>
                    <a:pt x="272" y="1013"/>
                    <a:pt x="588" y="1013"/>
                  </a:cubicBezTo>
                  <a:cubicBezTo>
                    <a:pt x="667" y="1013"/>
                    <a:pt x="750" y="994"/>
                    <a:pt x="829" y="951"/>
                  </a:cubicBezTo>
                  <a:cubicBezTo>
                    <a:pt x="1073" y="817"/>
                    <a:pt x="1165" y="510"/>
                    <a:pt x="1033" y="266"/>
                  </a:cubicBezTo>
                  <a:cubicBezTo>
                    <a:pt x="936" y="87"/>
                    <a:pt x="762" y="1"/>
                    <a:pt x="5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2962662" y="1554926"/>
              <a:ext cx="25513" cy="21869"/>
            </a:xfrm>
            <a:custGeom>
              <a:avLst/>
              <a:gdLst/>
              <a:ahLst/>
              <a:cxnLst/>
              <a:rect l="l" t="t" r="r" b="b"/>
              <a:pathLst>
                <a:path w="315" h="270" extrusionOk="0">
                  <a:moveTo>
                    <a:pt x="258" y="0"/>
                  </a:moveTo>
                  <a:cubicBezTo>
                    <a:pt x="253" y="0"/>
                    <a:pt x="247" y="2"/>
                    <a:pt x="242" y="5"/>
                  </a:cubicBezTo>
                  <a:cubicBezTo>
                    <a:pt x="73" y="87"/>
                    <a:pt x="11" y="206"/>
                    <a:pt x="10" y="211"/>
                  </a:cubicBezTo>
                  <a:cubicBezTo>
                    <a:pt x="0" y="230"/>
                    <a:pt x="8" y="253"/>
                    <a:pt x="27" y="265"/>
                  </a:cubicBezTo>
                  <a:cubicBezTo>
                    <a:pt x="32" y="268"/>
                    <a:pt x="39" y="269"/>
                    <a:pt x="46" y="269"/>
                  </a:cubicBezTo>
                  <a:cubicBezTo>
                    <a:pt x="52" y="269"/>
                    <a:pt x="59" y="268"/>
                    <a:pt x="65" y="265"/>
                  </a:cubicBezTo>
                  <a:cubicBezTo>
                    <a:pt x="73" y="261"/>
                    <a:pt x="78" y="253"/>
                    <a:pt x="80" y="246"/>
                  </a:cubicBezTo>
                  <a:cubicBezTo>
                    <a:pt x="82" y="246"/>
                    <a:pt x="134" y="147"/>
                    <a:pt x="277" y="78"/>
                  </a:cubicBezTo>
                  <a:cubicBezTo>
                    <a:pt x="314" y="65"/>
                    <a:pt x="290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3102619" y="1469722"/>
              <a:ext cx="57911" cy="31264"/>
            </a:xfrm>
            <a:custGeom>
              <a:avLst/>
              <a:gdLst/>
              <a:ahLst/>
              <a:cxnLst/>
              <a:rect l="l" t="t" r="r" b="b"/>
              <a:pathLst>
                <a:path w="715" h="386" extrusionOk="0">
                  <a:moveTo>
                    <a:pt x="700" y="1"/>
                  </a:moveTo>
                  <a:cubicBezTo>
                    <a:pt x="551" y="11"/>
                    <a:pt x="311" y="72"/>
                    <a:pt x="32" y="316"/>
                  </a:cubicBezTo>
                  <a:cubicBezTo>
                    <a:pt x="1" y="343"/>
                    <a:pt x="27" y="386"/>
                    <a:pt x="59" y="386"/>
                  </a:cubicBezTo>
                  <a:cubicBezTo>
                    <a:pt x="68" y="386"/>
                    <a:pt x="77" y="383"/>
                    <a:pt x="86" y="375"/>
                  </a:cubicBezTo>
                  <a:cubicBezTo>
                    <a:pt x="353" y="140"/>
                    <a:pt x="581" y="89"/>
                    <a:pt x="715" y="81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2932776" y="1313325"/>
              <a:ext cx="282754" cy="200139"/>
            </a:xfrm>
            <a:custGeom>
              <a:avLst/>
              <a:gdLst/>
              <a:ahLst/>
              <a:cxnLst/>
              <a:rect l="l" t="t" r="r" b="b"/>
              <a:pathLst>
                <a:path w="3491" h="2471" extrusionOk="0">
                  <a:moveTo>
                    <a:pt x="2098" y="0"/>
                  </a:moveTo>
                  <a:cubicBezTo>
                    <a:pt x="1820" y="0"/>
                    <a:pt x="1524" y="64"/>
                    <a:pt x="1241" y="155"/>
                  </a:cubicBezTo>
                  <a:cubicBezTo>
                    <a:pt x="544" y="380"/>
                    <a:pt x="1" y="1520"/>
                    <a:pt x="54" y="1875"/>
                  </a:cubicBezTo>
                  <a:cubicBezTo>
                    <a:pt x="71" y="1979"/>
                    <a:pt x="123" y="2021"/>
                    <a:pt x="192" y="2021"/>
                  </a:cubicBezTo>
                  <a:cubicBezTo>
                    <a:pt x="359" y="2021"/>
                    <a:pt x="626" y="1777"/>
                    <a:pt x="735" y="1570"/>
                  </a:cubicBezTo>
                  <a:cubicBezTo>
                    <a:pt x="830" y="1389"/>
                    <a:pt x="952" y="1294"/>
                    <a:pt x="1095" y="1294"/>
                  </a:cubicBezTo>
                  <a:cubicBezTo>
                    <a:pt x="1182" y="1294"/>
                    <a:pt x="1276" y="1329"/>
                    <a:pt x="1376" y="1402"/>
                  </a:cubicBezTo>
                  <a:cubicBezTo>
                    <a:pt x="1434" y="1444"/>
                    <a:pt x="1508" y="1460"/>
                    <a:pt x="1590" y="1460"/>
                  </a:cubicBezTo>
                  <a:cubicBezTo>
                    <a:pt x="1823" y="1460"/>
                    <a:pt x="2116" y="1333"/>
                    <a:pt x="2281" y="1333"/>
                  </a:cubicBezTo>
                  <a:cubicBezTo>
                    <a:pt x="2317" y="1333"/>
                    <a:pt x="2348" y="1339"/>
                    <a:pt x="2369" y="1354"/>
                  </a:cubicBezTo>
                  <a:cubicBezTo>
                    <a:pt x="2516" y="1457"/>
                    <a:pt x="2524" y="2471"/>
                    <a:pt x="2709" y="2471"/>
                  </a:cubicBezTo>
                  <a:cubicBezTo>
                    <a:pt x="2717" y="2471"/>
                    <a:pt x="2724" y="2469"/>
                    <a:pt x="2732" y="2466"/>
                  </a:cubicBezTo>
                  <a:cubicBezTo>
                    <a:pt x="2940" y="2384"/>
                    <a:pt x="2818" y="1991"/>
                    <a:pt x="2932" y="1793"/>
                  </a:cubicBezTo>
                  <a:cubicBezTo>
                    <a:pt x="3044" y="1593"/>
                    <a:pt x="3310" y="1543"/>
                    <a:pt x="3310" y="1543"/>
                  </a:cubicBezTo>
                  <a:cubicBezTo>
                    <a:pt x="3310" y="1543"/>
                    <a:pt x="3491" y="1165"/>
                    <a:pt x="3100" y="519"/>
                  </a:cubicBezTo>
                  <a:cubicBezTo>
                    <a:pt x="2868" y="136"/>
                    <a:pt x="2503" y="0"/>
                    <a:pt x="2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3066982" y="1610487"/>
              <a:ext cx="16928" cy="13202"/>
            </a:xfrm>
            <a:custGeom>
              <a:avLst/>
              <a:gdLst/>
              <a:ahLst/>
              <a:cxnLst/>
              <a:rect l="l" t="t" r="r" b="b"/>
              <a:pathLst>
                <a:path w="209" h="163" extrusionOk="0">
                  <a:moveTo>
                    <a:pt x="173" y="1"/>
                  </a:moveTo>
                  <a:cubicBezTo>
                    <a:pt x="162" y="1"/>
                    <a:pt x="150" y="8"/>
                    <a:pt x="146" y="23"/>
                  </a:cubicBezTo>
                  <a:cubicBezTo>
                    <a:pt x="129" y="69"/>
                    <a:pt x="87" y="101"/>
                    <a:pt x="39" y="103"/>
                  </a:cubicBezTo>
                  <a:cubicBezTo>
                    <a:pt x="0" y="107"/>
                    <a:pt x="5" y="162"/>
                    <a:pt x="41" y="162"/>
                  </a:cubicBezTo>
                  <a:cubicBezTo>
                    <a:pt x="43" y="162"/>
                    <a:pt x="44" y="162"/>
                    <a:pt x="45" y="162"/>
                  </a:cubicBezTo>
                  <a:cubicBezTo>
                    <a:pt x="76" y="158"/>
                    <a:pt x="106" y="149"/>
                    <a:pt x="133" y="132"/>
                  </a:cubicBezTo>
                  <a:cubicBezTo>
                    <a:pt x="165" y="109"/>
                    <a:pt x="190" y="76"/>
                    <a:pt x="203" y="38"/>
                  </a:cubicBezTo>
                  <a:cubicBezTo>
                    <a:pt x="209" y="16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3010934" y="1498474"/>
              <a:ext cx="39769" cy="78727"/>
            </a:xfrm>
            <a:custGeom>
              <a:avLst/>
              <a:gdLst/>
              <a:ahLst/>
              <a:cxnLst/>
              <a:rect l="l" t="t" r="r" b="b"/>
              <a:pathLst>
                <a:path w="491" h="972" extrusionOk="0">
                  <a:moveTo>
                    <a:pt x="312" y="1"/>
                  </a:moveTo>
                  <a:cubicBezTo>
                    <a:pt x="289" y="1"/>
                    <a:pt x="266" y="16"/>
                    <a:pt x="268" y="48"/>
                  </a:cubicBezTo>
                  <a:lnTo>
                    <a:pt x="258" y="607"/>
                  </a:lnTo>
                  <a:lnTo>
                    <a:pt x="30" y="796"/>
                  </a:lnTo>
                  <a:cubicBezTo>
                    <a:pt x="1" y="821"/>
                    <a:pt x="10" y="866"/>
                    <a:pt x="47" y="874"/>
                  </a:cubicBezTo>
                  <a:lnTo>
                    <a:pt x="428" y="969"/>
                  </a:lnTo>
                  <a:cubicBezTo>
                    <a:pt x="433" y="971"/>
                    <a:pt x="437" y="971"/>
                    <a:pt x="441" y="971"/>
                  </a:cubicBezTo>
                  <a:cubicBezTo>
                    <a:pt x="450" y="971"/>
                    <a:pt x="458" y="969"/>
                    <a:pt x="464" y="964"/>
                  </a:cubicBezTo>
                  <a:cubicBezTo>
                    <a:pt x="476" y="958"/>
                    <a:pt x="481" y="948"/>
                    <a:pt x="485" y="937"/>
                  </a:cubicBezTo>
                  <a:cubicBezTo>
                    <a:pt x="491" y="912"/>
                    <a:pt x="476" y="887"/>
                    <a:pt x="451" y="882"/>
                  </a:cubicBezTo>
                  <a:lnTo>
                    <a:pt x="155" y="809"/>
                  </a:lnTo>
                  <a:lnTo>
                    <a:pt x="331" y="664"/>
                  </a:lnTo>
                  <a:cubicBezTo>
                    <a:pt x="342" y="655"/>
                    <a:pt x="348" y="643"/>
                    <a:pt x="348" y="630"/>
                  </a:cubicBezTo>
                  <a:lnTo>
                    <a:pt x="358" y="50"/>
                  </a:lnTo>
                  <a:cubicBezTo>
                    <a:pt x="360" y="17"/>
                    <a:pt x="336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3020573" y="1519290"/>
              <a:ext cx="23813" cy="13040"/>
            </a:xfrm>
            <a:custGeom>
              <a:avLst/>
              <a:gdLst/>
              <a:ahLst/>
              <a:cxnLst/>
              <a:rect l="l" t="t" r="r" b="b"/>
              <a:pathLst>
                <a:path w="294" h="161" extrusionOk="0">
                  <a:moveTo>
                    <a:pt x="174" y="1"/>
                  </a:moveTo>
                  <a:cubicBezTo>
                    <a:pt x="120" y="1"/>
                    <a:pt x="59" y="24"/>
                    <a:pt x="17" y="100"/>
                  </a:cubicBezTo>
                  <a:cubicBezTo>
                    <a:pt x="1" y="132"/>
                    <a:pt x="27" y="160"/>
                    <a:pt x="55" y="160"/>
                  </a:cubicBezTo>
                  <a:cubicBezTo>
                    <a:pt x="68" y="160"/>
                    <a:pt x="81" y="154"/>
                    <a:pt x="90" y="138"/>
                  </a:cubicBezTo>
                  <a:cubicBezTo>
                    <a:pt x="107" y="102"/>
                    <a:pt x="143" y="81"/>
                    <a:pt x="180" y="81"/>
                  </a:cubicBezTo>
                  <a:cubicBezTo>
                    <a:pt x="197" y="81"/>
                    <a:pt x="215" y="86"/>
                    <a:pt x="231" y="95"/>
                  </a:cubicBezTo>
                  <a:cubicBezTo>
                    <a:pt x="237" y="97"/>
                    <a:pt x="243" y="99"/>
                    <a:pt x="249" y="99"/>
                  </a:cubicBezTo>
                  <a:cubicBezTo>
                    <a:pt x="256" y="99"/>
                    <a:pt x="262" y="97"/>
                    <a:pt x="269" y="95"/>
                  </a:cubicBezTo>
                  <a:cubicBezTo>
                    <a:pt x="275" y="91"/>
                    <a:pt x="280" y="85"/>
                    <a:pt x="284" y="77"/>
                  </a:cubicBezTo>
                  <a:cubicBezTo>
                    <a:pt x="294" y="58"/>
                    <a:pt x="286" y="34"/>
                    <a:pt x="267" y="24"/>
                  </a:cubicBezTo>
                  <a:cubicBezTo>
                    <a:pt x="245" y="12"/>
                    <a:pt x="211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2992387" y="1526174"/>
              <a:ext cx="32074" cy="28510"/>
            </a:xfrm>
            <a:custGeom>
              <a:avLst/>
              <a:gdLst/>
              <a:ahLst/>
              <a:cxnLst/>
              <a:rect l="l" t="t" r="r" b="b"/>
              <a:pathLst>
                <a:path w="396" h="352" extrusionOk="0">
                  <a:moveTo>
                    <a:pt x="285" y="0"/>
                  </a:moveTo>
                  <a:cubicBezTo>
                    <a:pt x="201" y="0"/>
                    <a:pt x="80" y="23"/>
                    <a:pt x="5" y="137"/>
                  </a:cubicBezTo>
                  <a:cubicBezTo>
                    <a:pt x="1" y="154"/>
                    <a:pt x="13" y="167"/>
                    <a:pt x="27" y="167"/>
                  </a:cubicBezTo>
                  <a:cubicBezTo>
                    <a:pt x="32" y="167"/>
                    <a:pt x="37" y="166"/>
                    <a:pt x="41" y="162"/>
                  </a:cubicBezTo>
                  <a:cubicBezTo>
                    <a:pt x="58" y="137"/>
                    <a:pt x="77" y="116"/>
                    <a:pt x="102" y="99"/>
                  </a:cubicBezTo>
                  <a:lnTo>
                    <a:pt x="102" y="99"/>
                  </a:lnTo>
                  <a:cubicBezTo>
                    <a:pt x="89" y="133"/>
                    <a:pt x="96" y="189"/>
                    <a:pt x="123" y="242"/>
                  </a:cubicBezTo>
                  <a:cubicBezTo>
                    <a:pt x="156" y="307"/>
                    <a:pt x="206" y="351"/>
                    <a:pt x="245" y="351"/>
                  </a:cubicBezTo>
                  <a:cubicBezTo>
                    <a:pt x="252" y="351"/>
                    <a:pt x="258" y="350"/>
                    <a:pt x="264" y="347"/>
                  </a:cubicBezTo>
                  <a:cubicBezTo>
                    <a:pt x="304" y="328"/>
                    <a:pt x="306" y="248"/>
                    <a:pt x="268" y="172"/>
                  </a:cubicBezTo>
                  <a:cubicBezTo>
                    <a:pt x="241" y="114"/>
                    <a:pt x="199" y="76"/>
                    <a:pt x="163" y="65"/>
                  </a:cubicBezTo>
                  <a:cubicBezTo>
                    <a:pt x="204" y="51"/>
                    <a:pt x="247" y="44"/>
                    <a:pt x="290" y="44"/>
                  </a:cubicBezTo>
                  <a:cubicBezTo>
                    <a:pt x="316" y="44"/>
                    <a:pt x="342" y="46"/>
                    <a:pt x="367" y="51"/>
                  </a:cubicBezTo>
                  <a:cubicBezTo>
                    <a:pt x="369" y="52"/>
                    <a:pt x="371" y="52"/>
                    <a:pt x="373" y="52"/>
                  </a:cubicBezTo>
                  <a:cubicBezTo>
                    <a:pt x="379" y="52"/>
                    <a:pt x="384" y="50"/>
                    <a:pt x="388" y="46"/>
                  </a:cubicBezTo>
                  <a:cubicBezTo>
                    <a:pt x="392" y="44"/>
                    <a:pt x="394" y="40"/>
                    <a:pt x="396" y="34"/>
                  </a:cubicBezTo>
                  <a:cubicBezTo>
                    <a:pt x="396" y="23"/>
                    <a:pt x="388" y="13"/>
                    <a:pt x="379" y="10"/>
                  </a:cubicBezTo>
                  <a:cubicBezTo>
                    <a:pt x="374" y="9"/>
                    <a:pt x="33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3049892" y="1500499"/>
              <a:ext cx="33613" cy="28915"/>
            </a:xfrm>
            <a:custGeom>
              <a:avLst/>
              <a:gdLst/>
              <a:ahLst/>
              <a:cxnLst/>
              <a:rect l="l" t="t" r="r" b="b"/>
              <a:pathLst>
                <a:path w="415" h="357" extrusionOk="0">
                  <a:moveTo>
                    <a:pt x="249" y="0"/>
                  </a:moveTo>
                  <a:cubicBezTo>
                    <a:pt x="172" y="0"/>
                    <a:pt x="79" y="22"/>
                    <a:pt x="8" y="105"/>
                  </a:cubicBezTo>
                  <a:cubicBezTo>
                    <a:pt x="1" y="122"/>
                    <a:pt x="15" y="137"/>
                    <a:pt x="30" y="137"/>
                  </a:cubicBezTo>
                  <a:cubicBezTo>
                    <a:pt x="34" y="137"/>
                    <a:pt x="38" y="136"/>
                    <a:pt x="42" y="134"/>
                  </a:cubicBezTo>
                  <a:cubicBezTo>
                    <a:pt x="50" y="124"/>
                    <a:pt x="60" y="117"/>
                    <a:pt x="69" y="111"/>
                  </a:cubicBezTo>
                  <a:lnTo>
                    <a:pt x="69" y="111"/>
                  </a:lnTo>
                  <a:cubicBezTo>
                    <a:pt x="60" y="157"/>
                    <a:pt x="69" y="206"/>
                    <a:pt x="92" y="248"/>
                  </a:cubicBezTo>
                  <a:cubicBezTo>
                    <a:pt x="124" y="312"/>
                    <a:pt x="174" y="356"/>
                    <a:pt x="212" y="356"/>
                  </a:cubicBezTo>
                  <a:cubicBezTo>
                    <a:pt x="220" y="356"/>
                    <a:pt x="227" y="355"/>
                    <a:pt x="233" y="351"/>
                  </a:cubicBezTo>
                  <a:cubicBezTo>
                    <a:pt x="273" y="332"/>
                    <a:pt x="275" y="254"/>
                    <a:pt x="237" y="176"/>
                  </a:cubicBezTo>
                  <a:cubicBezTo>
                    <a:pt x="210" y="121"/>
                    <a:pt x="168" y="81"/>
                    <a:pt x="132" y="71"/>
                  </a:cubicBezTo>
                  <a:cubicBezTo>
                    <a:pt x="173" y="53"/>
                    <a:pt x="215" y="47"/>
                    <a:pt x="254" y="47"/>
                  </a:cubicBezTo>
                  <a:cubicBezTo>
                    <a:pt x="325" y="47"/>
                    <a:pt x="381" y="67"/>
                    <a:pt x="382" y="67"/>
                  </a:cubicBezTo>
                  <a:cubicBezTo>
                    <a:pt x="384" y="69"/>
                    <a:pt x="386" y="69"/>
                    <a:pt x="389" y="69"/>
                  </a:cubicBezTo>
                  <a:cubicBezTo>
                    <a:pt x="393" y="69"/>
                    <a:pt x="397" y="68"/>
                    <a:pt x="401" y="65"/>
                  </a:cubicBezTo>
                  <a:cubicBezTo>
                    <a:pt x="405" y="63"/>
                    <a:pt x="409" y="60"/>
                    <a:pt x="410" y="54"/>
                  </a:cubicBezTo>
                  <a:cubicBezTo>
                    <a:pt x="414" y="42"/>
                    <a:pt x="409" y="29"/>
                    <a:pt x="395" y="25"/>
                  </a:cubicBezTo>
                  <a:cubicBezTo>
                    <a:pt x="390" y="23"/>
                    <a:pt x="328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3313202" y="1694720"/>
              <a:ext cx="604952" cy="901150"/>
            </a:xfrm>
            <a:custGeom>
              <a:avLst/>
              <a:gdLst/>
              <a:ahLst/>
              <a:cxnLst/>
              <a:rect l="l" t="t" r="r" b="b"/>
              <a:pathLst>
                <a:path w="7469" h="11126" extrusionOk="0">
                  <a:moveTo>
                    <a:pt x="1318" y="0"/>
                  </a:moveTo>
                  <a:cubicBezTo>
                    <a:pt x="890" y="0"/>
                    <a:pt x="480" y="238"/>
                    <a:pt x="279" y="648"/>
                  </a:cubicBezTo>
                  <a:cubicBezTo>
                    <a:pt x="1" y="1212"/>
                    <a:pt x="226" y="1893"/>
                    <a:pt x="783" y="2183"/>
                  </a:cubicBezTo>
                  <a:lnTo>
                    <a:pt x="813" y="2200"/>
                  </a:lnTo>
                  <a:lnTo>
                    <a:pt x="956" y="2274"/>
                  </a:lnTo>
                  <a:lnTo>
                    <a:pt x="1109" y="2355"/>
                  </a:lnTo>
                  <a:cubicBezTo>
                    <a:pt x="1212" y="2408"/>
                    <a:pt x="1313" y="2463"/>
                    <a:pt x="1416" y="2520"/>
                  </a:cubicBezTo>
                  <a:cubicBezTo>
                    <a:pt x="1620" y="2633"/>
                    <a:pt x="1824" y="2747"/>
                    <a:pt x="2024" y="2866"/>
                  </a:cubicBezTo>
                  <a:cubicBezTo>
                    <a:pt x="2125" y="2923"/>
                    <a:pt x="2226" y="2984"/>
                    <a:pt x="2325" y="3043"/>
                  </a:cubicBezTo>
                  <a:cubicBezTo>
                    <a:pt x="2425" y="3104"/>
                    <a:pt x="2522" y="3165"/>
                    <a:pt x="2621" y="3226"/>
                  </a:cubicBezTo>
                  <a:cubicBezTo>
                    <a:pt x="2817" y="3348"/>
                    <a:pt x="3008" y="3476"/>
                    <a:pt x="3197" y="3604"/>
                  </a:cubicBezTo>
                  <a:cubicBezTo>
                    <a:pt x="3386" y="3733"/>
                    <a:pt x="3569" y="3865"/>
                    <a:pt x="3744" y="4000"/>
                  </a:cubicBezTo>
                  <a:cubicBezTo>
                    <a:pt x="3834" y="4067"/>
                    <a:pt x="3920" y="4136"/>
                    <a:pt x="4005" y="4206"/>
                  </a:cubicBezTo>
                  <a:cubicBezTo>
                    <a:pt x="4089" y="4275"/>
                    <a:pt x="4173" y="4343"/>
                    <a:pt x="4253" y="4414"/>
                  </a:cubicBezTo>
                  <a:cubicBezTo>
                    <a:pt x="4408" y="4549"/>
                    <a:pt x="4556" y="4692"/>
                    <a:pt x="4698" y="4843"/>
                  </a:cubicBezTo>
                  <a:cubicBezTo>
                    <a:pt x="4822" y="4975"/>
                    <a:pt x="4936" y="5118"/>
                    <a:pt x="5039" y="5268"/>
                  </a:cubicBezTo>
                  <a:cubicBezTo>
                    <a:pt x="5115" y="5377"/>
                    <a:pt x="5174" y="5495"/>
                    <a:pt x="5218" y="5621"/>
                  </a:cubicBezTo>
                  <a:cubicBezTo>
                    <a:pt x="5232" y="5657"/>
                    <a:pt x="5239" y="5694"/>
                    <a:pt x="5245" y="5732"/>
                  </a:cubicBezTo>
                  <a:cubicBezTo>
                    <a:pt x="5245" y="5736"/>
                    <a:pt x="5245" y="5739"/>
                    <a:pt x="5245" y="5743"/>
                  </a:cubicBezTo>
                  <a:lnTo>
                    <a:pt x="5245" y="5749"/>
                  </a:lnTo>
                  <a:lnTo>
                    <a:pt x="5245" y="5757"/>
                  </a:lnTo>
                  <a:lnTo>
                    <a:pt x="5245" y="5818"/>
                  </a:lnTo>
                  <a:lnTo>
                    <a:pt x="5245" y="5850"/>
                  </a:lnTo>
                  <a:lnTo>
                    <a:pt x="5243" y="5884"/>
                  </a:lnTo>
                  <a:cubicBezTo>
                    <a:pt x="5243" y="5907"/>
                    <a:pt x="5239" y="5930"/>
                    <a:pt x="5239" y="5955"/>
                  </a:cubicBezTo>
                  <a:cubicBezTo>
                    <a:pt x="5233" y="6050"/>
                    <a:pt x="5222" y="6149"/>
                    <a:pt x="5209" y="6254"/>
                  </a:cubicBezTo>
                  <a:cubicBezTo>
                    <a:pt x="5195" y="6359"/>
                    <a:pt x="5178" y="6466"/>
                    <a:pt x="5161" y="6575"/>
                  </a:cubicBezTo>
                  <a:cubicBezTo>
                    <a:pt x="5123" y="6792"/>
                    <a:pt x="5079" y="7017"/>
                    <a:pt x="5027" y="7242"/>
                  </a:cubicBezTo>
                  <a:cubicBezTo>
                    <a:pt x="4976" y="7467"/>
                    <a:pt x="4921" y="7696"/>
                    <a:pt x="4863" y="7925"/>
                  </a:cubicBezTo>
                  <a:cubicBezTo>
                    <a:pt x="4833" y="8039"/>
                    <a:pt x="4802" y="8155"/>
                    <a:pt x="4772" y="8270"/>
                  </a:cubicBezTo>
                  <a:cubicBezTo>
                    <a:pt x="4741" y="8384"/>
                    <a:pt x="4711" y="8501"/>
                    <a:pt x="4679" y="8615"/>
                  </a:cubicBezTo>
                  <a:cubicBezTo>
                    <a:pt x="4614" y="8846"/>
                    <a:pt x="4549" y="9077"/>
                    <a:pt x="4482" y="9305"/>
                  </a:cubicBezTo>
                  <a:lnTo>
                    <a:pt x="4280" y="9992"/>
                  </a:lnTo>
                  <a:lnTo>
                    <a:pt x="4274" y="10013"/>
                  </a:lnTo>
                  <a:cubicBezTo>
                    <a:pt x="4148" y="10444"/>
                    <a:pt x="4372" y="10900"/>
                    <a:pt x="4791" y="11065"/>
                  </a:cubicBezTo>
                  <a:cubicBezTo>
                    <a:pt x="4894" y="11106"/>
                    <a:pt x="5001" y="11125"/>
                    <a:pt x="5107" y="11125"/>
                  </a:cubicBezTo>
                  <a:cubicBezTo>
                    <a:pt x="5427" y="11125"/>
                    <a:pt x="5734" y="10947"/>
                    <a:pt x="5886" y="10644"/>
                  </a:cubicBezTo>
                  <a:lnTo>
                    <a:pt x="5929" y="10554"/>
                  </a:lnTo>
                  <a:lnTo>
                    <a:pt x="5971" y="10467"/>
                  </a:lnTo>
                  <a:cubicBezTo>
                    <a:pt x="6000" y="10409"/>
                    <a:pt x="6029" y="10352"/>
                    <a:pt x="6055" y="10295"/>
                  </a:cubicBezTo>
                  <a:cubicBezTo>
                    <a:pt x="6109" y="10179"/>
                    <a:pt x="6162" y="10064"/>
                    <a:pt x="6216" y="9948"/>
                  </a:cubicBezTo>
                  <a:cubicBezTo>
                    <a:pt x="6318" y="9715"/>
                    <a:pt x="6420" y="9483"/>
                    <a:pt x="6515" y="9246"/>
                  </a:cubicBezTo>
                  <a:cubicBezTo>
                    <a:pt x="6563" y="9128"/>
                    <a:pt x="6610" y="9010"/>
                    <a:pt x="6658" y="8890"/>
                  </a:cubicBezTo>
                  <a:cubicBezTo>
                    <a:pt x="6706" y="8771"/>
                    <a:pt x="6749" y="8651"/>
                    <a:pt x="6793" y="8529"/>
                  </a:cubicBezTo>
                  <a:cubicBezTo>
                    <a:pt x="6883" y="8289"/>
                    <a:pt x="6969" y="8045"/>
                    <a:pt x="7047" y="7793"/>
                  </a:cubicBezTo>
                  <a:cubicBezTo>
                    <a:pt x="7125" y="7543"/>
                    <a:pt x="7201" y="7290"/>
                    <a:pt x="7268" y="7025"/>
                  </a:cubicBezTo>
                  <a:cubicBezTo>
                    <a:pt x="7339" y="6748"/>
                    <a:pt x="7394" y="6470"/>
                    <a:pt x="7434" y="6188"/>
                  </a:cubicBezTo>
                  <a:cubicBezTo>
                    <a:pt x="7438" y="6149"/>
                    <a:pt x="7444" y="6111"/>
                    <a:pt x="7447" y="6073"/>
                  </a:cubicBezTo>
                  <a:lnTo>
                    <a:pt x="7453" y="6014"/>
                  </a:lnTo>
                  <a:lnTo>
                    <a:pt x="7459" y="5953"/>
                  </a:lnTo>
                  <a:cubicBezTo>
                    <a:pt x="7463" y="5915"/>
                    <a:pt x="7465" y="5873"/>
                    <a:pt x="7468" y="5831"/>
                  </a:cubicBezTo>
                  <a:lnTo>
                    <a:pt x="7468" y="5823"/>
                  </a:lnTo>
                  <a:lnTo>
                    <a:pt x="7468" y="5814"/>
                  </a:lnTo>
                  <a:lnTo>
                    <a:pt x="7468" y="5793"/>
                  </a:lnTo>
                  <a:lnTo>
                    <a:pt x="7468" y="5753"/>
                  </a:lnTo>
                  <a:lnTo>
                    <a:pt x="7468" y="5671"/>
                  </a:lnTo>
                  <a:cubicBezTo>
                    <a:pt x="7465" y="5461"/>
                    <a:pt x="7436" y="5253"/>
                    <a:pt x="7386" y="5051"/>
                  </a:cubicBezTo>
                  <a:cubicBezTo>
                    <a:pt x="7289" y="4664"/>
                    <a:pt x="7131" y="4342"/>
                    <a:pt x="6959" y="4059"/>
                  </a:cubicBezTo>
                  <a:cubicBezTo>
                    <a:pt x="6795" y="3794"/>
                    <a:pt x="6610" y="3543"/>
                    <a:pt x="6402" y="3310"/>
                  </a:cubicBezTo>
                  <a:cubicBezTo>
                    <a:pt x="6212" y="3094"/>
                    <a:pt x="6011" y="2890"/>
                    <a:pt x="5800" y="2696"/>
                  </a:cubicBezTo>
                  <a:cubicBezTo>
                    <a:pt x="5697" y="2601"/>
                    <a:pt x="5592" y="2509"/>
                    <a:pt x="5489" y="2419"/>
                  </a:cubicBezTo>
                  <a:cubicBezTo>
                    <a:pt x="5386" y="2330"/>
                    <a:pt x="5279" y="2244"/>
                    <a:pt x="5172" y="2160"/>
                  </a:cubicBezTo>
                  <a:cubicBezTo>
                    <a:pt x="4961" y="1994"/>
                    <a:pt x="4745" y="1834"/>
                    <a:pt x="4530" y="1681"/>
                  </a:cubicBezTo>
                  <a:cubicBezTo>
                    <a:pt x="4312" y="1529"/>
                    <a:pt x="4091" y="1384"/>
                    <a:pt x="3870" y="1243"/>
                  </a:cubicBezTo>
                  <a:cubicBezTo>
                    <a:pt x="3759" y="1174"/>
                    <a:pt x="3649" y="1106"/>
                    <a:pt x="3536" y="1037"/>
                  </a:cubicBezTo>
                  <a:cubicBezTo>
                    <a:pt x="3426" y="970"/>
                    <a:pt x="3313" y="903"/>
                    <a:pt x="3201" y="839"/>
                  </a:cubicBezTo>
                  <a:cubicBezTo>
                    <a:pt x="2974" y="709"/>
                    <a:pt x="2747" y="583"/>
                    <a:pt x="2518" y="463"/>
                  </a:cubicBezTo>
                  <a:cubicBezTo>
                    <a:pt x="2402" y="402"/>
                    <a:pt x="2287" y="341"/>
                    <a:pt x="2169" y="284"/>
                  </a:cubicBezTo>
                  <a:lnTo>
                    <a:pt x="1992" y="196"/>
                  </a:lnTo>
                  <a:lnTo>
                    <a:pt x="1900" y="154"/>
                  </a:lnTo>
                  <a:lnTo>
                    <a:pt x="1801" y="106"/>
                  </a:lnTo>
                  <a:cubicBezTo>
                    <a:pt x="1644" y="35"/>
                    <a:pt x="1480" y="0"/>
                    <a:pt x="1318" y="0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3734611" y="2099603"/>
              <a:ext cx="86341" cy="54834"/>
            </a:xfrm>
            <a:custGeom>
              <a:avLst/>
              <a:gdLst/>
              <a:ahLst/>
              <a:cxnLst/>
              <a:rect l="l" t="t" r="r" b="b"/>
              <a:pathLst>
                <a:path w="1066" h="677" extrusionOk="0">
                  <a:moveTo>
                    <a:pt x="1024" y="0"/>
                  </a:moveTo>
                  <a:cubicBezTo>
                    <a:pt x="1019" y="0"/>
                    <a:pt x="1015" y="1"/>
                    <a:pt x="1011" y="2"/>
                  </a:cubicBezTo>
                  <a:cubicBezTo>
                    <a:pt x="501" y="168"/>
                    <a:pt x="53" y="586"/>
                    <a:pt x="34" y="605"/>
                  </a:cubicBezTo>
                  <a:cubicBezTo>
                    <a:pt x="0" y="633"/>
                    <a:pt x="28" y="677"/>
                    <a:pt x="61" y="677"/>
                  </a:cubicBezTo>
                  <a:cubicBezTo>
                    <a:pt x="70" y="677"/>
                    <a:pt x="80" y="673"/>
                    <a:pt x="90" y="664"/>
                  </a:cubicBezTo>
                  <a:cubicBezTo>
                    <a:pt x="93" y="658"/>
                    <a:pt x="542" y="239"/>
                    <a:pt x="1035" y="79"/>
                  </a:cubicBezTo>
                  <a:cubicBezTo>
                    <a:pt x="1047" y="75"/>
                    <a:pt x="1056" y="67"/>
                    <a:pt x="1060" y="58"/>
                  </a:cubicBezTo>
                  <a:cubicBezTo>
                    <a:pt x="1064" y="48"/>
                    <a:pt x="1066" y="37"/>
                    <a:pt x="1062" y="29"/>
                  </a:cubicBezTo>
                  <a:cubicBezTo>
                    <a:pt x="1056" y="11"/>
                    <a:pt x="1040" y="0"/>
                    <a:pt x="1024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3741172" y="2088831"/>
              <a:ext cx="39688" cy="60341"/>
            </a:xfrm>
            <a:custGeom>
              <a:avLst/>
              <a:gdLst/>
              <a:ahLst/>
              <a:cxnLst/>
              <a:rect l="l" t="t" r="r" b="b"/>
              <a:pathLst>
                <a:path w="490" h="745" extrusionOk="0">
                  <a:moveTo>
                    <a:pt x="438" y="1"/>
                  </a:moveTo>
                  <a:cubicBezTo>
                    <a:pt x="427" y="1"/>
                    <a:pt x="416" y="6"/>
                    <a:pt x="407" y="17"/>
                  </a:cubicBezTo>
                  <a:cubicBezTo>
                    <a:pt x="396" y="32"/>
                    <a:pt x="121" y="406"/>
                    <a:pt x="12" y="690"/>
                  </a:cubicBezTo>
                  <a:cubicBezTo>
                    <a:pt x="0" y="722"/>
                    <a:pt x="27" y="745"/>
                    <a:pt x="52" y="745"/>
                  </a:cubicBezTo>
                  <a:cubicBezTo>
                    <a:pt x="67" y="745"/>
                    <a:pt x="82" y="737"/>
                    <a:pt x="89" y="719"/>
                  </a:cubicBezTo>
                  <a:cubicBezTo>
                    <a:pt x="192" y="444"/>
                    <a:pt x="470" y="69"/>
                    <a:pt x="472" y="65"/>
                  </a:cubicBezTo>
                  <a:cubicBezTo>
                    <a:pt x="474" y="63"/>
                    <a:pt x="476" y="61"/>
                    <a:pt x="476" y="57"/>
                  </a:cubicBezTo>
                  <a:cubicBezTo>
                    <a:pt x="489" y="27"/>
                    <a:pt x="464" y="1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3299190" y="1675768"/>
              <a:ext cx="416314" cy="337425"/>
            </a:xfrm>
            <a:custGeom>
              <a:avLst/>
              <a:gdLst/>
              <a:ahLst/>
              <a:cxnLst/>
              <a:rect l="l" t="t" r="r" b="b"/>
              <a:pathLst>
                <a:path w="5140" h="4166" extrusionOk="0">
                  <a:moveTo>
                    <a:pt x="1432" y="1"/>
                  </a:moveTo>
                  <a:cubicBezTo>
                    <a:pt x="1207" y="1"/>
                    <a:pt x="950" y="38"/>
                    <a:pt x="713" y="161"/>
                  </a:cubicBezTo>
                  <a:cubicBezTo>
                    <a:pt x="691" y="172"/>
                    <a:pt x="670" y="184"/>
                    <a:pt x="649" y="197"/>
                  </a:cubicBezTo>
                  <a:cubicBezTo>
                    <a:pt x="494" y="287"/>
                    <a:pt x="363" y="411"/>
                    <a:pt x="263" y="560"/>
                  </a:cubicBezTo>
                  <a:cubicBezTo>
                    <a:pt x="73" y="825"/>
                    <a:pt x="0" y="1156"/>
                    <a:pt x="59" y="1479"/>
                  </a:cubicBezTo>
                  <a:cubicBezTo>
                    <a:pt x="134" y="1887"/>
                    <a:pt x="389" y="2240"/>
                    <a:pt x="757" y="2438"/>
                  </a:cubicBezTo>
                  <a:cubicBezTo>
                    <a:pt x="1877" y="3052"/>
                    <a:pt x="3633" y="4166"/>
                    <a:pt x="3633" y="4166"/>
                  </a:cubicBezTo>
                  <a:lnTo>
                    <a:pt x="5139" y="1957"/>
                  </a:lnTo>
                  <a:cubicBezTo>
                    <a:pt x="4342" y="1273"/>
                    <a:pt x="2674" y="375"/>
                    <a:pt x="2182" y="146"/>
                  </a:cubicBezTo>
                  <a:cubicBezTo>
                    <a:pt x="2073" y="94"/>
                    <a:pt x="1959" y="58"/>
                    <a:pt x="1840" y="37"/>
                  </a:cubicBezTo>
                  <a:cubicBezTo>
                    <a:pt x="1781" y="26"/>
                    <a:pt x="1709" y="16"/>
                    <a:pt x="1631" y="8"/>
                  </a:cubicBezTo>
                  <a:cubicBezTo>
                    <a:pt x="1608" y="7"/>
                    <a:pt x="1585" y="5"/>
                    <a:pt x="1560" y="5"/>
                  </a:cubicBezTo>
                  <a:cubicBezTo>
                    <a:pt x="1519" y="2"/>
                    <a:pt x="1476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3392090" y="1890479"/>
              <a:ext cx="205079" cy="125947"/>
            </a:xfrm>
            <a:custGeom>
              <a:avLst/>
              <a:gdLst/>
              <a:ahLst/>
              <a:cxnLst/>
              <a:rect l="l" t="t" r="r" b="b"/>
              <a:pathLst>
                <a:path w="2532" h="1555" extrusionOk="0">
                  <a:moveTo>
                    <a:pt x="60" y="1"/>
                  </a:moveTo>
                  <a:cubicBezTo>
                    <a:pt x="24" y="1"/>
                    <a:pt x="0" y="56"/>
                    <a:pt x="43" y="77"/>
                  </a:cubicBezTo>
                  <a:cubicBezTo>
                    <a:pt x="58" y="88"/>
                    <a:pt x="1731" y="1055"/>
                    <a:pt x="2465" y="1549"/>
                  </a:cubicBezTo>
                  <a:cubicBezTo>
                    <a:pt x="2471" y="1553"/>
                    <a:pt x="2478" y="1555"/>
                    <a:pt x="2486" y="1555"/>
                  </a:cubicBezTo>
                  <a:cubicBezTo>
                    <a:pt x="2499" y="1555"/>
                    <a:pt x="2513" y="1549"/>
                    <a:pt x="2520" y="1537"/>
                  </a:cubicBezTo>
                  <a:cubicBezTo>
                    <a:pt x="2522" y="1536"/>
                    <a:pt x="2522" y="1534"/>
                    <a:pt x="2524" y="1530"/>
                  </a:cubicBezTo>
                  <a:cubicBezTo>
                    <a:pt x="2532" y="1513"/>
                    <a:pt x="2526" y="1492"/>
                    <a:pt x="2509" y="1480"/>
                  </a:cubicBezTo>
                  <a:cubicBezTo>
                    <a:pt x="1773" y="988"/>
                    <a:pt x="98" y="18"/>
                    <a:pt x="83" y="8"/>
                  </a:cubicBezTo>
                  <a:cubicBezTo>
                    <a:pt x="75" y="3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2887581" y="2244823"/>
              <a:ext cx="795047" cy="164987"/>
            </a:xfrm>
            <a:custGeom>
              <a:avLst/>
              <a:gdLst/>
              <a:ahLst/>
              <a:cxnLst/>
              <a:rect l="l" t="t" r="r" b="b"/>
              <a:pathLst>
                <a:path w="9816" h="2037" extrusionOk="0">
                  <a:moveTo>
                    <a:pt x="9815" y="0"/>
                  </a:moveTo>
                  <a:lnTo>
                    <a:pt x="628" y="1278"/>
                  </a:lnTo>
                  <a:lnTo>
                    <a:pt x="0" y="2037"/>
                  </a:lnTo>
                  <a:lnTo>
                    <a:pt x="9329" y="681"/>
                  </a:lnTo>
                  <a:lnTo>
                    <a:pt x="9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2887419" y="2299898"/>
              <a:ext cx="827769" cy="603737"/>
            </a:xfrm>
            <a:custGeom>
              <a:avLst/>
              <a:gdLst/>
              <a:ahLst/>
              <a:cxnLst/>
              <a:rect l="l" t="t" r="r" b="b"/>
              <a:pathLst>
                <a:path w="10220" h="7454" extrusionOk="0">
                  <a:moveTo>
                    <a:pt x="9331" y="1"/>
                  </a:moveTo>
                  <a:lnTo>
                    <a:pt x="0" y="1359"/>
                  </a:lnTo>
                  <a:lnTo>
                    <a:pt x="887" y="7453"/>
                  </a:lnTo>
                  <a:lnTo>
                    <a:pt x="10220" y="6097"/>
                  </a:lnTo>
                  <a:lnTo>
                    <a:pt x="93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3642846" y="2244823"/>
              <a:ext cx="110639" cy="548984"/>
            </a:xfrm>
            <a:custGeom>
              <a:avLst/>
              <a:gdLst/>
              <a:ahLst/>
              <a:cxnLst/>
              <a:rect l="l" t="t" r="r" b="b"/>
              <a:pathLst>
                <a:path w="1366" h="6778" extrusionOk="0">
                  <a:moveTo>
                    <a:pt x="490" y="0"/>
                  </a:moveTo>
                  <a:lnTo>
                    <a:pt x="0" y="635"/>
                  </a:lnTo>
                  <a:lnTo>
                    <a:pt x="893" y="6777"/>
                  </a:lnTo>
                  <a:lnTo>
                    <a:pt x="1366" y="6024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2970357" y="2380972"/>
              <a:ext cx="186531" cy="510107"/>
            </a:xfrm>
            <a:custGeom>
              <a:avLst/>
              <a:gdLst/>
              <a:ahLst/>
              <a:cxnLst/>
              <a:rect l="l" t="t" r="r" b="b"/>
              <a:pathLst>
                <a:path w="2303" h="6298" extrusionOk="0">
                  <a:moveTo>
                    <a:pt x="1415" y="1"/>
                  </a:moveTo>
                  <a:lnTo>
                    <a:pt x="0" y="207"/>
                  </a:lnTo>
                  <a:lnTo>
                    <a:pt x="887" y="6298"/>
                  </a:lnTo>
                  <a:lnTo>
                    <a:pt x="2302" y="6092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3458909" y="2309941"/>
              <a:ext cx="186450" cy="509945"/>
            </a:xfrm>
            <a:custGeom>
              <a:avLst/>
              <a:gdLst/>
              <a:ahLst/>
              <a:cxnLst/>
              <a:rect l="l" t="t" r="r" b="b"/>
              <a:pathLst>
                <a:path w="2302" h="6296" extrusionOk="0">
                  <a:moveTo>
                    <a:pt x="1415" y="1"/>
                  </a:moveTo>
                  <a:lnTo>
                    <a:pt x="0" y="207"/>
                  </a:lnTo>
                  <a:lnTo>
                    <a:pt x="887" y="6296"/>
                  </a:lnTo>
                  <a:lnTo>
                    <a:pt x="2302" y="6090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2870897" y="2515663"/>
              <a:ext cx="142956" cy="217067"/>
            </a:xfrm>
            <a:custGeom>
              <a:avLst/>
              <a:gdLst/>
              <a:ahLst/>
              <a:cxnLst/>
              <a:rect l="l" t="t" r="r" b="b"/>
              <a:pathLst>
                <a:path w="1765" h="2680" extrusionOk="0">
                  <a:moveTo>
                    <a:pt x="403" y="1"/>
                  </a:moveTo>
                  <a:cubicBezTo>
                    <a:pt x="233" y="119"/>
                    <a:pt x="119" y="302"/>
                    <a:pt x="88" y="506"/>
                  </a:cubicBezTo>
                  <a:cubicBezTo>
                    <a:pt x="63" y="678"/>
                    <a:pt x="44" y="851"/>
                    <a:pt x="31" y="994"/>
                  </a:cubicBezTo>
                  <a:cubicBezTo>
                    <a:pt x="0" y="1324"/>
                    <a:pt x="23" y="1656"/>
                    <a:pt x="103" y="1976"/>
                  </a:cubicBezTo>
                  <a:cubicBezTo>
                    <a:pt x="183" y="2299"/>
                    <a:pt x="326" y="2627"/>
                    <a:pt x="572" y="2659"/>
                  </a:cubicBezTo>
                  <a:cubicBezTo>
                    <a:pt x="686" y="2673"/>
                    <a:pt x="789" y="2679"/>
                    <a:pt x="881" y="2679"/>
                  </a:cubicBezTo>
                  <a:cubicBezTo>
                    <a:pt x="1182" y="2679"/>
                    <a:pt x="1361" y="2609"/>
                    <a:pt x="1402" y="2493"/>
                  </a:cubicBezTo>
                  <a:cubicBezTo>
                    <a:pt x="1438" y="2386"/>
                    <a:pt x="916" y="2207"/>
                    <a:pt x="916" y="2207"/>
                  </a:cubicBezTo>
                  <a:lnTo>
                    <a:pt x="916" y="2207"/>
                  </a:lnTo>
                  <a:cubicBezTo>
                    <a:pt x="916" y="2207"/>
                    <a:pt x="1028" y="2223"/>
                    <a:pt x="1167" y="2223"/>
                  </a:cubicBezTo>
                  <a:cubicBezTo>
                    <a:pt x="1377" y="2223"/>
                    <a:pt x="1647" y="2187"/>
                    <a:pt x="1684" y="2011"/>
                  </a:cubicBezTo>
                  <a:cubicBezTo>
                    <a:pt x="1720" y="1836"/>
                    <a:pt x="1436" y="1804"/>
                    <a:pt x="1223" y="1804"/>
                  </a:cubicBezTo>
                  <a:cubicBezTo>
                    <a:pt x="1099" y="1804"/>
                    <a:pt x="1000" y="1814"/>
                    <a:pt x="1000" y="1814"/>
                  </a:cubicBezTo>
                  <a:cubicBezTo>
                    <a:pt x="1000" y="1814"/>
                    <a:pt x="1764" y="1687"/>
                    <a:pt x="1760" y="1496"/>
                  </a:cubicBezTo>
                  <a:cubicBezTo>
                    <a:pt x="1753" y="1271"/>
                    <a:pt x="970" y="1206"/>
                    <a:pt x="893" y="1201"/>
                  </a:cubicBezTo>
                  <a:lnTo>
                    <a:pt x="893" y="1201"/>
                  </a:lnTo>
                  <a:cubicBezTo>
                    <a:pt x="911" y="1202"/>
                    <a:pt x="967" y="1205"/>
                    <a:pt x="1042" y="1205"/>
                  </a:cubicBezTo>
                  <a:cubicBezTo>
                    <a:pt x="1274" y="1205"/>
                    <a:pt x="1681" y="1172"/>
                    <a:pt x="1640" y="933"/>
                  </a:cubicBezTo>
                  <a:cubicBezTo>
                    <a:pt x="1615" y="788"/>
                    <a:pt x="967" y="727"/>
                    <a:pt x="778" y="712"/>
                  </a:cubicBezTo>
                  <a:cubicBezTo>
                    <a:pt x="591" y="697"/>
                    <a:pt x="490" y="647"/>
                    <a:pt x="490" y="647"/>
                  </a:cubicBezTo>
                  <a:cubicBezTo>
                    <a:pt x="466" y="458"/>
                    <a:pt x="458" y="327"/>
                    <a:pt x="403" y="1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1812879" y="3366411"/>
              <a:ext cx="420850" cy="375493"/>
            </a:xfrm>
            <a:custGeom>
              <a:avLst/>
              <a:gdLst/>
              <a:ahLst/>
              <a:cxnLst/>
              <a:rect l="l" t="t" r="r" b="b"/>
              <a:pathLst>
                <a:path w="5196" h="4636" extrusionOk="0">
                  <a:moveTo>
                    <a:pt x="2289" y="0"/>
                  </a:moveTo>
                  <a:lnTo>
                    <a:pt x="1" y="4636"/>
                  </a:lnTo>
                  <a:lnTo>
                    <a:pt x="5195" y="4636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2131669" y="3478667"/>
              <a:ext cx="1615850" cy="1055284"/>
            </a:xfrm>
            <a:custGeom>
              <a:avLst/>
              <a:gdLst/>
              <a:ahLst/>
              <a:cxnLst/>
              <a:rect l="l" t="t" r="r" b="b"/>
              <a:pathLst>
                <a:path w="19950" h="13029" extrusionOk="0">
                  <a:moveTo>
                    <a:pt x="1" y="1"/>
                  </a:moveTo>
                  <a:lnTo>
                    <a:pt x="1" y="13029"/>
                  </a:lnTo>
                  <a:lnTo>
                    <a:pt x="19949" y="13029"/>
                  </a:lnTo>
                  <a:lnTo>
                    <a:pt x="199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2281183" y="3479639"/>
              <a:ext cx="244929" cy="1054312"/>
            </a:xfrm>
            <a:custGeom>
              <a:avLst/>
              <a:gdLst/>
              <a:ahLst/>
              <a:cxnLst/>
              <a:rect l="l" t="t" r="r" b="b"/>
              <a:pathLst>
                <a:path w="3024" h="13017" extrusionOk="0">
                  <a:moveTo>
                    <a:pt x="1" y="0"/>
                  </a:moveTo>
                  <a:lnTo>
                    <a:pt x="1" y="13017"/>
                  </a:lnTo>
                  <a:lnTo>
                    <a:pt x="3023" y="13017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2000541" y="3365439"/>
              <a:ext cx="131212" cy="1168515"/>
            </a:xfrm>
            <a:custGeom>
              <a:avLst/>
              <a:gdLst/>
              <a:ahLst/>
              <a:cxnLst/>
              <a:rect l="l" t="t" r="r" b="b"/>
              <a:pathLst>
                <a:path w="1620" h="14427" extrusionOk="0">
                  <a:moveTo>
                    <a:pt x="1" y="1"/>
                  </a:moveTo>
                  <a:lnTo>
                    <a:pt x="1" y="12876"/>
                  </a:lnTo>
                  <a:lnTo>
                    <a:pt x="1620" y="14427"/>
                  </a:lnTo>
                  <a:lnTo>
                    <a:pt x="1620" y="13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2000541" y="3365439"/>
              <a:ext cx="1746981" cy="113312"/>
            </a:xfrm>
            <a:custGeom>
              <a:avLst/>
              <a:gdLst/>
              <a:ahLst/>
              <a:cxnLst/>
              <a:rect l="l" t="t" r="r" b="b"/>
              <a:pathLst>
                <a:path w="21569" h="1399" extrusionOk="0">
                  <a:moveTo>
                    <a:pt x="1" y="1"/>
                  </a:moveTo>
                  <a:lnTo>
                    <a:pt x="1627" y="1399"/>
                  </a:lnTo>
                  <a:lnTo>
                    <a:pt x="21568" y="1399"/>
                  </a:lnTo>
                  <a:lnTo>
                    <a:pt x="200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3325270" y="3479639"/>
              <a:ext cx="245010" cy="1054312"/>
            </a:xfrm>
            <a:custGeom>
              <a:avLst/>
              <a:gdLst/>
              <a:ahLst/>
              <a:cxnLst/>
              <a:rect l="l" t="t" r="r" b="b"/>
              <a:pathLst>
                <a:path w="3025" h="13017" extrusionOk="0">
                  <a:moveTo>
                    <a:pt x="1" y="0"/>
                  </a:moveTo>
                  <a:lnTo>
                    <a:pt x="1" y="13017"/>
                  </a:lnTo>
                  <a:lnTo>
                    <a:pt x="3025" y="13017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2446167" y="3996535"/>
              <a:ext cx="986843" cy="287856"/>
            </a:xfrm>
            <a:custGeom>
              <a:avLst/>
              <a:gdLst/>
              <a:ahLst/>
              <a:cxnLst/>
              <a:rect l="l" t="t" r="r" b="b"/>
              <a:pathLst>
                <a:path w="12184" h="3554" extrusionOk="0">
                  <a:moveTo>
                    <a:pt x="42" y="1"/>
                  </a:moveTo>
                  <a:cubicBezTo>
                    <a:pt x="19" y="1"/>
                    <a:pt x="0" y="20"/>
                    <a:pt x="0" y="42"/>
                  </a:cubicBezTo>
                  <a:lnTo>
                    <a:pt x="0" y="3511"/>
                  </a:lnTo>
                  <a:cubicBezTo>
                    <a:pt x="0" y="3534"/>
                    <a:pt x="19" y="3553"/>
                    <a:pt x="42" y="3553"/>
                  </a:cubicBezTo>
                  <a:lnTo>
                    <a:pt x="12142" y="3553"/>
                  </a:lnTo>
                  <a:cubicBezTo>
                    <a:pt x="12165" y="3553"/>
                    <a:pt x="12184" y="3534"/>
                    <a:pt x="12184" y="3511"/>
                  </a:cubicBezTo>
                  <a:lnTo>
                    <a:pt x="12184" y="42"/>
                  </a:lnTo>
                  <a:cubicBezTo>
                    <a:pt x="12184" y="20"/>
                    <a:pt x="12165" y="1"/>
                    <a:pt x="12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3353699" y="4208898"/>
              <a:ext cx="128701" cy="130321"/>
            </a:xfrm>
            <a:custGeom>
              <a:avLst/>
              <a:gdLst/>
              <a:ahLst/>
              <a:cxnLst/>
              <a:rect l="l" t="t" r="r" b="b"/>
              <a:pathLst>
                <a:path w="1589" h="1609" extrusionOk="0">
                  <a:moveTo>
                    <a:pt x="1133" y="1"/>
                  </a:moveTo>
                  <a:lnTo>
                    <a:pt x="0" y="1164"/>
                  </a:lnTo>
                  <a:lnTo>
                    <a:pt x="349" y="1366"/>
                  </a:lnTo>
                  <a:lnTo>
                    <a:pt x="456" y="1608"/>
                  </a:lnTo>
                  <a:lnTo>
                    <a:pt x="1589" y="443"/>
                  </a:lnTo>
                  <a:lnTo>
                    <a:pt x="1227" y="210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rgbClr val="FFFFFF">
                <a:alpha val="2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2397328" y="3941703"/>
              <a:ext cx="128782" cy="130321"/>
            </a:xfrm>
            <a:custGeom>
              <a:avLst/>
              <a:gdLst/>
              <a:ahLst/>
              <a:cxnLst/>
              <a:rect l="l" t="t" r="r" b="b"/>
              <a:pathLst>
                <a:path w="1590" h="1609" extrusionOk="0">
                  <a:moveTo>
                    <a:pt x="1133" y="1"/>
                  </a:moveTo>
                  <a:lnTo>
                    <a:pt x="1" y="1164"/>
                  </a:lnTo>
                  <a:lnTo>
                    <a:pt x="350" y="1366"/>
                  </a:lnTo>
                  <a:lnTo>
                    <a:pt x="456" y="1608"/>
                  </a:lnTo>
                  <a:lnTo>
                    <a:pt x="1589" y="443"/>
                  </a:lnTo>
                  <a:lnTo>
                    <a:pt x="1225" y="210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rgbClr val="FFFFFF">
                <a:alpha val="2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2515335" y="4084412"/>
              <a:ext cx="102783" cy="109748"/>
            </a:xfrm>
            <a:custGeom>
              <a:avLst/>
              <a:gdLst/>
              <a:ahLst/>
              <a:cxnLst/>
              <a:rect l="l" t="t" r="r" b="b"/>
              <a:pathLst>
                <a:path w="1269" h="1355" extrusionOk="0">
                  <a:moveTo>
                    <a:pt x="527" y="371"/>
                  </a:moveTo>
                  <a:cubicBezTo>
                    <a:pt x="714" y="371"/>
                    <a:pt x="838" y="475"/>
                    <a:pt x="838" y="674"/>
                  </a:cubicBezTo>
                  <a:cubicBezTo>
                    <a:pt x="838" y="870"/>
                    <a:pt x="714" y="975"/>
                    <a:pt x="527" y="975"/>
                  </a:cubicBezTo>
                  <a:lnTo>
                    <a:pt x="426" y="975"/>
                  </a:lnTo>
                  <a:lnTo>
                    <a:pt x="426" y="371"/>
                  </a:lnTo>
                  <a:close/>
                  <a:moveTo>
                    <a:pt x="1" y="1"/>
                  </a:moveTo>
                  <a:lnTo>
                    <a:pt x="1" y="1355"/>
                  </a:lnTo>
                  <a:lnTo>
                    <a:pt x="565" y="1355"/>
                  </a:lnTo>
                  <a:cubicBezTo>
                    <a:pt x="996" y="1355"/>
                    <a:pt x="1269" y="1059"/>
                    <a:pt x="1269" y="674"/>
                  </a:cubicBezTo>
                  <a:cubicBezTo>
                    <a:pt x="1269" y="283"/>
                    <a:pt x="998" y="1"/>
                    <a:pt x="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2627349" y="4082549"/>
              <a:ext cx="112826" cy="112664"/>
            </a:xfrm>
            <a:custGeom>
              <a:avLst/>
              <a:gdLst/>
              <a:ahLst/>
              <a:cxnLst/>
              <a:rect l="l" t="t" r="r" b="b"/>
              <a:pathLst>
                <a:path w="1393" h="1391" extrusionOk="0">
                  <a:moveTo>
                    <a:pt x="698" y="392"/>
                  </a:moveTo>
                  <a:cubicBezTo>
                    <a:pt x="868" y="392"/>
                    <a:pt x="961" y="512"/>
                    <a:pt x="961" y="695"/>
                  </a:cubicBezTo>
                  <a:cubicBezTo>
                    <a:pt x="961" y="874"/>
                    <a:pt x="868" y="994"/>
                    <a:pt x="698" y="994"/>
                  </a:cubicBezTo>
                  <a:cubicBezTo>
                    <a:pt x="524" y="994"/>
                    <a:pt x="431" y="874"/>
                    <a:pt x="431" y="695"/>
                  </a:cubicBezTo>
                  <a:cubicBezTo>
                    <a:pt x="431" y="512"/>
                    <a:pt x="524" y="392"/>
                    <a:pt x="698" y="392"/>
                  </a:cubicBezTo>
                  <a:close/>
                  <a:moveTo>
                    <a:pt x="698" y="1"/>
                  </a:moveTo>
                  <a:cubicBezTo>
                    <a:pt x="313" y="1"/>
                    <a:pt x="0" y="287"/>
                    <a:pt x="0" y="695"/>
                  </a:cubicBezTo>
                  <a:cubicBezTo>
                    <a:pt x="0" y="1101"/>
                    <a:pt x="313" y="1391"/>
                    <a:pt x="698" y="1391"/>
                  </a:cubicBezTo>
                  <a:cubicBezTo>
                    <a:pt x="1079" y="1391"/>
                    <a:pt x="1392" y="1103"/>
                    <a:pt x="1392" y="695"/>
                  </a:cubicBezTo>
                  <a:cubicBezTo>
                    <a:pt x="1392" y="287"/>
                    <a:pt x="1081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2752403" y="4084412"/>
              <a:ext cx="105294" cy="109748"/>
            </a:xfrm>
            <a:custGeom>
              <a:avLst/>
              <a:gdLst/>
              <a:ahLst/>
              <a:cxnLst/>
              <a:rect l="l" t="t" r="r" b="b"/>
              <a:pathLst>
                <a:path w="1300" h="1355" extrusionOk="0">
                  <a:moveTo>
                    <a:pt x="1" y="1"/>
                  </a:moveTo>
                  <a:lnTo>
                    <a:pt x="1" y="1355"/>
                  </a:lnTo>
                  <a:lnTo>
                    <a:pt x="426" y="1355"/>
                  </a:lnTo>
                  <a:lnTo>
                    <a:pt x="426" y="674"/>
                  </a:lnTo>
                  <a:lnTo>
                    <a:pt x="874" y="1355"/>
                  </a:lnTo>
                  <a:lnTo>
                    <a:pt x="1299" y="1355"/>
                  </a:lnTo>
                  <a:lnTo>
                    <a:pt x="1299" y="1"/>
                  </a:lnTo>
                  <a:lnTo>
                    <a:pt x="874" y="1"/>
                  </a:lnTo>
                  <a:lnTo>
                    <a:pt x="874" y="691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2865308" y="4084412"/>
              <a:ext cx="119792" cy="109748"/>
            </a:xfrm>
            <a:custGeom>
              <a:avLst/>
              <a:gdLst/>
              <a:ahLst/>
              <a:cxnLst/>
              <a:rect l="l" t="t" r="r" b="b"/>
              <a:pathLst>
                <a:path w="1479" h="1355" extrusionOk="0">
                  <a:moveTo>
                    <a:pt x="739" y="454"/>
                  </a:moveTo>
                  <a:lnTo>
                    <a:pt x="861" y="830"/>
                  </a:lnTo>
                  <a:lnTo>
                    <a:pt x="617" y="830"/>
                  </a:lnTo>
                  <a:lnTo>
                    <a:pt x="739" y="454"/>
                  </a:lnTo>
                  <a:close/>
                  <a:moveTo>
                    <a:pt x="496" y="1"/>
                  </a:moveTo>
                  <a:lnTo>
                    <a:pt x="1" y="1355"/>
                  </a:lnTo>
                  <a:lnTo>
                    <a:pt x="447" y="1355"/>
                  </a:lnTo>
                  <a:lnTo>
                    <a:pt x="514" y="1150"/>
                  </a:lnTo>
                  <a:lnTo>
                    <a:pt x="964" y="1150"/>
                  </a:lnTo>
                  <a:lnTo>
                    <a:pt x="1032" y="1355"/>
                  </a:lnTo>
                  <a:lnTo>
                    <a:pt x="1479" y="1355"/>
                  </a:lnTo>
                  <a:lnTo>
                    <a:pt x="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2986555" y="4084412"/>
              <a:ext cx="92415" cy="109748"/>
            </a:xfrm>
            <a:custGeom>
              <a:avLst/>
              <a:gdLst/>
              <a:ahLst/>
              <a:cxnLst/>
              <a:rect l="l" t="t" r="r" b="b"/>
              <a:pathLst>
                <a:path w="1141" h="1355" extrusionOk="0">
                  <a:moveTo>
                    <a:pt x="1" y="1"/>
                  </a:moveTo>
                  <a:lnTo>
                    <a:pt x="1" y="336"/>
                  </a:lnTo>
                  <a:lnTo>
                    <a:pt x="357" y="336"/>
                  </a:lnTo>
                  <a:lnTo>
                    <a:pt x="357" y="1355"/>
                  </a:lnTo>
                  <a:lnTo>
                    <a:pt x="781" y="1355"/>
                  </a:lnTo>
                  <a:lnTo>
                    <a:pt x="781" y="336"/>
                  </a:lnTo>
                  <a:lnTo>
                    <a:pt x="1141" y="336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3088202" y="4084412"/>
              <a:ext cx="34342" cy="109748"/>
            </a:xfrm>
            <a:custGeom>
              <a:avLst/>
              <a:gdLst/>
              <a:ahLst/>
              <a:cxnLst/>
              <a:rect l="l" t="t" r="r" b="b"/>
              <a:pathLst>
                <a:path w="424" h="1355" extrusionOk="0">
                  <a:moveTo>
                    <a:pt x="0" y="1"/>
                  </a:moveTo>
                  <a:lnTo>
                    <a:pt x="0" y="1355"/>
                  </a:lnTo>
                  <a:lnTo>
                    <a:pt x="424" y="1355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3135016" y="4082549"/>
              <a:ext cx="112826" cy="112664"/>
            </a:xfrm>
            <a:custGeom>
              <a:avLst/>
              <a:gdLst/>
              <a:ahLst/>
              <a:cxnLst/>
              <a:rect l="l" t="t" r="r" b="b"/>
              <a:pathLst>
                <a:path w="1393" h="1391" extrusionOk="0">
                  <a:moveTo>
                    <a:pt x="698" y="392"/>
                  </a:moveTo>
                  <a:cubicBezTo>
                    <a:pt x="868" y="392"/>
                    <a:pt x="961" y="512"/>
                    <a:pt x="961" y="695"/>
                  </a:cubicBezTo>
                  <a:cubicBezTo>
                    <a:pt x="961" y="874"/>
                    <a:pt x="868" y="994"/>
                    <a:pt x="698" y="994"/>
                  </a:cubicBezTo>
                  <a:cubicBezTo>
                    <a:pt x="523" y="994"/>
                    <a:pt x="431" y="874"/>
                    <a:pt x="431" y="695"/>
                  </a:cubicBezTo>
                  <a:cubicBezTo>
                    <a:pt x="431" y="512"/>
                    <a:pt x="523" y="392"/>
                    <a:pt x="698" y="392"/>
                  </a:cubicBezTo>
                  <a:close/>
                  <a:moveTo>
                    <a:pt x="698" y="1"/>
                  </a:moveTo>
                  <a:cubicBezTo>
                    <a:pt x="313" y="1"/>
                    <a:pt x="0" y="287"/>
                    <a:pt x="0" y="695"/>
                  </a:cubicBezTo>
                  <a:cubicBezTo>
                    <a:pt x="0" y="1101"/>
                    <a:pt x="313" y="1391"/>
                    <a:pt x="698" y="1391"/>
                  </a:cubicBezTo>
                  <a:cubicBezTo>
                    <a:pt x="1080" y="1391"/>
                    <a:pt x="1392" y="1103"/>
                    <a:pt x="1392" y="695"/>
                  </a:cubicBezTo>
                  <a:cubicBezTo>
                    <a:pt x="1392" y="287"/>
                    <a:pt x="1081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3260070" y="4084412"/>
              <a:ext cx="105294" cy="109748"/>
            </a:xfrm>
            <a:custGeom>
              <a:avLst/>
              <a:gdLst/>
              <a:ahLst/>
              <a:cxnLst/>
              <a:rect l="l" t="t" r="r" b="b"/>
              <a:pathLst>
                <a:path w="1300" h="1355" extrusionOk="0">
                  <a:moveTo>
                    <a:pt x="1" y="1"/>
                  </a:moveTo>
                  <a:lnTo>
                    <a:pt x="1" y="1355"/>
                  </a:lnTo>
                  <a:lnTo>
                    <a:pt x="424" y="1355"/>
                  </a:lnTo>
                  <a:lnTo>
                    <a:pt x="424" y="674"/>
                  </a:lnTo>
                  <a:lnTo>
                    <a:pt x="874" y="1355"/>
                  </a:lnTo>
                  <a:lnTo>
                    <a:pt x="1299" y="1355"/>
                  </a:lnTo>
                  <a:lnTo>
                    <a:pt x="1299" y="1"/>
                  </a:lnTo>
                  <a:lnTo>
                    <a:pt x="874" y="1"/>
                  </a:lnTo>
                  <a:lnTo>
                    <a:pt x="874" y="691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2132317" y="3478667"/>
              <a:ext cx="1783834" cy="375574"/>
            </a:xfrm>
            <a:custGeom>
              <a:avLst/>
              <a:gdLst/>
              <a:ahLst/>
              <a:cxnLst/>
              <a:rect l="l" t="t" r="r" b="b"/>
              <a:pathLst>
                <a:path w="22024" h="4637" extrusionOk="0">
                  <a:moveTo>
                    <a:pt x="0" y="1"/>
                  </a:moveTo>
                  <a:lnTo>
                    <a:pt x="2289" y="4636"/>
                  </a:lnTo>
                  <a:lnTo>
                    <a:pt x="22024" y="4636"/>
                  </a:lnTo>
                  <a:lnTo>
                    <a:pt x="199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2174029" y="3572133"/>
              <a:ext cx="1579645" cy="287046"/>
            </a:xfrm>
            <a:custGeom>
              <a:avLst/>
              <a:gdLst/>
              <a:ahLst/>
              <a:cxnLst/>
              <a:rect l="l" t="t" r="r" b="b"/>
              <a:pathLst>
                <a:path w="19503" h="3544" extrusionOk="0">
                  <a:moveTo>
                    <a:pt x="82" y="0"/>
                  </a:moveTo>
                  <a:cubicBezTo>
                    <a:pt x="42" y="0"/>
                    <a:pt x="1" y="40"/>
                    <a:pt x="25" y="88"/>
                  </a:cubicBezTo>
                  <a:lnTo>
                    <a:pt x="1720" y="3509"/>
                  </a:lnTo>
                  <a:cubicBezTo>
                    <a:pt x="1730" y="3530"/>
                    <a:pt x="1751" y="3543"/>
                    <a:pt x="1774" y="3543"/>
                  </a:cubicBezTo>
                  <a:lnTo>
                    <a:pt x="19426" y="3543"/>
                  </a:lnTo>
                  <a:cubicBezTo>
                    <a:pt x="19502" y="3538"/>
                    <a:pt x="19502" y="3425"/>
                    <a:pt x="19426" y="3421"/>
                  </a:cubicBezTo>
                  <a:lnTo>
                    <a:pt x="1812" y="3421"/>
                  </a:lnTo>
                  <a:lnTo>
                    <a:pt x="136" y="35"/>
                  </a:lnTo>
                  <a:cubicBezTo>
                    <a:pt x="123" y="10"/>
                    <a:pt x="103" y="0"/>
                    <a:pt x="82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817793" y="3396945"/>
              <a:ext cx="1084199" cy="915082"/>
            </a:xfrm>
            <a:custGeom>
              <a:avLst/>
              <a:gdLst/>
              <a:ahLst/>
              <a:cxnLst/>
              <a:rect l="l" t="t" r="r" b="b"/>
              <a:pathLst>
                <a:path w="13386" h="11298" extrusionOk="0">
                  <a:moveTo>
                    <a:pt x="2243" y="1"/>
                  </a:moveTo>
                  <a:cubicBezTo>
                    <a:pt x="2092" y="245"/>
                    <a:pt x="1825" y="973"/>
                    <a:pt x="1764" y="1547"/>
                  </a:cubicBezTo>
                  <a:cubicBezTo>
                    <a:pt x="1129" y="5426"/>
                    <a:pt x="4487" y="8778"/>
                    <a:pt x="4487" y="8778"/>
                  </a:cubicBezTo>
                  <a:cubicBezTo>
                    <a:pt x="3164" y="8778"/>
                    <a:pt x="2643" y="8942"/>
                    <a:pt x="1825" y="9234"/>
                  </a:cubicBezTo>
                  <a:cubicBezTo>
                    <a:pt x="717" y="9629"/>
                    <a:pt x="0" y="9705"/>
                    <a:pt x="0" y="9705"/>
                  </a:cubicBezTo>
                  <a:lnTo>
                    <a:pt x="338" y="11286"/>
                  </a:lnTo>
                  <a:cubicBezTo>
                    <a:pt x="338" y="11286"/>
                    <a:pt x="793" y="11298"/>
                    <a:pt x="1491" y="11298"/>
                  </a:cubicBezTo>
                  <a:cubicBezTo>
                    <a:pt x="2545" y="11298"/>
                    <a:pt x="4154" y="11271"/>
                    <a:pt x="5576" y="11135"/>
                  </a:cubicBezTo>
                  <a:cubicBezTo>
                    <a:pt x="5876" y="11109"/>
                    <a:pt x="6165" y="11076"/>
                    <a:pt x="6440" y="11036"/>
                  </a:cubicBezTo>
                  <a:cubicBezTo>
                    <a:pt x="7014" y="10956"/>
                    <a:pt x="7325" y="10525"/>
                    <a:pt x="7455" y="9881"/>
                  </a:cubicBezTo>
                  <a:cubicBezTo>
                    <a:pt x="7678" y="8765"/>
                    <a:pt x="7355" y="7015"/>
                    <a:pt x="6907" y="5371"/>
                  </a:cubicBezTo>
                  <a:cubicBezTo>
                    <a:pt x="7378" y="5266"/>
                    <a:pt x="7842" y="5132"/>
                    <a:pt x="8297" y="4976"/>
                  </a:cubicBezTo>
                  <a:cubicBezTo>
                    <a:pt x="9070" y="4709"/>
                    <a:pt x="9821" y="4387"/>
                    <a:pt x="10544" y="4007"/>
                  </a:cubicBezTo>
                  <a:lnTo>
                    <a:pt x="10544" y="4007"/>
                  </a:lnTo>
                  <a:cubicBezTo>
                    <a:pt x="10500" y="4040"/>
                    <a:pt x="9869" y="4532"/>
                    <a:pt x="9785" y="5838"/>
                  </a:cubicBezTo>
                  <a:cubicBezTo>
                    <a:pt x="9686" y="7377"/>
                    <a:pt x="10090" y="10699"/>
                    <a:pt x="10090" y="10699"/>
                  </a:cubicBezTo>
                  <a:lnTo>
                    <a:pt x="11680" y="10664"/>
                  </a:lnTo>
                  <a:cubicBezTo>
                    <a:pt x="11680" y="10664"/>
                    <a:pt x="13353" y="5066"/>
                    <a:pt x="13381" y="2262"/>
                  </a:cubicBezTo>
                  <a:cubicBezTo>
                    <a:pt x="13385" y="1698"/>
                    <a:pt x="13326" y="1248"/>
                    <a:pt x="13172" y="979"/>
                  </a:cubicBezTo>
                  <a:cubicBezTo>
                    <a:pt x="12996" y="674"/>
                    <a:pt x="12596" y="502"/>
                    <a:pt x="12043" y="426"/>
                  </a:cubicBezTo>
                  <a:cubicBezTo>
                    <a:pt x="11818" y="396"/>
                    <a:pt x="11568" y="382"/>
                    <a:pt x="11297" y="382"/>
                  </a:cubicBezTo>
                  <a:cubicBezTo>
                    <a:pt x="10381" y="382"/>
                    <a:pt x="9232" y="541"/>
                    <a:pt x="8042" y="771"/>
                  </a:cubicBezTo>
                  <a:cubicBezTo>
                    <a:pt x="8044" y="628"/>
                    <a:pt x="8048" y="499"/>
                    <a:pt x="8053" y="382"/>
                  </a:cubicBezTo>
                  <a:lnTo>
                    <a:pt x="8053" y="382"/>
                  </a:lnTo>
                  <a:cubicBezTo>
                    <a:pt x="8053" y="382"/>
                    <a:pt x="7277" y="781"/>
                    <a:pt x="5873" y="781"/>
                  </a:cubicBezTo>
                  <a:cubicBezTo>
                    <a:pt x="4931" y="781"/>
                    <a:pt x="3706" y="601"/>
                    <a:pt x="2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793117" y="3431448"/>
              <a:ext cx="108857" cy="148788"/>
            </a:xfrm>
            <a:custGeom>
              <a:avLst/>
              <a:gdLst/>
              <a:ahLst/>
              <a:cxnLst/>
              <a:rect l="l" t="t" r="r" b="b"/>
              <a:pathLst>
                <a:path w="1344" h="1837" extrusionOk="0">
                  <a:moveTo>
                    <a:pt x="1" y="0"/>
                  </a:moveTo>
                  <a:lnTo>
                    <a:pt x="1" y="0"/>
                  </a:lnTo>
                  <a:cubicBezTo>
                    <a:pt x="237" y="740"/>
                    <a:pt x="706" y="1384"/>
                    <a:pt x="1339" y="1836"/>
                  </a:cubicBezTo>
                  <a:cubicBezTo>
                    <a:pt x="1343" y="1272"/>
                    <a:pt x="1284" y="822"/>
                    <a:pt x="1130" y="553"/>
                  </a:cubicBezTo>
                  <a:cubicBezTo>
                    <a:pt x="954" y="248"/>
                    <a:pt x="554" y="7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1379969" y="3641543"/>
              <a:ext cx="363830" cy="575469"/>
            </a:xfrm>
            <a:custGeom>
              <a:avLst/>
              <a:gdLst/>
              <a:ahLst/>
              <a:cxnLst/>
              <a:rect l="l" t="t" r="r" b="b"/>
              <a:pathLst>
                <a:path w="4492" h="7105" extrusionOk="0">
                  <a:moveTo>
                    <a:pt x="4426" y="0"/>
                  </a:moveTo>
                  <a:cubicBezTo>
                    <a:pt x="4417" y="0"/>
                    <a:pt x="4409" y="2"/>
                    <a:pt x="4400" y="7"/>
                  </a:cubicBezTo>
                  <a:cubicBezTo>
                    <a:pt x="4379" y="20"/>
                    <a:pt x="2131" y="1334"/>
                    <a:pt x="62" y="1721"/>
                  </a:cubicBezTo>
                  <a:cubicBezTo>
                    <a:pt x="0" y="1732"/>
                    <a:pt x="14" y="1820"/>
                    <a:pt x="70" y="1820"/>
                  </a:cubicBezTo>
                  <a:cubicBezTo>
                    <a:pt x="74" y="1820"/>
                    <a:pt x="77" y="1819"/>
                    <a:pt x="81" y="1819"/>
                  </a:cubicBezTo>
                  <a:cubicBezTo>
                    <a:pt x="1824" y="1493"/>
                    <a:pt x="3691" y="514"/>
                    <a:pt x="4270" y="196"/>
                  </a:cubicBezTo>
                  <a:lnTo>
                    <a:pt x="4270" y="196"/>
                  </a:lnTo>
                  <a:cubicBezTo>
                    <a:pt x="4049" y="543"/>
                    <a:pt x="3580" y="1367"/>
                    <a:pt x="3435" y="2322"/>
                  </a:cubicBezTo>
                  <a:cubicBezTo>
                    <a:pt x="3246" y="3571"/>
                    <a:pt x="3366" y="7023"/>
                    <a:pt x="3368" y="7057"/>
                  </a:cubicBezTo>
                  <a:cubicBezTo>
                    <a:pt x="3368" y="7084"/>
                    <a:pt x="3391" y="7105"/>
                    <a:pt x="3418" y="7105"/>
                  </a:cubicBezTo>
                  <a:cubicBezTo>
                    <a:pt x="3446" y="7105"/>
                    <a:pt x="3467" y="7082"/>
                    <a:pt x="3466" y="7053"/>
                  </a:cubicBezTo>
                  <a:cubicBezTo>
                    <a:pt x="3466" y="7019"/>
                    <a:pt x="3345" y="3577"/>
                    <a:pt x="3532" y="2337"/>
                  </a:cubicBezTo>
                  <a:cubicBezTo>
                    <a:pt x="3721" y="1104"/>
                    <a:pt x="4459" y="89"/>
                    <a:pt x="4465" y="80"/>
                  </a:cubicBezTo>
                  <a:cubicBezTo>
                    <a:pt x="4491" y="44"/>
                    <a:pt x="4463" y="0"/>
                    <a:pt x="4426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1628052" y="4206549"/>
              <a:ext cx="151866" cy="12959"/>
            </a:xfrm>
            <a:custGeom>
              <a:avLst/>
              <a:gdLst/>
              <a:ahLst/>
              <a:cxnLst/>
              <a:rect l="l" t="t" r="r" b="b"/>
              <a:pathLst>
                <a:path w="1875" h="160" extrusionOk="0">
                  <a:moveTo>
                    <a:pt x="1808" y="1"/>
                  </a:moveTo>
                  <a:cubicBezTo>
                    <a:pt x="1807" y="1"/>
                    <a:pt x="1807" y="1"/>
                    <a:pt x="1806" y="1"/>
                  </a:cubicBezTo>
                  <a:lnTo>
                    <a:pt x="67" y="60"/>
                  </a:lnTo>
                  <a:cubicBezTo>
                    <a:pt x="0" y="60"/>
                    <a:pt x="2" y="159"/>
                    <a:pt x="69" y="159"/>
                  </a:cubicBezTo>
                  <a:lnTo>
                    <a:pt x="71" y="159"/>
                  </a:lnTo>
                  <a:lnTo>
                    <a:pt x="1810" y="100"/>
                  </a:lnTo>
                  <a:cubicBezTo>
                    <a:pt x="1874" y="96"/>
                    <a:pt x="1873" y="1"/>
                    <a:pt x="180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1269413" y="4197316"/>
              <a:ext cx="152190" cy="101730"/>
            </a:xfrm>
            <a:custGeom>
              <a:avLst/>
              <a:gdLst/>
              <a:ahLst/>
              <a:cxnLst/>
              <a:rect l="l" t="t" r="r" b="b"/>
              <a:pathLst>
                <a:path w="1879" h="1256" extrusionOk="0">
                  <a:moveTo>
                    <a:pt x="1842" y="1"/>
                  </a:moveTo>
                  <a:cubicBezTo>
                    <a:pt x="1688" y="4"/>
                    <a:pt x="1539" y="58"/>
                    <a:pt x="1398" y="119"/>
                  </a:cubicBezTo>
                  <a:cubicBezTo>
                    <a:pt x="839" y="369"/>
                    <a:pt x="359" y="760"/>
                    <a:pt x="0" y="1255"/>
                  </a:cubicBezTo>
                  <a:cubicBezTo>
                    <a:pt x="300" y="1227"/>
                    <a:pt x="589" y="1194"/>
                    <a:pt x="864" y="1156"/>
                  </a:cubicBezTo>
                  <a:cubicBezTo>
                    <a:pt x="1438" y="1076"/>
                    <a:pt x="1749" y="643"/>
                    <a:pt x="1879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862178" y="4173666"/>
              <a:ext cx="31993" cy="137853"/>
            </a:xfrm>
            <a:custGeom>
              <a:avLst/>
              <a:gdLst/>
              <a:ahLst/>
              <a:cxnLst/>
              <a:rect l="l" t="t" r="r" b="b"/>
              <a:pathLst>
                <a:path w="395" h="1702" extrusionOk="0">
                  <a:moveTo>
                    <a:pt x="58" y="1"/>
                  </a:moveTo>
                  <a:cubicBezTo>
                    <a:pt x="30" y="1"/>
                    <a:pt x="1" y="23"/>
                    <a:pt x="7" y="60"/>
                  </a:cubicBezTo>
                  <a:lnTo>
                    <a:pt x="293" y="1662"/>
                  </a:lnTo>
                  <a:cubicBezTo>
                    <a:pt x="297" y="1685"/>
                    <a:pt x="318" y="1702"/>
                    <a:pt x="341" y="1702"/>
                  </a:cubicBezTo>
                  <a:lnTo>
                    <a:pt x="351" y="1702"/>
                  </a:lnTo>
                  <a:cubicBezTo>
                    <a:pt x="377" y="1698"/>
                    <a:pt x="394" y="1671"/>
                    <a:pt x="391" y="1645"/>
                  </a:cubicBezTo>
                  <a:lnTo>
                    <a:pt x="105" y="41"/>
                  </a:lnTo>
                  <a:cubicBezTo>
                    <a:pt x="100" y="13"/>
                    <a:pt x="79" y="1"/>
                    <a:pt x="5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1014526" y="2624112"/>
              <a:ext cx="616048" cy="813028"/>
            </a:xfrm>
            <a:custGeom>
              <a:avLst/>
              <a:gdLst/>
              <a:ahLst/>
              <a:cxnLst/>
              <a:rect l="l" t="t" r="r" b="b"/>
              <a:pathLst>
                <a:path w="7606" h="10038" extrusionOk="0">
                  <a:moveTo>
                    <a:pt x="1986" y="0"/>
                  </a:moveTo>
                  <a:cubicBezTo>
                    <a:pt x="758" y="8"/>
                    <a:pt x="437" y="1244"/>
                    <a:pt x="548" y="2466"/>
                  </a:cubicBezTo>
                  <a:cubicBezTo>
                    <a:pt x="567" y="2663"/>
                    <a:pt x="580" y="2865"/>
                    <a:pt x="592" y="3065"/>
                  </a:cubicBezTo>
                  <a:cubicBezTo>
                    <a:pt x="596" y="3151"/>
                    <a:pt x="600" y="3237"/>
                    <a:pt x="603" y="3322"/>
                  </a:cubicBezTo>
                  <a:cubicBezTo>
                    <a:pt x="605" y="3360"/>
                    <a:pt x="607" y="3399"/>
                    <a:pt x="607" y="3437"/>
                  </a:cubicBezTo>
                  <a:lnTo>
                    <a:pt x="607" y="3463"/>
                  </a:lnTo>
                  <a:cubicBezTo>
                    <a:pt x="609" y="3515"/>
                    <a:pt x="611" y="3565"/>
                    <a:pt x="611" y="3614"/>
                  </a:cubicBezTo>
                  <a:cubicBezTo>
                    <a:pt x="613" y="3700"/>
                    <a:pt x="796" y="6574"/>
                    <a:pt x="1" y="8719"/>
                  </a:cubicBezTo>
                  <a:cubicBezTo>
                    <a:pt x="1315" y="9534"/>
                    <a:pt x="2582" y="10037"/>
                    <a:pt x="3785" y="10037"/>
                  </a:cubicBezTo>
                  <a:cubicBezTo>
                    <a:pt x="4430" y="10037"/>
                    <a:pt x="5058" y="9892"/>
                    <a:pt x="5664" y="9573"/>
                  </a:cubicBezTo>
                  <a:cubicBezTo>
                    <a:pt x="5811" y="8221"/>
                    <a:pt x="5910" y="8151"/>
                    <a:pt x="5918" y="8099"/>
                  </a:cubicBezTo>
                  <a:cubicBezTo>
                    <a:pt x="5935" y="7985"/>
                    <a:pt x="6124" y="7397"/>
                    <a:pt x="6130" y="7378"/>
                  </a:cubicBezTo>
                  <a:cubicBezTo>
                    <a:pt x="6130" y="7375"/>
                    <a:pt x="6130" y="7371"/>
                    <a:pt x="6130" y="7371"/>
                  </a:cubicBezTo>
                  <a:cubicBezTo>
                    <a:pt x="6130" y="7371"/>
                    <a:pt x="6154" y="7359"/>
                    <a:pt x="6195" y="7336"/>
                  </a:cubicBezTo>
                  <a:cubicBezTo>
                    <a:pt x="6357" y="7247"/>
                    <a:pt x="6511" y="7144"/>
                    <a:pt x="6658" y="7029"/>
                  </a:cubicBezTo>
                  <a:cubicBezTo>
                    <a:pt x="6770" y="6942"/>
                    <a:pt x="6877" y="6844"/>
                    <a:pt x="6974" y="6740"/>
                  </a:cubicBezTo>
                  <a:cubicBezTo>
                    <a:pt x="7039" y="6669"/>
                    <a:pt x="7098" y="6595"/>
                    <a:pt x="7150" y="6516"/>
                  </a:cubicBezTo>
                  <a:cubicBezTo>
                    <a:pt x="7173" y="6482"/>
                    <a:pt x="7192" y="6448"/>
                    <a:pt x="7207" y="6410"/>
                  </a:cubicBezTo>
                  <a:cubicBezTo>
                    <a:pt x="7255" y="6295"/>
                    <a:pt x="7287" y="6173"/>
                    <a:pt x="7301" y="6047"/>
                  </a:cubicBezTo>
                  <a:cubicBezTo>
                    <a:pt x="7316" y="5918"/>
                    <a:pt x="7325" y="5784"/>
                    <a:pt x="7327" y="5653"/>
                  </a:cubicBezTo>
                  <a:cubicBezTo>
                    <a:pt x="7331" y="5529"/>
                    <a:pt x="7331" y="5397"/>
                    <a:pt x="7327" y="5260"/>
                  </a:cubicBezTo>
                  <a:cubicBezTo>
                    <a:pt x="7323" y="4976"/>
                    <a:pt x="7312" y="4669"/>
                    <a:pt x="7314" y="4350"/>
                  </a:cubicBezTo>
                  <a:cubicBezTo>
                    <a:pt x="7314" y="4200"/>
                    <a:pt x="7318" y="4045"/>
                    <a:pt x="7327" y="3891"/>
                  </a:cubicBezTo>
                  <a:cubicBezTo>
                    <a:pt x="7335" y="3751"/>
                    <a:pt x="7346" y="3614"/>
                    <a:pt x="7365" y="3475"/>
                  </a:cubicBezTo>
                  <a:cubicBezTo>
                    <a:pt x="7365" y="3471"/>
                    <a:pt x="7365" y="3465"/>
                    <a:pt x="7365" y="3462"/>
                  </a:cubicBezTo>
                  <a:cubicBezTo>
                    <a:pt x="7367" y="3446"/>
                    <a:pt x="7369" y="3433"/>
                    <a:pt x="7371" y="3420"/>
                  </a:cubicBezTo>
                  <a:cubicBezTo>
                    <a:pt x="7480" y="2607"/>
                    <a:pt x="7606" y="2203"/>
                    <a:pt x="7135" y="1780"/>
                  </a:cubicBezTo>
                  <a:cubicBezTo>
                    <a:pt x="7003" y="1665"/>
                    <a:pt x="6862" y="1566"/>
                    <a:pt x="6709" y="1480"/>
                  </a:cubicBezTo>
                  <a:cubicBezTo>
                    <a:pt x="6462" y="1337"/>
                    <a:pt x="6204" y="1209"/>
                    <a:pt x="5943" y="1093"/>
                  </a:cubicBezTo>
                  <a:lnTo>
                    <a:pt x="5729" y="1004"/>
                  </a:lnTo>
                  <a:cubicBezTo>
                    <a:pt x="5729" y="1004"/>
                    <a:pt x="4263" y="254"/>
                    <a:pt x="3666" y="111"/>
                  </a:cubicBezTo>
                  <a:cubicBezTo>
                    <a:pt x="3368" y="41"/>
                    <a:pt x="2825" y="6"/>
                    <a:pt x="2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1198543" y="3125943"/>
              <a:ext cx="315557" cy="92091"/>
            </a:xfrm>
            <a:custGeom>
              <a:avLst/>
              <a:gdLst/>
              <a:ahLst/>
              <a:cxnLst/>
              <a:rect l="l" t="t" r="r" b="b"/>
              <a:pathLst>
                <a:path w="3896" h="1137" extrusionOk="0">
                  <a:moveTo>
                    <a:pt x="55" y="0"/>
                  </a:moveTo>
                  <a:cubicBezTo>
                    <a:pt x="13" y="0"/>
                    <a:pt x="0" y="64"/>
                    <a:pt x="46" y="76"/>
                  </a:cubicBezTo>
                  <a:lnTo>
                    <a:pt x="3829" y="1135"/>
                  </a:lnTo>
                  <a:cubicBezTo>
                    <a:pt x="3833" y="1136"/>
                    <a:pt x="3837" y="1136"/>
                    <a:pt x="3840" y="1136"/>
                  </a:cubicBezTo>
                  <a:cubicBezTo>
                    <a:pt x="3882" y="1136"/>
                    <a:pt x="3896" y="1071"/>
                    <a:pt x="3850" y="1058"/>
                  </a:cubicBezTo>
                  <a:lnTo>
                    <a:pt x="67" y="2"/>
                  </a:lnTo>
                  <a:cubicBezTo>
                    <a:pt x="62" y="1"/>
                    <a:pt x="58" y="0"/>
                    <a:pt x="55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998976" y="3501102"/>
              <a:ext cx="141336" cy="116552"/>
            </a:xfrm>
            <a:custGeom>
              <a:avLst/>
              <a:gdLst/>
              <a:ahLst/>
              <a:cxnLst/>
              <a:rect l="l" t="t" r="r" b="b"/>
              <a:pathLst>
                <a:path w="1745" h="1439" extrusionOk="0">
                  <a:moveTo>
                    <a:pt x="1684" y="1"/>
                  </a:moveTo>
                  <a:cubicBezTo>
                    <a:pt x="1676" y="1"/>
                    <a:pt x="1667" y="3"/>
                    <a:pt x="1659" y="10"/>
                  </a:cubicBezTo>
                  <a:cubicBezTo>
                    <a:pt x="1118" y="465"/>
                    <a:pt x="574" y="919"/>
                    <a:pt x="31" y="1373"/>
                  </a:cubicBezTo>
                  <a:cubicBezTo>
                    <a:pt x="1" y="1399"/>
                    <a:pt x="29" y="1438"/>
                    <a:pt x="60" y="1438"/>
                  </a:cubicBezTo>
                  <a:cubicBezTo>
                    <a:pt x="69" y="1438"/>
                    <a:pt x="78" y="1435"/>
                    <a:pt x="86" y="1428"/>
                  </a:cubicBezTo>
                  <a:lnTo>
                    <a:pt x="1715" y="65"/>
                  </a:lnTo>
                  <a:cubicBezTo>
                    <a:pt x="1745" y="39"/>
                    <a:pt x="1716" y="1"/>
                    <a:pt x="1684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1266983" y="3517382"/>
              <a:ext cx="113798" cy="317986"/>
            </a:xfrm>
            <a:custGeom>
              <a:avLst/>
              <a:gdLst/>
              <a:ahLst/>
              <a:cxnLst/>
              <a:rect l="l" t="t" r="r" b="b"/>
              <a:pathLst>
                <a:path w="1405" h="3926" extrusionOk="0">
                  <a:moveTo>
                    <a:pt x="53" y="0"/>
                  </a:moveTo>
                  <a:cubicBezTo>
                    <a:pt x="28" y="0"/>
                    <a:pt x="1" y="29"/>
                    <a:pt x="15" y="60"/>
                  </a:cubicBezTo>
                  <a:cubicBezTo>
                    <a:pt x="579" y="1254"/>
                    <a:pt x="1064" y="2487"/>
                    <a:pt x="1306" y="3788"/>
                  </a:cubicBezTo>
                  <a:lnTo>
                    <a:pt x="1306" y="3788"/>
                  </a:lnTo>
                  <a:cubicBezTo>
                    <a:pt x="1301" y="3785"/>
                    <a:pt x="1296" y="3784"/>
                    <a:pt x="1291" y="3784"/>
                  </a:cubicBezTo>
                  <a:cubicBezTo>
                    <a:pt x="1266" y="3784"/>
                    <a:pt x="1240" y="3813"/>
                    <a:pt x="1253" y="3844"/>
                  </a:cubicBezTo>
                  <a:cubicBezTo>
                    <a:pt x="1268" y="3880"/>
                    <a:pt x="1317" y="3878"/>
                    <a:pt x="1329" y="3905"/>
                  </a:cubicBezTo>
                  <a:cubicBezTo>
                    <a:pt x="1335" y="3919"/>
                    <a:pt x="1345" y="3925"/>
                    <a:pt x="1356" y="3925"/>
                  </a:cubicBezTo>
                  <a:cubicBezTo>
                    <a:pt x="1379" y="3925"/>
                    <a:pt x="1405" y="3901"/>
                    <a:pt x="1399" y="3874"/>
                  </a:cubicBezTo>
                  <a:cubicBezTo>
                    <a:pt x="1163" y="2526"/>
                    <a:pt x="665" y="1252"/>
                    <a:pt x="82" y="20"/>
                  </a:cubicBezTo>
                  <a:cubicBezTo>
                    <a:pt x="75" y="6"/>
                    <a:pt x="64" y="0"/>
                    <a:pt x="53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1300190" y="3560389"/>
              <a:ext cx="33775" cy="40497"/>
            </a:xfrm>
            <a:custGeom>
              <a:avLst/>
              <a:gdLst/>
              <a:ahLst/>
              <a:cxnLst/>
              <a:rect l="l" t="t" r="r" b="b"/>
              <a:pathLst>
                <a:path w="417" h="500" extrusionOk="0">
                  <a:moveTo>
                    <a:pt x="378" y="1"/>
                  </a:moveTo>
                  <a:cubicBezTo>
                    <a:pt x="359" y="1"/>
                    <a:pt x="338" y="13"/>
                    <a:pt x="337" y="38"/>
                  </a:cubicBezTo>
                  <a:cubicBezTo>
                    <a:pt x="330" y="197"/>
                    <a:pt x="171" y="359"/>
                    <a:pt x="38" y="427"/>
                  </a:cubicBezTo>
                  <a:cubicBezTo>
                    <a:pt x="1" y="449"/>
                    <a:pt x="24" y="500"/>
                    <a:pt x="58" y="500"/>
                  </a:cubicBezTo>
                  <a:cubicBezTo>
                    <a:pt x="65" y="500"/>
                    <a:pt x="71" y="498"/>
                    <a:pt x="78" y="494"/>
                  </a:cubicBezTo>
                  <a:cubicBezTo>
                    <a:pt x="236" y="412"/>
                    <a:pt x="406" y="225"/>
                    <a:pt x="415" y="38"/>
                  </a:cubicBezTo>
                  <a:cubicBezTo>
                    <a:pt x="416" y="13"/>
                    <a:pt x="398" y="1"/>
                    <a:pt x="37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868819" y="3505962"/>
              <a:ext cx="388128" cy="687891"/>
            </a:xfrm>
            <a:custGeom>
              <a:avLst/>
              <a:gdLst/>
              <a:ahLst/>
              <a:cxnLst/>
              <a:rect l="l" t="t" r="r" b="b"/>
              <a:pathLst>
                <a:path w="4792" h="8493" extrusionOk="0">
                  <a:moveTo>
                    <a:pt x="1632" y="0"/>
                  </a:moveTo>
                  <a:cubicBezTo>
                    <a:pt x="1613" y="0"/>
                    <a:pt x="1595" y="10"/>
                    <a:pt x="1586" y="34"/>
                  </a:cubicBezTo>
                  <a:cubicBezTo>
                    <a:pt x="1575" y="64"/>
                    <a:pt x="1306" y="827"/>
                    <a:pt x="1552" y="2167"/>
                  </a:cubicBezTo>
                  <a:cubicBezTo>
                    <a:pt x="1697" y="2953"/>
                    <a:pt x="1989" y="3775"/>
                    <a:pt x="2421" y="4608"/>
                  </a:cubicBezTo>
                  <a:cubicBezTo>
                    <a:pt x="2948" y="5621"/>
                    <a:pt x="3686" y="6654"/>
                    <a:pt x="4611" y="7684"/>
                  </a:cubicBezTo>
                  <a:cubicBezTo>
                    <a:pt x="4543" y="7683"/>
                    <a:pt x="4449" y="7681"/>
                    <a:pt x="4334" y="7681"/>
                  </a:cubicBezTo>
                  <a:cubicBezTo>
                    <a:pt x="3913" y="7681"/>
                    <a:pt x="3214" y="7701"/>
                    <a:pt x="2547" y="7802"/>
                  </a:cubicBezTo>
                  <a:cubicBezTo>
                    <a:pt x="1933" y="7896"/>
                    <a:pt x="1346" y="8062"/>
                    <a:pt x="873" y="8195"/>
                  </a:cubicBezTo>
                  <a:cubicBezTo>
                    <a:pt x="537" y="8291"/>
                    <a:pt x="248" y="8371"/>
                    <a:pt x="63" y="8394"/>
                  </a:cubicBezTo>
                  <a:cubicBezTo>
                    <a:pt x="0" y="8399"/>
                    <a:pt x="5" y="8493"/>
                    <a:pt x="66" y="8493"/>
                  </a:cubicBezTo>
                  <a:cubicBezTo>
                    <a:pt x="67" y="8493"/>
                    <a:pt x="68" y="8493"/>
                    <a:pt x="68" y="8493"/>
                  </a:cubicBezTo>
                  <a:lnTo>
                    <a:pt x="74" y="8493"/>
                  </a:lnTo>
                  <a:cubicBezTo>
                    <a:pt x="267" y="8468"/>
                    <a:pt x="547" y="8390"/>
                    <a:pt x="900" y="8291"/>
                  </a:cubicBezTo>
                  <a:cubicBezTo>
                    <a:pt x="1369" y="8157"/>
                    <a:pt x="1954" y="7993"/>
                    <a:pt x="2561" y="7900"/>
                  </a:cubicBezTo>
                  <a:cubicBezTo>
                    <a:pt x="3219" y="7799"/>
                    <a:pt x="3909" y="7780"/>
                    <a:pt x="4328" y="7780"/>
                  </a:cubicBezTo>
                  <a:cubicBezTo>
                    <a:pt x="4569" y="7780"/>
                    <a:pt x="4720" y="7786"/>
                    <a:pt x="4723" y="7787"/>
                  </a:cubicBezTo>
                  <a:cubicBezTo>
                    <a:pt x="4724" y="7787"/>
                    <a:pt x="4725" y="7787"/>
                    <a:pt x="4725" y="7787"/>
                  </a:cubicBezTo>
                  <a:cubicBezTo>
                    <a:pt x="4768" y="7787"/>
                    <a:pt x="4791" y="7735"/>
                    <a:pt x="4763" y="7703"/>
                  </a:cubicBezTo>
                  <a:cubicBezTo>
                    <a:pt x="2599" y="5327"/>
                    <a:pt x="1876" y="3376"/>
                    <a:pt x="1651" y="2160"/>
                  </a:cubicBezTo>
                  <a:cubicBezTo>
                    <a:pt x="1407" y="842"/>
                    <a:pt x="1678" y="74"/>
                    <a:pt x="1680" y="66"/>
                  </a:cubicBezTo>
                  <a:cubicBezTo>
                    <a:pt x="1694" y="28"/>
                    <a:pt x="1663" y="0"/>
                    <a:pt x="1632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1057210" y="2919331"/>
              <a:ext cx="44547" cy="424495"/>
            </a:xfrm>
            <a:custGeom>
              <a:avLst/>
              <a:gdLst/>
              <a:ahLst/>
              <a:cxnLst/>
              <a:rect l="l" t="t" r="r" b="b"/>
              <a:pathLst>
                <a:path w="550" h="5241" extrusionOk="0">
                  <a:moveTo>
                    <a:pt x="429" y="1"/>
                  </a:moveTo>
                  <a:cubicBezTo>
                    <a:pt x="409" y="1"/>
                    <a:pt x="390" y="13"/>
                    <a:pt x="391" y="38"/>
                  </a:cubicBezTo>
                  <a:cubicBezTo>
                    <a:pt x="471" y="1765"/>
                    <a:pt x="341" y="3497"/>
                    <a:pt x="6" y="5192"/>
                  </a:cubicBezTo>
                  <a:cubicBezTo>
                    <a:pt x="0" y="5221"/>
                    <a:pt x="25" y="5241"/>
                    <a:pt x="48" y="5241"/>
                  </a:cubicBezTo>
                  <a:cubicBezTo>
                    <a:pt x="63" y="5241"/>
                    <a:pt x="76" y="5233"/>
                    <a:pt x="80" y="5213"/>
                  </a:cubicBezTo>
                  <a:cubicBezTo>
                    <a:pt x="418" y="3510"/>
                    <a:pt x="549" y="1773"/>
                    <a:pt x="469" y="38"/>
                  </a:cubicBezTo>
                  <a:cubicBezTo>
                    <a:pt x="468" y="13"/>
                    <a:pt x="448" y="1"/>
                    <a:pt x="429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1049920" y="2624112"/>
              <a:ext cx="233914" cy="298872"/>
            </a:xfrm>
            <a:custGeom>
              <a:avLst/>
              <a:gdLst/>
              <a:ahLst/>
              <a:cxnLst/>
              <a:rect l="l" t="t" r="r" b="b"/>
              <a:pathLst>
                <a:path w="2888" h="3690" extrusionOk="0">
                  <a:moveTo>
                    <a:pt x="1549" y="0"/>
                  </a:moveTo>
                  <a:cubicBezTo>
                    <a:pt x="319" y="10"/>
                    <a:pt x="0" y="1242"/>
                    <a:pt x="111" y="2466"/>
                  </a:cubicBezTo>
                  <a:cubicBezTo>
                    <a:pt x="136" y="2746"/>
                    <a:pt x="155" y="3034"/>
                    <a:pt x="164" y="3320"/>
                  </a:cubicBezTo>
                  <a:cubicBezTo>
                    <a:pt x="166" y="3360"/>
                    <a:pt x="168" y="3399"/>
                    <a:pt x="168" y="3437"/>
                  </a:cubicBezTo>
                  <a:cubicBezTo>
                    <a:pt x="170" y="3496"/>
                    <a:pt x="174" y="3555"/>
                    <a:pt x="174" y="3614"/>
                  </a:cubicBezTo>
                  <a:cubicBezTo>
                    <a:pt x="271" y="3665"/>
                    <a:pt x="382" y="3689"/>
                    <a:pt x="502" y="3689"/>
                  </a:cubicBezTo>
                  <a:cubicBezTo>
                    <a:pt x="1171" y="3689"/>
                    <a:pt x="2111" y="2945"/>
                    <a:pt x="2439" y="2092"/>
                  </a:cubicBezTo>
                  <a:cubicBezTo>
                    <a:pt x="2888" y="935"/>
                    <a:pt x="2386" y="328"/>
                    <a:pt x="1810" y="0"/>
                  </a:cubicBezTo>
                  <a:close/>
                </a:path>
              </a:pathLst>
            </a:custGeom>
            <a:solidFill>
              <a:srgbClr val="B55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1341092" y="2240368"/>
              <a:ext cx="391287" cy="307376"/>
            </a:xfrm>
            <a:custGeom>
              <a:avLst/>
              <a:gdLst/>
              <a:ahLst/>
              <a:cxnLst/>
              <a:rect l="l" t="t" r="r" b="b"/>
              <a:pathLst>
                <a:path w="4831" h="3795" extrusionOk="0">
                  <a:moveTo>
                    <a:pt x="1889" y="0"/>
                  </a:moveTo>
                  <a:cubicBezTo>
                    <a:pt x="1361" y="0"/>
                    <a:pt x="1085" y="289"/>
                    <a:pt x="759" y="616"/>
                  </a:cubicBezTo>
                  <a:cubicBezTo>
                    <a:pt x="229" y="1150"/>
                    <a:pt x="0" y="2128"/>
                    <a:pt x="156" y="2757"/>
                  </a:cubicBezTo>
                  <a:cubicBezTo>
                    <a:pt x="307" y="3365"/>
                    <a:pt x="885" y="3795"/>
                    <a:pt x="885" y="3795"/>
                  </a:cubicBezTo>
                  <a:lnTo>
                    <a:pt x="3516" y="3623"/>
                  </a:lnTo>
                  <a:cubicBezTo>
                    <a:pt x="3516" y="3623"/>
                    <a:pt x="3525" y="3624"/>
                    <a:pt x="3541" y="3624"/>
                  </a:cubicBezTo>
                  <a:cubicBezTo>
                    <a:pt x="3641" y="3624"/>
                    <a:pt x="4029" y="3590"/>
                    <a:pt x="4306" y="3087"/>
                  </a:cubicBezTo>
                  <a:cubicBezTo>
                    <a:pt x="4830" y="2139"/>
                    <a:pt x="4462" y="988"/>
                    <a:pt x="3263" y="408"/>
                  </a:cubicBezTo>
                  <a:cubicBezTo>
                    <a:pt x="2655" y="115"/>
                    <a:pt x="2222" y="0"/>
                    <a:pt x="1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1578322" y="2515663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905" h="905" extrusionOk="0">
                  <a:moveTo>
                    <a:pt x="708" y="1"/>
                  </a:moveTo>
                  <a:cubicBezTo>
                    <a:pt x="708" y="1"/>
                    <a:pt x="0" y="714"/>
                    <a:pt x="240" y="868"/>
                  </a:cubicBezTo>
                  <a:cubicBezTo>
                    <a:pt x="279" y="894"/>
                    <a:pt x="320" y="905"/>
                    <a:pt x="360" y="905"/>
                  </a:cubicBezTo>
                  <a:cubicBezTo>
                    <a:pt x="571" y="905"/>
                    <a:pt x="788" y="601"/>
                    <a:pt x="841" y="371"/>
                  </a:cubicBezTo>
                  <a:cubicBezTo>
                    <a:pt x="904" y="98"/>
                    <a:pt x="708" y="1"/>
                    <a:pt x="708" y="1"/>
                  </a:cubicBezTo>
                  <a:close/>
                </a:path>
              </a:pathLst>
            </a:custGeom>
            <a:solidFill>
              <a:srgbClr val="4F09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1581076" y="2573654"/>
              <a:ext cx="37177" cy="29968"/>
            </a:xfrm>
            <a:custGeom>
              <a:avLst/>
              <a:gdLst/>
              <a:ahLst/>
              <a:cxnLst/>
              <a:rect l="l" t="t" r="r" b="b"/>
              <a:pathLst>
                <a:path w="459" h="370" extrusionOk="0">
                  <a:moveTo>
                    <a:pt x="229" y="1"/>
                  </a:moveTo>
                  <a:cubicBezTo>
                    <a:pt x="162" y="1"/>
                    <a:pt x="97" y="37"/>
                    <a:pt x="65" y="101"/>
                  </a:cubicBezTo>
                  <a:cubicBezTo>
                    <a:pt x="0" y="228"/>
                    <a:pt x="97" y="369"/>
                    <a:pt x="227" y="369"/>
                  </a:cubicBezTo>
                  <a:cubicBezTo>
                    <a:pt x="246" y="369"/>
                    <a:pt x="265" y="366"/>
                    <a:pt x="285" y="360"/>
                  </a:cubicBezTo>
                  <a:cubicBezTo>
                    <a:pt x="441" y="311"/>
                    <a:pt x="458" y="97"/>
                    <a:pt x="313" y="21"/>
                  </a:cubicBezTo>
                  <a:cubicBezTo>
                    <a:pt x="286" y="7"/>
                    <a:pt x="258" y="1"/>
                    <a:pt x="2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1514175" y="2655294"/>
              <a:ext cx="81" cy="8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79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1318171" y="2290665"/>
              <a:ext cx="380676" cy="474793"/>
            </a:xfrm>
            <a:custGeom>
              <a:avLst/>
              <a:gdLst/>
              <a:ahLst/>
              <a:cxnLst/>
              <a:rect l="l" t="t" r="r" b="b"/>
              <a:pathLst>
                <a:path w="4700" h="5862" extrusionOk="0">
                  <a:moveTo>
                    <a:pt x="2343" y="1"/>
                  </a:moveTo>
                  <a:cubicBezTo>
                    <a:pt x="1734" y="1"/>
                    <a:pt x="1355" y="387"/>
                    <a:pt x="1156" y="647"/>
                  </a:cubicBezTo>
                  <a:cubicBezTo>
                    <a:pt x="1109" y="712"/>
                    <a:pt x="924" y="1145"/>
                    <a:pt x="962" y="1248"/>
                  </a:cubicBezTo>
                  <a:cubicBezTo>
                    <a:pt x="809" y="1253"/>
                    <a:pt x="708" y="1383"/>
                    <a:pt x="653" y="1501"/>
                  </a:cubicBezTo>
                  <a:cubicBezTo>
                    <a:pt x="487" y="1852"/>
                    <a:pt x="584" y="2420"/>
                    <a:pt x="1036" y="2649"/>
                  </a:cubicBezTo>
                  <a:lnTo>
                    <a:pt x="1038" y="2649"/>
                  </a:lnTo>
                  <a:lnTo>
                    <a:pt x="1048" y="2653"/>
                  </a:lnTo>
                  <a:cubicBezTo>
                    <a:pt x="1046" y="2678"/>
                    <a:pt x="1046" y="2701"/>
                    <a:pt x="1046" y="2725"/>
                  </a:cubicBezTo>
                  <a:lnTo>
                    <a:pt x="1046" y="2758"/>
                  </a:lnTo>
                  <a:lnTo>
                    <a:pt x="1046" y="2760"/>
                  </a:lnTo>
                  <a:cubicBezTo>
                    <a:pt x="1046" y="2785"/>
                    <a:pt x="1046" y="2807"/>
                    <a:pt x="1048" y="2834"/>
                  </a:cubicBezTo>
                  <a:lnTo>
                    <a:pt x="1019" y="2937"/>
                  </a:lnTo>
                  <a:cubicBezTo>
                    <a:pt x="853" y="3542"/>
                    <a:pt x="533" y="3971"/>
                    <a:pt x="1" y="4379"/>
                  </a:cubicBezTo>
                  <a:cubicBezTo>
                    <a:pt x="1" y="4379"/>
                    <a:pt x="92" y="5182"/>
                    <a:pt x="806" y="5588"/>
                  </a:cubicBezTo>
                  <a:cubicBezTo>
                    <a:pt x="1176" y="5799"/>
                    <a:pt x="1441" y="5861"/>
                    <a:pt x="1624" y="5861"/>
                  </a:cubicBezTo>
                  <a:cubicBezTo>
                    <a:pt x="1887" y="5861"/>
                    <a:pt x="1982" y="5733"/>
                    <a:pt x="1982" y="5733"/>
                  </a:cubicBezTo>
                  <a:cubicBezTo>
                    <a:pt x="1992" y="5588"/>
                    <a:pt x="2018" y="5445"/>
                    <a:pt x="2062" y="5305"/>
                  </a:cubicBezTo>
                  <a:cubicBezTo>
                    <a:pt x="2077" y="5252"/>
                    <a:pt x="2097" y="5197"/>
                    <a:pt x="2118" y="5140"/>
                  </a:cubicBezTo>
                  <a:cubicBezTo>
                    <a:pt x="2184" y="4970"/>
                    <a:pt x="2261" y="4804"/>
                    <a:pt x="2346" y="4642"/>
                  </a:cubicBezTo>
                  <a:cubicBezTo>
                    <a:pt x="2364" y="4609"/>
                    <a:pt x="2381" y="4577"/>
                    <a:pt x="2398" y="4545"/>
                  </a:cubicBezTo>
                  <a:cubicBezTo>
                    <a:pt x="2457" y="4560"/>
                    <a:pt x="2499" y="4567"/>
                    <a:pt x="2520" y="4571"/>
                  </a:cubicBezTo>
                  <a:cubicBezTo>
                    <a:pt x="2566" y="4582"/>
                    <a:pt x="2612" y="4587"/>
                    <a:pt x="2656" y="4587"/>
                  </a:cubicBezTo>
                  <a:cubicBezTo>
                    <a:pt x="3124" y="4587"/>
                    <a:pt x="3470" y="4031"/>
                    <a:pt x="3616" y="3540"/>
                  </a:cubicBezTo>
                  <a:cubicBezTo>
                    <a:pt x="3637" y="3465"/>
                    <a:pt x="3656" y="3389"/>
                    <a:pt x="3670" y="3313"/>
                  </a:cubicBezTo>
                  <a:cubicBezTo>
                    <a:pt x="3670" y="3307"/>
                    <a:pt x="3672" y="3301"/>
                    <a:pt x="3672" y="3297"/>
                  </a:cubicBezTo>
                  <a:cubicBezTo>
                    <a:pt x="3672" y="3297"/>
                    <a:pt x="4166" y="2670"/>
                    <a:pt x="4347" y="2380"/>
                  </a:cubicBezTo>
                  <a:cubicBezTo>
                    <a:pt x="4700" y="1821"/>
                    <a:pt x="4640" y="1057"/>
                    <a:pt x="3391" y="328"/>
                  </a:cubicBezTo>
                  <a:cubicBezTo>
                    <a:pt x="2985" y="91"/>
                    <a:pt x="2637" y="1"/>
                    <a:pt x="2343" y="1"/>
                  </a:cubicBezTo>
                  <a:close/>
                </a:path>
              </a:pathLst>
            </a:custGeom>
            <a:solidFill>
              <a:srgbClr val="B55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1518873" y="2481079"/>
              <a:ext cx="38959" cy="32479"/>
            </a:xfrm>
            <a:custGeom>
              <a:avLst/>
              <a:gdLst/>
              <a:ahLst/>
              <a:cxnLst/>
              <a:rect l="l" t="t" r="r" b="b"/>
              <a:pathLst>
                <a:path w="481" h="401" extrusionOk="0">
                  <a:moveTo>
                    <a:pt x="199" y="0"/>
                  </a:moveTo>
                  <a:cubicBezTo>
                    <a:pt x="128" y="0"/>
                    <a:pt x="71" y="19"/>
                    <a:pt x="67" y="20"/>
                  </a:cubicBezTo>
                  <a:cubicBezTo>
                    <a:pt x="1" y="37"/>
                    <a:pt x="22" y="129"/>
                    <a:pt x="79" y="129"/>
                  </a:cubicBezTo>
                  <a:cubicBezTo>
                    <a:pt x="86" y="129"/>
                    <a:pt x="93" y="128"/>
                    <a:pt x="101" y="125"/>
                  </a:cubicBezTo>
                  <a:cubicBezTo>
                    <a:pt x="102" y="123"/>
                    <a:pt x="148" y="109"/>
                    <a:pt x="200" y="109"/>
                  </a:cubicBezTo>
                  <a:cubicBezTo>
                    <a:pt x="233" y="109"/>
                    <a:pt x="268" y="115"/>
                    <a:pt x="297" y="132"/>
                  </a:cubicBezTo>
                  <a:cubicBezTo>
                    <a:pt x="351" y="165"/>
                    <a:pt x="358" y="287"/>
                    <a:pt x="355" y="340"/>
                  </a:cubicBezTo>
                  <a:cubicBezTo>
                    <a:pt x="353" y="365"/>
                    <a:pt x="366" y="388"/>
                    <a:pt x="389" y="395"/>
                  </a:cubicBezTo>
                  <a:lnTo>
                    <a:pt x="389" y="397"/>
                  </a:lnTo>
                  <a:cubicBezTo>
                    <a:pt x="395" y="400"/>
                    <a:pt x="402" y="401"/>
                    <a:pt x="408" y="401"/>
                  </a:cubicBezTo>
                  <a:cubicBezTo>
                    <a:pt x="436" y="401"/>
                    <a:pt x="462" y="379"/>
                    <a:pt x="463" y="350"/>
                  </a:cubicBezTo>
                  <a:cubicBezTo>
                    <a:pt x="465" y="325"/>
                    <a:pt x="481" y="113"/>
                    <a:pt x="355" y="39"/>
                  </a:cubicBezTo>
                  <a:cubicBezTo>
                    <a:pt x="305" y="9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1589580" y="2515987"/>
              <a:ext cx="37096" cy="18548"/>
            </a:xfrm>
            <a:custGeom>
              <a:avLst/>
              <a:gdLst/>
              <a:ahLst/>
              <a:cxnLst/>
              <a:rect l="l" t="t" r="r" b="b"/>
              <a:pathLst>
                <a:path w="458" h="229" extrusionOk="0">
                  <a:moveTo>
                    <a:pt x="227" y="1"/>
                  </a:moveTo>
                  <a:cubicBezTo>
                    <a:pt x="121" y="1"/>
                    <a:pt x="30" y="113"/>
                    <a:pt x="19" y="126"/>
                  </a:cubicBezTo>
                  <a:cubicBezTo>
                    <a:pt x="0" y="151"/>
                    <a:pt x="4" y="186"/>
                    <a:pt x="27" y="205"/>
                  </a:cubicBezTo>
                  <a:cubicBezTo>
                    <a:pt x="33" y="207"/>
                    <a:pt x="37" y="210"/>
                    <a:pt x="42" y="212"/>
                  </a:cubicBezTo>
                  <a:cubicBezTo>
                    <a:pt x="49" y="214"/>
                    <a:pt x="55" y="215"/>
                    <a:pt x="62" y="215"/>
                  </a:cubicBezTo>
                  <a:cubicBezTo>
                    <a:pt x="78" y="215"/>
                    <a:pt x="94" y="208"/>
                    <a:pt x="105" y="193"/>
                  </a:cubicBezTo>
                  <a:cubicBezTo>
                    <a:pt x="130" y="163"/>
                    <a:pt x="189" y="109"/>
                    <a:pt x="229" y="109"/>
                  </a:cubicBezTo>
                  <a:cubicBezTo>
                    <a:pt x="232" y="109"/>
                    <a:pt x="234" y="109"/>
                    <a:pt x="237" y="109"/>
                  </a:cubicBezTo>
                  <a:cubicBezTo>
                    <a:pt x="288" y="123"/>
                    <a:pt x="332" y="184"/>
                    <a:pt x="345" y="205"/>
                  </a:cubicBezTo>
                  <a:cubicBezTo>
                    <a:pt x="357" y="221"/>
                    <a:pt x="373" y="228"/>
                    <a:pt x="388" y="228"/>
                  </a:cubicBezTo>
                  <a:cubicBezTo>
                    <a:pt x="423" y="228"/>
                    <a:pt x="458" y="194"/>
                    <a:pt x="441" y="153"/>
                  </a:cubicBezTo>
                  <a:cubicBezTo>
                    <a:pt x="433" y="140"/>
                    <a:pt x="368" y="27"/>
                    <a:pt x="260" y="4"/>
                  </a:cubicBezTo>
                  <a:cubicBezTo>
                    <a:pt x="249" y="2"/>
                    <a:pt x="238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1380455" y="2286615"/>
              <a:ext cx="328921" cy="226462"/>
            </a:xfrm>
            <a:custGeom>
              <a:avLst/>
              <a:gdLst/>
              <a:ahLst/>
              <a:cxnLst/>
              <a:rect l="l" t="t" r="r" b="b"/>
              <a:pathLst>
                <a:path w="4061" h="2796" extrusionOk="0">
                  <a:moveTo>
                    <a:pt x="1780" y="1"/>
                  </a:moveTo>
                  <a:cubicBezTo>
                    <a:pt x="1039" y="1"/>
                    <a:pt x="345" y="512"/>
                    <a:pt x="197" y="788"/>
                  </a:cubicBezTo>
                  <a:cubicBezTo>
                    <a:pt x="0" y="1153"/>
                    <a:pt x="193" y="1296"/>
                    <a:pt x="193" y="1296"/>
                  </a:cubicBezTo>
                  <a:cubicBezTo>
                    <a:pt x="773" y="1603"/>
                    <a:pt x="540" y="2272"/>
                    <a:pt x="837" y="2375"/>
                  </a:cubicBezTo>
                  <a:cubicBezTo>
                    <a:pt x="860" y="2383"/>
                    <a:pt x="883" y="2387"/>
                    <a:pt x="905" y="2387"/>
                  </a:cubicBezTo>
                  <a:cubicBezTo>
                    <a:pt x="1042" y="2387"/>
                    <a:pt x="1154" y="2234"/>
                    <a:pt x="1169" y="1961"/>
                  </a:cubicBezTo>
                  <a:cubicBezTo>
                    <a:pt x="1181" y="1721"/>
                    <a:pt x="1375" y="1671"/>
                    <a:pt x="1614" y="1633"/>
                  </a:cubicBezTo>
                  <a:cubicBezTo>
                    <a:pt x="2027" y="1566"/>
                    <a:pt x="2151" y="1179"/>
                    <a:pt x="2151" y="1179"/>
                  </a:cubicBezTo>
                  <a:cubicBezTo>
                    <a:pt x="2160" y="1114"/>
                    <a:pt x="2215" y="1086"/>
                    <a:pt x="2300" y="1086"/>
                  </a:cubicBezTo>
                  <a:cubicBezTo>
                    <a:pt x="2693" y="1086"/>
                    <a:pt x="3714" y="1699"/>
                    <a:pt x="3597" y="2138"/>
                  </a:cubicBezTo>
                  <a:cubicBezTo>
                    <a:pt x="3435" y="2732"/>
                    <a:pt x="3406" y="2768"/>
                    <a:pt x="3406" y="2768"/>
                  </a:cubicBezTo>
                  <a:cubicBezTo>
                    <a:pt x="3406" y="2768"/>
                    <a:pt x="3417" y="2795"/>
                    <a:pt x="3446" y="2795"/>
                  </a:cubicBezTo>
                  <a:cubicBezTo>
                    <a:pt x="3495" y="2795"/>
                    <a:pt x="3595" y="2714"/>
                    <a:pt x="3776" y="2270"/>
                  </a:cubicBezTo>
                  <a:cubicBezTo>
                    <a:pt x="4060" y="1568"/>
                    <a:pt x="3418" y="685"/>
                    <a:pt x="2472" y="172"/>
                  </a:cubicBezTo>
                  <a:cubicBezTo>
                    <a:pt x="2247" y="51"/>
                    <a:pt x="2011" y="1"/>
                    <a:pt x="1780" y="1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1368954" y="2478568"/>
              <a:ext cx="33775" cy="27214"/>
            </a:xfrm>
            <a:custGeom>
              <a:avLst/>
              <a:gdLst/>
              <a:ahLst/>
              <a:cxnLst/>
              <a:rect l="l" t="t" r="r" b="b"/>
              <a:pathLst>
                <a:path w="417" h="336" extrusionOk="0">
                  <a:moveTo>
                    <a:pt x="208" y="1"/>
                  </a:moveTo>
                  <a:cubicBezTo>
                    <a:pt x="147" y="1"/>
                    <a:pt x="90" y="34"/>
                    <a:pt x="60" y="91"/>
                  </a:cubicBezTo>
                  <a:cubicBezTo>
                    <a:pt x="0" y="206"/>
                    <a:pt x="90" y="335"/>
                    <a:pt x="208" y="335"/>
                  </a:cubicBezTo>
                  <a:cubicBezTo>
                    <a:pt x="224" y="335"/>
                    <a:pt x="241" y="333"/>
                    <a:pt x="259" y="327"/>
                  </a:cubicBezTo>
                  <a:cubicBezTo>
                    <a:pt x="400" y="281"/>
                    <a:pt x="417" y="89"/>
                    <a:pt x="287" y="20"/>
                  </a:cubicBezTo>
                  <a:cubicBezTo>
                    <a:pt x="262" y="7"/>
                    <a:pt x="235" y="1"/>
                    <a:pt x="2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1522274" y="2590176"/>
              <a:ext cx="17738" cy="13202"/>
            </a:xfrm>
            <a:custGeom>
              <a:avLst/>
              <a:gdLst/>
              <a:ahLst/>
              <a:cxnLst/>
              <a:rect l="l" t="t" r="r" b="b"/>
              <a:pathLst>
                <a:path w="219" h="163" extrusionOk="0">
                  <a:moveTo>
                    <a:pt x="37" y="1"/>
                  </a:moveTo>
                  <a:cubicBezTo>
                    <a:pt x="19" y="1"/>
                    <a:pt x="1" y="17"/>
                    <a:pt x="8" y="40"/>
                  </a:cubicBezTo>
                  <a:cubicBezTo>
                    <a:pt x="21" y="78"/>
                    <a:pt x="48" y="112"/>
                    <a:pt x="82" y="133"/>
                  </a:cubicBezTo>
                  <a:cubicBezTo>
                    <a:pt x="111" y="151"/>
                    <a:pt x="141" y="160"/>
                    <a:pt x="175" y="162"/>
                  </a:cubicBezTo>
                  <a:cubicBezTo>
                    <a:pt x="176" y="162"/>
                    <a:pt x="177" y="162"/>
                    <a:pt x="177" y="162"/>
                  </a:cubicBezTo>
                  <a:cubicBezTo>
                    <a:pt x="215" y="162"/>
                    <a:pt x="219" y="103"/>
                    <a:pt x="179" y="101"/>
                  </a:cubicBezTo>
                  <a:cubicBezTo>
                    <a:pt x="128" y="99"/>
                    <a:pt x="84" y="69"/>
                    <a:pt x="65" y="23"/>
                  </a:cubicBezTo>
                  <a:cubicBezTo>
                    <a:pt x="60" y="7"/>
                    <a:pt x="49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1523651" y="2558508"/>
              <a:ext cx="47058" cy="34504"/>
            </a:xfrm>
            <a:custGeom>
              <a:avLst/>
              <a:gdLst/>
              <a:ahLst/>
              <a:cxnLst/>
              <a:rect l="l" t="t" r="r" b="b"/>
              <a:pathLst>
                <a:path w="581" h="426" extrusionOk="0">
                  <a:moveTo>
                    <a:pt x="52" y="0"/>
                  </a:moveTo>
                  <a:cubicBezTo>
                    <a:pt x="26" y="0"/>
                    <a:pt x="0" y="14"/>
                    <a:pt x="4" y="42"/>
                  </a:cubicBezTo>
                  <a:cubicBezTo>
                    <a:pt x="10" y="170"/>
                    <a:pt x="80" y="288"/>
                    <a:pt x="191" y="355"/>
                  </a:cubicBezTo>
                  <a:lnTo>
                    <a:pt x="196" y="359"/>
                  </a:lnTo>
                  <a:cubicBezTo>
                    <a:pt x="282" y="411"/>
                    <a:pt x="359" y="425"/>
                    <a:pt x="419" y="425"/>
                  </a:cubicBezTo>
                  <a:cubicBezTo>
                    <a:pt x="487" y="425"/>
                    <a:pt x="531" y="406"/>
                    <a:pt x="534" y="404"/>
                  </a:cubicBezTo>
                  <a:cubicBezTo>
                    <a:pt x="580" y="391"/>
                    <a:pt x="552" y="313"/>
                    <a:pt x="513" y="313"/>
                  </a:cubicBezTo>
                  <a:cubicBezTo>
                    <a:pt x="508" y="313"/>
                    <a:pt x="502" y="315"/>
                    <a:pt x="496" y="318"/>
                  </a:cubicBezTo>
                  <a:cubicBezTo>
                    <a:pt x="496" y="318"/>
                    <a:pt x="468" y="330"/>
                    <a:pt x="422" y="330"/>
                  </a:cubicBezTo>
                  <a:cubicBezTo>
                    <a:pt x="377" y="330"/>
                    <a:pt x="316" y="319"/>
                    <a:pt x="246" y="277"/>
                  </a:cubicBezTo>
                  <a:lnTo>
                    <a:pt x="242" y="275"/>
                  </a:lnTo>
                  <a:cubicBezTo>
                    <a:pt x="158" y="225"/>
                    <a:pt x="105" y="137"/>
                    <a:pt x="99" y="42"/>
                  </a:cubicBezTo>
                  <a:cubicBezTo>
                    <a:pt x="103" y="14"/>
                    <a:pt x="77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1558802" y="2506673"/>
              <a:ext cx="27943" cy="54510"/>
            </a:xfrm>
            <a:custGeom>
              <a:avLst/>
              <a:gdLst/>
              <a:ahLst/>
              <a:cxnLst/>
              <a:rect l="l" t="t" r="r" b="b"/>
              <a:pathLst>
                <a:path w="345" h="673" extrusionOk="0">
                  <a:moveTo>
                    <a:pt x="201" y="1"/>
                  </a:moveTo>
                  <a:cubicBezTo>
                    <a:pt x="183" y="1"/>
                    <a:pt x="165" y="12"/>
                    <a:pt x="159" y="36"/>
                  </a:cubicBezTo>
                  <a:cubicBezTo>
                    <a:pt x="111" y="243"/>
                    <a:pt x="129" y="417"/>
                    <a:pt x="214" y="571"/>
                  </a:cubicBezTo>
                  <a:lnTo>
                    <a:pt x="56" y="585"/>
                  </a:lnTo>
                  <a:cubicBezTo>
                    <a:pt x="12" y="589"/>
                    <a:pt x="1" y="648"/>
                    <a:pt x="41" y="669"/>
                  </a:cubicBezTo>
                  <a:cubicBezTo>
                    <a:pt x="49" y="672"/>
                    <a:pt x="56" y="672"/>
                    <a:pt x="64" y="672"/>
                  </a:cubicBezTo>
                  <a:lnTo>
                    <a:pt x="293" y="651"/>
                  </a:lnTo>
                  <a:cubicBezTo>
                    <a:pt x="325" y="650"/>
                    <a:pt x="344" y="611"/>
                    <a:pt x="325" y="583"/>
                  </a:cubicBezTo>
                  <a:cubicBezTo>
                    <a:pt x="222" y="434"/>
                    <a:pt x="197" y="266"/>
                    <a:pt x="245" y="55"/>
                  </a:cubicBezTo>
                  <a:cubicBezTo>
                    <a:pt x="253" y="21"/>
                    <a:pt x="2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1516848" y="2429891"/>
              <a:ext cx="73381" cy="25513"/>
            </a:xfrm>
            <a:custGeom>
              <a:avLst/>
              <a:gdLst/>
              <a:ahLst/>
              <a:cxnLst/>
              <a:rect l="l" t="t" r="r" b="b"/>
              <a:pathLst>
                <a:path w="906" h="315" extrusionOk="0">
                  <a:moveTo>
                    <a:pt x="475" y="1"/>
                  </a:moveTo>
                  <a:cubicBezTo>
                    <a:pt x="193" y="1"/>
                    <a:pt x="0" y="167"/>
                    <a:pt x="0" y="167"/>
                  </a:cubicBezTo>
                  <a:cubicBezTo>
                    <a:pt x="0" y="167"/>
                    <a:pt x="15" y="167"/>
                    <a:pt x="40" y="167"/>
                  </a:cubicBezTo>
                  <a:cubicBezTo>
                    <a:pt x="147" y="167"/>
                    <a:pt x="446" y="173"/>
                    <a:pt x="599" y="240"/>
                  </a:cubicBezTo>
                  <a:cubicBezTo>
                    <a:pt x="635" y="255"/>
                    <a:pt x="671" y="274"/>
                    <a:pt x="704" y="295"/>
                  </a:cubicBezTo>
                  <a:cubicBezTo>
                    <a:pt x="724" y="309"/>
                    <a:pt x="745" y="315"/>
                    <a:pt x="765" y="315"/>
                  </a:cubicBezTo>
                  <a:cubicBezTo>
                    <a:pt x="842" y="315"/>
                    <a:pt x="906" y="226"/>
                    <a:pt x="854" y="148"/>
                  </a:cubicBezTo>
                  <a:cubicBezTo>
                    <a:pt x="811" y="87"/>
                    <a:pt x="746" y="45"/>
                    <a:pt x="673" y="28"/>
                  </a:cubicBezTo>
                  <a:cubicBezTo>
                    <a:pt x="604" y="9"/>
                    <a:pt x="537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1609018" y="2461479"/>
              <a:ext cx="53376" cy="48111"/>
            </a:xfrm>
            <a:custGeom>
              <a:avLst/>
              <a:gdLst/>
              <a:ahLst/>
              <a:cxnLst/>
              <a:rect l="l" t="t" r="r" b="b"/>
              <a:pathLst>
                <a:path w="659" h="594" extrusionOk="0">
                  <a:moveTo>
                    <a:pt x="144" y="0"/>
                  </a:moveTo>
                  <a:cubicBezTo>
                    <a:pt x="27" y="2"/>
                    <a:pt x="1" y="168"/>
                    <a:pt x="111" y="208"/>
                  </a:cubicBezTo>
                  <a:cubicBezTo>
                    <a:pt x="147" y="222"/>
                    <a:pt x="184" y="239"/>
                    <a:pt x="218" y="260"/>
                  </a:cubicBezTo>
                  <a:cubicBezTo>
                    <a:pt x="393" y="367"/>
                    <a:pt x="552" y="594"/>
                    <a:pt x="552" y="594"/>
                  </a:cubicBezTo>
                  <a:cubicBezTo>
                    <a:pt x="552" y="594"/>
                    <a:pt x="659" y="330"/>
                    <a:pt x="348" y="77"/>
                  </a:cubicBezTo>
                  <a:cubicBezTo>
                    <a:pt x="290" y="29"/>
                    <a:pt x="218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1429537" y="2430782"/>
              <a:ext cx="238611" cy="150084"/>
            </a:xfrm>
            <a:custGeom>
              <a:avLst/>
              <a:gdLst/>
              <a:ahLst/>
              <a:cxnLst/>
              <a:rect l="l" t="t" r="r" b="b"/>
              <a:pathLst>
                <a:path w="2946" h="1853" extrusionOk="0">
                  <a:moveTo>
                    <a:pt x="1276" y="418"/>
                  </a:moveTo>
                  <a:cubicBezTo>
                    <a:pt x="1568" y="418"/>
                    <a:pt x="1791" y="730"/>
                    <a:pt x="1650" y="1020"/>
                  </a:cubicBezTo>
                  <a:cubicBezTo>
                    <a:pt x="1577" y="1168"/>
                    <a:pt x="1429" y="1254"/>
                    <a:pt x="1275" y="1254"/>
                  </a:cubicBezTo>
                  <a:cubicBezTo>
                    <a:pt x="1213" y="1254"/>
                    <a:pt x="1149" y="1240"/>
                    <a:pt x="1090" y="1211"/>
                  </a:cubicBezTo>
                  <a:cubicBezTo>
                    <a:pt x="756" y="1047"/>
                    <a:pt x="788" y="561"/>
                    <a:pt x="1139" y="440"/>
                  </a:cubicBezTo>
                  <a:cubicBezTo>
                    <a:pt x="1186" y="425"/>
                    <a:pt x="1232" y="418"/>
                    <a:pt x="1276" y="418"/>
                  </a:cubicBezTo>
                  <a:close/>
                  <a:moveTo>
                    <a:pt x="2328" y="938"/>
                  </a:moveTo>
                  <a:cubicBezTo>
                    <a:pt x="2389" y="938"/>
                    <a:pt x="2452" y="952"/>
                    <a:pt x="2514" y="982"/>
                  </a:cubicBezTo>
                  <a:cubicBezTo>
                    <a:pt x="2720" y="1083"/>
                    <a:pt x="2806" y="1333"/>
                    <a:pt x="2705" y="1541"/>
                  </a:cubicBezTo>
                  <a:cubicBezTo>
                    <a:pt x="2627" y="1698"/>
                    <a:pt x="2478" y="1774"/>
                    <a:pt x="2330" y="1774"/>
                  </a:cubicBezTo>
                  <a:cubicBezTo>
                    <a:pt x="2163" y="1774"/>
                    <a:pt x="1998" y="1678"/>
                    <a:pt x="1934" y="1491"/>
                  </a:cubicBezTo>
                  <a:cubicBezTo>
                    <a:pt x="1837" y="1204"/>
                    <a:pt x="2060" y="938"/>
                    <a:pt x="2328" y="938"/>
                  </a:cubicBezTo>
                  <a:close/>
                  <a:moveTo>
                    <a:pt x="167" y="0"/>
                  </a:moveTo>
                  <a:cubicBezTo>
                    <a:pt x="71" y="0"/>
                    <a:pt x="9" y="12"/>
                    <a:pt x="1" y="13"/>
                  </a:cubicBezTo>
                  <a:lnTo>
                    <a:pt x="16" y="90"/>
                  </a:lnTo>
                  <a:cubicBezTo>
                    <a:pt x="66" y="83"/>
                    <a:pt x="116" y="80"/>
                    <a:pt x="165" y="80"/>
                  </a:cubicBezTo>
                  <a:cubicBezTo>
                    <a:pt x="474" y="80"/>
                    <a:pt x="771" y="206"/>
                    <a:pt x="987" y="433"/>
                  </a:cubicBezTo>
                  <a:cubicBezTo>
                    <a:pt x="725" y="620"/>
                    <a:pt x="708" y="1005"/>
                    <a:pt x="954" y="1215"/>
                  </a:cubicBezTo>
                  <a:cubicBezTo>
                    <a:pt x="1048" y="1294"/>
                    <a:pt x="1162" y="1332"/>
                    <a:pt x="1273" y="1332"/>
                  </a:cubicBezTo>
                  <a:cubicBezTo>
                    <a:pt x="1454" y="1332"/>
                    <a:pt x="1631" y="1234"/>
                    <a:pt x="1719" y="1056"/>
                  </a:cubicBezTo>
                  <a:cubicBezTo>
                    <a:pt x="1721" y="1051"/>
                    <a:pt x="1725" y="1045"/>
                    <a:pt x="1727" y="1041"/>
                  </a:cubicBezTo>
                  <a:cubicBezTo>
                    <a:pt x="1733" y="1040"/>
                    <a:pt x="1740" y="1040"/>
                    <a:pt x="1747" y="1040"/>
                  </a:cubicBezTo>
                  <a:cubicBezTo>
                    <a:pt x="1806" y="1040"/>
                    <a:pt x="1862" y="1070"/>
                    <a:pt x="1892" y="1121"/>
                  </a:cubicBezTo>
                  <a:cubicBezTo>
                    <a:pt x="1891" y="1127"/>
                    <a:pt x="1887" y="1133"/>
                    <a:pt x="1885" y="1137"/>
                  </a:cubicBezTo>
                  <a:cubicBezTo>
                    <a:pt x="1716" y="1480"/>
                    <a:pt x="1980" y="1853"/>
                    <a:pt x="2326" y="1853"/>
                  </a:cubicBezTo>
                  <a:cubicBezTo>
                    <a:pt x="2379" y="1853"/>
                    <a:pt x="2434" y="1844"/>
                    <a:pt x="2489" y="1825"/>
                  </a:cubicBezTo>
                  <a:cubicBezTo>
                    <a:pt x="2907" y="1684"/>
                    <a:pt x="2945" y="1106"/>
                    <a:pt x="2548" y="911"/>
                  </a:cubicBezTo>
                  <a:cubicBezTo>
                    <a:pt x="2478" y="877"/>
                    <a:pt x="2403" y="861"/>
                    <a:pt x="2329" y="861"/>
                  </a:cubicBezTo>
                  <a:cubicBezTo>
                    <a:pt x="2180" y="861"/>
                    <a:pt x="2035" y="927"/>
                    <a:pt x="1938" y="1051"/>
                  </a:cubicBezTo>
                  <a:cubicBezTo>
                    <a:pt x="1892" y="997"/>
                    <a:pt x="1826" y="965"/>
                    <a:pt x="1755" y="963"/>
                  </a:cubicBezTo>
                  <a:cubicBezTo>
                    <a:pt x="1841" y="630"/>
                    <a:pt x="1581" y="340"/>
                    <a:pt x="1277" y="340"/>
                  </a:cubicBezTo>
                  <a:cubicBezTo>
                    <a:pt x="1205" y="340"/>
                    <a:pt x="1130" y="356"/>
                    <a:pt x="1057" y="393"/>
                  </a:cubicBezTo>
                  <a:cubicBezTo>
                    <a:pt x="738" y="56"/>
                    <a:pt x="374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993063" y="3318220"/>
              <a:ext cx="484188" cy="143928"/>
            </a:xfrm>
            <a:custGeom>
              <a:avLst/>
              <a:gdLst/>
              <a:ahLst/>
              <a:cxnLst/>
              <a:rect l="l" t="t" r="r" b="b"/>
              <a:pathLst>
                <a:path w="5978" h="1777" extrusionOk="0">
                  <a:moveTo>
                    <a:pt x="291" y="0"/>
                  </a:moveTo>
                  <a:cubicBezTo>
                    <a:pt x="1" y="687"/>
                    <a:pt x="79" y="975"/>
                    <a:pt x="79" y="975"/>
                  </a:cubicBezTo>
                  <a:cubicBezTo>
                    <a:pt x="1593" y="1596"/>
                    <a:pt x="2853" y="1777"/>
                    <a:pt x="3808" y="1777"/>
                  </a:cubicBezTo>
                  <a:cubicBezTo>
                    <a:pt x="5149" y="1777"/>
                    <a:pt x="5889" y="1419"/>
                    <a:pt x="5889" y="1419"/>
                  </a:cubicBezTo>
                  <a:cubicBezTo>
                    <a:pt x="5954" y="1226"/>
                    <a:pt x="5977" y="1022"/>
                    <a:pt x="5952" y="820"/>
                  </a:cubicBezTo>
                  <a:lnTo>
                    <a:pt x="5952" y="820"/>
                  </a:lnTo>
                  <a:cubicBezTo>
                    <a:pt x="5314" y="974"/>
                    <a:pt x="4708" y="1035"/>
                    <a:pt x="4146" y="1035"/>
                  </a:cubicBezTo>
                  <a:cubicBezTo>
                    <a:pt x="1846" y="1035"/>
                    <a:pt x="291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1807938" y="2662422"/>
              <a:ext cx="184507" cy="132913"/>
            </a:xfrm>
            <a:custGeom>
              <a:avLst/>
              <a:gdLst/>
              <a:ahLst/>
              <a:cxnLst/>
              <a:rect l="l" t="t" r="r" b="b"/>
              <a:pathLst>
                <a:path w="2278" h="1641" extrusionOk="0">
                  <a:moveTo>
                    <a:pt x="1825" y="1"/>
                  </a:moveTo>
                  <a:cubicBezTo>
                    <a:pt x="1809" y="1"/>
                    <a:pt x="1794" y="2"/>
                    <a:pt x="1778" y="4"/>
                  </a:cubicBezTo>
                  <a:cubicBezTo>
                    <a:pt x="1666" y="21"/>
                    <a:pt x="1553" y="48"/>
                    <a:pt x="1444" y="82"/>
                  </a:cubicBezTo>
                  <a:cubicBezTo>
                    <a:pt x="1057" y="199"/>
                    <a:pt x="693" y="382"/>
                    <a:pt x="367" y="624"/>
                  </a:cubicBezTo>
                  <a:cubicBezTo>
                    <a:pt x="273" y="691"/>
                    <a:pt x="186" y="763"/>
                    <a:pt x="104" y="845"/>
                  </a:cubicBezTo>
                  <a:cubicBezTo>
                    <a:pt x="35" y="912"/>
                    <a:pt x="1" y="1007"/>
                    <a:pt x="8" y="1104"/>
                  </a:cubicBezTo>
                  <a:cubicBezTo>
                    <a:pt x="24" y="1305"/>
                    <a:pt x="209" y="1514"/>
                    <a:pt x="342" y="1640"/>
                  </a:cubicBezTo>
                  <a:cubicBezTo>
                    <a:pt x="407" y="1579"/>
                    <a:pt x="476" y="1522"/>
                    <a:pt x="548" y="1471"/>
                  </a:cubicBezTo>
                  <a:cubicBezTo>
                    <a:pt x="418" y="1352"/>
                    <a:pt x="281" y="1192"/>
                    <a:pt x="273" y="1087"/>
                  </a:cubicBezTo>
                  <a:cubicBezTo>
                    <a:pt x="270" y="1066"/>
                    <a:pt x="279" y="1043"/>
                    <a:pt x="294" y="1030"/>
                  </a:cubicBezTo>
                  <a:cubicBezTo>
                    <a:pt x="365" y="960"/>
                    <a:pt x="441" y="895"/>
                    <a:pt x="523" y="836"/>
                  </a:cubicBezTo>
                  <a:cubicBezTo>
                    <a:pt x="825" y="614"/>
                    <a:pt x="1164" y="445"/>
                    <a:pt x="1522" y="336"/>
                  </a:cubicBezTo>
                  <a:cubicBezTo>
                    <a:pt x="1618" y="305"/>
                    <a:pt x="1715" y="283"/>
                    <a:pt x="1814" y="267"/>
                  </a:cubicBezTo>
                  <a:cubicBezTo>
                    <a:pt x="1818" y="267"/>
                    <a:pt x="1823" y="266"/>
                    <a:pt x="1827" y="266"/>
                  </a:cubicBezTo>
                  <a:cubicBezTo>
                    <a:pt x="1843" y="266"/>
                    <a:pt x="1860" y="272"/>
                    <a:pt x="1873" y="285"/>
                  </a:cubicBezTo>
                  <a:cubicBezTo>
                    <a:pt x="1957" y="357"/>
                    <a:pt x="2005" y="584"/>
                    <a:pt x="2018" y="761"/>
                  </a:cubicBezTo>
                  <a:cubicBezTo>
                    <a:pt x="2104" y="738"/>
                    <a:pt x="2192" y="719"/>
                    <a:pt x="2278" y="700"/>
                  </a:cubicBezTo>
                  <a:cubicBezTo>
                    <a:pt x="2260" y="519"/>
                    <a:pt x="2207" y="222"/>
                    <a:pt x="2045" y="82"/>
                  </a:cubicBezTo>
                  <a:cubicBezTo>
                    <a:pt x="1984" y="30"/>
                    <a:pt x="1906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1724272" y="2705186"/>
              <a:ext cx="685542" cy="737459"/>
            </a:xfrm>
            <a:custGeom>
              <a:avLst/>
              <a:gdLst/>
              <a:ahLst/>
              <a:cxnLst/>
              <a:rect l="l" t="t" r="r" b="b"/>
              <a:pathLst>
                <a:path w="8464" h="9105" extrusionOk="0">
                  <a:moveTo>
                    <a:pt x="3953" y="0"/>
                  </a:moveTo>
                  <a:cubicBezTo>
                    <a:pt x="3668" y="0"/>
                    <a:pt x="3380" y="45"/>
                    <a:pt x="3097" y="138"/>
                  </a:cubicBezTo>
                  <a:cubicBezTo>
                    <a:pt x="2569" y="310"/>
                    <a:pt x="2067" y="548"/>
                    <a:pt x="1600" y="847"/>
                  </a:cubicBezTo>
                  <a:cubicBezTo>
                    <a:pt x="439" y="1595"/>
                    <a:pt x="0" y="3082"/>
                    <a:pt x="570" y="4341"/>
                  </a:cubicBezTo>
                  <a:cubicBezTo>
                    <a:pt x="677" y="4575"/>
                    <a:pt x="793" y="4819"/>
                    <a:pt x="916" y="5069"/>
                  </a:cubicBezTo>
                  <a:cubicBezTo>
                    <a:pt x="1749" y="6770"/>
                    <a:pt x="2904" y="8671"/>
                    <a:pt x="3667" y="8937"/>
                  </a:cubicBezTo>
                  <a:cubicBezTo>
                    <a:pt x="4021" y="9060"/>
                    <a:pt x="4426" y="9104"/>
                    <a:pt x="4826" y="9104"/>
                  </a:cubicBezTo>
                  <a:cubicBezTo>
                    <a:pt x="5112" y="9104"/>
                    <a:pt x="5395" y="9082"/>
                    <a:pt x="5656" y="9049"/>
                  </a:cubicBezTo>
                  <a:cubicBezTo>
                    <a:pt x="6213" y="8980"/>
                    <a:pt x="6730" y="8721"/>
                    <a:pt x="7119" y="8315"/>
                  </a:cubicBezTo>
                  <a:cubicBezTo>
                    <a:pt x="7555" y="7859"/>
                    <a:pt x="8023" y="7266"/>
                    <a:pt x="8215" y="6652"/>
                  </a:cubicBezTo>
                  <a:cubicBezTo>
                    <a:pt x="8463" y="5868"/>
                    <a:pt x="7596" y="3752"/>
                    <a:pt x="6716" y="2051"/>
                  </a:cubicBezTo>
                  <a:cubicBezTo>
                    <a:pt x="6606" y="1841"/>
                    <a:pt x="6497" y="1637"/>
                    <a:pt x="6390" y="1442"/>
                  </a:cubicBezTo>
                  <a:cubicBezTo>
                    <a:pt x="6287" y="1257"/>
                    <a:pt x="6165" y="1086"/>
                    <a:pt x="6026" y="929"/>
                  </a:cubicBezTo>
                  <a:cubicBezTo>
                    <a:pt x="5496" y="338"/>
                    <a:pt x="4738" y="0"/>
                    <a:pt x="3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2062177" y="3140441"/>
              <a:ext cx="163691" cy="126838"/>
            </a:xfrm>
            <a:custGeom>
              <a:avLst/>
              <a:gdLst/>
              <a:ahLst/>
              <a:cxnLst/>
              <a:rect l="l" t="t" r="r" b="b"/>
              <a:pathLst>
                <a:path w="2021" h="1566" extrusionOk="0">
                  <a:moveTo>
                    <a:pt x="1650" y="0"/>
                  </a:moveTo>
                  <a:cubicBezTo>
                    <a:pt x="1210" y="328"/>
                    <a:pt x="605" y="656"/>
                    <a:pt x="1" y="830"/>
                  </a:cubicBezTo>
                  <a:cubicBezTo>
                    <a:pt x="50" y="1101"/>
                    <a:pt x="159" y="1350"/>
                    <a:pt x="371" y="1566"/>
                  </a:cubicBezTo>
                  <a:cubicBezTo>
                    <a:pt x="975" y="1415"/>
                    <a:pt x="1538" y="1133"/>
                    <a:pt x="2020" y="736"/>
                  </a:cubicBezTo>
                  <a:cubicBezTo>
                    <a:pt x="1974" y="460"/>
                    <a:pt x="1848" y="216"/>
                    <a:pt x="1650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1754969" y="2780590"/>
              <a:ext cx="513184" cy="370957"/>
            </a:xfrm>
            <a:custGeom>
              <a:avLst/>
              <a:gdLst/>
              <a:ahLst/>
              <a:cxnLst/>
              <a:rect l="l" t="t" r="r" b="b"/>
              <a:pathLst>
                <a:path w="6336" h="4580" extrusionOk="0">
                  <a:moveTo>
                    <a:pt x="5645" y="0"/>
                  </a:moveTo>
                  <a:lnTo>
                    <a:pt x="1" y="2832"/>
                  </a:lnTo>
                  <a:cubicBezTo>
                    <a:pt x="43" y="3030"/>
                    <a:pt x="106" y="3225"/>
                    <a:pt x="189" y="3410"/>
                  </a:cubicBezTo>
                  <a:cubicBezTo>
                    <a:pt x="296" y="3644"/>
                    <a:pt x="413" y="3888"/>
                    <a:pt x="535" y="4138"/>
                  </a:cubicBezTo>
                  <a:cubicBezTo>
                    <a:pt x="969" y="4362"/>
                    <a:pt x="1585" y="4579"/>
                    <a:pt x="2342" y="4579"/>
                  </a:cubicBezTo>
                  <a:cubicBezTo>
                    <a:pt x="2869" y="4579"/>
                    <a:pt x="3463" y="4474"/>
                    <a:pt x="4110" y="4194"/>
                  </a:cubicBezTo>
                  <a:cubicBezTo>
                    <a:pt x="5979" y="3381"/>
                    <a:pt x="6299" y="1879"/>
                    <a:pt x="6336" y="1120"/>
                  </a:cubicBezTo>
                  <a:cubicBezTo>
                    <a:pt x="6227" y="910"/>
                    <a:pt x="6118" y="706"/>
                    <a:pt x="6009" y="513"/>
                  </a:cubicBezTo>
                  <a:cubicBezTo>
                    <a:pt x="5908" y="328"/>
                    <a:pt x="5786" y="157"/>
                    <a:pt x="5645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1725973" y="2697411"/>
              <a:ext cx="546473" cy="425710"/>
            </a:xfrm>
            <a:custGeom>
              <a:avLst/>
              <a:gdLst/>
              <a:ahLst/>
              <a:cxnLst/>
              <a:rect l="l" t="t" r="r" b="b"/>
              <a:pathLst>
                <a:path w="6747" h="5256" extrusionOk="0">
                  <a:moveTo>
                    <a:pt x="4090" y="1"/>
                  </a:moveTo>
                  <a:cubicBezTo>
                    <a:pt x="2650" y="1"/>
                    <a:pt x="1177" y="819"/>
                    <a:pt x="456" y="2057"/>
                  </a:cubicBezTo>
                  <a:cubicBezTo>
                    <a:pt x="166" y="2545"/>
                    <a:pt x="10" y="3102"/>
                    <a:pt x="0" y="3670"/>
                  </a:cubicBezTo>
                  <a:lnTo>
                    <a:pt x="0" y="3739"/>
                  </a:lnTo>
                  <a:cubicBezTo>
                    <a:pt x="0" y="3739"/>
                    <a:pt x="429" y="4835"/>
                    <a:pt x="1730" y="5152"/>
                  </a:cubicBezTo>
                  <a:lnTo>
                    <a:pt x="1770" y="5161"/>
                  </a:lnTo>
                  <a:cubicBezTo>
                    <a:pt x="2039" y="5225"/>
                    <a:pt x="2314" y="5256"/>
                    <a:pt x="2588" y="5256"/>
                  </a:cubicBezTo>
                  <a:cubicBezTo>
                    <a:pt x="4084" y="5256"/>
                    <a:pt x="5583" y="4349"/>
                    <a:pt x="6192" y="2968"/>
                  </a:cubicBezTo>
                  <a:cubicBezTo>
                    <a:pt x="6203" y="2944"/>
                    <a:pt x="6215" y="2919"/>
                    <a:pt x="6224" y="2894"/>
                  </a:cubicBezTo>
                  <a:cubicBezTo>
                    <a:pt x="6746" y="1661"/>
                    <a:pt x="6126" y="665"/>
                    <a:pt x="6125" y="665"/>
                  </a:cubicBezTo>
                  <a:cubicBezTo>
                    <a:pt x="6125" y="665"/>
                    <a:pt x="6125" y="665"/>
                    <a:pt x="6125" y="665"/>
                  </a:cubicBezTo>
                  <a:cubicBezTo>
                    <a:pt x="6106" y="650"/>
                    <a:pt x="6087" y="636"/>
                    <a:pt x="6068" y="623"/>
                  </a:cubicBezTo>
                  <a:cubicBezTo>
                    <a:pt x="5587" y="276"/>
                    <a:pt x="5021" y="66"/>
                    <a:pt x="4432" y="17"/>
                  </a:cubicBezTo>
                  <a:cubicBezTo>
                    <a:pt x="4318" y="6"/>
                    <a:pt x="4204" y="1"/>
                    <a:pt x="4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1729213" y="2755401"/>
              <a:ext cx="494636" cy="345606"/>
            </a:xfrm>
            <a:custGeom>
              <a:avLst/>
              <a:gdLst/>
              <a:ahLst/>
              <a:cxnLst/>
              <a:rect l="l" t="t" r="r" b="b"/>
              <a:pathLst>
                <a:path w="6107" h="4267" extrusionOk="0">
                  <a:moveTo>
                    <a:pt x="5922" y="0"/>
                  </a:moveTo>
                  <a:cubicBezTo>
                    <a:pt x="5919" y="0"/>
                    <a:pt x="5915" y="1"/>
                    <a:pt x="5912" y="2"/>
                  </a:cubicBezTo>
                  <a:cubicBezTo>
                    <a:pt x="5896" y="6"/>
                    <a:pt x="5889" y="23"/>
                    <a:pt x="5893" y="38"/>
                  </a:cubicBezTo>
                  <a:cubicBezTo>
                    <a:pt x="5904" y="73"/>
                    <a:pt x="5916" y="111"/>
                    <a:pt x="5927" y="151"/>
                  </a:cubicBezTo>
                  <a:cubicBezTo>
                    <a:pt x="5930" y="164"/>
                    <a:pt x="5942" y="171"/>
                    <a:pt x="5954" y="171"/>
                  </a:cubicBezTo>
                  <a:cubicBezTo>
                    <a:pt x="5959" y="171"/>
                    <a:pt x="5963" y="170"/>
                    <a:pt x="5967" y="168"/>
                  </a:cubicBezTo>
                  <a:lnTo>
                    <a:pt x="5967" y="170"/>
                  </a:lnTo>
                  <a:cubicBezTo>
                    <a:pt x="5980" y="164"/>
                    <a:pt x="5986" y="149"/>
                    <a:pt x="5982" y="136"/>
                  </a:cubicBezTo>
                  <a:cubicBezTo>
                    <a:pt x="5973" y="96"/>
                    <a:pt x="5961" y="56"/>
                    <a:pt x="5950" y="21"/>
                  </a:cubicBezTo>
                  <a:cubicBezTo>
                    <a:pt x="5945" y="8"/>
                    <a:pt x="5934" y="0"/>
                    <a:pt x="5922" y="0"/>
                  </a:cubicBezTo>
                  <a:close/>
                  <a:moveTo>
                    <a:pt x="5994" y="268"/>
                  </a:moveTo>
                  <a:cubicBezTo>
                    <a:pt x="5976" y="268"/>
                    <a:pt x="5958" y="282"/>
                    <a:pt x="5965" y="305"/>
                  </a:cubicBezTo>
                  <a:cubicBezTo>
                    <a:pt x="5973" y="344"/>
                    <a:pt x="5980" y="382"/>
                    <a:pt x="5988" y="420"/>
                  </a:cubicBezTo>
                  <a:cubicBezTo>
                    <a:pt x="5990" y="433"/>
                    <a:pt x="6001" y="444"/>
                    <a:pt x="6016" y="444"/>
                  </a:cubicBezTo>
                  <a:cubicBezTo>
                    <a:pt x="6018" y="444"/>
                    <a:pt x="6020" y="443"/>
                    <a:pt x="6022" y="443"/>
                  </a:cubicBezTo>
                  <a:cubicBezTo>
                    <a:pt x="6024" y="443"/>
                    <a:pt x="6028" y="443"/>
                    <a:pt x="6030" y="441"/>
                  </a:cubicBezTo>
                  <a:lnTo>
                    <a:pt x="6030" y="441"/>
                  </a:lnTo>
                  <a:lnTo>
                    <a:pt x="6028" y="443"/>
                  </a:lnTo>
                  <a:cubicBezTo>
                    <a:pt x="6041" y="437"/>
                    <a:pt x="6049" y="422"/>
                    <a:pt x="6045" y="408"/>
                  </a:cubicBezTo>
                  <a:cubicBezTo>
                    <a:pt x="6038" y="370"/>
                    <a:pt x="6030" y="330"/>
                    <a:pt x="6022" y="292"/>
                  </a:cubicBezTo>
                  <a:cubicBezTo>
                    <a:pt x="6019" y="275"/>
                    <a:pt x="6007" y="268"/>
                    <a:pt x="5994" y="268"/>
                  </a:cubicBezTo>
                  <a:close/>
                  <a:moveTo>
                    <a:pt x="6043" y="543"/>
                  </a:moveTo>
                  <a:cubicBezTo>
                    <a:pt x="6026" y="543"/>
                    <a:pt x="6009" y="556"/>
                    <a:pt x="6013" y="578"/>
                  </a:cubicBezTo>
                  <a:cubicBezTo>
                    <a:pt x="6019" y="616"/>
                    <a:pt x="6024" y="656"/>
                    <a:pt x="6028" y="694"/>
                  </a:cubicBezTo>
                  <a:cubicBezTo>
                    <a:pt x="6030" y="710"/>
                    <a:pt x="6043" y="721"/>
                    <a:pt x="6057" y="721"/>
                  </a:cubicBezTo>
                  <a:cubicBezTo>
                    <a:pt x="6058" y="721"/>
                    <a:pt x="6059" y="721"/>
                    <a:pt x="6060" y="721"/>
                  </a:cubicBezTo>
                  <a:cubicBezTo>
                    <a:pt x="6064" y="719"/>
                    <a:pt x="6068" y="719"/>
                    <a:pt x="6070" y="717"/>
                  </a:cubicBezTo>
                  <a:lnTo>
                    <a:pt x="6070" y="719"/>
                  </a:lnTo>
                  <a:cubicBezTo>
                    <a:pt x="6081" y="714"/>
                    <a:pt x="6087" y="700"/>
                    <a:pt x="6087" y="689"/>
                  </a:cubicBezTo>
                  <a:cubicBezTo>
                    <a:pt x="6081" y="649"/>
                    <a:pt x="6078" y="611"/>
                    <a:pt x="6072" y="571"/>
                  </a:cubicBezTo>
                  <a:cubicBezTo>
                    <a:pt x="6070" y="552"/>
                    <a:pt x="6057" y="543"/>
                    <a:pt x="6043" y="543"/>
                  </a:cubicBezTo>
                  <a:close/>
                  <a:moveTo>
                    <a:pt x="6071" y="821"/>
                  </a:moveTo>
                  <a:cubicBezTo>
                    <a:pt x="6055" y="821"/>
                    <a:pt x="6038" y="833"/>
                    <a:pt x="6041" y="855"/>
                  </a:cubicBezTo>
                  <a:cubicBezTo>
                    <a:pt x="6043" y="893"/>
                    <a:pt x="6047" y="933"/>
                    <a:pt x="6047" y="971"/>
                  </a:cubicBezTo>
                  <a:cubicBezTo>
                    <a:pt x="6047" y="986"/>
                    <a:pt x="6060" y="1000"/>
                    <a:pt x="6078" y="1000"/>
                  </a:cubicBezTo>
                  <a:cubicBezTo>
                    <a:pt x="6081" y="1000"/>
                    <a:pt x="6085" y="998"/>
                    <a:pt x="6089" y="996"/>
                  </a:cubicBezTo>
                  <a:lnTo>
                    <a:pt x="6089" y="998"/>
                  </a:lnTo>
                  <a:cubicBezTo>
                    <a:pt x="6099" y="992"/>
                    <a:pt x="6106" y="982"/>
                    <a:pt x="6106" y="969"/>
                  </a:cubicBezTo>
                  <a:cubicBezTo>
                    <a:pt x="6104" y="929"/>
                    <a:pt x="6102" y="891"/>
                    <a:pt x="6101" y="851"/>
                  </a:cubicBezTo>
                  <a:cubicBezTo>
                    <a:pt x="6101" y="831"/>
                    <a:pt x="6086" y="821"/>
                    <a:pt x="6071" y="821"/>
                  </a:cubicBezTo>
                  <a:close/>
                  <a:moveTo>
                    <a:pt x="6078" y="1103"/>
                  </a:moveTo>
                  <a:cubicBezTo>
                    <a:pt x="6062" y="1103"/>
                    <a:pt x="6049" y="1116"/>
                    <a:pt x="6047" y="1131"/>
                  </a:cubicBezTo>
                  <a:cubicBezTo>
                    <a:pt x="6047" y="1169"/>
                    <a:pt x="6045" y="1209"/>
                    <a:pt x="6043" y="1247"/>
                  </a:cubicBezTo>
                  <a:cubicBezTo>
                    <a:pt x="6043" y="1265"/>
                    <a:pt x="6055" y="1278"/>
                    <a:pt x="6072" y="1278"/>
                  </a:cubicBezTo>
                  <a:cubicBezTo>
                    <a:pt x="6076" y="1278"/>
                    <a:pt x="6081" y="1278"/>
                    <a:pt x="6087" y="1276"/>
                  </a:cubicBezTo>
                  <a:lnTo>
                    <a:pt x="6085" y="1276"/>
                  </a:lnTo>
                  <a:cubicBezTo>
                    <a:pt x="6095" y="1272"/>
                    <a:pt x="6102" y="1263"/>
                    <a:pt x="6102" y="1251"/>
                  </a:cubicBezTo>
                  <a:cubicBezTo>
                    <a:pt x="6104" y="1211"/>
                    <a:pt x="6106" y="1171"/>
                    <a:pt x="6106" y="1133"/>
                  </a:cubicBezTo>
                  <a:cubicBezTo>
                    <a:pt x="6106" y="1116"/>
                    <a:pt x="6095" y="1103"/>
                    <a:pt x="6078" y="1103"/>
                  </a:cubicBezTo>
                  <a:close/>
                  <a:moveTo>
                    <a:pt x="6061" y="1381"/>
                  </a:moveTo>
                  <a:cubicBezTo>
                    <a:pt x="6047" y="1381"/>
                    <a:pt x="6034" y="1389"/>
                    <a:pt x="6032" y="1408"/>
                  </a:cubicBezTo>
                  <a:cubicBezTo>
                    <a:pt x="6028" y="1446"/>
                    <a:pt x="6024" y="1484"/>
                    <a:pt x="6019" y="1522"/>
                  </a:cubicBezTo>
                  <a:cubicBezTo>
                    <a:pt x="6015" y="1539"/>
                    <a:pt x="6026" y="1553"/>
                    <a:pt x="6041" y="1556"/>
                  </a:cubicBezTo>
                  <a:cubicBezTo>
                    <a:pt x="6047" y="1556"/>
                    <a:pt x="6055" y="1556"/>
                    <a:pt x="6059" y="1553"/>
                  </a:cubicBezTo>
                  <a:lnTo>
                    <a:pt x="6059" y="1555"/>
                  </a:lnTo>
                  <a:cubicBezTo>
                    <a:pt x="6068" y="1551"/>
                    <a:pt x="6074" y="1541"/>
                    <a:pt x="6076" y="1532"/>
                  </a:cubicBezTo>
                  <a:cubicBezTo>
                    <a:pt x="6081" y="1492"/>
                    <a:pt x="6087" y="1453"/>
                    <a:pt x="6091" y="1413"/>
                  </a:cubicBezTo>
                  <a:cubicBezTo>
                    <a:pt x="6093" y="1393"/>
                    <a:pt x="6077" y="1381"/>
                    <a:pt x="6061" y="1381"/>
                  </a:cubicBezTo>
                  <a:close/>
                  <a:moveTo>
                    <a:pt x="6020" y="1655"/>
                  </a:moveTo>
                  <a:cubicBezTo>
                    <a:pt x="6005" y="1655"/>
                    <a:pt x="5992" y="1666"/>
                    <a:pt x="5990" y="1680"/>
                  </a:cubicBezTo>
                  <a:cubicBezTo>
                    <a:pt x="5982" y="1719"/>
                    <a:pt x="5975" y="1757"/>
                    <a:pt x="5965" y="1795"/>
                  </a:cubicBezTo>
                  <a:cubicBezTo>
                    <a:pt x="5961" y="1810"/>
                    <a:pt x="5971" y="1825"/>
                    <a:pt x="5988" y="1829"/>
                  </a:cubicBezTo>
                  <a:cubicBezTo>
                    <a:pt x="5990" y="1830"/>
                    <a:pt x="5993" y="1830"/>
                    <a:pt x="5996" y="1830"/>
                  </a:cubicBezTo>
                  <a:cubicBezTo>
                    <a:pt x="6000" y="1830"/>
                    <a:pt x="6004" y="1829"/>
                    <a:pt x="6007" y="1827"/>
                  </a:cubicBezTo>
                  <a:lnTo>
                    <a:pt x="6007" y="1829"/>
                  </a:lnTo>
                  <a:cubicBezTo>
                    <a:pt x="6015" y="1823"/>
                    <a:pt x="6020" y="1816"/>
                    <a:pt x="6022" y="1806"/>
                  </a:cubicBezTo>
                  <a:cubicBezTo>
                    <a:pt x="6032" y="1768"/>
                    <a:pt x="6039" y="1730"/>
                    <a:pt x="6047" y="1692"/>
                  </a:cubicBezTo>
                  <a:cubicBezTo>
                    <a:pt x="6051" y="1675"/>
                    <a:pt x="6039" y="1659"/>
                    <a:pt x="6024" y="1656"/>
                  </a:cubicBezTo>
                  <a:cubicBezTo>
                    <a:pt x="6023" y="1655"/>
                    <a:pt x="6022" y="1655"/>
                    <a:pt x="6020" y="1655"/>
                  </a:cubicBezTo>
                  <a:close/>
                  <a:moveTo>
                    <a:pt x="5951" y="1927"/>
                  </a:moveTo>
                  <a:cubicBezTo>
                    <a:pt x="5939" y="1927"/>
                    <a:pt x="5928" y="1933"/>
                    <a:pt x="5923" y="1947"/>
                  </a:cubicBezTo>
                  <a:cubicBezTo>
                    <a:pt x="5912" y="1985"/>
                    <a:pt x="5900" y="2022"/>
                    <a:pt x="5889" y="2058"/>
                  </a:cubicBezTo>
                  <a:cubicBezTo>
                    <a:pt x="5883" y="2073"/>
                    <a:pt x="5891" y="2090"/>
                    <a:pt x="5906" y="2096"/>
                  </a:cubicBezTo>
                  <a:cubicBezTo>
                    <a:pt x="5909" y="2097"/>
                    <a:pt x="5913" y="2097"/>
                    <a:pt x="5916" y="2097"/>
                  </a:cubicBezTo>
                  <a:cubicBezTo>
                    <a:pt x="5921" y="2097"/>
                    <a:pt x="5926" y="2096"/>
                    <a:pt x="5929" y="2094"/>
                  </a:cubicBezTo>
                  <a:lnTo>
                    <a:pt x="5929" y="2096"/>
                  </a:lnTo>
                  <a:cubicBezTo>
                    <a:pt x="5937" y="2092"/>
                    <a:pt x="5942" y="2085"/>
                    <a:pt x="5944" y="2077"/>
                  </a:cubicBezTo>
                  <a:cubicBezTo>
                    <a:pt x="5956" y="2041"/>
                    <a:pt x="5969" y="2003"/>
                    <a:pt x="5980" y="1965"/>
                  </a:cubicBezTo>
                  <a:cubicBezTo>
                    <a:pt x="5987" y="1941"/>
                    <a:pt x="5969" y="1927"/>
                    <a:pt x="5951" y="1927"/>
                  </a:cubicBezTo>
                  <a:close/>
                  <a:moveTo>
                    <a:pt x="5857" y="2191"/>
                  </a:moveTo>
                  <a:cubicBezTo>
                    <a:pt x="5847" y="2191"/>
                    <a:pt x="5838" y="2196"/>
                    <a:pt x="5832" y="2207"/>
                  </a:cubicBezTo>
                  <a:cubicBezTo>
                    <a:pt x="5818" y="2243"/>
                    <a:pt x="5801" y="2279"/>
                    <a:pt x="5786" y="2313"/>
                  </a:cubicBezTo>
                  <a:cubicBezTo>
                    <a:pt x="5777" y="2334"/>
                    <a:pt x="5793" y="2355"/>
                    <a:pt x="5812" y="2355"/>
                  </a:cubicBezTo>
                  <a:cubicBezTo>
                    <a:pt x="5817" y="2355"/>
                    <a:pt x="5821" y="2354"/>
                    <a:pt x="5826" y="2352"/>
                  </a:cubicBezTo>
                  <a:lnTo>
                    <a:pt x="5826" y="2352"/>
                  </a:lnTo>
                  <a:lnTo>
                    <a:pt x="5824" y="2354"/>
                  </a:lnTo>
                  <a:cubicBezTo>
                    <a:pt x="5832" y="2352"/>
                    <a:pt x="5835" y="2346"/>
                    <a:pt x="5839" y="2338"/>
                  </a:cubicBezTo>
                  <a:cubicBezTo>
                    <a:pt x="5855" y="2302"/>
                    <a:pt x="5872" y="2266"/>
                    <a:pt x="5887" y="2230"/>
                  </a:cubicBezTo>
                  <a:cubicBezTo>
                    <a:pt x="5893" y="2207"/>
                    <a:pt x="5875" y="2191"/>
                    <a:pt x="5857" y="2191"/>
                  </a:cubicBezTo>
                  <a:close/>
                  <a:moveTo>
                    <a:pt x="5740" y="2442"/>
                  </a:moveTo>
                  <a:cubicBezTo>
                    <a:pt x="5730" y="2442"/>
                    <a:pt x="5719" y="2448"/>
                    <a:pt x="5713" y="2458"/>
                  </a:cubicBezTo>
                  <a:cubicBezTo>
                    <a:pt x="5696" y="2491"/>
                    <a:pt x="5677" y="2525"/>
                    <a:pt x="5656" y="2558"/>
                  </a:cubicBezTo>
                  <a:cubicBezTo>
                    <a:pt x="5649" y="2573"/>
                    <a:pt x="5652" y="2590"/>
                    <a:pt x="5668" y="2600"/>
                  </a:cubicBezTo>
                  <a:cubicBezTo>
                    <a:pt x="5671" y="2601"/>
                    <a:pt x="5676" y="2602"/>
                    <a:pt x="5681" y="2602"/>
                  </a:cubicBezTo>
                  <a:cubicBezTo>
                    <a:pt x="5686" y="2602"/>
                    <a:pt x="5691" y="2601"/>
                    <a:pt x="5694" y="2600"/>
                  </a:cubicBezTo>
                  <a:cubicBezTo>
                    <a:pt x="5700" y="2598"/>
                    <a:pt x="5704" y="2594"/>
                    <a:pt x="5708" y="2588"/>
                  </a:cubicBezTo>
                  <a:cubicBezTo>
                    <a:pt x="5727" y="2556"/>
                    <a:pt x="5748" y="2519"/>
                    <a:pt x="5767" y="2485"/>
                  </a:cubicBezTo>
                  <a:cubicBezTo>
                    <a:pt x="5773" y="2472"/>
                    <a:pt x="5769" y="2453"/>
                    <a:pt x="5753" y="2445"/>
                  </a:cubicBezTo>
                  <a:cubicBezTo>
                    <a:pt x="5749" y="2443"/>
                    <a:pt x="5745" y="2442"/>
                    <a:pt x="5740" y="2442"/>
                  </a:cubicBezTo>
                  <a:close/>
                  <a:moveTo>
                    <a:pt x="5590" y="2680"/>
                  </a:moveTo>
                  <a:cubicBezTo>
                    <a:pt x="5582" y="2680"/>
                    <a:pt x="5576" y="2683"/>
                    <a:pt x="5572" y="2691"/>
                  </a:cubicBezTo>
                  <a:cubicBezTo>
                    <a:pt x="5549" y="2723"/>
                    <a:pt x="5528" y="2756"/>
                    <a:pt x="5504" y="2786"/>
                  </a:cubicBezTo>
                  <a:cubicBezTo>
                    <a:pt x="5489" y="2807"/>
                    <a:pt x="5506" y="2833"/>
                    <a:pt x="5528" y="2833"/>
                  </a:cubicBezTo>
                  <a:cubicBezTo>
                    <a:pt x="5533" y="2833"/>
                    <a:pt x="5537" y="2832"/>
                    <a:pt x="5542" y="2830"/>
                  </a:cubicBezTo>
                  <a:lnTo>
                    <a:pt x="5542" y="2830"/>
                  </a:lnTo>
                  <a:lnTo>
                    <a:pt x="5540" y="2832"/>
                  </a:lnTo>
                  <a:cubicBezTo>
                    <a:pt x="5546" y="2828"/>
                    <a:pt x="5549" y="2825"/>
                    <a:pt x="5551" y="2821"/>
                  </a:cubicBezTo>
                  <a:cubicBezTo>
                    <a:pt x="5574" y="2788"/>
                    <a:pt x="5597" y="2756"/>
                    <a:pt x="5620" y="2723"/>
                  </a:cubicBezTo>
                  <a:cubicBezTo>
                    <a:pt x="5637" y="2705"/>
                    <a:pt x="5610" y="2680"/>
                    <a:pt x="5590" y="2680"/>
                  </a:cubicBezTo>
                  <a:close/>
                  <a:moveTo>
                    <a:pt x="33" y="2791"/>
                  </a:moveTo>
                  <a:cubicBezTo>
                    <a:pt x="28" y="2791"/>
                    <a:pt x="23" y="2793"/>
                    <a:pt x="17" y="2796"/>
                  </a:cubicBezTo>
                  <a:cubicBezTo>
                    <a:pt x="4" y="2805"/>
                    <a:pt x="0" y="2823"/>
                    <a:pt x="10" y="2836"/>
                  </a:cubicBezTo>
                  <a:cubicBezTo>
                    <a:pt x="12" y="2838"/>
                    <a:pt x="35" y="2874"/>
                    <a:pt x="80" y="2935"/>
                  </a:cubicBezTo>
                  <a:cubicBezTo>
                    <a:pt x="86" y="2943"/>
                    <a:pt x="95" y="2947"/>
                    <a:pt x="104" y="2947"/>
                  </a:cubicBezTo>
                  <a:cubicBezTo>
                    <a:pt x="109" y="2947"/>
                    <a:pt x="114" y="2945"/>
                    <a:pt x="118" y="2943"/>
                  </a:cubicBezTo>
                  <a:lnTo>
                    <a:pt x="118" y="2943"/>
                  </a:lnTo>
                  <a:lnTo>
                    <a:pt x="117" y="2945"/>
                  </a:lnTo>
                  <a:cubicBezTo>
                    <a:pt x="118" y="2943"/>
                    <a:pt x="120" y="2943"/>
                    <a:pt x="122" y="2941"/>
                  </a:cubicBezTo>
                  <a:cubicBezTo>
                    <a:pt x="134" y="2931"/>
                    <a:pt x="136" y="2912"/>
                    <a:pt x="126" y="2901"/>
                  </a:cubicBezTo>
                  <a:cubicBezTo>
                    <a:pt x="82" y="2842"/>
                    <a:pt x="59" y="2805"/>
                    <a:pt x="59" y="2805"/>
                  </a:cubicBezTo>
                  <a:cubicBezTo>
                    <a:pt x="53" y="2797"/>
                    <a:pt x="43" y="2791"/>
                    <a:pt x="33" y="2791"/>
                  </a:cubicBezTo>
                  <a:close/>
                  <a:moveTo>
                    <a:pt x="5428" y="2902"/>
                  </a:moveTo>
                  <a:cubicBezTo>
                    <a:pt x="5420" y="2902"/>
                    <a:pt x="5413" y="2905"/>
                    <a:pt x="5406" y="2912"/>
                  </a:cubicBezTo>
                  <a:cubicBezTo>
                    <a:pt x="5382" y="2943"/>
                    <a:pt x="5357" y="2971"/>
                    <a:pt x="5330" y="3000"/>
                  </a:cubicBezTo>
                  <a:cubicBezTo>
                    <a:pt x="5311" y="3021"/>
                    <a:pt x="5328" y="3049"/>
                    <a:pt x="5351" y="3049"/>
                  </a:cubicBezTo>
                  <a:cubicBezTo>
                    <a:pt x="5355" y="3049"/>
                    <a:pt x="5360" y="3048"/>
                    <a:pt x="5364" y="3046"/>
                  </a:cubicBezTo>
                  <a:lnTo>
                    <a:pt x="5364" y="3048"/>
                  </a:lnTo>
                  <a:cubicBezTo>
                    <a:pt x="5368" y="3046"/>
                    <a:pt x="5370" y="3044"/>
                    <a:pt x="5374" y="3040"/>
                  </a:cubicBezTo>
                  <a:cubicBezTo>
                    <a:pt x="5401" y="3011"/>
                    <a:pt x="5427" y="2981"/>
                    <a:pt x="5450" y="2950"/>
                  </a:cubicBezTo>
                  <a:cubicBezTo>
                    <a:pt x="5470" y="2928"/>
                    <a:pt x="5450" y="2902"/>
                    <a:pt x="5428" y="2902"/>
                  </a:cubicBezTo>
                  <a:close/>
                  <a:moveTo>
                    <a:pt x="206" y="3014"/>
                  </a:moveTo>
                  <a:cubicBezTo>
                    <a:pt x="184" y="3014"/>
                    <a:pt x="165" y="3040"/>
                    <a:pt x="183" y="3063"/>
                  </a:cubicBezTo>
                  <a:cubicBezTo>
                    <a:pt x="210" y="3092"/>
                    <a:pt x="235" y="3122"/>
                    <a:pt x="261" y="3153"/>
                  </a:cubicBezTo>
                  <a:cubicBezTo>
                    <a:pt x="267" y="3158"/>
                    <a:pt x="275" y="3161"/>
                    <a:pt x="283" y="3161"/>
                  </a:cubicBezTo>
                  <a:cubicBezTo>
                    <a:pt x="288" y="3161"/>
                    <a:pt x="293" y="3160"/>
                    <a:pt x="298" y="3158"/>
                  </a:cubicBezTo>
                  <a:lnTo>
                    <a:pt x="296" y="3158"/>
                  </a:lnTo>
                  <a:cubicBezTo>
                    <a:pt x="298" y="3158"/>
                    <a:pt x="302" y="3156"/>
                    <a:pt x="303" y="3154"/>
                  </a:cubicBezTo>
                  <a:cubicBezTo>
                    <a:pt x="315" y="3143"/>
                    <a:pt x="317" y="3124"/>
                    <a:pt x="305" y="3112"/>
                  </a:cubicBezTo>
                  <a:cubicBezTo>
                    <a:pt x="279" y="3084"/>
                    <a:pt x="252" y="3053"/>
                    <a:pt x="229" y="3025"/>
                  </a:cubicBezTo>
                  <a:cubicBezTo>
                    <a:pt x="222" y="3017"/>
                    <a:pt x="214" y="3014"/>
                    <a:pt x="206" y="3014"/>
                  </a:cubicBezTo>
                  <a:close/>
                  <a:moveTo>
                    <a:pt x="5240" y="3108"/>
                  </a:moveTo>
                  <a:cubicBezTo>
                    <a:pt x="5233" y="3108"/>
                    <a:pt x="5226" y="3110"/>
                    <a:pt x="5220" y="3116"/>
                  </a:cubicBezTo>
                  <a:cubicBezTo>
                    <a:pt x="5193" y="3145"/>
                    <a:pt x="5164" y="3172"/>
                    <a:pt x="5136" y="3196"/>
                  </a:cubicBezTo>
                  <a:cubicBezTo>
                    <a:pt x="5115" y="3216"/>
                    <a:pt x="5132" y="3247"/>
                    <a:pt x="5156" y="3247"/>
                  </a:cubicBezTo>
                  <a:cubicBezTo>
                    <a:pt x="5161" y="3247"/>
                    <a:pt x="5165" y="3246"/>
                    <a:pt x="5170" y="3244"/>
                  </a:cubicBezTo>
                  <a:lnTo>
                    <a:pt x="5168" y="3244"/>
                  </a:lnTo>
                  <a:cubicBezTo>
                    <a:pt x="5172" y="3244"/>
                    <a:pt x="5174" y="3242"/>
                    <a:pt x="5176" y="3240"/>
                  </a:cubicBezTo>
                  <a:cubicBezTo>
                    <a:pt x="5204" y="3214"/>
                    <a:pt x="5235" y="3187"/>
                    <a:pt x="5261" y="3158"/>
                  </a:cubicBezTo>
                  <a:cubicBezTo>
                    <a:pt x="5284" y="3138"/>
                    <a:pt x="5263" y="3108"/>
                    <a:pt x="5240" y="3108"/>
                  </a:cubicBezTo>
                  <a:close/>
                  <a:moveTo>
                    <a:pt x="396" y="3219"/>
                  </a:moveTo>
                  <a:cubicBezTo>
                    <a:pt x="373" y="3219"/>
                    <a:pt x="354" y="3248"/>
                    <a:pt x="374" y="3269"/>
                  </a:cubicBezTo>
                  <a:cubicBezTo>
                    <a:pt x="403" y="3297"/>
                    <a:pt x="431" y="3324"/>
                    <a:pt x="460" y="3353"/>
                  </a:cubicBezTo>
                  <a:cubicBezTo>
                    <a:pt x="464" y="3357"/>
                    <a:pt x="471" y="3360"/>
                    <a:pt x="478" y="3360"/>
                  </a:cubicBezTo>
                  <a:cubicBezTo>
                    <a:pt x="483" y="3360"/>
                    <a:pt x="488" y="3359"/>
                    <a:pt x="492" y="3357"/>
                  </a:cubicBezTo>
                  <a:lnTo>
                    <a:pt x="492" y="3358"/>
                  </a:lnTo>
                  <a:cubicBezTo>
                    <a:pt x="494" y="3357"/>
                    <a:pt x="498" y="3355"/>
                    <a:pt x="500" y="3351"/>
                  </a:cubicBezTo>
                  <a:cubicBezTo>
                    <a:pt x="511" y="3339"/>
                    <a:pt x="511" y="3320"/>
                    <a:pt x="500" y="3309"/>
                  </a:cubicBezTo>
                  <a:cubicBezTo>
                    <a:pt x="471" y="3282"/>
                    <a:pt x="443" y="3256"/>
                    <a:pt x="416" y="3229"/>
                  </a:cubicBezTo>
                  <a:cubicBezTo>
                    <a:pt x="410" y="3222"/>
                    <a:pt x="402" y="3219"/>
                    <a:pt x="396" y="3219"/>
                  </a:cubicBezTo>
                  <a:close/>
                  <a:moveTo>
                    <a:pt x="5035" y="3295"/>
                  </a:moveTo>
                  <a:cubicBezTo>
                    <a:pt x="5029" y="3295"/>
                    <a:pt x="5022" y="3297"/>
                    <a:pt x="5015" y="3303"/>
                  </a:cubicBezTo>
                  <a:cubicBezTo>
                    <a:pt x="4987" y="3328"/>
                    <a:pt x="4956" y="3351"/>
                    <a:pt x="4926" y="3376"/>
                  </a:cubicBezTo>
                  <a:cubicBezTo>
                    <a:pt x="4901" y="3394"/>
                    <a:pt x="4917" y="3428"/>
                    <a:pt x="4943" y="3428"/>
                  </a:cubicBezTo>
                  <a:cubicBezTo>
                    <a:pt x="4947" y="3428"/>
                    <a:pt x="4952" y="3427"/>
                    <a:pt x="4956" y="3425"/>
                  </a:cubicBezTo>
                  <a:lnTo>
                    <a:pt x="4956" y="3423"/>
                  </a:lnTo>
                  <a:cubicBezTo>
                    <a:pt x="4958" y="3423"/>
                    <a:pt x="4960" y="3423"/>
                    <a:pt x="4962" y="3421"/>
                  </a:cubicBezTo>
                  <a:cubicBezTo>
                    <a:pt x="4993" y="3397"/>
                    <a:pt x="5023" y="3372"/>
                    <a:pt x="5054" y="3347"/>
                  </a:cubicBezTo>
                  <a:cubicBezTo>
                    <a:pt x="5078" y="3328"/>
                    <a:pt x="5059" y="3295"/>
                    <a:pt x="5035" y="3295"/>
                  </a:cubicBezTo>
                  <a:close/>
                  <a:moveTo>
                    <a:pt x="600" y="3410"/>
                  </a:moveTo>
                  <a:cubicBezTo>
                    <a:pt x="576" y="3410"/>
                    <a:pt x="557" y="3442"/>
                    <a:pt x="580" y="3461"/>
                  </a:cubicBezTo>
                  <a:cubicBezTo>
                    <a:pt x="610" y="3488"/>
                    <a:pt x="641" y="3515"/>
                    <a:pt x="671" y="3538"/>
                  </a:cubicBezTo>
                  <a:cubicBezTo>
                    <a:pt x="676" y="3542"/>
                    <a:pt x="683" y="3545"/>
                    <a:pt x="689" y="3545"/>
                  </a:cubicBezTo>
                  <a:cubicBezTo>
                    <a:pt x="694" y="3545"/>
                    <a:pt x="698" y="3544"/>
                    <a:pt x="702" y="3542"/>
                  </a:cubicBezTo>
                  <a:lnTo>
                    <a:pt x="702" y="3543"/>
                  </a:lnTo>
                  <a:cubicBezTo>
                    <a:pt x="706" y="3542"/>
                    <a:pt x="710" y="3538"/>
                    <a:pt x="711" y="3534"/>
                  </a:cubicBezTo>
                  <a:cubicBezTo>
                    <a:pt x="721" y="3521"/>
                    <a:pt x="719" y="3503"/>
                    <a:pt x="708" y="3492"/>
                  </a:cubicBezTo>
                  <a:cubicBezTo>
                    <a:pt x="677" y="3469"/>
                    <a:pt x="647" y="3442"/>
                    <a:pt x="618" y="3418"/>
                  </a:cubicBezTo>
                  <a:cubicBezTo>
                    <a:pt x="612" y="3412"/>
                    <a:pt x="606" y="3410"/>
                    <a:pt x="600" y="3410"/>
                  </a:cubicBezTo>
                  <a:close/>
                  <a:moveTo>
                    <a:pt x="4813" y="3466"/>
                  </a:moveTo>
                  <a:cubicBezTo>
                    <a:pt x="4808" y="3466"/>
                    <a:pt x="4802" y="3467"/>
                    <a:pt x="4796" y="3471"/>
                  </a:cubicBezTo>
                  <a:cubicBezTo>
                    <a:pt x="4766" y="3492"/>
                    <a:pt x="4733" y="3515"/>
                    <a:pt x="4701" y="3536"/>
                  </a:cubicBezTo>
                  <a:cubicBezTo>
                    <a:pt x="4673" y="3552"/>
                    <a:pt x="4690" y="3591"/>
                    <a:pt x="4716" y="3591"/>
                  </a:cubicBezTo>
                  <a:cubicBezTo>
                    <a:pt x="4721" y="3591"/>
                    <a:pt x="4726" y="3590"/>
                    <a:pt x="4731" y="3587"/>
                  </a:cubicBezTo>
                  <a:lnTo>
                    <a:pt x="4733" y="3585"/>
                  </a:lnTo>
                  <a:cubicBezTo>
                    <a:pt x="4766" y="3563"/>
                    <a:pt x="4800" y="3540"/>
                    <a:pt x="4830" y="3519"/>
                  </a:cubicBezTo>
                  <a:cubicBezTo>
                    <a:pt x="4856" y="3500"/>
                    <a:pt x="4838" y="3466"/>
                    <a:pt x="4813" y="3466"/>
                  </a:cubicBezTo>
                  <a:close/>
                  <a:moveTo>
                    <a:pt x="817" y="3585"/>
                  </a:moveTo>
                  <a:cubicBezTo>
                    <a:pt x="808" y="3585"/>
                    <a:pt x="799" y="3589"/>
                    <a:pt x="793" y="3597"/>
                  </a:cubicBezTo>
                  <a:cubicBezTo>
                    <a:pt x="784" y="3610"/>
                    <a:pt x="788" y="3629"/>
                    <a:pt x="799" y="3639"/>
                  </a:cubicBezTo>
                  <a:cubicBezTo>
                    <a:pt x="832" y="3662"/>
                    <a:pt x="864" y="3685"/>
                    <a:pt x="895" y="3707"/>
                  </a:cubicBezTo>
                  <a:cubicBezTo>
                    <a:pt x="900" y="3711"/>
                    <a:pt x="906" y="3712"/>
                    <a:pt x="911" y="3712"/>
                  </a:cubicBezTo>
                  <a:cubicBezTo>
                    <a:pt x="916" y="3712"/>
                    <a:pt x="921" y="3711"/>
                    <a:pt x="925" y="3709"/>
                  </a:cubicBezTo>
                  <a:lnTo>
                    <a:pt x="925" y="3711"/>
                  </a:lnTo>
                  <a:cubicBezTo>
                    <a:pt x="931" y="3707"/>
                    <a:pt x="935" y="3704"/>
                    <a:pt x="938" y="3700"/>
                  </a:cubicBezTo>
                  <a:cubicBezTo>
                    <a:pt x="946" y="3686"/>
                    <a:pt x="944" y="3667"/>
                    <a:pt x="931" y="3658"/>
                  </a:cubicBezTo>
                  <a:cubicBezTo>
                    <a:pt x="898" y="3637"/>
                    <a:pt x="866" y="3616"/>
                    <a:pt x="835" y="3591"/>
                  </a:cubicBezTo>
                  <a:cubicBezTo>
                    <a:pt x="830" y="3587"/>
                    <a:pt x="823" y="3585"/>
                    <a:pt x="817" y="3585"/>
                  </a:cubicBezTo>
                  <a:close/>
                  <a:moveTo>
                    <a:pt x="4583" y="3617"/>
                  </a:moveTo>
                  <a:cubicBezTo>
                    <a:pt x="4578" y="3617"/>
                    <a:pt x="4573" y="3618"/>
                    <a:pt x="4567" y="3622"/>
                  </a:cubicBezTo>
                  <a:cubicBezTo>
                    <a:pt x="4533" y="3641"/>
                    <a:pt x="4501" y="3662"/>
                    <a:pt x="4466" y="3681"/>
                  </a:cubicBezTo>
                  <a:cubicBezTo>
                    <a:pt x="4437" y="3695"/>
                    <a:pt x="4452" y="3736"/>
                    <a:pt x="4478" y="3736"/>
                  </a:cubicBezTo>
                  <a:cubicBezTo>
                    <a:pt x="4483" y="3736"/>
                    <a:pt x="4488" y="3735"/>
                    <a:pt x="4493" y="3732"/>
                  </a:cubicBezTo>
                  <a:lnTo>
                    <a:pt x="4495" y="3730"/>
                  </a:lnTo>
                  <a:cubicBezTo>
                    <a:pt x="4529" y="3711"/>
                    <a:pt x="4564" y="3692"/>
                    <a:pt x="4598" y="3671"/>
                  </a:cubicBezTo>
                  <a:cubicBezTo>
                    <a:pt x="4625" y="3655"/>
                    <a:pt x="4608" y="3617"/>
                    <a:pt x="4583" y="3617"/>
                  </a:cubicBezTo>
                  <a:close/>
                  <a:moveTo>
                    <a:pt x="1045" y="3742"/>
                  </a:moveTo>
                  <a:cubicBezTo>
                    <a:pt x="1019" y="3742"/>
                    <a:pt x="1002" y="3781"/>
                    <a:pt x="1032" y="3797"/>
                  </a:cubicBezTo>
                  <a:cubicBezTo>
                    <a:pt x="1066" y="3818"/>
                    <a:pt x="1101" y="3839"/>
                    <a:pt x="1133" y="3858"/>
                  </a:cubicBezTo>
                  <a:cubicBezTo>
                    <a:pt x="1138" y="3861"/>
                    <a:pt x="1142" y="3862"/>
                    <a:pt x="1147" y="3862"/>
                  </a:cubicBezTo>
                  <a:cubicBezTo>
                    <a:pt x="1152" y="3862"/>
                    <a:pt x="1157" y="3861"/>
                    <a:pt x="1162" y="3858"/>
                  </a:cubicBezTo>
                  <a:lnTo>
                    <a:pt x="1162" y="3860"/>
                  </a:lnTo>
                  <a:cubicBezTo>
                    <a:pt x="1165" y="3856"/>
                    <a:pt x="1171" y="3852"/>
                    <a:pt x="1173" y="3847"/>
                  </a:cubicBezTo>
                  <a:cubicBezTo>
                    <a:pt x="1181" y="3833"/>
                    <a:pt x="1177" y="3816"/>
                    <a:pt x="1163" y="3807"/>
                  </a:cubicBezTo>
                  <a:cubicBezTo>
                    <a:pt x="1129" y="3788"/>
                    <a:pt x="1095" y="3768"/>
                    <a:pt x="1062" y="3747"/>
                  </a:cubicBezTo>
                  <a:cubicBezTo>
                    <a:pt x="1056" y="3744"/>
                    <a:pt x="1051" y="3742"/>
                    <a:pt x="1045" y="3742"/>
                  </a:cubicBezTo>
                  <a:close/>
                  <a:moveTo>
                    <a:pt x="4340" y="3754"/>
                  </a:moveTo>
                  <a:cubicBezTo>
                    <a:pt x="4335" y="3754"/>
                    <a:pt x="4330" y="3755"/>
                    <a:pt x="4325" y="3757"/>
                  </a:cubicBezTo>
                  <a:cubicBezTo>
                    <a:pt x="4308" y="3767"/>
                    <a:pt x="4289" y="3776"/>
                    <a:pt x="4270" y="3786"/>
                  </a:cubicBezTo>
                  <a:lnTo>
                    <a:pt x="4222" y="3809"/>
                  </a:lnTo>
                  <a:cubicBezTo>
                    <a:pt x="4191" y="3825"/>
                    <a:pt x="4206" y="3865"/>
                    <a:pt x="4233" y="3865"/>
                  </a:cubicBezTo>
                  <a:cubicBezTo>
                    <a:pt x="4238" y="3865"/>
                    <a:pt x="4242" y="3864"/>
                    <a:pt x="4247" y="3862"/>
                  </a:cubicBezTo>
                  <a:lnTo>
                    <a:pt x="4295" y="3839"/>
                  </a:lnTo>
                  <a:cubicBezTo>
                    <a:pt x="4316" y="3828"/>
                    <a:pt x="4335" y="3818"/>
                    <a:pt x="4352" y="3809"/>
                  </a:cubicBezTo>
                  <a:cubicBezTo>
                    <a:pt x="4381" y="3794"/>
                    <a:pt x="4367" y="3754"/>
                    <a:pt x="4340" y="3754"/>
                  </a:cubicBezTo>
                  <a:close/>
                  <a:moveTo>
                    <a:pt x="4091" y="3874"/>
                  </a:moveTo>
                  <a:cubicBezTo>
                    <a:pt x="4086" y="3874"/>
                    <a:pt x="4082" y="3875"/>
                    <a:pt x="4077" y="3877"/>
                  </a:cubicBezTo>
                  <a:cubicBezTo>
                    <a:pt x="4041" y="3892"/>
                    <a:pt x="4005" y="3910"/>
                    <a:pt x="3970" y="3923"/>
                  </a:cubicBezTo>
                  <a:cubicBezTo>
                    <a:pt x="3938" y="3937"/>
                    <a:pt x="3951" y="3980"/>
                    <a:pt x="3980" y="3980"/>
                  </a:cubicBezTo>
                  <a:cubicBezTo>
                    <a:pt x="3984" y="3980"/>
                    <a:pt x="3987" y="3980"/>
                    <a:pt x="3991" y="3978"/>
                  </a:cubicBezTo>
                  <a:cubicBezTo>
                    <a:pt x="4028" y="3961"/>
                    <a:pt x="4064" y="3946"/>
                    <a:pt x="4100" y="3931"/>
                  </a:cubicBezTo>
                  <a:lnTo>
                    <a:pt x="4102" y="3931"/>
                  </a:lnTo>
                  <a:cubicBezTo>
                    <a:pt x="4132" y="3916"/>
                    <a:pt x="4117" y="3874"/>
                    <a:pt x="4091" y="3874"/>
                  </a:cubicBezTo>
                  <a:close/>
                  <a:moveTo>
                    <a:pt x="1287" y="3878"/>
                  </a:moveTo>
                  <a:cubicBezTo>
                    <a:pt x="1261" y="3878"/>
                    <a:pt x="1244" y="3920"/>
                    <a:pt x="1278" y="3934"/>
                  </a:cubicBezTo>
                  <a:cubicBezTo>
                    <a:pt x="1312" y="3953"/>
                    <a:pt x="1348" y="3971"/>
                    <a:pt x="1383" y="3986"/>
                  </a:cubicBezTo>
                  <a:cubicBezTo>
                    <a:pt x="1388" y="3988"/>
                    <a:pt x="1392" y="3989"/>
                    <a:pt x="1396" y="3989"/>
                  </a:cubicBezTo>
                  <a:cubicBezTo>
                    <a:pt x="1400" y="3989"/>
                    <a:pt x="1405" y="3988"/>
                    <a:pt x="1409" y="3986"/>
                  </a:cubicBezTo>
                  <a:lnTo>
                    <a:pt x="1409" y="3986"/>
                  </a:lnTo>
                  <a:lnTo>
                    <a:pt x="1408" y="3988"/>
                  </a:lnTo>
                  <a:cubicBezTo>
                    <a:pt x="1415" y="3984"/>
                    <a:pt x="1419" y="3978"/>
                    <a:pt x="1423" y="3973"/>
                  </a:cubicBezTo>
                  <a:cubicBezTo>
                    <a:pt x="1429" y="3957"/>
                    <a:pt x="1423" y="3940"/>
                    <a:pt x="1408" y="3932"/>
                  </a:cubicBezTo>
                  <a:cubicBezTo>
                    <a:pt x="1373" y="3917"/>
                    <a:pt x="1339" y="3900"/>
                    <a:pt x="1303" y="3883"/>
                  </a:cubicBezTo>
                  <a:cubicBezTo>
                    <a:pt x="1297" y="3880"/>
                    <a:pt x="1292" y="3878"/>
                    <a:pt x="1287" y="3878"/>
                  </a:cubicBezTo>
                  <a:close/>
                  <a:moveTo>
                    <a:pt x="3834" y="3977"/>
                  </a:moveTo>
                  <a:cubicBezTo>
                    <a:pt x="3830" y="3977"/>
                    <a:pt x="3826" y="3978"/>
                    <a:pt x="3822" y="3980"/>
                  </a:cubicBezTo>
                  <a:cubicBezTo>
                    <a:pt x="3785" y="3993"/>
                    <a:pt x="3747" y="4007"/>
                    <a:pt x="3711" y="4020"/>
                  </a:cubicBezTo>
                  <a:cubicBezTo>
                    <a:pt x="3681" y="4032"/>
                    <a:pt x="3693" y="4077"/>
                    <a:pt x="3722" y="4077"/>
                  </a:cubicBezTo>
                  <a:cubicBezTo>
                    <a:pt x="3725" y="4077"/>
                    <a:pt x="3727" y="4076"/>
                    <a:pt x="3730" y="4075"/>
                  </a:cubicBezTo>
                  <a:cubicBezTo>
                    <a:pt x="3766" y="4062"/>
                    <a:pt x="3805" y="4049"/>
                    <a:pt x="3841" y="4035"/>
                  </a:cubicBezTo>
                  <a:lnTo>
                    <a:pt x="3845" y="4035"/>
                  </a:lnTo>
                  <a:lnTo>
                    <a:pt x="3845" y="4034"/>
                  </a:lnTo>
                  <a:cubicBezTo>
                    <a:pt x="3876" y="4020"/>
                    <a:pt x="3861" y="3977"/>
                    <a:pt x="3834" y="3977"/>
                  </a:cubicBezTo>
                  <a:close/>
                  <a:moveTo>
                    <a:pt x="1542" y="3995"/>
                  </a:moveTo>
                  <a:cubicBezTo>
                    <a:pt x="1514" y="3995"/>
                    <a:pt x="1500" y="4039"/>
                    <a:pt x="1531" y="4051"/>
                  </a:cubicBezTo>
                  <a:cubicBezTo>
                    <a:pt x="1570" y="4066"/>
                    <a:pt x="1606" y="4079"/>
                    <a:pt x="1642" y="4093"/>
                  </a:cubicBezTo>
                  <a:cubicBezTo>
                    <a:pt x="1646" y="4095"/>
                    <a:pt x="1650" y="4096"/>
                    <a:pt x="1654" y="4096"/>
                  </a:cubicBezTo>
                  <a:cubicBezTo>
                    <a:pt x="1659" y="4096"/>
                    <a:pt x="1663" y="4095"/>
                    <a:pt x="1667" y="4093"/>
                  </a:cubicBezTo>
                  <a:lnTo>
                    <a:pt x="1665" y="4093"/>
                  </a:lnTo>
                  <a:cubicBezTo>
                    <a:pt x="1690" y="4079"/>
                    <a:pt x="1686" y="4047"/>
                    <a:pt x="1663" y="4037"/>
                  </a:cubicBezTo>
                  <a:cubicBezTo>
                    <a:pt x="1625" y="4026"/>
                    <a:pt x="1591" y="4011"/>
                    <a:pt x="1554" y="3997"/>
                  </a:cubicBezTo>
                  <a:cubicBezTo>
                    <a:pt x="1550" y="3995"/>
                    <a:pt x="1546" y="3995"/>
                    <a:pt x="1542" y="3995"/>
                  </a:cubicBezTo>
                  <a:close/>
                  <a:moveTo>
                    <a:pt x="3568" y="4067"/>
                  </a:moveTo>
                  <a:cubicBezTo>
                    <a:pt x="3565" y="4067"/>
                    <a:pt x="3562" y="4067"/>
                    <a:pt x="3559" y="4068"/>
                  </a:cubicBezTo>
                  <a:cubicBezTo>
                    <a:pt x="3522" y="4079"/>
                    <a:pt x="3484" y="4091"/>
                    <a:pt x="3448" y="4100"/>
                  </a:cubicBezTo>
                  <a:cubicBezTo>
                    <a:pt x="3413" y="4109"/>
                    <a:pt x="3421" y="4159"/>
                    <a:pt x="3453" y="4159"/>
                  </a:cubicBezTo>
                  <a:cubicBezTo>
                    <a:pt x="3456" y="4159"/>
                    <a:pt x="3458" y="4158"/>
                    <a:pt x="3461" y="4157"/>
                  </a:cubicBezTo>
                  <a:cubicBezTo>
                    <a:pt x="3499" y="4148"/>
                    <a:pt x="3538" y="4137"/>
                    <a:pt x="3576" y="4125"/>
                  </a:cubicBezTo>
                  <a:cubicBezTo>
                    <a:pt x="3578" y="4125"/>
                    <a:pt x="3580" y="4123"/>
                    <a:pt x="3581" y="4123"/>
                  </a:cubicBezTo>
                  <a:cubicBezTo>
                    <a:pt x="3611" y="4109"/>
                    <a:pt x="3598" y="4067"/>
                    <a:pt x="3568" y="4067"/>
                  </a:cubicBezTo>
                  <a:close/>
                  <a:moveTo>
                    <a:pt x="1806" y="4085"/>
                  </a:moveTo>
                  <a:cubicBezTo>
                    <a:pt x="1775" y="4085"/>
                    <a:pt x="1764" y="4134"/>
                    <a:pt x="1798" y="4144"/>
                  </a:cubicBezTo>
                  <a:cubicBezTo>
                    <a:pt x="1837" y="4156"/>
                    <a:pt x="1875" y="4165"/>
                    <a:pt x="1913" y="4175"/>
                  </a:cubicBezTo>
                  <a:cubicBezTo>
                    <a:pt x="1916" y="4175"/>
                    <a:pt x="1919" y="4176"/>
                    <a:pt x="1922" y="4176"/>
                  </a:cubicBezTo>
                  <a:cubicBezTo>
                    <a:pt x="1926" y="4176"/>
                    <a:pt x="1929" y="4175"/>
                    <a:pt x="1934" y="4173"/>
                  </a:cubicBezTo>
                  <a:cubicBezTo>
                    <a:pt x="1957" y="4161"/>
                    <a:pt x="1953" y="4125"/>
                    <a:pt x="1926" y="4117"/>
                  </a:cubicBezTo>
                  <a:cubicBezTo>
                    <a:pt x="1890" y="4108"/>
                    <a:pt x="1852" y="4098"/>
                    <a:pt x="1816" y="4087"/>
                  </a:cubicBezTo>
                  <a:cubicBezTo>
                    <a:pt x="1812" y="4086"/>
                    <a:pt x="1809" y="4085"/>
                    <a:pt x="1806" y="4085"/>
                  </a:cubicBezTo>
                  <a:close/>
                  <a:moveTo>
                    <a:pt x="3300" y="4136"/>
                  </a:moveTo>
                  <a:cubicBezTo>
                    <a:pt x="3298" y="4136"/>
                    <a:pt x="3296" y="4136"/>
                    <a:pt x="3293" y="4137"/>
                  </a:cubicBezTo>
                  <a:cubicBezTo>
                    <a:pt x="3255" y="4144"/>
                    <a:pt x="3217" y="4152"/>
                    <a:pt x="3179" y="4159"/>
                  </a:cubicBezTo>
                  <a:cubicBezTo>
                    <a:pt x="3143" y="4165"/>
                    <a:pt x="3149" y="4217"/>
                    <a:pt x="3182" y="4217"/>
                  </a:cubicBezTo>
                  <a:cubicBezTo>
                    <a:pt x="3184" y="4217"/>
                    <a:pt x="3186" y="4217"/>
                    <a:pt x="3189" y="4217"/>
                  </a:cubicBezTo>
                  <a:cubicBezTo>
                    <a:pt x="3227" y="4211"/>
                    <a:pt x="3267" y="4203"/>
                    <a:pt x="3305" y="4194"/>
                  </a:cubicBezTo>
                  <a:cubicBezTo>
                    <a:pt x="3307" y="4194"/>
                    <a:pt x="3309" y="4194"/>
                    <a:pt x="3313" y="4192"/>
                  </a:cubicBezTo>
                  <a:cubicBezTo>
                    <a:pt x="3341" y="4178"/>
                    <a:pt x="3328" y="4136"/>
                    <a:pt x="3300" y="4136"/>
                  </a:cubicBezTo>
                  <a:close/>
                  <a:moveTo>
                    <a:pt x="2076" y="4153"/>
                  </a:moveTo>
                  <a:cubicBezTo>
                    <a:pt x="2043" y="4153"/>
                    <a:pt x="2035" y="4204"/>
                    <a:pt x="2071" y="4211"/>
                  </a:cubicBezTo>
                  <a:cubicBezTo>
                    <a:pt x="2109" y="4219"/>
                    <a:pt x="2149" y="4224"/>
                    <a:pt x="2189" y="4230"/>
                  </a:cubicBezTo>
                  <a:cubicBezTo>
                    <a:pt x="2191" y="4231"/>
                    <a:pt x="2193" y="4231"/>
                    <a:pt x="2194" y="4231"/>
                  </a:cubicBezTo>
                  <a:cubicBezTo>
                    <a:pt x="2198" y="4231"/>
                    <a:pt x="2202" y="4229"/>
                    <a:pt x="2207" y="4228"/>
                  </a:cubicBezTo>
                  <a:cubicBezTo>
                    <a:pt x="2231" y="4215"/>
                    <a:pt x="2226" y="4177"/>
                    <a:pt x="2197" y="4173"/>
                  </a:cubicBezTo>
                  <a:cubicBezTo>
                    <a:pt x="2159" y="4167"/>
                    <a:pt x="2121" y="4159"/>
                    <a:pt x="2083" y="4154"/>
                  </a:cubicBezTo>
                  <a:cubicBezTo>
                    <a:pt x="2080" y="4153"/>
                    <a:pt x="2078" y="4153"/>
                    <a:pt x="2076" y="4153"/>
                  </a:cubicBezTo>
                  <a:close/>
                  <a:moveTo>
                    <a:pt x="3025" y="4182"/>
                  </a:moveTo>
                  <a:cubicBezTo>
                    <a:pt x="3023" y="4182"/>
                    <a:pt x="3022" y="4182"/>
                    <a:pt x="3021" y="4182"/>
                  </a:cubicBezTo>
                  <a:cubicBezTo>
                    <a:pt x="2983" y="4188"/>
                    <a:pt x="2945" y="4192"/>
                    <a:pt x="2904" y="4196"/>
                  </a:cubicBezTo>
                  <a:cubicBezTo>
                    <a:pt x="2870" y="4201"/>
                    <a:pt x="2874" y="4255"/>
                    <a:pt x="2910" y="4255"/>
                  </a:cubicBezTo>
                  <a:cubicBezTo>
                    <a:pt x="2950" y="4251"/>
                    <a:pt x="2988" y="4247"/>
                    <a:pt x="3028" y="4241"/>
                  </a:cubicBezTo>
                  <a:cubicBezTo>
                    <a:pt x="3032" y="4241"/>
                    <a:pt x="3034" y="4239"/>
                    <a:pt x="3038" y="4238"/>
                  </a:cubicBezTo>
                  <a:cubicBezTo>
                    <a:pt x="3067" y="4225"/>
                    <a:pt x="3054" y="4182"/>
                    <a:pt x="3025" y="4182"/>
                  </a:cubicBezTo>
                  <a:close/>
                  <a:moveTo>
                    <a:pt x="2350" y="4192"/>
                  </a:moveTo>
                  <a:cubicBezTo>
                    <a:pt x="2315" y="4192"/>
                    <a:pt x="2311" y="4247"/>
                    <a:pt x="2350" y="4251"/>
                  </a:cubicBezTo>
                  <a:cubicBezTo>
                    <a:pt x="2390" y="4255"/>
                    <a:pt x="2428" y="4259"/>
                    <a:pt x="2468" y="4260"/>
                  </a:cubicBezTo>
                  <a:cubicBezTo>
                    <a:pt x="2474" y="4260"/>
                    <a:pt x="2477" y="4259"/>
                    <a:pt x="2483" y="4257"/>
                  </a:cubicBezTo>
                  <a:lnTo>
                    <a:pt x="2481" y="4257"/>
                  </a:lnTo>
                  <a:cubicBezTo>
                    <a:pt x="2508" y="4243"/>
                    <a:pt x="2500" y="4203"/>
                    <a:pt x="2470" y="4201"/>
                  </a:cubicBezTo>
                  <a:cubicBezTo>
                    <a:pt x="2432" y="4199"/>
                    <a:pt x="2393" y="4196"/>
                    <a:pt x="2353" y="4192"/>
                  </a:cubicBezTo>
                  <a:cubicBezTo>
                    <a:pt x="2352" y="4192"/>
                    <a:pt x="2351" y="4192"/>
                    <a:pt x="2350" y="4192"/>
                  </a:cubicBezTo>
                  <a:close/>
                  <a:moveTo>
                    <a:pt x="2748" y="4205"/>
                  </a:moveTo>
                  <a:cubicBezTo>
                    <a:pt x="2748" y="4205"/>
                    <a:pt x="2747" y="4205"/>
                    <a:pt x="2746" y="4205"/>
                  </a:cubicBezTo>
                  <a:cubicBezTo>
                    <a:pt x="2706" y="4207"/>
                    <a:pt x="2668" y="4207"/>
                    <a:pt x="2630" y="4207"/>
                  </a:cubicBezTo>
                  <a:cubicBezTo>
                    <a:pt x="2590" y="4207"/>
                    <a:pt x="2590" y="4266"/>
                    <a:pt x="2630" y="4266"/>
                  </a:cubicBezTo>
                  <a:cubicBezTo>
                    <a:pt x="2670" y="4266"/>
                    <a:pt x="2710" y="4264"/>
                    <a:pt x="2748" y="4264"/>
                  </a:cubicBezTo>
                  <a:cubicBezTo>
                    <a:pt x="2754" y="4262"/>
                    <a:pt x="2758" y="4262"/>
                    <a:pt x="2761" y="4260"/>
                  </a:cubicBezTo>
                  <a:lnTo>
                    <a:pt x="2760" y="4260"/>
                  </a:lnTo>
                  <a:cubicBezTo>
                    <a:pt x="2788" y="4246"/>
                    <a:pt x="2777" y="4205"/>
                    <a:pt x="2748" y="4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1867874" y="2998299"/>
              <a:ext cx="76864" cy="43899"/>
            </a:xfrm>
            <a:custGeom>
              <a:avLst/>
              <a:gdLst/>
              <a:ahLst/>
              <a:cxnLst/>
              <a:rect l="l" t="t" r="r" b="b"/>
              <a:pathLst>
                <a:path w="949" h="542" extrusionOk="0">
                  <a:moveTo>
                    <a:pt x="497" y="0"/>
                  </a:moveTo>
                  <a:cubicBezTo>
                    <a:pt x="477" y="0"/>
                    <a:pt x="456" y="2"/>
                    <a:pt x="435" y="5"/>
                  </a:cubicBezTo>
                  <a:cubicBezTo>
                    <a:pt x="182" y="43"/>
                    <a:pt x="1" y="213"/>
                    <a:pt x="10" y="392"/>
                  </a:cubicBezTo>
                  <a:cubicBezTo>
                    <a:pt x="17" y="516"/>
                    <a:pt x="104" y="542"/>
                    <a:pt x="178" y="542"/>
                  </a:cubicBezTo>
                  <a:cubicBezTo>
                    <a:pt x="232" y="542"/>
                    <a:pt x="279" y="527"/>
                    <a:pt x="279" y="527"/>
                  </a:cubicBezTo>
                  <a:cubicBezTo>
                    <a:pt x="279" y="527"/>
                    <a:pt x="279" y="527"/>
                    <a:pt x="279" y="527"/>
                  </a:cubicBezTo>
                  <a:cubicBezTo>
                    <a:pt x="285" y="527"/>
                    <a:pt x="413" y="525"/>
                    <a:pt x="689" y="371"/>
                  </a:cubicBezTo>
                  <a:cubicBezTo>
                    <a:pt x="948" y="225"/>
                    <a:pt x="746" y="0"/>
                    <a:pt x="497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2110611" y="2873570"/>
              <a:ext cx="72734" cy="50541"/>
            </a:xfrm>
            <a:custGeom>
              <a:avLst/>
              <a:gdLst/>
              <a:ahLst/>
              <a:cxnLst/>
              <a:rect l="l" t="t" r="r" b="b"/>
              <a:pathLst>
                <a:path w="898" h="624" extrusionOk="0">
                  <a:moveTo>
                    <a:pt x="546" y="0"/>
                  </a:moveTo>
                  <a:cubicBezTo>
                    <a:pt x="424" y="0"/>
                    <a:pt x="284" y="60"/>
                    <a:pt x="169" y="174"/>
                  </a:cubicBezTo>
                  <a:cubicBezTo>
                    <a:pt x="0" y="339"/>
                    <a:pt x="8" y="623"/>
                    <a:pt x="197" y="623"/>
                  </a:cubicBezTo>
                  <a:cubicBezTo>
                    <a:pt x="230" y="623"/>
                    <a:pt x="268" y="615"/>
                    <a:pt x="312" y="595"/>
                  </a:cubicBezTo>
                  <a:cubicBezTo>
                    <a:pt x="606" y="464"/>
                    <a:pt x="682" y="361"/>
                    <a:pt x="682" y="361"/>
                  </a:cubicBezTo>
                  <a:cubicBezTo>
                    <a:pt x="682" y="361"/>
                    <a:pt x="898" y="202"/>
                    <a:pt x="734" y="63"/>
                  </a:cubicBezTo>
                  <a:cubicBezTo>
                    <a:pt x="683" y="21"/>
                    <a:pt x="617" y="0"/>
                    <a:pt x="546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1762825" y="2697411"/>
              <a:ext cx="369742" cy="238287"/>
            </a:xfrm>
            <a:custGeom>
              <a:avLst/>
              <a:gdLst/>
              <a:ahLst/>
              <a:cxnLst/>
              <a:rect l="l" t="t" r="r" b="b"/>
              <a:pathLst>
                <a:path w="4565" h="2942" extrusionOk="0">
                  <a:moveTo>
                    <a:pt x="3634" y="1"/>
                  </a:moveTo>
                  <a:cubicBezTo>
                    <a:pt x="2195" y="1"/>
                    <a:pt x="722" y="817"/>
                    <a:pt x="1" y="2055"/>
                  </a:cubicBezTo>
                  <a:cubicBezTo>
                    <a:pt x="195" y="2378"/>
                    <a:pt x="657" y="2942"/>
                    <a:pt x="1516" y="2942"/>
                  </a:cubicBezTo>
                  <a:cubicBezTo>
                    <a:pt x="1873" y="2942"/>
                    <a:pt x="2300" y="2844"/>
                    <a:pt x="2804" y="2591"/>
                  </a:cubicBezTo>
                  <a:cubicBezTo>
                    <a:pt x="4564" y="1706"/>
                    <a:pt x="4196" y="476"/>
                    <a:pt x="3977" y="17"/>
                  </a:cubicBezTo>
                  <a:cubicBezTo>
                    <a:pt x="3863" y="6"/>
                    <a:pt x="3749" y="1"/>
                    <a:pt x="3634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1875163" y="3004697"/>
              <a:ext cx="287613" cy="444258"/>
            </a:xfrm>
            <a:custGeom>
              <a:avLst/>
              <a:gdLst/>
              <a:ahLst/>
              <a:cxnLst/>
              <a:rect l="l" t="t" r="r" b="b"/>
              <a:pathLst>
                <a:path w="3551" h="5485" extrusionOk="0">
                  <a:moveTo>
                    <a:pt x="388" y="0"/>
                  </a:moveTo>
                  <a:cubicBezTo>
                    <a:pt x="268" y="0"/>
                    <a:pt x="103" y="37"/>
                    <a:pt x="0" y="212"/>
                  </a:cubicBezTo>
                  <a:cubicBezTo>
                    <a:pt x="0" y="212"/>
                    <a:pt x="1305" y="3547"/>
                    <a:pt x="2950" y="5406"/>
                  </a:cubicBezTo>
                  <a:cubicBezTo>
                    <a:pt x="2950" y="5406"/>
                    <a:pt x="3127" y="5484"/>
                    <a:pt x="3297" y="5484"/>
                  </a:cubicBezTo>
                  <a:cubicBezTo>
                    <a:pt x="3395" y="5484"/>
                    <a:pt x="3491" y="5458"/>
                    <a:pt x="3551" y="5378"/>
                  </a:cubicBezTo>
                  <a:cubicBezTo>
                    <a:pt x="3551" y="5378"/>
                    <a:pt x="2001" y="3768"/>
                    <a:pt x="538" y="19"/>
                  </a:cubicBezTo>
                  <a:cubicBezTo>
                    <a:pt x="538" y="19"/>
                    <a:pt x="475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1965309" y="3208880"/>
              <a:ext cx="87880" cy="84559"/>
            </a:xfrm>
            <a:custGeom>
              <a:avLst/>
              <a:gdLst/>
              <a:ahLst/>
              <a:cxnLst/>
              <a:rect l="l" t="t" r="r" b="b"/>
              <a:pathLst>
                <a:path w="1085" h="1044" extrusionOk="0">
                  <a:moveTo>
                    <a:pt x="605" y="118"/>
                  </a:moveTo>
                  <a:lnTo>
                    <a:pt x="951" y="744"/>
                  </a:lnTo>
                  <a:cubicBezTo>
                    <a:pt x="821" y="875"/>
                    <a:pt x="583" y="914"/>
                    <a:pt x="497" y="923"/>
                  </a:cubicBezTo>
                  <a:cubicBezTo>
                    <a:pt x="356" y="730"/>
                    <a:pt x="235" y="523"/>
                    <a:pt x="138" y="303"/>
                  </a:cubicBezTo>
                  <a:cubicBezTo>
                    <a:pt x="274" y="200"/>
                    <a:pt x="436" y="137"/>
                    <a:pt x="605" y="118"/>
                  </a:cubicBezTo>
                  <a:close/>
                  <a:moveTo>
                    <a:pt x="636" y="0"/>
                  </a:moveTo>
                  <a:cubicBezTo>
                    <a:pt x="608" y="0"/>
                    <a:pt x="320" y="4"/>
                    <a:pt x="28" y="240"/>
                  </a:cubicBezTo>
                  <a:cubicBezTo>
                    <a:pt x="9" y="256"/>
                    <a:pt x="1" y="284"/>
                    <a:pt x="10" y="307"/>
                  </a:cubicBezTo>
                  <a:cubicBezTo>
                    <a:pt x="119" y="561"/>
                    <a:pt x="258" y="801"/>
                    <a:pt x="424" y="1020"/>
                  </a:cubicBezTo>
                  <a:cubicBezTo>
                    <a:pt x="436" y="1036"/>
                    <a:pt x="455" y="1043"/>
                    <a:pt x="474" y="1043"/>
                  </a:cubicBezTo>
                  <a:cubicBezTo>
                    <a:pt x="613" y="1032"/>
                    <a:pt x="750" y="996"/>
                    <a:pt x="878" y="936"/>
                  </a:cubicBezTo>
                  <a:cubicBezTo>
                    <a:pt x="951" y="902"/>
                    <a:pt x="1015" y="851"/>
                    <a:pt x="1067" y="788"/>
                  </a:cubicBezTo>
                  <a:cubicBezTo>
                    <a:pt x="1082" y="771"/>
                    <a:pt x="1084" y="744"/>
                    <a:pt x="1073" y="725"/>
                  </a:cubicBezTo>
                  <a:lnTo>
                    <a:pt x="689" y="31"/>
                  </a:lnTo>
                  <a:cubicBezTo>
                    <a:pt x="678" y="12"/>
                    <a:pt x="659" y="0"/>
                    <a:pt x="638" y="0"/>
                  </a:cubicBezTo>
                  <a:cubicBezTo>
                    <a:pt x="637" y="0"/>
                    <a:pt x="637" y="0"/>
                    <a:pt x="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1979159" y="3246866"/>
              <a:ext cx="39526" cy="19925"/>
            </a:xfrm>
            <a:custGeom>
              <a:avLst/>
              <a:gdLst/>
              <a:ahLst/>
              <a:cxnLst/>
              <a:rect l="l" t="t" r="r" b="b"/>
              <a:pathLst>
                <a:path w="488" h="246" extrusionOk="0">
                  <a:moveTo>
                    <a:pt x="405" y="0"/>
                  </a:moveTo>
                  <a:cubicBezTo>
                    <a:pt x="400" y="0"/>
                    <a:pt x="396" y="1"/>
                    <a:pt x="391" y="2"/>
                  </a:cubicBezTo>
                  <a:cubicBezTo>
                    <a:pt x="272" y="33"/>
                    <a:pt x="160" y="78"/>
                    <a:pt x="53" y="138"/>
                  </a:cubicBezTo>
                  <a:cubicBezTo>
                    <a:pt x="1" y="172"/>
                    <a:pt x="34" y="245"/>
                    <a:pt x="85" y="245"/>
                  </a:cubicBezTo>
                  <a:cubicBezTo>
                    <a:pt x="94" y="245"/>
                    <a:pt x="103" y="243"/>
                    <a:pt x="112" y="239"/>
                  </a:cubicBezTo>
                  <a:cubicBezTo>
                    <a:pt x="209" y="185"/>
                    <a:pt x="310" y="143"/>
                    <a:pt x="417" y="117"/>
                  </a:cubicBezTo>
                  <a:cubicBezTo>
                    <a:pt x="421" y="115"/>
                    <a:pt x="427" y="113"/>
                    <a:pt x="431" y="111"/>
                  </a:cubicBezTo>
                  <a:cubicBezTo>
                    <a:pt x="487" y="83"/>
                    <a:pt x="462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2119763" y="2879482"/>
              <a:ext cx="233347" cy="480786"/>
            </a:xfrm>
            <a:custGeom>
              <a:avLst/>
              <a:gdLst/>
              <a:ahLst/>
              <a:cxnLst/>
              <a:rect l="l" t="t" r="r" b="b"/>
              <a:pathLst>
                <a:path w="2881" h="5936" extrusionOk="0">
                  <a:moveTo>
                    <a:pt x="422" y="0"/>
                  </a:moveTo>
                  <a:cubicBezTo>
                    <a:pt x="115" y="0"/>
                    <a:pt x="1" y="318"/>
                    <a:pt x="1" y="318"/>
                  </a:cubicBezTo>
                  <a:cubicBezTo>
                    <a:pt x="2135" y="3730"/>
                    <a:pt x="2499" y="5936"/>
                    <a:pt x="2499" y="5936"/>
                  </a:cubicBezTo>
                  <a:cubicBezTo>
                    <a:pt x="2775" y="5936"/>
                    <a:pt x="2880" y="5471"/>
                    <a:pt x="2880" y="5471"/>
                  </a:cubicBezTo>
                  <a:cubicBezTo>
                    <a:pt x="2373" y="3041"/>
                    <a:pt x="476" y="3"/>
                    <a:pt x="476" y="3"/>
                  </a:cubicBezTo>
                  <a:cubicBezTo>
                    <a:pt x="457" y="1"/>
                    <a:pt x="439" y="0"/>
                    <a:pt x="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2222382" y="3076943"/>
              <a:ext cx="78322" cy="94278"/>
            </a:xfrm>
            <a:custGeom>
              <a:avLst/>
              <a:gdLst/>
              <a:ahLst/>
              <a:cxnLst/>
              <a:rect l="l" t="t" r="r" b="b"/>
              <a:pathLst>
                <a:path w="967" h="1164" extrusionOk="0">
                  <a:moveTo>
                    <a:pt x="559" y="128"/>
                  </a:moveTo>
                  <a:cubicBezTo>
                    <a:pt x="675" y="336"/>
                    <a:pt x="769" y="557"/>
                    <a:pt x="839" y="786"/>
                  </a:cubicBezTo>
                  <a:cubicBezTo>
                    <a:pt x="782" y="847"/>
                    <a:pt x="608" y="1017"/>
                    <a:pt x="427" y="1042"/>
                  </a:cubicBezTo>
                  <a:lnTo>
                    <a:pt x="130" y="392"/>
                  </a:lnTo>
                  <a:cubicBezTo>
                    <a:pt x="246" y="266"/>
                    <a:pt x="395" y="174"/>
                    <a:pt x="559" y="128"/>
                  </a:cubicBezTo>
                  <a:close/>
                  <a:moveTo>
                    <a:pt x="586" y="1"/>
                  </a:moveTo>
                  <a:cubicBezTo>
                    <a:pt x="582" y="1"/>
                    <a:pt x="577" y="1"/>
                    <a:pt x="572" y="3"/>
                  </a:cubicBezTo>
                  <a:cubicBezTo>
                    <a:pt x="196" y="98"/>
                    <a:pt x="21" y="338"/>
                    <a:pt x="15" y="348"/>
                  </a:cubicBezTo>
                  <a:cubicBezTo>
                    <a:pt x="2" y="365"/>
                    <a:pt x="0" y="388"/>
                    <a:pt x="10" y="407"/>
                  </a:cubicBezTo>
                  <a:lnTo>
                    <a:pt x="338" y="1130"/>
                  </a:lnTo>
                  <a:cubicBezTo>
                    <a:pt x="347" y="1150"/>
                    <a:pt x="368" y="1164"/>
                    <a:pt x="391" y="1164"/>
                  </a:cubicBezTo>
                  <a:cubicBezTo>
                    <a:pt x="473" y="1160"/>
                    <a:pt x="551" y="1137"/>
                    <a:pt x="624" y="1099"/>
                  </a:cubicBezTo>
                  <a:cubicBezTo>
                    <a:pt x="748" y="1032"/>
                    <a:pt x="858" y="945"/>
                    <a:pt x="950" y="840"/>
                  </a:cubicBezTo>
                  <a:cubicBezTo>
                    <a:pt x="963" y="824"/>
                    <a:pt x="967" y="803"/>
                    <a:pt x="961" y="786"/>
                  </a:cubicBezTo>
                  <a:cubicBezTo>
                    <a:pt x="885" y="521"/>
                    <a:pt x="774" y="268"/>
                    <a:pt x="637" y="29"/>
                  </a:cubicBezTo>
                  <a:cubicBezTo>
                    <a:pt x="626" y="11"/>
                    <a:pt x="607" y="1"/>
                    <a:pt x="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2254374" y="3107072"/>
              <a:ext cx="37582" cy="24218"/>
            </a:xfrm>
            <a:custGeom>
              <a:avLst/>
              <a:gdLst/>
              <a:ahLst/>
              <a:cxnLst/>
              <a:rect l="l" t="t" r="r" b="b"/>
              <a:pathLst>
                <a:path w="464" h="299" extrusionOk="0">
                  <a:moveTo>
                    <a:pt x="379" y="1"/>
                  </a:moveTo>
                  <a:cubicBezTo>
                    <a:pt x="372" y="1"/>
                    <a:pt x="363" y="2"/>
                    <a:pt x="354" y="6"/>
                  </a:cubicBezTo>
                  <a:cubicBezTo>
                    <a:pt x="244" y="56"/>
                    <a:pt x="139" y="119"/>
                    <a:pt x="46" y="195"/>
                  </a:cubicBezTo>
                  <a:cubicBezTo>
                    <a:pt x="0" y="232"/>
                    <a:pt x="32" y="299"/>
                    <a:pt x="81" y="299"/>
                  </a:cubicBezTo>
                  <a:cubicBezTo>
                    <a:pt x="90" y="299"/>
                    <a:pt x="99" y="297"/>
                    <a:pt x="109" y="292"/>
                  </a:cubicBezTo>
                  <a:cubicBezTo>
                    <a:pt x="112" y="290"/>
                    <a:pt x="116" y="288"/>
                    <a:pt x="120" y="285"/>
                  </a:cubicBezTo>
                  <a:cubicBezTo>
                    <a:pt x="206" y="216"/>
                    <a:pt x="299" y="159"/>
                    <a:pt x="400" y="115"/>
                  </a:cubicBezTo>
                  <a:cubicBezTo>
                    <a:pt x="464" y="88"/>
                    <a:pt x="436" y="1"/>
                    <a:pt x="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1840903" y="3113228"/>
              <a:ext cx="223870" cy="322522"/>
            </a:xfrm>
            <a:custGeom>
              <a:avLst/>
              <a:gdLst/>
              <a:ahLst/>
              <a:cxnLst/>
              <a:rect l="l" t="t" r="r" b="b"/>
              <a:pathLst>
                <a:path w="2764" h="3982" extrusionOk="0">
                  <a:moveTo>
                    <a:pt x="38" y="0"/>
                  </a:moveTo>
                  <a:cubicBezTo>
                    <a:pt x="19" y="0"/>
                    <a:pt x="0" y="19"/>
                    <a:pt x="11" y="43"/>
                  </a:cubicBezTo>
                  <a:cubicBezTo>
                    <a:pt x="11" y="43"/>
                    <a:pt x="27" y="81"/>
                    <a:pt x="59" y="149"/>
                  </a:cubicBezTo>
                  <a:cubicBezTo>
                    <a:pt x="63" y="161"/>
                    <a:pt x="74" y="168"/>
                    <a:pt x="85" y="168"/>
                  </a:cubicBezTo>
                  <a:cubicBezTo>
                    <a:pt x="89" y="168"/>
                    <a:pt x="93" y="167"/>
                    <a:pt x="97" y="165"/>
                  </a:cubicBezTo>
                  <a:lnTo>
                    <a:pt x="99" y="163"/>
                  </a:lnTo>
                  <a:cubicBezTo>
                    <a:pt x="112" y="155"/>
                    <a:pt x="118" y="140"/>
                    <a:pt x="112" y="125"/>
                  </a:cubicBezTo>
                  <a:cubicBezTo>
                    <a:pt x="82" y="56"/>
                    <a:pt x="65" y="18"/>
                    <a:pt x="65" y="18"/>
                  </a:cubicBezTo>
                  <a:cubicBezTo>
                    <a:pt x="59" y="5"/>
                    <a:pt x="49" y="0"/>
                    <a:pt x="38" y="0"/>
                  </a:cubicBezTo>
                  <a:close/>
                  <a:moveTo>
                    <a:pt x="153" y="259"/>
                  </a:moveTo>
                  <a:cubicBezTo>
                    <a:pt x="136" y="259"/>
                    <a:pt x="118" y="276"/>
                    <a:pt x="126" y="298"/>
                  </a:cubicBezTo>
                  <a:cubicBezTo>
                    <a:pt x="141" y="331"/>
                    <a:pt x="156" y="367"/>
                    <a:pt x="175" y="405"/>
                  </a:cubicBezTo>
                  <a:cubicBezTo>
                    <a:pt x="180" y="415"/>
                    <a:pt x="190" y="421"/>
                    <a:pt x="201" y="421"/>
                  </a:cubicBezTo>
                  <a:cubicBezTo>
                    <a:pt x="205" y="421"/>
                    <a:pt x="209" y="420"/>
                    <a:pt x="214" y="418"/>
                  </a:cubicBezTo>
                  <a:lnTo>
                    <a:pt x="215" y="416"/>
                  </a:lnTo>
                  <a:cubicBezTo>
                    <a:pt x="227" y="411"/>
                    <a:pt x="233" y="394"/>
                    <a:pt x="227" y="380"/>
                  </a:cubicBezTo>
                  <a:cubicBezTo>
                    <a:pt x="210" y="342"/>
                    <a:pt x="193" y="306"/>
                    <a:pt x="177" y="273"/>
                  </a:cubicBezTo>
                  <a:cubicBezTo>
                    <a:pt x="171" y="263"/>
                    <a:pt x="162" y="259"/>
                    <a:pt x="153" y="259"/>
                  </a:cubicBezTo>
                  <a:close/>
                  <a:moveTo>
                    <a:pt x="271" y="508"/>
                  </a:moveTo>
                  <a:cubicBezTo>
                    <a:pt x="267" y="508"/>
                    <a:pt x="262" y="510"/>
                    <a:pt x="257" y="512"/>
                  </a:cubicBezTo>
                  <a:cubicBezTo>
                    <a:pt x="242" y="519"/>
                    <a:pt x="236" y="537"/>
                    <a:pt x="244" y="550"/>
                  </a:cubicBezTo>
                  <a:cubicBezTo>
                    <a:pt x="261" y="584"/>
                    <a:pt x="278" y="620"/>
                    <a:pt x="296" y="657"/>
                  </a:cubicBezTo>
                  <a:cubicBezTo>
                    <a:pt x="301" y="666"/>
                    <a:pt x="312" y="673"/>
                    <a:pt x="322" y="673"/>
                  </a:cubicBezTo>
                  <a:cubicBezTo>
                    <a:pt x="326" y="673"/>
                    <a:pt x="330" y="672"/>
                    <a:pt x="334" y="670"/>
                  </a:cubicBezTo>
                  <a:lnTo>
                    <a:pt x="336" y="668"/>
                  </a:lnTo>
                  <a:cubicBezTo>
                    <a:pt x="349" y="661"/>
                    <a:pt x="355" y="645"/>
                    <a:pt x="349" y="630"/>
                  </a:cubicBezTo>
                  <a:cubicBezTo>
                    <a:pt x="330" y="594"/>
                    <a:pt x="313" y="559"/>
                    <a:pt x="297" y="525"/>
                  </a:cubicBezTo>
                  <a:cubicBezTo>
                    <a:pt x="292" y="514"/>
                    <a:pt x="282" y="508"/>
                    <a:pt x="271" y="508"/>
                  </a:cubicBezTo>
                  <a:close/>
                  <a:moveTo>
                    <a:pt x="392" y="759"/>
                  </a:moveTo>
                  <a:cubicBezTo>
                    <a:pt x="388" y="759"/>
                    <a:pt x="383" y="760"/>
                    <a:pt x="379" y="762"/>
                  </a:cubicBezTo>
                  <a:cubicBezTo>
                    <a:pt x="366" y="769"/>
                    <a:pt x="360" y="786"/>
                    <a:pt x="366" y="802"/>
                  </a:cubicBezTo>
                  <a:lnTo>
                    <a:pt x="379" y="826"/>
                  </a:lnTo>
                  <a:cubicBezTo>
                    <a:pt x="393" y="853"/>
                    <a:pt x="406" y="880"/>
                    <a:pt x="419" y="907"/>
                  </a:cubicBezTo>
                  <a:cubicBezTo>
                    <a:pt x="425" y="917"/>
                    <a:pt x="435" y="923"/>
                    <a:pt x="446" y="923"/>
                  </a:cubicBezTo>
                  <a:cubicBezTo>
                    <a:pt x="450" y="923"/>
                    <a:pt x="455" y="922"/>
                    <a:pt x="459" y="920"/>
                  </a:cubicBezTo>
                  <a:cubicBezTo>
                    <a:pt x="473" y="912"/>
                    <a:pt x="479" y="895"/>
                    <a:pt x="473" y="880"/>
                  </a:cubicBezTo>
                  <a:cubicBezTo>
                    <a:pt x="458" y="853"/>
                    <a:pt x="444" y="826"/>
                    <a:pt x="431" y="800"/>
                  </a:cubicBezTo>
                  <a:lnTo>
                    <a:pt x="419" y="775"/>
                  </a:lnTo>
                  <a:cubicBezTo>
                    <a:pt x="414" y="765"/>
                    <a:pt x="403" y="759"/>
                    <a:pt x="392" y="759"/>
                  </a:cubicBezTo>
                  <a:close/>
                  <a:moveTo>
                    <a:pt x="519" y="1007"/>
                  </a:moveTo>
                  <a:cubicBezTo>
                    <a:pt x="500" y="1007"/>
                    <a:pt x="480" y="1027"/>
                    <a:pt x="494" y="1051"/>
                  </a:cubicBezTo>
                  <a:cubicBezTo>
                    <a:pt x="511" y="1086"/>
                    <a:pt x="530" y="1120"/>
                    <a:pt x="549" y="1156"/>
                  </a:cubicBezTo>
                  <a:cubicBezTo>
                    <a:pt x="554" y="1166"/>
                    <a:pt x="564" y="1171"/>
                    <a:pt x="574" y="1171"/>
                  </a:cubicBezTo>
                  <a:cubicBezTo>
                    <a:pt x="579" y="1171"/>
                    <a:pt x="583" y="1170"/>
                    <a:pt x="587" y="1168"/>
                  </a:cubicBezTo>
                  <a:cubicBezTo>
                    <a:pt x="603" y="1160"/>
                    <a:pt x="608" y="1143"/>
                    <a:pt x="601" y="1128"/>
                  </a:cubicBezTo>
                  <a:lnTo>
                    <a:pt x="545" y="1025"/>
                  </a:lnTo>
                  <a:cubicBezTo>
                    <a:pt x="540" y="1012"/>
                    <a:pt x="529" y="1007"/>
                    <a:pt x="519" y="1007"/>
                  </a:cubicBezTo>
                  <a:close/>
                  <a:moveTo>
                    <a:pt x="651" y="1256"/>
                  </a:moveTo>
                  <a:cubicBezTo>
                    <a:pt x="646" y="1256"/>
                    <a:pt x="641" y="1257"/>
                    <a:pt x="637" y="1259"/>
                  </a:cubicBezTo>
                  <a:cubicBezTo>
                    <a:pt x="622" y="1267"/>
                    <a:pt x="618" y="1284"/>
                    <a:pt x="625" y="1299"/>
                  </a:cubicBezTo>
                  <a:cubicBezTo>
                    <a:pt x="643" y="1332"/>
                    <a:pt x="662" y="1366"/>
                    <a:pt x="681" y="1402"/>
                  </a:cubicBezTo>
                  <a:cubicBezTo>
                    <a:pt x="686" y="1412"/>
                    <a:pt x="696" y="1417"/>
                    <a:pt x="707" y="1417"/>
                  </a:cubicBezTo>
                  <a:cubicBezTo>
                    <a:pt x="711" y="1417"/>
                    <a:pt x="716" y="1416"/>
                    <a:pt x="721" y="1414"/>
                  </a:cubicBezTo>
                  <a:cubicBezTo>
                    <a:pt x="734" y="1406"/>
                    <a:pt x="740" y="1387"/>
                    <a:pt x="732" y="1374"/>
                  </a:cubicBezTo>
                  <a:cubicBezTo>
                    <a:pt x="713" y="1339"/>
                    <a:pt x="694" y="1305"/>
                    <a:pt x="677" y="1271"/>
                  </a:cubicBezTo>
                  <a:cubicBezTo>
                    <a:pt x="672" y="1261"/>
                    <a:pt x="662" y="1256"/>
                    <a:pt x="651" y="1256"/>
                  </a:cubicBezTo>
                  <a:close/>
                  <a:moveTo>
                    <a:pt x="786" y="1499"/>
                  </a:moveTo>
                  <a:cubicBezTo>
                    <a:pt x="766" y="1499"/>
                    <a:pt x="746" y="1520"/>
                    <a:pt x="759" y="1543"/>
                  </a:cubicBezTo>
                  <a:cubicBezTo>
                    <a:pt x="778" y="1578"/>
                    <a:pt x="797" y="1612"/>
                    <a:pt x="818" y="1646"/>
                  </a:cubicBezTo>
                  <a:cubicBezTo>
                    <a:pt x="823" y="1656"/>
                    <a:pt x="833" y="1661"/>
                    <a:pt x="843" y="1661"/>
                  </a:cubicBezTo>
                  <a:cubicBezTo>
                    <a:pt x="848" y="1661"/>
                    <a:pt x="852" y="1660"/>
                    <a:pt x="856" y="1658"/>
                  </a:cubicBezTo>
                  <a:lnTo>
                    <a:pt x="858" y="1658"/>
                  </a:lnTo>
                  <a:cubicBezTo>
                    <a:pt x="871" y="1648"/>
                    <a:pt x="877" y="1631"/>
                    <a:pt x="868" y="1618"/>
                  </a:cubicBezTo>
                  <a:cubicBezTo>
                    <a:pt x="849" y="1584"/>
                    <a:pt x="829" y="1549"/>
                    <a:pt x="810" y="1515"/>
                  </a:cubicBezTo>
                  <a:cubicBezTo>
                    <a:pt x="804" y="1504"/>
                    <a:pt x="795" y="1499"/>
                    <a:pt x="786" y="1499"/>
                  </a:cubicBezTo>
                  <a:close/>
                  <a:moveTo>
                    <a:pt x="924" y="1741"/>
                  </a:moveTo>
                  <a:cubicBezTo>
                    <a:pt x="903" y="1741"/>
                    <a:pt x="882" y="1763"/>
                    <a:pt x="898" y="1788"/>
                  </a:cubicBezTo>
                  <a:cubicBezTo>
                    <a:pt x="919" y="1820"/>
                    <a:pt x="938" y="1854"/>
                    <a:pt x="959" y="1889"/>
                  </a:cubicBezTo>
                  <a:cubicBezTo>
                    <a:pt x="964" y="1898"/>
                    <a:pt x="974" y="1903"/>
                    <a:pt x="984" y="1903"/>
                  </a:cubicBezTo>
                  <a:cubicBezTo>
                    <a:pt x="988" y="1903"/>
                    <a:pt x="993" y="1902"/>
                    <a:pt x="997" y="1900"/>
                  </a:cubicBezTo>
                  <a:lnTo>
                    <a:pt x="999" y="1898"/>
                  </a:lnTo>
                  <a:cubicBezTo>
                    <a:pt x="1013" y="1891"/>
                    <a:pt x="1016" y="1871"/>
                    <a:pt x="1009" y="1858"/>
                  </a:cubicBezTo>
                  <a:lnTo>
                    <a:pt x="950" y="1757"/>
                  </a:lnTo>
                  <a:cubicBezTo>
                    <a:pt x="944" y="1746"/>
                    <a:pt x="934" y="1741"/>
                    <a:pt x="924" y="1741"/>
                  </a:cubicBezTo>
                  <a:close/>
                  <a:moveTo>
                    <a:pt x="1069" y="1982"/>
                  </a:moveTo>
                  <a:cubicBezTo>
                    <a:pt x="1048" y="1982"/>
                    <a:pt x="1028" y="2003"/>
                    <a:pt x="1041" y="2026"/>
                  </a:cubicBezTo>
                  <a:cubicBezTo>
                    <a:pt x="1062" y="2060"/>
                    <a:pt x="1083" y="2095"/>
                    <a:pt x="1104" y="2127"/>
                  </a:cubicBezTo>
                  <a:cubicBezTo>
                    <a:pt x="1109" y="2136"/>
                    <a:pt x="1119" y="2141"/>
                    <a:pt x="1129" y="2141"/>
                  </a:cubicBezTo>
                  <a:cubicBezTo>
                    <a:pt x="1134" y="2141"/>
                    <a:pt x="1138" y="2140"/>
                    <a:pt x="1142" y="2138"/>
                  </a:cubicBezTo>
                  <a:lnTo>
                    <a:pt x="1144" y="2137"/>
                  </a:lnTo>
                  <a:cubicBezTo>
                    <a:pt x="1157" y="2127"/>
                    <a:pt x="1161" y="2110"/>
                    <a:pt x="1154" y="2096"/>
                  </a:cubicBezTo>
                  <a:cubicBezTo>
                    <a:pt x="1133" y="2062"/>
                    <a:pt x="1112" y="2030"/>
                    <a:pt x="1093" y="1995"/>
                  </a:cubicBezTo>
                  <a:cubicBezTo>
                    <a:pt x="1086" y="1986"/>
                    <a:pt x="1077" y="1982"/>
                    <a:pt x="1069" y="1982"/>
                  </a:cubicBezTo>
                  <a:close/>
                  <a:moveTo>
                    <a:pt x="1215" y="2216"/>
                  </a:moveTo>
                  <a:cubicBezTo>
                    <a:pt x="1193" y="2216"/>
                    <a:pt x="1173" y="2240"/>
                    <a:pt x="1190" y="2264"/>
                  </a:cubicBezTo>
                  <a:cubicBezTo>
                    <a:pt x="1211" y="2297"/>
                    <a:pt x="1232" y="2329"/>
                    <a:pt x="1255" y="2363"/>
                  </a:cubicBezTo>
                  <a:cubicBezTo>
                    <a:pt x="1260" y="2371"/>
                    <a:pt x="1269" y="2376"/>
                    <a:pt x="1278" y="2376"/>
                  </a:cubicBezTo>
                  <a:cubicBezTo>
                    <a:pt x="1282" y="2376"/>
                    <a:pt x="1287" y="2375"/>
                    <a:pt x="1291" y="2373"/>
                  </a:cubicBezTo>
                  <a:lnTo>
                    <a:pt x="1295" y="2371"/>
                  </a:lnTo>
                  <a:cubicBezTo>
                    <a:pt x="1308" y="2362"/>
                    <a:pt x="1312" y="2344"/>
                    <a:pt x="1302" y="2331"/>
                  </a:cubicBezTo>
                  <a:cubicBezTo>
                    <a:pt x="1281" y="2299"/>
                    <a:pt x="1260" y="2264"/>
                    <a:pt x="1239" y="2232"/>
                  </a:cubicBezTo>
                  <a:cubicBezTo>
                    <a:pt x="1233" y="2221"/>
                    <a:pt x="1224" y="2216"/>
                    <a:pt x="1215" y="2216"/>
                  </a:cubicBezTo>
                  <a:close/>
                  <a:moveTo>
                    <a:pt x="1374" y="2454"/>
                  </a:moveTo>
                  <a:cubicBezTo>
                    <a:pt x="1353" y="2454"/>
                    <a:pt x="1326" y="2480"/>
                    <a:pt x="1344" y="2499"/>
                  </a:cubicBezTo>
                  <a:cubicBezTo>
                    <a:pt x="1365" y="2531"/>
                    <a:pt x="1388" y="2564"/>
                    <a:pt x="1411" y="2596"/>
                  </a:cubicBezTo>
                  <a:cubicBezTo>
                    <a:pt x="1416" y="2604"/>
                    <a:pt x="1425" y="2608"/>
                    <a:pt x="1435" y="2608"/>
                  </a:cubicBezTo>
                  <a:cubicBezTo>
                    <a:pt x="1439" y="2608"/>
                    <a:pt x="1443" y="2607"/>
                    <a:pt x="1447" y="2606"/>
                  </a:cubicBezTo>
                  <a:lnTo>
                    <a:pt x="1451" y="2604"/>
                  </a:lnTo>
                  <a:cubicBezTo>
                    <a:pt x="1464" y="2594"/>
                    <a:pt x="1466" y="2575"/>
                    <a:pt x="1457" y="2562"/>
                  </a:cubicBezTo>
                  <a:cubicBezTo>
                    <a:pt x="1436" y="2529"/>
                    <a:pt x="1413" y="2497"/>
                    <a:pt x="1392" y="2465"/>
                  </a:cubicBezTo>
                  <a:cubicBezTo>
                    <a:pt x="1388" y="2457"/>
                    <a:pt x="1381" y="2454"/>
                    <a:pt x="1374" y="2454"/>
                  </a:cubicBezTo>
                  <a:close/>
                  <a:moveTo>
                    <a:pt x="1528" y="2681"/>
                  </a:moveTo>
                  <a:cubicBezTo>
                    <a:pt x="1507" y="2681"/>
                    <a:pt x="1487" y="2706"/>
                    <a:pt x="1505" y="2728"/>
                  </a:cubicBezTo>
                  <a:cubicBezTo>
                    <a:pt x="1527" y="2760"/>
                    <a:pt x="1548" y="2793"/>
                    <a:pt x="1573" y="2823"/>
                  </a:cubicBezTo>
                  <a:cubicBezTo>
                    <a:pt x="1578" y="2831"/>
                    <a:pt x="1587" y="2835"/>
                    <a:pt x="1597" y="2835"/>
                  </a:cubicBezTo>
                  <a:cubicBezTo>
                    <a:pt x="1601" y="2835"/>
                    <a:pt x="1605" y="2834"/>
                    <a:pt x="1609" y="2833"/>
                  </a:cubicBezTo>
                  <a:lnTo>
                    <a:pt x="1613" y="2831"/>
                  </a:lnTo>
                  <a:cubicBezTo>
                    <a:pt x="1627" y="2821"/>
                    <a:pt x="1630" y="2802"/>
                    <a:pt x="1621" y="2791"/>
                  </a:cubicBezTo>
                  <a:cubicBezTo>
                    <a:pt x="1598" y="2758"/>
                    <a:pt x="1575" y="2726"/>
                    <a:pt x="1552" y="2695"/>
                  </a:cubicBezTo>
                  <a:cubicBezTo>
                    <a:pt x="1546" y="2685"/>
                    <a:pt x="1537" y="2681"/>
                    <a:pt x="1528" y="2681"/>
                  </a:cubicBezTo>
                  <a:close/>
                  <a:moveTo>
                    <a:pt x="1695" y="2906"/>
                  </a:moveTo>
                  <a:cubicBezTo>
                    <a:pt x="1673" y="2906"/>
                    <a:pt x="1654" y="2931"/>
                    <a:pt x="1672" y="2953"/>
                  </a:cubicBezTo>
                  <a:cubicBezTo>
                    <a:pt x="1695" y="2985"/>
                    <a:pt x="1720" y="3016"/>
                    <a:pt x="1743" y="3046"/>
                  </a:cubicBezTo>
                  <a:cubicBezTo>
                    <a:pt x="1749" y="3054"/>
                    <a:pt x="1757" y="3058"/>
                    <a:pt x="1765" y="3058"/>
                  </a:cubicBezTo>
                  <a:cubicBezTo>
                    <a:pt x="1770" y="3058"/>
                    <a:pt x="1774" y="3056"/>
                    <a:pt x="1779" y="3054"/>
                  </a:cubicBezTo>
                  <a:lnTo>
                    <a:pt x="1781" y="3054"/>
                  </a:lnTo>
                  <a:cubicBezTo>
                    <a:pt x="1781" y="3054"/>
                    <a:pt x="1783" y="3052"/>
                    <a:pt x="1785" y="3052"/>
                  </a:cubicBezTo>
                  <a:cubicBezTo>
                    <a:pt x="1796" y="3040"/>
                    <a:pt x="1800" y="3023"/>
                    <a:pt x="1789" y="3010"/>
                  </a:cubicBezTo>
                  <a:cubicBezTo>
                    <a:pt x="1766" y="2979"/>
                    <a:pt x="1741" y="2949"/>
                    <a:pt x="1718" y="2918"/>
                  </a:cubicBezTo>
                  <a:cubicBezTo>
                    <a:pt x="1711" y="2909"/>
                    <a:pt x="1703" y="2906"/>
                    <a:pt x="1695" y="2906"/>
                  </a:cubicBezTo>
                  <a:close/>
                  <a:moveTo>
                    <a:pt x="1868" y="3123"/>
                  </a:moveTo>
                  <a:cubicBezTo>
                    <a:pt x="1846" y="3123"/>
                    <a:pt x="1826" y="3149"/>
                    <a:pt x="1846" y="3172"/>
                  </a:cubicBezTo>
                  <a:cubicBezTo>
                    <a:pt x="1871" y="3202"/>
                    <a:pt x="1895" y="3233"/>
                    <a:pt x="1922" y="3262"/>
                  </a:cubicBezTo>
                  <a:cubicBezTo>
                    <a:pt x="1927" y="3268"/>
                    <a:pt x="1936" y="3272"/>
                    <a:pt x="1945" y="3272"/>
                  </a:cubicBezTo>
                  <a:cubicBezTo>
                    <a:pt x="1949" y="3272"/>
                    <a:pt x="1953" y="3271"/>
                    <a:pt x="1956" y="3269"/>
                  </a:cubicBezTo>
                  <a:lnTo>
                    <a:pt x="1958" y="3269"/>
                  </a:lnTo>
                  <a:cubicBezTo>
                    <a:pt x="1960" y="3267"/>
                    <a:pt x="1962" y="3267"/>
                    <a:pt x="1962" y="3265"/>
                  </a:cubicBezTo>
                  <a:cubicBezTo>
                    <a:pt x="1976" y="3254"/>
                    <a:pt x="1976" y="3235"/>
                    <a:pt x="1966" y="3223"/>
                  </a:cubicBezTo>
                  <a:cubicBezTo>
                    <a:pt x="1941" y="3195"/>
                    <a:pt x="1916" y="3164"/>
                    <a:pt x="1890" y="3134"/>
                  </a:cubicBezTo>
                  <a:cubicBezTo>
                    <a:pt x="1883" y="3126"/>
                    <a:pt x="1875" y="3123"/>
                    <a:pt x="1868" y="3123"/>
                  </a:cubicBezTo>
                  <a:close/>
                  <a:moveTo>
                    <a:pt x="2052" y="3334"/>
                  </a:moveTo>
                  <a:cubicBezTo>
                    <a:pt x="2029" y="3334"/>
                    <a:pt x="2009" y="3362"/>
                    <a:pt x="2029" y="3384"/>
                  </a:cubicBezTo>
                  <a:cubicBezTo>
                    <a:pt x="2056" y="3412"/>
                    <a:pt x="2084" y="3443"/>
                    <a:pt x="2111" y="3469"/>
                  </a:cubicBezTo>
                  <a:cubicBezTo>
                    <a:pt x="2116" y="3475"/>
                    <a:pt x="2123" y="3478"/>
                    <a:pt x="2131" y="3478"/>
                  </a:cubicBezTo>
                  <a:cubicBezTo>
                    <a:pt x="2136" y="3478"/>
                    <a:pt x="2141" y="3477"/>
                    <a:pt x="2145" y="3475"/>
                  </a:cubicBezTo>
                  <a:cubicBezTo>
                    <a:pt x="2147" y="3475"/>
                    <a:pt x="2151" y="3473"/>
                    <a:pt x="2153" y="3471"/>
                  </a:cubicBezTo>
                  <a:cubicBezTo>
                    <a:pt x="2164" y="3460"/>
                    <a:pt x="2164" y="3441"/>
                    <a:pt x="2153" y="3429"/>
                  </a:cubicBezTo>
                  <a:cubicBezTo>
                    <a:pt x="2126" y="3401"/>
                    <a:pt x="2099" y="3372"/>
                    <a:pt x="2073" y="3344"/>
                  </a:cubicBezTo>
                  <a:cubicBezTo>
                    <a:pt x="2066" y="3337"/>
                    <a:pt x="2059" y="3334"/>
                    <a:pt x="2052" y="3334"/>
                  </a:cubicBezTo>
                  <a:close/>
                  <a:moveTo>
                    <a:pt x="2244" y="3534"/>
                  </a:moveTo>
                  <a:cubicBezTo>
                    <a:pt x="2222" y="3534"/>
                    <a:pt x="2203" y="3564"/>
                    <a:pt x="2225" y="3586"/>
                  </a:cubicBezTo>
                  <a:cubicBezTo>
                    <a:pt x="2254" y="3612"/>
                    <a:pt x="2283" y="3641"/>
                    <a:pt x="2311" y="3666"/>
                  </a:cubicBezTo>
                  <a:cubicBezTo>
                    <a:pt x="2317" y="3672"/>
                    <a:pt x="2324" y="3674"/>
                    <a:pt x="2331" y="3674"/>
                  </a:cubicBezTo>
                  <a:cubicBezTo>
                    <a:pt x="2336" y="3674"/>
                    <a:pt x="2340" y="3673"/>
                    <a:pt x="2344" y="3672"/>
                  </a:cubicBezTo>
                  <a:lnTo>
                    <a:pt x="2345" y="3672"/>
                  </a:lnTo>
                  <a:cubicBezTo>
                    <a:pt x="2347" y="3670"/>
                    <a:pt x="2351" y="3668"/>
                    <a:pt x="2353" y="3664"/>
                  </a:cubicBezTo>
                  <a:cubicBezTo>
                    <a:pt x="2363" y="3653"/>
                    <a:pt x="2363" y="3633"/>
                    <a:pt x="2351" y="3624"/>
                  </a:cubicBezTo>
                  <a:cubicBezTo>
                    <a:pt x="2323" y="3597"/>
                    <a:pt x="2294" y="3571"/>
                    <a:pt x="2265" y="3544"/>
                  </a:cubicBezTo>
                  <a:cubicBezTo>
                    <a:pt x="2259" y="3537"/>
                    <a:pt x="2251" y="3534"/>
                    <a:pt x="2244" y="3534"/>
                  </a:cubicBezTo>
                  <a:close/>
                  <a:moveTo>
                    <a:pt x="2454" y="3722"/>
                  </a:moveTo>
                  <a:cubicBezTo>
                    <a:pt x="2431" y="3722"/>
                    <a:pt x="2412" y="3753"/>
                    <a:pt x="2435" y="3773"/>
                  </a:cubicBezTo>
                  <a:cubicBezTo>
                    <a:pt x="2466" y="3799"/>
                    <a:pt x="2498" y="3824"/>
                    <a:pt x="2529" y="3847"/>
                  </a:cubicBezTo>
                  <a:cubicBezTo>
                    <a:pt x="2533" y="3852"/>
                    <a:pt x="2539" y="3853"/>
                    <a:pt x="2545" y="3853"/>
                  </a:cubicBezTo>
                  <a:cubicBezTo>
                    <a:pt x="2550" y="3853"/>
                    <a:pt x="2554" y="3852"/>
                    <a:pt x="2559" y="3851"/>
                  </a:cubicBezTo>
                  <a:lnTo>
                    <a:pt x="2559" y="3849"/>
                  </a:lnTo>
                  <a:cubicBezTo>
                    <a:pt x="2578" y="3839"/>
                    <a:pt x="2580" y="3813"/>
                    <a:pt x="2563" y="3799"/>
                  </a:cubicBezTo>
                  <a:cubicBezTo>
                    <a:pt x="2532" y="3778"/>
                    <a:pt x="2502" y="3754"/>
                    <a:pt x="2471" y="3729"/>
                  </a:cubicBezTo>
                  <a:cubicBezTo>
                    <a:pt x="2466" y="3724"/>
                    <a:pt x="2459" y="3722"/>
                    <a:pt x="2454" y="3722"/>
                  </a:cubicBezTo>
                  <a:close/>
                  <a:moveTo>
                    <a:pt x="2681" y="3892"/>
                  </a:moveTo>
                  <a:cubicBezTo>
                    <a:pt x="2657" y="3892"/>
                    <a:pt x="2640" y="3923"/>
                    <a:pt x="2660" y="3942"/>
                  </a:cubicBezTo>
                  <a:cubicBezTo>
                    <a:pt x="2677" y="3954"/>
                    <a:pt x="2696" y="3965"/>
                    <a:pt x="2714" y="3977"/>
                  </a:cubicBezTo>
                  <a:cubicBezTo>
                    <a:pt x="2719" y="3980"/>
                    <a:pt x="2724" y="3981"/>
                    <a:pt x="2729" y="3981"/>
                  </a:cubicBezTo>
                  <a:cubicBezTo>
                    <a:pt x="2734" y="3981"/>
                    <a:pt x="2738" y="3980"/>
                    <a:pt x="2742" y="3979"/>
                  </a:cubicBezTo>
                  <a:cubicBezTo>
                    <a:pt x="2746" y="3977"/>
                    <a:pt x="2752" y="3973"/>
                    <a:pt x="2754" y="3969"/>
                  </a:cubicBezTo>
                  <a:cubicBezTo>
                    <a:pt x="2763" y="3956"/>
                    <a:pt x="2757" y="3937"/>
                    <a:pt x="2744" y="3929"/>
                  </a:cubicBezTo>
                  <a:lnTo>
                    <a:pt x="2693" y="3895"/>
                  </a:lnTo>
                  <a:cubicBezTo>
                    <a:pt x="2688" y="3893"/>
                    <a:pt x="2684" y="3892"/>
                    <a:pt x="2681" y="38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2244007" y="2904266"/>
              <a:ext cx="133318" cy="373225"/>
            </a:xfrm>
            <a:custGeom>
              <a:avLst/>
              <a:gdLst/>
              <a:ahLst/>
              <a:cxnLst/>
              <a:rect l="l" t="t" r="r" b="b"/>
              <a:pathLst>
                <a:path w="1646" h="4608" extrusionOk="0">
                  <a:moveTo>
                    <a:pt x="33" y="1"/>
                  </a:moveTo>
                  <a:cubicBezTo>
                    <a:pt x="28" y="1"/>
                    <a:pt x="24" y="2"/>
                    <a:pt x="19" y="4"/>
                  </a:cubicBezTo>
                  <a:cubicBezTo>
                    <a:pt x="4" y="14"/>
                    <a:pt x="0" y="31"/>
                    <a:pt x="8" y="45"/>
                  </a:cubicBezTo>
                  <a:cubicBezTo>
                    <a:pt x="8" y="45"/>
                    <a:pt x="29" y="81"/>
                    <a:pt x="65" y="147"/>
                  </a:cubicBezTo>
                  <a:cubicBezTo>
                    <a:pt x="70" y="157"/>
                    <a:pt x="80" y="162"/>
                    <a:pt x="91" y="162"/>
                  </a:cubicBezTo>
                  <a:cubicBezTo>
                    <a:pt x="95" y="162"/>
                    <a:pt x="100" y="161"/>
                    <a:pt x="105" y="159"/>
                  </a:cubicBezTo>
                  <a:cubicBezTo>
                    <a:pt x="120" y="149"/>
                    <a:pt x="124" y="132"/>
                    <a:pt x="116" y="119"/>
                  </a:cubicBezTo>
                  <a:cubicBezTo>
                    <a:pt x="80" y="52"/>
                    <a:pt x="59" y="16"/>
                    <a:pt x="59" y="16"/>
                  </a:cubicBezTo>
                  <a:cubicBezTo>
                    <a:pt x="53" y="6"/>
                    <a:pt x="43" y="1"/>
                    <a:pt x="33" y="1"/>
                  </a:cubicBezTo>
                  <a:close/>
                  <a:moveTo>
                    <a:pt x="170" y="244"/>
                  </a:moveTo>
                  <a:cubicBezTo>
                    <a:pt x="150" y="244"/>
                    <a:pt x="130" y="265"/>
                    <a:pt x="143" y="289"/>
                  </a:cubicBezTo>
                  <a:lnTo>
                    <a:pt x="198" y="392"/>
                  </a:lnTo>
                  <a:cubicBezTo>
                    <a:pt x="204" y="401"/>
                    <a:pt x="214" y="406"/>
                    <a:pt x="224" y="406"/>
                  </a:cubicBezTo>
                  <a:cubicBezTo>
                    <a:pt x="229" y="406"/>
                    <a:pt x="234" y="405"/>
                    <a:pt x="238" y="403"/>
                  </a:cubicBezTo>
                  <a:cubicBezTo>
                    <a:pt x="254" y="395"/>
                    <a:pt x="257" y="378"/>
                    <a:pt x="250" y="363"/>
                  </a:cubicBezTo>
                  <a:cubicBezTo>
                    <a:pt x="231" y="327"/>
                    <a:pt x="212" y="292"/>
                    <a:pt x="195" y="260"/>
                  </a:cubicBezTo>
                  <a:cubicBezTo>
                    <a:pt x="188" y="249"/>
                    <a:pt x="179" y="244"/>
                    <a:pt x="170" y="244"/>
                  </a:cubicBezTo>
                  <a:close/>
                  <a:moveTo>
                    <a:pt x="300" y="491"/>
                  </a:moveTo>
                  <a:cubicBezTo>
                    <a:pt x="295" y="491"/>
                    <a:pt x="291" y="492"/>
                    <a:pt x="286" y="495"/>
                  </a:cubicBezTo>
                  <a:cubicBezTo>
                    <a:pt x="273" y="502"/>
                    <a:pt x="267" y="519"/>
                    <a:pt x="275" y="535"/>
                  </a:cubicBezTo>
                  <a:lnTo>
                    <a:pt x="328" y="638"/>
                  </a:lnTo>
                  <a:cubicBezTo>
                    <a:pt x="333" y="648"/>
                    <a:pt x="343" y="654"/>
                    <a:pt x="354" y="654"/>
                  </a:cubicBezTo>
                  <a:cubicBezTo>
                    <a:pt x="359" y="654"/>
                    <a:pt x="364" y="653"/>
                    <a:pt x="368" y="651"/>
                  </a:cubicBezTo>
                  <a:cubicBezTo>
                    <a:pt x="381" y="643"/>
                    <a:pt x="387" y="626"/>
                    <a:pt x="380" y="611"/>
                  </a:cubicBezTo>
                  <a:cubicBezTo>
                    <a:pt x="362" y="575"/>
                    <a:pt x="343" y="540"/>
                    <a:pt x="326" y="508"/>
                  </a:cubicBezTo>
                  <a:cubicBezTo>
                    <a:pt x="321" y="497"/>
                    <a:pt x="311" y="491"/>
                    <a:pt x="300" y="491"/>
                  </a:cubicBezTo>
                  <a:close/>
                  <a:moveTo>
                    <a:pt x="430" y="741"/>
                  </a:moveTo>
                  <a:cubicBezTo>
                    <a:pt x="425" y="741"/>
                    <a:pt x="420" y="742"/>
                    <a:pt x="416" y="744"/>
                  </a:cubicBezTo>
                  <a:cubicBezTo>
                    <a:pt x="400" y="750"/>
                    <a:pt x="395" y="769"/>
                    <a:pt x="402" y="782"/>
                  </a:cubicBezTo>
                  <a:lnTo>
                    <a:pt x="431" y="840"/>
                  </a:lnTo>
                  <a:lnTo>
                    <a:pt x="456" y="887"/>
                  </a:lnTo>
                  <a:cubicBezTo>
                    <a:pt x="460" y="897"/>
                    <a:pt x="472" y="903"/>
                    <a:pt x="483" y="903"/>
                  </a:cubicBezTo>
                  <a:cubicBezTo>
                    <a:pt x="487" y="903"/>
                    <a:pt x="490" y="902"/>
                    <a:pt x="494" y="901"/>
                  </a:cubicBezTo>
                  <a:lnTo>
                    <a:pt x="496" y="899"/>
                  </a:lnTo>
                  <a:cubicBezTo>
                    <a:pt x="509" y="891"/>
                    <a:pt x="513" y="876"/>
                    <a:pt x="507" y="861"/>
                  </a:cubicBezTo>
                  <a:lnTo>
                    <a:pt x="484" y="813"/>
                  </a:lnTo>
                  <a:lnTo>
                    <a:pt x="456" y="756"/>
                  </a:lnTo>
                  <a:cubicBezTo>
                    <a:pt x="451" y="747"/>
                    <a:pt x="441" y="741"/>
                    <a:pt x="430" y="741"/>
                  </a:cubicBezTo>
                  <a:close/>
                  <a:moveTo>
                    <a:pt x="552" y="989"/>
                  </a:moveTo>
                  <a:cubicBezTo>
                    <a:pt x="548" y="989"/>
                    <a:pt x="544" y="990"/>
                    <a:pt x="540" y="992"/>
                  </a:cubicBezTo>
                  <a:cubicBezTo>
                    <a:pt x="526" y="1000"/>
                    <a:pt x="521" y="1017"/>
                    <a:pt x="526" y="1032"/>
                  </a:cubicBezTo>
                  <a:cubicBezTo>
                    <a:pt x="544" y="1067"/>
                    <a:pt x="561" y="1101"/>
                    <a:pt x="578" y="1137"/>
                  </a:cubicBezTo>
                  <a:cubicBezTo>
                    <a:pt x="583" y="1147"/>
                    <a:pt x="594" y="1154"/>
                    <a:pt x="605" y="1154"/>
                  </a:cubicBezTo>
                  <a:cubicBezTo>
                    <a:pt x="609" y="1154"/>
                    <a:pt x="614" y="1153"/>
                    <a:pt x="618" y="1151"/>
                  </a:cubicBezTo>
                  <a:cubicBezTo>
                    <a:pt x="631" y="1143"/>
                    <a:pt x="637" y="1126"/>
                    <a:pt x="631" y="1112"/>
                  </a:cubicBezTo>
                  <a:cubicBezTo>
                    <a:pt x="614" y="1076"/>
                    <a:pt x="597" y="1040"/>
                    <a:pt x="580" y="1006"/>
                  </a:cubicBezTo>
                  <a:cubicBezTo>
                    <a:pt x="574" y="996"/>
                    <a:pt x="564" y="989"/>
                    <a:pt x="552" y="989"/>
                  </a:cubicBezTo>
                  <a:close/>
                  <a:moveTo>
                    <a:pt x="676" y="1241"/>
                  </a:moveTo>
                  <a:cubicBezTo>
                    <a:pt x="671" y="1241"/>
                    <a:pt x="666" y="1242"/>
                    <a:pt x="662" y="1244"/>
                  </a:cubicBezTo>
                  <a:cubicBezTo>
                    <a:pt x="646" y="1250"/>
                    <a:pt x="641" y="1269"/>
                    <a:pt x="648" y="1282"/>
                  </a:cubicBezTo>
                  <a:cubicBezTo>
                    <a:pt x="664" y="1318"/>
                    <a:pt x="681" y="1353"/>
                    <a:pt x="698" y="1389"/>
                  </a:cubicBezTo>
                  <a:cubicBezTo>
                    <a:pt x="702" y="1400"/>
                    <a:pt x="713" y="1406"/>
                    <a:pt x="724" y="1406"/>
                  </a:cubicBezTo>
                  <a:cubicBezTo>
                    <a:pt x="728" y="1406"/>
                    <a:pt x="732" y="1406"/>
                    <a:pt x="736" y="1404"/>
                  </a:cubicBezTo>
                  <a:lnTo>
                    <a:pt x="738" y="1402"/>
                  </a:lnTo>
                  <a:cubicBezTo>
                    <a:pt x="751" y="1395"/>
                    <a:pt x="757" y="1379"/>
                    <a:pt x="751" y="1364"/>
                  </a:cubicBezTo>
                  <a:cubicBezTo>
                    <a:pt x="734" y="1330"/>
                    <a:pt x="717" y="1294"/>
                    <a:pt x="702" y="1257"/>
                  </a:cubicBezTo>
                  <a:cubicBezTo>
                    <a:pt x="696" y="1247"/>
                    <a:pt x="686" y="1241"/>
                    <a:pt x="676" y="1241"/>
                  </a:cubicBezTo>
                  <a:close/>
                  <a:moveTo>
                    <a:pt x="792" y="1493"/>
                  </a:moveTo>
                  <a:cubicBezTo>
                    <a:pt x="773" y="1493"/>
                    <a:pt x="752" y="1512"/>
                    <a:pt x="765" y="1536"/>
                  </a:cubicBezTo>
                  <a:cubicBezTo>
                    <a:pt x="782" y="1572"/>
                    <a:pt x="797" y="1606"/>
                    <a:pt x="812" y="1643"/>
                  </a:cubicBezTo>
                  <a:cubicBezTo>
                    <a:pt x="818" y="1654"/>
                    <a:pt x="829" y="1661"/>
                    <a:pt x="840" y="1661"/>
                  </a:cubicBezTo>
                  <a:cubicBezTo>
                    <a:pt x="844" y="1661"/>
                    <a:pt x="848" y="1660"/>
                    <a:pt x="852" y="1658"/>
                  </a:cubicBezTo>
                  <a:cubicBezTo>
                    <a:pt x="866" y="1650"/>
                    <a:pt x="872" y="1633"/>
                    <a:pt x="866" y="1620"/>
                  </a:cubicBezTo>
                  <a:cubicBezTo>
                    <a:pt x="851" y="1583"/>
                    <a:pt x="835" y="1547"/>
                    <a:pt x="818" y="1513"/>
                  </a:cubicBezTo>
                  <a:cubicBezTo>
                    <a:pt x="813" y="1499"/>
                    <a:pt x="803" y="1493"/>
                    <a:pt x="792" y="1493"/>
                  </a:cubicBezTo>
                  <a:close/>
                  <a:moveTo>
                    <a:pt x="904" y="1749"/>
                  </a:moveTo>
                  <a:cubicBezTo>
                    <a:pt x="885" y="1749"/>
                    <a:pt x="866" y="1768"/>
                    <a:pt x="877" y="1791"/>
                  </a:cubicBezTo>
                  <a:cubicBezTo>
                    <a:pt x="892" y="1827"/>
                    <a:pt x="908" y="1862"/>
                    <a:pt x="923" y="1898"/>
                  </a:cubicBezTo>
                  <a:cubicBezTo>
                    <a:pt x="927" y="1910"/>
                    <a:pt x="939" y="1917"/>
                    <a:pt x="951" y="1917"/>
                  </a:cubicBezTo>
                  <a:cubicBezTo>
                    <a:pt x="954" y="1917"/>
                    <a:pt x="958" y="1917"/>
                    <a:pt x="961" y="1915"/>
                  </a:cubicBezTo>
                  <a:lnTo>
                    <a:pt x="963" y="1915"/>
                  </a:lnTo>
                  <a:lnTo>
                    <a:pt x="963" y="1913"/>
                  </a:lnTo>
                  <a:cubicBezTo>
                    <a:pt x="978" y="1906"/>
                    <a:pt x="982" y="1889"/>
                    <a:pt x="976" y="1875"/>
                  </a:cubicBezTo>
                  <a:cubicBezTo>
                    <a:pt x="961" y="1839"/>
                    <a:pt x="946" y="1803"/>
                    <a:pt x="931" y="1766"/>
                  </a:cubicBezTo>
                  <a:cubicBezTo>
                    <a:pt x="925" y="1754"/>
                    <a:pt x="914" y="1749"/>
                    <a:pt x="904" y="1749"/>
                  </a:cubicBezTo>
                  <a:close/>
                  <a:moveTo>
                    <a:pt x="1012" y="2005"/>
                  </a:moveTo>
                  <a:cubicBezTo>
                    <a:pt x="992" y="2005"/>
                    <a:pt x="972" y="2024"/>
                    <a:pt x="984" y="2047"/>
                  </a:cubicBezTo>
                  <a:cubicBezTo>
                    <a:pt x="999" y="2085"/>
                    <a:pt x="1015" y="2119"/>
                    <a:pt x="1028" y="2155"/>
                  </a:cubicBezTo>
                  <a:cubicBezTo>
                    <a:pt x="1032" y="2167"/>
                    <a:pt x="1044" y="2175"/>
                    <a:pt x="1056" y="2175"/>
                  </a:cubicBezTo>
                  <a:cubicBezTo>
                    <a:pt x="1059" y="2175"/>
                    <a:pt x="1063" y="2174"/>
                    <a:pt x="1066" y="2173"/>
                  </a:cubicBezTo>
                  <a:lnTo>
                    <a:pt x="1070" y="2173"/>
                  </a:lnTo>
                  <a:cubicBezTo>
                    <a:pt x="1083" y="2165"/>
                    <a:pt x="1089" y="2148"/>
                    <a:pt x="1083" y="2135"/>
                  </a:cubicBezTo>
                  <a:cubicBezTo>
                    <a:pt x="1068" y="2096"/>
                    <a:pt x="1053" y="2062"/>
                    <a:pt x="1039" y="2026"/>
                  </a:cubicBezTo>
                  <a:cubicBezTo>
                    <a:pt x="1034" y="2011"/>
                    <a:pt x="1023" y="2005"/>
                    <a:pt x="1012" y="2005"/>
                  </a:cubicBezTo>
                  <a:close/>
                  <a:moveTo>
                    <a:pt x="1116" y="2266"/>
                  </a:moveTo>
                  <a:cubicBezTo>
                    <a:pt x="1097" y="2266"/>
                    <a:pt x="1078" y="2284"/>
                    <a:pt x="1087" y="2308"/>
                  </a:cubicBezTo>
                  <a:cubicBezTo>
                    <a:pt x="1100" y="2344"/>
                    <a:pt x="1116" y="2381"/>
                    <a:pt x="1129" y="2417"/>
                  </a:cubicBezTo>
                  <a:cubicBezTo>
                    <a:pt x="1133" y="2429"/>
                    <a:pt x="1145" y="2436"/>
                    <a:pt x="1157" y="2436"/>
                  </a:cubicBezTo>
                  <a:cubicBezTo>
                    <a:pt x="1160" y="2436"/>
                    <a:pt x="1164" y="2435"/>
                    <a:pt x="1167" y="2434"/>
                  </a:cubicBezTo>
                  <a:lnTo>
                    <a:pt x="1169" y="2432"/>
                  </a:lnTo>
                  <a:lnTo>
                    <a:pt x="1171" y="2432"/>
                  </a:lnTo>
                  <a:cubicBezTo>
                    <a:pt x="1182" y="2424"/>
                    <a:pt x="1188" y="2409"/>
                    <a:pt x="1184" y="2396"/>
                  </a:cubicBezTo>
                  <a:cubicBezTo>
                    <a:pt x="1169" y="2360"/>
                    <a:pt x="1156" y="2323"/>
                    <a:pt x="1142" y="2285"/>
                  </a:cubicBezTo>
                  <a:cubicBezTo>
                    <a:pt x="1137" y="2272"/>
                    <a:pt x="1126" y="2266"/>
                    <a:pt x="1116" y="2266"/>
                  </a:cubicBezTo>
                  <a:close/>
                  <a:moveTo>
                    <a:pt x="1212" y="2527"/>
                  </a:moveTo>
                  <a:cubicBezTo>
                    <a:pt x="1193" y="2527"/>
                    <a:pt x="1174" y="2544"/>
                    <a:pt x="1184" y="2567"/>
                  </a:cubicBezTo>
                  <a:cubicBezTo>
                    <a:pt x="1198" y="2604"/>
                    <a:pt x="1211" y="2642"/>
                    <a:pt x="1224" y="2678"/>
                  </a:cubicBezTo>
                  <a:cubicBezTo>
                    <a:pt x="1229" y="2691"/>
                    <a:pt x="1240" y="2698"/>
                    <a:pt x="1253" y="2698"/>
                  </a:cubicBezTo>
                  <a:cubicBezTo>
                    <a:pt x="1255" y="2698"/>
                    <a:pt x="1258" y="2698"/>
                    <a:pt x="1261" y="2697"/>
                  </a:cubicBezTo>
                  <a:lnTo>
                    <a:pt x="1264" y="2695"/>
                  </a:lnTo>
                  <a:lnTo>
                    <a:pt x="1266" y="2695"/>
                  </a:lnTo>
                  <a:cubicBezTo>
                    <a:pt x="1278" y="2688"/>
                    <a:pt x="1283" y="2672"/>
                    <a:pt x="1280" y="2659"/>
                  </a:cubicBezTo>
                  <a:cubicBezTo>
                    <a:pt x="1266" y="2621"/>
                    <a:pt x="1253" y="2585"/>
                    <a:pt x="1240" y="2548"/>
                  </a:cubicBezTo>
                  <a:cubicBezTo>
                    <a:pt x="1235" y="2533"/>
                    <a:pt x="1224" y="2527"/>
                    <a:pt x="1212" y="2527"/>
                  </a:cubicBezTo>
                  <a:close/>
                  <a:moveTo>
                    <a:pt x="1304" y="2792"/>
                  </a:moveTo>
                  <a:cubicBezTo>
                    <a:pt x="1286" y="2792"/>
                    <a:pt x="1268" y="2808"/>
                    <a:pt x="1276" y="2831"/>
                  </a:cubicBezTo>
                  <a:cubicBezTo>
                    <a:pt x="1287" y="2869"/>
                    <a:pt x="1301" y="2905"/>
                    <a:pt x="1312" y="2943"/>
                  </a:cubicBezTo>
                  <a:cubicBezTo>
                    <a:pt x="1315" y="2956"/>
                    <a:pt x="1327" y="2963"/>
                    <a:pt x="1340" y="2963"/>
                  </a:cubicBezTo>
                  <a:cubicBezTo>
                    <a:pt x="1343" y="2963"/>
                    <a:pt x="1346" y="2963"/>
                    <a:pt x="1348" y="2962"/>
                  </a:cubicBezTo>
                  <a:lnTo>
                    <a:pt x="1352" y="2960"/>
                  </a:lnTo>
                  <a:lnTo>
                    <a:pt x="1354" y="2960"/>
                  </a:lnTo>
                  <a:cubicBezTo>
                    <a:pt x="1365" y="2953"/>
                    <a:pt x="1371" y="2939"/>
                    <a:pt x="1367" y="2926"/>
                  </a:cubicBezTo>
                  <a:cubicBezTo>
                    <a:pt x="1356" y="2888"/>
                    <a:pt x="1344" y="2850"/>
                    <a:pt x="1331" y="2813"/>
                  </a:cubicBezTo>
                  <a:cubicBezTo>
                    <a:pt x="1327" y="2799"/>
                    <a:pt x="1315" y="2792"/>
                    <a:pt x="1304" y="2792"/>
                  </a:cubicBezTo>
                  <a:close/>
                  <a:moveTo>
                    <a:pt x="1388" y="3059"/>
                  </a:moveTo>
                  <a:cubicBezTo>
                    <a:pt x="1370" y="3059"/>
                    <a:pt x="1351" y="3074"/>
                    <a:pt x="1358" y="3098"/>
                  </a:cubicBezTo>
                  <a:cubicBezTo>
                    <a:pt x="1369" y="3134"/>
                    <a:pt x="1381" y="3172"/>
                    <a:pt x="1390" y="3210"/>
                  </a:cubicBezTo>
                  <a:cubicBezTo>
                    <a:pt x="1395" y="3222"/>
                    <a:pt x="1405" y="3231"/>
                    <a:pt x="1417" y="3231"/>
                  </a:cubicBezTo>
                  <a:cubicBezTo>
                    <a:pt x="1420" y="3231"/>
                    <a:pt x="1423" y="3230"/>
                    <a:pt x="1426" y="3229"/>
                  </a:cubicBezTo>
                  <a:lnTo>
                    <a:pt x="1432" y="3227"/>
                  </a:lnTo>
                  <a:lnTo>
                    <a:pt x="1434" y="3227"/>
                  </a:lnTo>
                  <a:cubicBezTo>
                    <a:pt x="1446" y="3221"/>
                    <a:pt x="1451" y="3206"/>
                    <a:pt x="1447" y="3193"/>
                  </a:cubicBezTo>
                  <a:cubicBezTo>
                    <a:pt x="1438" y="3157"/>
                    <a:pt x="1426" y="3118"/>
                    <a:pt x="1415" y="3080"/>
                  </a:cubicBezTo>
                  <a:cubicBezTo>
                    <a:pt x="1411" y="3065"/>
                    <a:pt x="1400" y="3059"/>
                    <a:pt x="1388" y="3059"/>
                  </a:cubicBezTo>
                  <a:close/>
                  <a:moveTo>
                    <a:pt x="1462" y="3328"/>
                  </a:moveTo>
                  <a:cubicBezTo>
                    <a:pt x="1444" y="3328"/>
                    <a:pt x="1425" y="3342"/>
                    <a:pt x="1432" y="3364"/>
                  </a:cubicBezTo>
                  <a:cubicBezTo>
                    <a:pt x="1442" y="3403"/>
                    <a:pt x="1451" y="3441"/>
                    <a:pt x="1461" y="3479"/>
                  </a:cubicBezTo>
                  <a:cubicBezTo>
                    <a:pt x="1464" y="3492"/>
                    <a:pt x="1476" y="3501"/>
                    <a:pt x="1489" y="3501"/>
                  </a:cubicBezTo>
                  <a:cubicBezTo>
                    <a:pt x="1492" y="3501"/>
                    <a:pt x="1494" y="3500"/>
                    <a:pt x="1497" y="3500"/>
                  </a:cubicBezTo>
                  <a:cubicBezTo>
                    <a:pt x="1499" y="3500"/>
                    <a:pt x="1501" y="3500"/>
                    <a:pt x="1503" y="3498"/>
                  </a:cubicBezTo>
                  <a:cubicBezTo>
                    <a:pt x="1514" y="3492"/>
                    <a:pt x="1522" y="3479"/>
                    <a:pt x="1518" y="3466"/>
                  </a:cubicBezTo>
                  <a:cubicBezTo>
                    <a:pt x="1508" y="3427"/>
                    <a:pt x="1499" y="3389"/>
                    <a:pt x="1489" y="3351"/>
                  </a:cubicBezTo>
                  <a:cubicBezTo>
                    <a:pt x="1486" y="3335"/>
                    <a:pt x="1474" y="3328"/>
                    <a:pt x="1462" y="3328"/>
                  </a:cubicBezTo>
                  <a:close/>
                  <a:moveTo>
                    <a:pt x="1524" y="3600"/>
                  </a:moveTo>
                  <a:cubicBezTo>
                    <a:pt x="1507" y="3600"/>
                    <a:pt x="1490" y="3613"/>
                    <a:pt x="1495" y="3635"/>
                  </a:cubicBezTo>
                  <a:cubicBezTo>
                    <a:pt x="1505" y="3673"/>
                    <a:pt x="1512" y="3712"/>
                    <a:pt x="1518" y="3750"/>
                  </a:cubicBezTo>
                  <a:cubicBezTo>
                    <a:pt x="1521" y="3765"/>
                    <a:pt x="1535" y="3775"/>
                    <a:pt x="1548" y="3775"/>
                  </a:cubicBezTo>
                  <a:cubicBezTo>
                    <a:pt x="1550" y="3775"/>
                    <a:pt x="1551" y="3775"/>
                    <a:pt x="1552" y="3774"/>
                  </a:cubicBezTo>
                  <a:cubicBezTo>
                    <a:pt x="1556" y="3773"/>
                    <a:pt x="1558" y="3773"/>
                    <a:pt x="1560" y="3771"/>
                  </a:cubicBezTo>
                  <a:lnTo>
                    <a:pt x="1562" y="3771"/>
                  </a:lnTo>
                  <a:cubicBezTo>
                    <a:pt x="1573" y="3765"/>
                    <a:pt x="1579" y="3752"/>
                    <a:pt x="1575" y="3738"/>
                  </a:cubicBezTo>
                  <a:cubicBezTo>
                    <a:pt x="1568" y="3702"/>
                    <a:pt x="1560" y="3662"/>
                    <a:pt x="1552" y="3624"/>
                  </a:cubicBezTo>
                  <a:cubicBezTo>
                    <a:pt x="1549" y="3608"/>
                    <a:pt x="1536" y="3600"/>
                    <a:pt x="1524" y="3600"/>
                  </a:cubicBezTo>
                  <a:close/>
                  <a:moveTo>
                    <a:pt x="1574" y="3875"/>
                  </a:moveTo>
                  <a:cubicBezTo>
                    <a:pt x="1558" y="3875"/>
                    <a:pt x="1542" y="3887"/>
                    <a:pt x="1545" y="3908"/>
                  </a:cubicBezTo>
                  <a:cubicBezTo>
                    <a:pt x="1550" y="3948"/>
                    <a:pt x="1556" y="3986"/>
                    <a:pt x="1562" y="4024"/>
                  </a:cubicBezTo>
                  <a:cubicBezTo>
                    <a:pt x="1562" y="4038"/>
                    <a:pt x="1574" y="4050"/>
                    <a:pt x="1588" y="4050"/>
                  </a:cubicBezTo>
                  <a:cubicBezTo>
                    <a:pt x="1590" y="4050"/>
                    <a:pt x="1592" y="4050"/>
                    <a:pt x="1594" y="4049"/>
                  </a:cubicBezTo>
                  <a:cubicBezTo>
                    <a:pt x="1596" y="4049"/>
                    <a:pt x="1600" y="4049"/>
                    <a:pt x="1604" y="4047"/>
                  </a:cubicBezTo>
                  <a:cubicBezTo>
                    <a:pt x="1615" y="4041"/>
                    <a:pt x="1621" y="4030"/>
                    <a:pt x="1619" y="4017"/>
                  </a:cubicBezTo>
                  <a:cubicBezTo>
                    <a:pt x="1613" y="3979"/>
                    <a:pt x="1609" y="3940"/>
                    <a:pt x="1604" y="3900"/>
                  </a:cubicBezTo>
                  <a:cubicBezTo>
                    <a:pt x="1601" y="3883"/>
                    <a:pt x="1588" y="3875"/>
                    <a:pt x="1574" y="3875"/>
                  </a:cubicBezTo>
                  <a:close/>
                  <a:moveTo>
                    <a:pt x="1607" y="4152"/>
                  </a:moveTo>
                  <a:cubicBezTo>
                    <a:pt x="1606" y="4152"/>
                    <a:pt x="1605" y="4152"/>
                    <a:pt x="1604" y="4152"/>
                  </a:cubicBezTo>
                  <a:cubicBezTo>
                    <a:pt x="1589" y="4154"/>
                    <a:pt x="1577" y="4167"/>
                    <a:pt x="1577" y="4184"/>
                  </a:cubicBezTo>
                  <a:cubicBezTo>
                    <a:pt x="1581" y="4223"/>
                    <a:pt x="1583" y="4263"/>
                    <a:pt x="1585" y="4301"/>
                  </a:cubicBezTo>
                  <a:cubicBezTo>
                    <a:pt x="1585" y="4315"/>
                    <a:pt x="1596" y="4328"/>
                    <a:pt x="1612" y="4328"/>
                  </a:cubicBezTo>
                  <a:cubicBezTo>
                    <a:pt x="1613" y="4328"/>
                    <a:pt x="1614" y="4328"/>
                    <a:pt x="1615" y="4327"/>
                  </a:cubicBezTo>
                  <a:cubicBezTo>
                    <a:pt x="1619" y="4327"/>
                    <a:pt x="1623" y="4327"/>
                    <a:pt x="1627" y="4326"/>
                  </a:cubicBezTo>
                  <a:cubicBezTo>
                    <a:pt x="1636" y="4320"/>
                    <a:pt x="1644" y="4310"/>
                    <a:pt x="1642" y="4299"/>
                  </a:cubicBezTo>
                  <a:cubicBezTo>
                    <a:pt x="1642" y="4259"/>
                    <a:pt x="1638" y="4219"/>
                    <a:pt x="1636" y="4179"/>
                  </a:cubicBezTo>
                  <a:cubicBezTo>
                    <a:pt x="1634" y="4164"/>
                    <a:pt x="1623" y="4152"/>
                    <a:pt x="1607" y="4152"/>
                  </a:cubicBezTo>
                  <a:close/>
                  <a:moveTo>
                    <a:pt x="1615" y="4430"/>
                  </a:moveTo>
                  <a:cubicBezTo>
                    <a:pt x="1600" y="4430"/>
                    <a:pt x="1587" y="4444"/>
                    <a:pt x="1587" y="4459"/>
                  </a:cubicBezTo>
                  <a:cubicBezTo>
                    <a:pt x="1585" y="4499"/>
                    <a:pt x="1583" y="4539"/>
                    <a:pt x="1581" y="4575"/>
                  </a:cubicBezTo>
                  <a:cubicBezTo>
                    <a:pt x="1579" y="4593"/>
                    <a:pt x="1592" y="4606"/>
                    <a:pt x="1608" y="4608"/>
                  </a:cubicBezTo>
                  <a:cubicBezTo>
                    <a:pt x="1613" y="4608"/>
                    <a:pt x="1619" y="4606"/>
                    <a:pt x="1623" y="4604"/>
                  </a:cubicBezTo>
                  <a:cubicBezTo>
                    <a:pt x="1632" y="4600"/>
                    <a:pt x="1638" y="4591"/>
                    <a:pt x="1640" y="4581"/>
                  </a:cubicBezTo>
                  <a:cubicBezTo>
                    <a:pt x="1642" y="4541"/>
                    <a:pt x="1646" y="4501"/>
                    <a:pt x="1646" y="4461"/>
                  </a:cubicBezTo>
                  <a:cubicBezTo>
                    <a:pt x="1646" y="4446"/>
                    <a:pt x="1632" y="4432"/>
                    <a:pt x="1615" y="4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1063122" y="2785936"/>
              <a:ext cx="64148" cy="127081"/>
            </a:xfrm>
            <a:custGeom>
              <a:avLst/>
              <a:gdLst/>
              <a:ahLst/>
              <a:cxnLst/>
              <a:rect l="l" t="t" r="r" b="b"/>
              <a:pathLst>
                <a:path w="792" h="1569" extrusionOk="0">
                  <a:moveTo>
                    <a:pt x="48" y="0"/>
                  </a:moveTo>
                  <a:cubicBezTo>
                    <a:pt x="24" y="0"/>
                    <a:pt x="1" y="19"/>
                    <a:pt x="11" y="47"/>
                  </a:cubicBezTo>
                  <a:cubicBezTo>
                    <a:pt x="217" y="560"/>
                    <a:pt x="450" y="1061"/>
                    <a:pt x="709" y="1549"/>
                  </a:cubicBezTo>
                  <a:cubicBezTo>
                    <a:pt x="716" y="1563"/>
                    <a:pt x="727" y="1568"/>
                    <a:pt x="738" y="1568"/>
                  </a:cubicBezTo>
                  <a:cubicBezTo>
                    <a:pt x="764" y="1568"/>
                    <a:pt x="792" y="1540"/>
                    <a:pt x="776" y="1509"/>
                  </a:cubicBezTo>
                  <a:cubicBezTo>
                    <a:pt x="520" y="1029"/>
                    <a:pt x="289" y="533"/>
                    <a:pt x="87" y="26"/>
                  </a:cubicBezTo>
                  <a:cubicBezTo>
                    <a:pt x="80" y="8"/>
                    <a:pt x="64" y="0"/>
                    <a:pt x="48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1045709" y="2647519"/>
              <a:ext cx="998020" cy="517234"/>
            </a:xfrm>
            <a:custGeom>
              <a:avLst/>
              <a:gdLst/>
              <a:ahLst/>
              <a:cxnLst/>
              <a:rect l="l" t="t" r="r" b="b"/>
              <a:pathLst>
                <a:path w="12322" h="6386" extrusionOk="0">
                  <a:moveTo>
                    <a:pt x="1346" y="0"/>
                  </a:moveTo>
                  <a:cubicBezTo>
                    <a:pt x="1201" y="0"/>
                    <a:pt x="1054" y="27"/>
                    <a:pt x="911" y="83"/>
                  </a:cubicBezTo>
                  <a:cubicBezTo>
                    <a:pt x="300" y="325"/>
                    <a:pt x="1" y="1014"/>
                    <a:pt x="243" y="1624"/>
                  </a:cubicBezTo>
                  <a:lnTo>
                    <a:pt x="293" y="1750"/>
                  </a:lnTo>
                  <a:lnTo>
                    <a:pt x="310" y="1798"/>
                  </a:lnTo>
                  <a:lnTo>
                    <a:pt x="327" y="1840"/>
                  </a:lnTo>
                  <a:lnTo>
                    <a:pt x="361" y="1922"/>
                  </a:lnTo>
                  <a:lnTo>
                    <a:pt x="428" y="2084"/>
                  </a:lnTo>
                  <a:cubicBezTo>
                    <a:pt x="474" y="2190"/>
                    <a:pt x="522" y="2295"/>
                    <a:pt x="567" y="2400"/>
                  </a:cubicBezTo>
                  <a:cubicBezTo>
                    <a:pt x="663" y="2612"/>
                    <a:pt x="758" y="2822"/>
                    <a:pt x="859" y="3030"/>
                  </a:cubicBezTo>
                  <a:cubicBezTo>
                    <a:pt x="1061" y="3445"/>
                    <a:pt x="1277" y="3859"/>
                    <a:pt x="1519" y="4271"/>
                  </a:cubicBezTo>
                  <a:cubicBezTo>
                    <a:pt x="1641" y="4477"/>
                    <a:pt x="1771" y="4683"/>
                    <a:pt x="1912" y="4889"/>
                  </a:cubicBezTo>
                  <a:cubicBezTo>
                    <a:pt x="2060" y="5106"/>
                    <a:pt x="2223" y="5314"/>
                    <a:pt x="2396" y="5510"/>
                  </a:cubicBezTo>
                  <a:cubicBezTo>
                    <a:pt x="2495" y="5621"/>
                    <a:pt x="2600" y="5728"/>
                    <a:pt x="2711" y="5827"/>
                  </a:cubicBezTo>
                  <a:cubicBezTo>
                    <a:pt x="2844" y="5945"/>
                    <a:pt x="2987" y="6050"/>
                    <a:pt x="3142" y="6140"/>
                  </a:cubicBezTo>
                  <a:cubicBezTo>
                    <a:pt x="3239" y="6195"/>
                    <a:pt x="3340" y="6243"/>
                    <a:pt x="3445" y="6281"/>
                  </a:cubicBezTo>
                  <a:cubicBezTo>
                    <a:pt x="3502" y="6302"/>
                    <a:pt x="3559" y="6319"/>
                    <a:pt x="3618" y="6332"/>
                  </a:cubicBezTo>
                  <a:cubicBezTo>
                    <a:pt x="3645" y="6338"/>
                    <a:pt x="3674" y="6346"/>
                    <a:pt x="3700" y="6350"/>
                  </a:cubicBezTo>
                  <a:lnTo>
                    <a:pt x="3775" y="6361"/>
                  </a:lnTo>
                  <a:cubicBezTo>
                    <a:pt x="3889" y="6378"/>
                    <a:pt x="4004" y="6386"/>
                    <a:pt x="4119" y="6386"/>
                  </a:cubicBezTo>
                  <a:cubicBezTo>
                    <a:pt x="4175" y="6386"/>
                    <a:pt x="4232" y="6384"/>
                    <a:pt x="4288" y="6380"/>
                  </a:cubicBezTo>
                  <a:cubicBezTo>
                    <a:pt x="4557" y="6359"/>
                    <a:pt x="4822" y="6317"/>
                    <a:pt x="5083" y="6250"/>
                  </a:cubicBezTo>
                  <a:cubicBezTo>
                    <a:pt x="5327" y="6191"/>
                    <a:pt x="5556" y="6125"/>
                    <a:pt x="5779" y="6050"/>
                  </a:cubicBezTo>
                  <a:cubicBezTo>
                    <a:pt x="6227" y="5903"/>
                    <a:pt x="6652" y="5737"/>
                    <a:pt x="7070" y="5562"/>
                  </a:cubicBezTo>
                  <a:cubicBezTo>
                    <a:pt x="7488" y="5387"/>
                    <a:pt x="7896" y="5202"/>
                    <a:pt x="8300" y="5011"/>
                  </a:cubicBezTo>
                  <a:cubicBezTo>
                    <a:pt x="8502" y="4915"/>
                    <a:pt x="8704" y="4816"/>
                    <a:pt x="8904" y="4717"/>
                  </a:cubicBezTo>
                  <a:lnTo>
                    <a:pt x="9204" y="4565"/>
                  </a:lnTo>
                  <a:lnTo>
                    <a:pt x="9353" y="4488"/>
                  </a:lnTo>
                  <a:lnTo>
                    <a:pt x="9437" y="4444"/>
                  </a:lnTo>
                  <a:cubicBezTo>
                    <a:pt x="9482" y="4439"/>
                    <a:pt x="9524" y="4427"/>
                    <a:pt x="9566" y="4414"/>
                  </a:cubicBezTo>
                  <a:cubicBezTo>
                    <a:pt x="9739" y="4358"/>
                    <a:pt x="9933" y="4312"/>
                    <a:pt x="10098" y="4312"/>
                  </a:cubicBezTo>
                  <a:cubicBezTo>
                    <a:pt x="10113" y="4312"/>
                    <a:pt x="10128" y="4312"/>
                    <a:pt x="10142" y="4313"/>
                  </a:cubicBezTo>
                  <a:cubicBezTo>
                    <a:pt x="10500" y="4331"/>
                    <a:pt x="10909" y="4438"/>
                    <a:pt x="11153" y="4438"/>
                  </a:cubicBezTo>
                  <a:cubicBezTo>
                    <a:pt x="11195" y="4438"/>
                    <a:pt x="11232" y="4435"/>
                    <a:pt x="11263" y="4427"/>
                  </a:cubicBezTo>
                  <a:cubicBezTo>
                    <a:pt x="11580" y="4355"/>
                    <a:pt x="11292" y="4158"/>
                    <a:pt x="11252" y="4137"/>
                  </a:cubicBezTo>
                  <a:cubicBezTo>
                    <a:pt x="11000" y="4014"/>
                    <a:pt x="10625" y="3899"/>
                    <a:pt x="10625" y="3899"/>
                  </a:cubicBezTo>
                  <a:lnTo>
                    <a:pt x="10625" y="3899"/>
                  </a:lnTo>
                  <a:cubicBezTo>
                    <a:pt x="10625" y="3899"/>
                    <a:pt x="11336" y="3932"/>
                    <a:pt x="11588" y="4054"/>
                  </a:cubicBezTo>
                  <a:cubicBezTo>
                    <a:pt x="11658" y="4087"/>
                    <a:pt x="11727" y="4103"/>
                    <a:pt x="11786" y="4103"/>
                  </a:cubicBezTo>
                  <a:cubicBezTo>
                    <a:pt x="11938" y="4103"/>
                    <a:pt x="12022" y="3998"/>
                    <a:pt x="11898" y="3819"/>
                  </a:cubicBezTo>
                  <a:cubicBezTo>
                    <a:pt x="11728" y="3572"/>
                    <a:pt x="10965" y="3377"/>
                    <a:pt x="10727" y="3377"/>
                  </a:cubicBezTo>
                  <a:cubicBezTo>
                    <a:pt x="10724" y="3377"/>
                    <a:pt x="10722" y="3377"/>
                    <a:pt x="10720" y="3377"/>
                  </a:cubicBezTo>
                  <a:cubicBezTo>
                    <a:pt x="10720" y="3377"/>
                    <a:pt x="10856" y="3347"/>
                    <a:pt x="11035" y="3347"/>
                  </a:cubicBezTo>
                  <a:cubicBezTo>
                    <a:pt x="11181" y="3347"/>
                    <a:pt x="11356" y="3367"/>
                    <a:pt x="11511" y="3436"/>
                  </a:cubicBezTo>
                  <a:cubicBezTo>
                    <a:pt x="11784" y="3555"/>
                    <a:pt x="11932" y="3587"/>
                    <a:pt x="12057" y="3587"/>
                  </a:cubicBezTo>
                  <a:cubicBezTo>
                    <a:pt x="12092" y="3587"/>
                    <a:pt x="12124" y="3584"/>
                    <a:pt x="12158" y="3581"/>
                  </a:cubicBezTo>
                  <a:cubicBezTo>
                    <a:pt x="12312" y="3565"/>
                    <a:pt x="12247" y="3264"/>
                    <a:pt x="11757" y="3060"/>
                  </a:cubicBezTo>
                  <a:cubicBezTo>
                    <a:pt x="11458" y="2937"/>
                    <a:pt x="11252" y="2906"/>
                    <a:pt x="11079" y="2906"/>
                  </a:cubicBezTo>
                  <a:cubicBezTo>
                    <a:pt x="10968" y="2906"/>
                    <a:pt x="10870" y="2919"/>
                    <a:pt x="10769" y="2928"/>
                  </a:cubicBezTo>
                  <a:cubicBezTo>
                    <a:pt x="10769" y="2928"/>
                    <a:pt x="10956" y="2833"/>
                    <a:pt x="11288" y="2743"/>
                  </a:cubicBezTo>
                  <a:cubicBezTo>
                    <a:pt x="11350" y="2727"/>
                    <a:pt x="11414" y="2721"/>
                    <a:pt x="11478" y="2721"/>
                  </a:cubicBezTo>
                  <a:cubicBezTo>
                    <a:pt x="11670" y="2721"/>
                    <a:pt x="11862" y="2777"/>
                    <a:pt x="12004" y="2777"/>
                  </a:cubicBezTo>
                  <a:cubicBezTo>
                    <a:pt x="12070" y="2777"/>
                    <a:pt x="12125" y="2765"/>
                    <a:pt x="12165" y="2730"/>
                  </a:cubicBezTo>
                  <a:cubicBezTo>
                    <a:pt x="12322" y="2595"/>
                    <a:pt x="11868" y="2370"/>
                    <a:pt x="11561" y="2360"/>
                  </a:cubicBezTo>
                  <a:cubicBezTo>
                    <a:pt x="11447" y="2357"/>
                    <a:pt x="11345" y="2350"/>
                    <a:pt x="11243" y="2350"/>
                  </a:cubicBezTo>
                  <a:cubicBezTo>
                    <a:pt x="11069" y="2350"/>
                    <a:pt x="10896" y="2369"/>
                    <a:pt x="10665" y="2456"/>
                  </a:cubicBezTo>
                  <a:cubicBezTo>
                    <a:pt x="10562" y="2496"/>
                    <a:pt x="10461" y="2534"/>
                    <a:pt x="10365" y="2574"/>
                  </a:cubicBezTo>
                  <a:cubicBezTo>
                    <a:pt x="10409" y="2501"/>
                    <a:pt x="10434" y="2431"/>
                    <a:pt x="10407" y="2379"/>
                  </a:cubicBezTo>
                  <a:cubicBezTo>
                    <a:pt x="10391" y="2349"/>
                    <a:pt x="10366" y="2337"/>
                    <a:pt x="10334" y="2337"/>
                  </a:cubicBezTo>
                  <a:cubicBezTo>
                    <a:pt x="10210" y="2337"/>
                    <a:pt x="9989" y="2525"/>
                    <a:pt x="9808" y="2604"/>
                  </a:cubicBezTo>
                  <a:cubicBezTo>
                    <a:pt x="9641" y="2679"/>
                    <a:pt x="9364" y="3016"/>
                    <a:pt x="9227" y="3194"/>
                  </a:cubicBezTo>
                  <a:cubicBezTo>
                    <a:pt x="9200" y="3211"/>
                    <a:pt x="9173" y="3228"/>
                    <a:pt x="9147" y="3245"/>
                  </a:cubicBezTo>
                  <a:cubicBezTo>
                    <a:pt x="9095" y="3251"/>
                    <a:pt x="9046" y="3264"/>
                    <a:pt x="8996" y="3283"/>
                  </a:cubicBezTo>
                  <a:lnTo>
                    <a:pt x="8985" y="3287"/>
                  </a:lnTo>
                  <a:lnTo>
                    <a:pt x="8838" y="3344"/>
                  </a:lnTo>
                  <a:lnTo>
                    <a:pt x="8687" y="3399"/>
                  </a:lnTo>
                  <a:lnTo>
                    <a:pt x="8386" y="3512"/>
                  </a:lnTo>
                  <a:cubicBezTo>
                    <a:pt x="8184" y="3584"/>
                    <a:pt x="7980" y="3657"/>
                    <a:pt x="7776" y="3726"/>
                  </a:cubicBezTo>
                  <a:cubicBezTo>
                    <a:pt x="7369" y="3865"/>
                    <a:pt x="6961" y="3996"/>
                    <a:pt x="6553" y="4115"/>
                  </a:cubicBezTo>
                  <a:cubicBezTo>
                    <a:pt x="6147" y="4233"/>
                    <a:pt x="5739" y="4338"/>
                    <a:pt x="5340" y="4420"/>
                  </a:cubicBezTo>
                  <a:cubicBezTo>
                    <a:pt x="5142" y="4460"/>
                    <a:pt x="4946" y="4494"/>
                    <a:pt x="4757" y="4517"/>
                  </a:cubicBezTo>
                  <a:cubicBezTo>
                    <a:pt x="4631" y="4534"/>
                    <a:pt x="4504" y="4543"/>
                    <a:pt x="4377" y="4543"/>
                  </a:cubicBezTo>
                  <a:cubicBezTo>
                    <a:pt x="4335" y="4543"/>
                    <a:pt x="4292" y="4542"/>
                    <a:pt x="4250" y="4540"/>
                  </a:cubicBezTo>
                  <a:cubicBezTo>
                    <a:pt x="4183" y="4536"/>
                    <a:pt x="4124" y="4525"/>
                    <a:pt x="4107" y="4515"/>
                  </a:cubicBezTo>
                  <a:cubicBezTo>
                    <a:pt x="4105" y="4513"/>
                    <a:pt x="4105" y="4511"/>
                    <a:pt x="4103" y="4511"/>
                  </a:cubicBezTo>
                  <a:cubicBezTo>
                    <a:pt x="4101" y="4511"/>
                    <a:pt x="4103" y="4509"/>
                    <a:pt x="4105" y="4509"/>
                  </a:cubicBezTo>
                  <a:cubicBezTo>
                    <a:pt x="4105" y="4509"/>
                    <a:pt x="4106" y="4509"/>
                    <a:pt x="4107" y="4509"/>
                  </a:cubicBezTo>
                  <a:cubicBezTo>
                    <a:pt x="4111" y="4509"/>
                    <a:pt x="4118" y="4510"/>
                    <a:pt x="4122" y="4511"/>
                  </a:cubicBezTo>
                  <a:cubicBezTo>
                    <a:pt x="4125" y="4512"/>
                    <a:pt x="4127" y="4512"/>
                    <a:pt x="4129" y="4512"/>
                  </a:cubicBezTo>
                  <a:cubicBezTo>
                    <a:pt x="4134" y="4512"/>
                    <a:pt x="4134" y="4510"/>
                    <a:pt x="4130" y="4506"/>
                  </a:cubicBezTo>
                  <a:cubicBezTo>
                    <a:pt x="4118" y="4492"/>
                    <a:pt x="4084" y="4460"/>
                    <a:pt x="4046" y="4416"/>
                  </a:cubicBezTo>
                  <a:cubicBezTo>
                    <a:pt x="4006" y="4370"/>
                    <a:pt x="3960" y="4313"/>
                    <a:pt x="3914" y="4248"/>
                  </a:cubicBezTo>
                  <a:cubicBezTo>
                    <a:pt x="3811" y="4105"/>
                    <a:pt x="3718" y="3956"/>
                    <a:pt x="3634" y="3802"/>
                  </a:cubicBezTo>
                  <a:cubicBezTo>
                    <a:pt x="3544" y="3638"/>
                    <a:pt x="3456" y="3462"/>
                    <a:pt x="3372" y="3281"/>
                  </a:cubicBezTo>
                  <a:cubicBezTo>
                    <a:pt x="3205" y="2921"/>
                    <a:pt x="3048" y="2539"/>
                    <a:pt x="2905" y="2150"/>
                  </a:cubicBezTo>
                  <a:cubicBezTo>
                    <a:pt x="2835" y="1956"/>
                    <a:pt x="2764" y="1761"/>
                    <a:pt x="2699" y="1563"/>
                  </a:cubicBezTo>
                  <a:cubicBezTo>
                    <a:pt x="2667" y="1466"/>
                    <a:pt x="2634" y="1367"/>
                    <a:pt x="2604" y="1268"/>
                  </a:cubicBezTo>
                  <a:lnTo>
                    <a:pt x="2558" y="1121"/>
                  </a:lnTo>
                  <a:lnTo>
                    <a:pt x="2535" y="1050"/>
                  </a:lnTo>
                  <a:lnTo>
                    <a:pt x="2526" y="1014"/>
                  </a:lnTo>
                  <a:lnTo>
                    <a:pt x="2520" y="997"/>
                  </a:lnTo>
                  <a:cubicBezTo>
                    <a:pt x="2520" y="993"/>
                    <a:pt x="2518" y="985"/>
                    <a:pt x="2516" y="983"/>
                  </a:cubicBezTo>
                  <a:cubicBezTo>
                    <a:pt x="2503" y="905"/>
                    <a:pt x="2480" y="827"/>
                    <a:pt x="2451" y="753"/>
                  </a:cubicBezTo>
                  <a:cubicBezTo>
                    <a:pt x="2267" y="285"/>
                    <a:pt x="1820" y="0"/>
                    <a:pt x="1346" y="0"/>
                  </a:cubicBezTo>
                  <a:close/>
                </a:path>
              </a:pathLst>
            </a:custGeom>
            <a:solidFill>
              <a:srgbClr val="B55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825028" y="2852836"/>
              <a:ext cx="60989" cy="34423"/>
            </a:xfrm>
            <a:custGeom>
              <a:avLst/>
              <a:gdLst/>
              <a:ahLst/>
              <a:cxnLst/>
              <a:rect l="l" t="t" r="r" b="b"/>
              <a:pathLst>
                <a:path w="753" h="425" extrusionOk="0">
                  <a:moveTo>
                    <a:pt x="698" y="1"/>
                  </a:moveTo>
                  <a:cubicBezTo>
                    <a:pt x="694" y="1"/>
                    <a:pt x="690" y="1"/>
                    <a:pt x="686" y="3"/>
                  </a:cubicBezTo>
                  <a:cubicBezTo>
                    <a:pt x="444" y="69"/>
                    <a:pt x="219" y="191"/>
                    <a:pt x="30" y="359"/>
                  </a:cubicBezTo>
                  <a:cubicBezTo>
                    <a:pt x="0" y="385"/>
                    <a:pt x="28" y="424"/>
                    <a:pt x="60" y="424"/>
                  </a:cubicBezTo>
                  <a:cubicBezTo>
                    <a:pt x="68" y="424"/>
                    <a:pt x="77" y="421"/>
                    <a:pt x="85" y="414"/>
                  </a:cubicBezTo>
                  <a:cubicBezTo>
                    <a:pt x="265" y="256"/>
                    <a:pt x="476" y="142"/>
                    <a:pt x="707" y="79"/>
                  </a:cubicBezTo>
                  <a:cubicBezTo>
                    <a:pt x="753" y="65"/>
                    <a:pt x="739" y="1"/>
                    <a:pt x="69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1330077" y="3011177"/>
              <a:ext cx="53457" cy="35395"/>
            </a:xfrm>
            <a:custGeom>
              <a:avLst/>
              <a:gdLst/>
              <a:ahLst/>
              <a:cxnLst/>
              <a:rect l="l" t="t" r="r" b="b"/>
              <a:pathLst>
                <a:path w="660" h="437" extrusionOk="0">
                  <a:moveTo>
                    <a:pt x="604" y="1"/>
                  </a:moveTo>
                  <a:cubicBezTo>
                    <a:pt x="600" y="1"/>
                    <a:pt x="597" y="1"/>
                    <a:pt x="594" y="2"/>
                  </a:cubicBezTo>
                  <a:cubicBezTo>
                    <a:pt x="363" y="56"/>
                    <a:pt x="159" y="189"/>
                    <a:pt x="22" y="380"/>
                  </a:cubicBezTo>
                  <a:cubicBezTo>
                    <a:pt x="0" y="409"/>
                    <a:pt x="27" y="437"/>
                    <a:pt x="55" y="437"/>
                  </a:cubicBezTo>
                  <a:cubicBezTo>
                    <a:pt x="67" y="437"/>
                    <a:pt x="79" y="432"/>
                    <a:pt x="88" y="420"/>
                  </a:cubicBezTo>
                  <a:cubicBezTo>
                    <a:pt x="216" y="246"/>
                    <a:pt x="403" y="124"/>
                    <a:pt x="615" y="78"/>
                  </a:cubicBezTo>
                  <a:cubicBezTo>
                    <a:pt x="659" y="68"/>
                    <a:pt x="646" y="1"/>
                    <a:pt x="604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1331535" y="3009557"/>
              <a:ext cx="36934" cy="10529"/>
            </a:xfrm>
            <a:custGeom>
              <a:avLst/>
              <a:gdLst/>
              <a:ahLst/>
              <a:cxnLst/>
              <a:rect l="l" t="t" r="r" b="b"/>
              <a:pathLst>
                <a:path w="456" h="130" extrusionOk="0">
                  <a:moveTo>
                    <a:pt x="61" y="1"/>
                  </a:moveTo>
                  <a:cubicBezTo>
                    <a:pt x="17" y="1"/>
                    <a:pt x="0" y="68"/>
                    <a:pt x="48" y="76"/>
                  </a:cubicBezTo>
                  <a:lnTo>
                    <a:pt x="387" y="129"/>
                  </a:lnTo>
                  <a:cubicBezTo>
                    <a:pt x="389" y="129"/>
                    <a:pt x="392" y="129"/>
                    <a:pt x="394" y="129"/>
                  </a:cubicBezTo>
                  <a:cubicBezTo>
                    <a:pt x="438" y="129"/>
                    <a:pt x="455" y="60"/>
                    <a:pt x="408" y="53"/>
                  </a:cubicBezTo>
                  <a:lnTo>
                    <a:pt x="68" y="1"/>
                  </a:lnTo>
                  <a:cubicBezTo>
                    <a:pt x="66" y="1"/>
                    <a:pt x="64" y="1"/>
                    <a:pt x="61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1603754" y="3085366"/>
              <a:ext cx="65363" cy="29158"/>
            </a:xfrm>
            <a:custGeom>
              <a:avLst/>
              <a:gdLst/>
              <a:ahLst/>
              <a:cxnLst/>
              <a:rect l="l" t="t" r="r" b="b"/>
              <a:pathLst>
                <a:path w="807" h="360" extrusionOk="0">
                  <a:moveTo>
                    <a:pt x="748" y="1"/>
                  </a:moveTo>
                  <a:cubicBezTo>
                    <a:pt x="742" y="1"/>
                    <a:pt x="735" y="2"/>
                    <a:pt x="729" y="5"/>
                  </a:cubicBezTo>
                  <a:cubicBezTo>
                    <a:pt x="508" y="112"/>
                    <a:pt x="283" y="223"/>
                    <a:pt x="45" y="284"/>
                  </a:cubicBezTo>
                  <a:cubicBezTo>
                    <a:pt x="1" y="294"/>
                    <a:pt x="13" y="360"/>
                    <a:pt x="54" y="360"/>
                  </a:cubicBezTo>
                  <a:cubicBezTo>
                    <a:pt x="58" y="360"/>
                    <a:pt x="62" y="359"/>
                    <a:pt x="66" y="358"/>
                  </a:cubicBezTo>
                  <a:cubicBezTo>
                    <a:pt x="310" y="295"/>
                    <a:pt x="542" y="183"/>
                    <a:pt x="767" y="72"/>
                  </a:cubicBezTo>
                  <a:cubicBezTo>
                    <a:pt x="807" y="52"/>
                    <a:pt x="783" y="1"/>
                    <a:pt x="74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1313068" y="2638367"/>
              <a:ext cx="184183" cy="191958"/>
            </a:xfrm>
            <a:custGeom>
              <a:avLst/>
              <a:gdLst/>
              <a:ahLst/>
              <a:cxnLst/>
              <a:rect l="l" t="t" r="r" b="b"/>
              <a:pathLst>
                <a:path w="2274" h="2370" extrusionOk="0">
                  <a:moveTo>
                    <a:pt x="66" y="0"/>
                  </a:moveTo>
                  <a:cubicBezTo>
                    <a:pt x="33" y="0"/>
                    <a:pt x="1" y="27"/>
                    <a:pt x="9" y="69"/>
                  </a:cubicBezTo>
                  <a:cubicBezTo>
                    <a:pt x="30" y="152"/>
                    <a:pt x="499" y="2033"/>
                    <a:pt x="1242" y="2323"/>
                  </a:cubicBezTo>
                  <a:cubicBezTo>
                    <a:pt x="1263" y="2330"/>
                    <a:pt x="1284" y="2338"/>
                    <a:pt x="1307" y="2344"/>
                  </a:cubicBezTo>
                  <a:cubicBezTo>
                    <a:pt x="1372" y="2361"/>
                    <a:pt x="1434" y="2369"/>
                    <a:pt x="1494" y="2369"/>
                  </a:cubicBezTo>
                  <a:cubicBezTo>
                    <a:pt x="1621" y="2369"/>
                    <a:pt x="1735" y="2330"/>
                    <a:pt x="1835" y="2252"/>
                  </a:cubicBezTo>
                  <a:cubicBezTo>
                    <a:pt x="2264" y="1920"/>
                    <a:pt x="2274" y="997"/>
                    <a:pt x="2274" y="957"/>
                  </a:cubicBezTo>
                  <a:cubicBezTo>
                    <a:pt x="2274" y="920"/>
                    <a:pt x="2246" y="901"/>
                    <a:pt x="2218" y="901"/>
                  </a:cubicBezTo>
                  <a:cubicBezTo>
                    <a:pt x="2190" y="901"/>
                    <a:pt x="2161" y="920"/>
                    <a:pt x="2161" y="957"/>
                  </a:cubicBezTo>
                  <a:cubicBezTo>
                    <a:pt x="2161" y="967"/>
                    <a:pt x="2154" y="1865"/>
                    <a:pt x="1767" y="2162"/>
                  </a:cubicBezTo>
                  <a:cubicBezTo>
                    <a:pt x="1687" y="2225"/>
                    <a:pt x="1596" y="2256"/>
                    <a:pt x="1493" y="2256"/>
                  </a:cubicBezTo>
                  <a:cubicBezTo>
                    <a:pt x="1443" y="2256"/>
                    <a:pt x="1390" y="2249"/>
                    <a:pt x="1334" y="2235"/>
                  </a:cubicBezTo>
                  <a:cubicBezTo>
                    <a:pt x="617" y="2050"/>
                    <a:pt x="125" y="63"/>
                    <a:pt x="119" y="42"/>
                  </a:cubicBezTo>
                  <a:cubicBezTo>
                    <a:pt x="111" y="13"/>
                    <a:pt x="88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1435773" y="2587827"/>
              <a:ext cx="76783" cy="122221"/>
            </a:xfrm>
            <a:custGeom>
              <a:avLst/>
              <a:gdLst/>
              <a:ahLst/>
              <a:cxnLst/>
              <a:rect l="l" t="t" r="r" b="b"/>
              <a:pathLst>
                <a:path w="948" h="1509" extrusionOk="0">
                  <a:moveTo>
                    <a:pt x="0" y="0"/>
                  </a:moveTo>
                  <a:cubicBezTo>
                    <a:pt x="15" y="372"/>
                    <a:pt x="120" y="1061"/>
                    <a:pt x="648" y="1509"/>
                  </a:cubicBezTo>
                  <a:cubicBezTo>
                    <a:pt x="715" y="1339"/>
                    <a:pt x="791" y="1173"/>
                    <a:pt x="877" y="1011"/>
                  </a:cubicBezTo>
                  <a:cubicBezTo>
                    <a:pt x="898" y="967"/>
                    <a:pt x="923" y="923"/>
                    <a:pt x="948" y="878"/>
                  </a:cubicBezTo>
                  <a:cubicBezTo>
                    <a:pt x="934" y="874"/>
                    <a:pt x="921" y="870"/>
                    <a:pt x="906" y="864"/>
                  </a:cubicBezTo>
                  <a:cubicBezTo>
                    <a:pt x="534" y="746"/>
                    <a:pt x="216" y="40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3090389" y="1630250"/>
              <a:ext cx="77431" cy="105860"/>
            </a:xfrm>
            <a:custGeom>
              <a:avLst/>
              <a:gdLst/>
              <a:ahLst/>
              <a:cxnLst/>
              <a:rect l="l" t="t" r="r" b="b"/>
              <a:pathLst>
                <a:path w="956" h="1307" extrusionOk="0">
                  <a:moveTo>
                    <a:pt x="955" y="0"/>
                  </a:moveTo>
                  <a:cubicBezTo>
                    <a:pt x="738" y="334"/>
                    <a:pt x="435" y="605"/>
                    <a:pt x="105" y="679"/>
                  </a:cubicBezTo>
                  <a:cubicBezTo>
                    <a:pt x="71" y="687"/>
                    <a:pt x="36" y="693"/>
                    <a:pt x="0" y="696"/>
                  </a:cubicBezTo>
                  <a:lnTo>
                    <a:pt x="202" y="1307"/>
                  </a:lnTo>
                  <a:cubicBezTo>
                    <a:pt x="755" y="967"/>
                    <a:pt x="912" y="338"/>
                    <a:pt x="955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2000978" y="3365439"/>
              <a:ext cx="131212" cy="1168515"/>
            </a:xfrm>
            <a:custGeom>
              <a:avLst/>
              <a:gdLst/>
              <a:ahLst/>
              <a:cxnLst/>
              <a:rect l="l" t="t" r="r" b="b"/>
              <a:pathLst>
                <a:path w="1620" h="14427" extrusionOk="0">
                  <a:moveTo>
                    <a:pt x="1" y="1"/>
                  </a:moveTo>
                  <a:lnTo>
                    <a:pt x="1" y="12876"/>
                  </a:lnTo>
                  <a:lnTo>
                    <a:pt x="1620" y="14427"/>
                  </a:lnTo>
                  <a:lnTo>
                    <a:pt x="1620" y="13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3643821" y="2244823"/>
              <a:ext cx="110639" cy="548984"/>
            </a:xfrm>
            <a:custGeom>
              <a:avLst/>
              <a:gdLst/>
              <a:ahLst/>
              <a:cxnLst/>
              <a:rect l="l" t="t" r="r" b="b"/>
              <a:pathLst>
                <a:path w="1366" h="6778" extrusionOk="0">
                  <a:moveTo>
                    <a:pt x="490" y="0"/>
                  </a:moveTo>
                  <a:lnTo>
                    <a:pt x="0" y="635"/>
                  </a:lnTo>
                  <a:lnTo>
                    <a:pt x="893" y="6777"/>
                  </a:lnTo>
                  <a:lnTo>
                    <a:pt x="1366" y="6024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3612554" y="2382430"/>
              <a:ext cx="167822" cy="255134"/>
            </a:xfrm>
            <a:custGeom>
              <a:avLst/>
              <a:gdLst/>
              <a:ahLst/>
              <a:cxnLst/>
              <a:rect l="l" t="t" r="r" b="b"/>
              <a:pathLst>
                <a:path w="2072" h="3150" extrusionOk="0">
                  <a:moveTo>
                    <a:pt x="1110" y="0"/>
                  </a:moveTo>
                  <a:lnTo>
                    <a:pt x="1110" y="0"/>
                  </a:lnTo>
                  <a:cubicBezTo>
                    <a:pt x="1160" y="376"/>
                    <a:pt x="1162" y="505"/>
                    <a:pt x="1200" y="719"/>
                  </a:cubicBezTo>
                  <a:cubicBezTo>
                    <a:pt x="1106" y="797"/>
                    <a:pt x="1000" y="860"/>
                    <a:pt x="887" y="904"/>
                  </a:cubicBezTo>
                  <a:cubicBezTo>
                    <a:pt x="687" y="984"/>
                    <a:pt x="0" y="1270"/>
                    <a:pt x="21" y="1436"/>
                  </a:cubicBezTo>
                  <a:cubicBezTo>
                    <a:pt x="39" y="1572"/>
                    <a:pt x="160" y="1615"/>
                    <a:pt x="308" y="1615"/>
                  </a:cubicBezTo>
                  <a:cubicBezTo>
                    <a:pt x="552" y="1615"/>
                    <a:pt x="871" y="1496"/>
                    <a:pt x="925" y="1475"/>
                  </a:cubicBezTo>
                  <a:lnTo>
                    <a:pt x="925" y="1475"/>
                  </a:lnTo>
                  <a:cubicBezTo>
                    <a:pt x="836" y="1511"/>
                    <a:pt x="12" y="1843"/>
                    <a:pt x="82" y="2090"/>
                  </a:cubicBezTo>
                  <a:cubicBezTo>
                    <a:pt x="110" y="2188"/>
                    <a:pt x="315" y="2214"/>
                    <a:pt x="526" y="2214"/>
                  </a:cubicBezTo>
                  <a:cubicBezTo>
                    <a:pt x="767" y="2214"/>
                    <a:pt x="1017" y="2180"/>
                    <a:pt x="1017" y="2180"/>
                  </a:cubicBezTo>
                  <a:lnTo>
                    <a:pt x="1017" y="2180"/>
                  </a:lnTo>
                  <a:cubicBezTo>
                    <a:pt x="1017" y="2180"/>
                    <a:pt x="182" y="2344"/>
                    <a:pt x="338" y="2624"/>
                  </a:cubicBezTo>
                  <a:cubicBezTo>
                    <a:pt x="388" y="2715"/>
                    <a:pt x="491" y="2746"/>
                    <a:pt x="609" y="2746"/>
                  </a:cubicBezTo>
                  <a:cubicBezTo>
                    <a:pt x="883" y="2746"/>
                    <a:pt x="1242" y="2578"/>
                    <a:pt x="1242" y="2578"/>
                  </a:cubicBezTo>
                  <a:lnTo>
                    <a:pt x="1242" y="2578"/>
                  </a:lnTo>
                  <a:cubicBezTo>
                    <a:pt x="1242" y="2578"/>
                    <a:pt x="733" y="2950"/>
                    <a:pt x="807" y="3053"/>
                  </a:cubicBezTo>
                  <a:cubicBezTo>
                    <a:pt x="853" y="3116"/>
                    <a:pt x="941" y="3149"/>
                    <a:pt x="1065" y="3149"/>
                  </a:cubicBezTo>
                  <a:cubicBezTo>
                    <a:pt x="1234" y="3149"/>
                    <a:pt x="1472" y="3088"/>
                    <a:pt x="1766" y="2956"/>
                  </a:cubicBezTo>
                  <a:cubicBezTo>
                    <a:pt x="2028" y="2840"/>
                    <a:pt x="2071" y="2431"/>
                    <a:pt x="2050" y="2056"/>
                  </a:cubicBezTo>
                  <a:cubicBezTo>
                    <a:pt x="2028" y="1680"/>
                    <a:pt x="1944" y="1312"/>
                    <a:pt x="1799" y="965"/>
                  </a:cubicBezTo>
                  <a:cubicBezTo>
                    <a:pt x="1736" y="812"/>
                    <a:pt x="1656" y="627"/>
                    <a:pt x="1570" y="448"/>
                  </a:cubicBezTo>
                  <a:cubicBezTo>
                    <a:pt x="1494" y="280"/>
                    <a:pt x="1368" y="141"/>
                    <a:pt x="1209" y="48"/>
                  </a:cubicBezTo>
                  <a:cubicBezTo>
                    <a:pt x="1179" y="29"/>
                    <a:pt x="1145" y="12"/>
                    <a:pt x="1110" y="0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3708855" y="2383402"/>
              <a:ext cx="75487" cy="183454"/>
            </a:xfrm>
            <a:custGeom>
              <a:avLst/>
              <a:gdLst/>
              <a:ahLst/>
              <a:cxnLst/>
              <a:rect l="l" t="t" r="r" b="b"/>
              <a:pathLst>
                <a:path w="932" h="2265" extrusionOk="0">
                  <a:moveTo>
                    <a:pt x="56" y="0"/>
                  </a:moveTo>
                  <a:cubicBezTo>
                    <a:pt x="25" y="0"/>
                    <a:pt x="1" y="43"/>
                    <a:pt x="30" y="70"/>
                  </a:cubicBezTo>
                  <a:cubicBezTo>
                    <a:pt x="34" y="72"/>
                    <a:pt x="348" y="331"/>
                    <a:pt x="568" y="848"/>
                  </a:cubicBezTo>
                  <a:cubicBezTo>
                    <a:pt x="789" y="1369"/>
                    <a:pt x="854" y="2219"/>
                    <a:pt x="854" y="2229"/>
                  </a:cubicBezTo>
                  <a:cubicBezTo>
                    <a:pt x="854" y="2250"/>
                    <a:pt x="871" y="2265"/>
                    <a:pt x="892" y="2265"/>
                  </a:cubicBezTo>
                  <a:lnTo>
                    <a:pt x="896" y="2265"/>
                  </a:lnTo>
                  <a:cubicBezTo>
                    <a:pt x="917" y="2263"/>
                    <a:pt x="932" y="2246"/>
                    <a:pt x="932" y="2223"/>
                  </a:cubicBezTo>
                  <a:cubicBezTo>
                    <a:pt x="928" y="2189"/>
                    <a:pt x="865" y="1350"/>
                    <a:pt x="640" y="818"/>
                  </a:cubicBezTo>
                  <a:cubicBezTo>
                    <a:pt x="413" y="284"/>
                    <a:pt x="93" y="21"/>
                    <a:pt x="80" y="9"/>
                  </a:cubicBezTo>
                  <a:cubicBezTo>
                    <a:pt x="72" y="3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8;p40">
            <a:extLst>
              <a:ext uri="{FF2B5EF4-FFF2-40B4-BE49-F238E27FC236}">
                <a16:creationId xmlns:a16="http://schemas.microsoft.com/office/drawing/2014/main" id="{E6C19EDF-7B28-79A8-F81F-9D784D964E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6" y="622408"/>
            <a:ext cx="8172011" cy="530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ts val="2700"/>
              </a:lnSpc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projects with their description.</a:t>
            </a:r>
          </a:p>
        </p:txBody>
      </p:sp>
      <p:sp>
        <p:nvSpPr>
          <p:cNvPr id="7" name="Google Shape;580;p41">
            <a:extLst>
              <a:ext uri="{FF2B5EF4-FFF2-40B4-BE49-F238E27FC236}">
                <a16:creationId xmlns:a16="http://schemas.microsoft.com/office/drawing/2014/main" id="{BB1C25DF-C8BD-2DE0-EDC8-8205BF78091F}"/>
              </a:ext>
            </a:extLst>
          </p:cNvPr>
          <p:cNvSpPr txBox="1">
            <a:spLocks/>
          </p:cNvSpPr>
          <p:nvPr/>
        </p:nvSpPr>
        <p:spPr>
          <a:xfrm>
            <a:off x="796638" y="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solidFill>
                  <a:schemeClr val="accent4"/>
                </a:solidFill>
                <a:latin typeface="Jua" panose="020B0604020202020204" charset="-127"/>
                <a:ea typeface="Jua" panose="020B0604020202020204" charset="-127"/>
              </a:rPr>
              <a:t>CHECK YOUR MEMORY</a:t>
            </a:r>
            <a:endParaRPr lang="en-US" sz="4000" dirty="0">
              <a:solidFill>
                <a:schemeClr val="accent2"/>
              </a:solidFill>
              <a:latin typeface="Jua" panose="020B0604020202020204" charset="-127"/>
              <a:ea typeface="Jua" panose="020B0604020202020204" charset="-127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5248A-EC00-FE19-CB43-D0EE66419F79}"/>
              </a:ext>
            </a:extLst>
          </p:cNvPr>
          <p:cNvSpPr/>
          <p:nvPr/>
        </p:nvSpPr>
        <p:spPr>
          <a:xfrm>
            <a:off x="391886" y="1109380"/>
            <a:ext cx="2059766" cy="598449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Tutoring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4C0927-C3EF-482A-BC76-0A8BC394893F}"/>
              </a:ext>
            </a:extLst>
          </p:cNvPr>
          <p:cNvSpPr/>
          <p:nvPr/>
        </p:nvSpPr>
        <p:spPr>
          <a:xfrm>
            <a:off x="391886" y="1855140"/>
            <a:ext cx="2059766" cy="598448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Postcard-to-Help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26F9D2-8C4B-2F1C-E708-3D35D0C021D9}"/>
              </a:ext>
            </a:extLst>
          </p:cNvPr>
          <p:cNvSpPr/>
          <p:nvPr/>
        </p:nvSpPr>
        <p:spPr>
          <a:xfrm>
            <a:off x="391886" y="2600898"/>
            <a:ext cx="2059766" cy="598447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Visit-to-Read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E0CF1A-5C9E-8984-5C21-E10AC2B35A6B}"/>
              </a:ext>
            </a:extLst>
          </p:cNvPr>
          <p:cNvSpPr/>
          <p:nvPr/>
        </p:nvSpPr>
        <p:spPr>
          <a:xfrm>
            <a:off x="391886" y="3346655"/>
            <a:ext cx="2059766" cy="604178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Garden-to-Give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F9C419-E946-A74B-E373-1E5EC4C4591C}"/>
              </a:ext>
            </a:extLst>
          </p:cNvPr>
          <p:cNvSpPr/>
          <p:nvPr/>
        </p:nvSpPr>
        <p:spPr>
          <a:xfrm>
            <a:off x="391886" y="4095434"/>
            <a:ext cx="2059766" cy="556078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Paper-Plant-Exchange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03D04C-D650-6E97-E506-9E415D0FBF2A}"/>
              </a:ext>
            </a:extLst>
          </p:cNvPr>
          <p:cNvSpPr/>
          <p:nvPr/>
        </p:nvSpPr>
        <p:spPr>
          <a:xfrm>
            <a:off x="3084163" y="1109381"/>
            <a:ext cx="5827362" cy="598449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Students visit a nursing home monthly  and read books to the elderly.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48496B3-85AF-9300-5717-82E698FF28BB}"/>
              </a:ext>
            </a:extLst>
          </p:cNvPr>
          <p:cNvSpPr/>
          <p:nvPr/>
        </p:nvSpPr>
        <p:spPr>
          <a:xfrm>
            <a:off x="3084163" y="1857374"/>
            <a:ext cx="5827362" cy="598449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Students make and sell postcards to raise money for local children.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96F126-13AD-46CD-42EF-AEA41DBF4AB9}"/>
              </a:ext>
            </a:extLst>
          </p:cNvPr>
          <p:cNvSpPr/>
          <p:nvPr/>
        </p:nvSpPr>
        <p:spPr>
          <a:xfrm>
            <a:off x="3084163" y="2605367"/>
            <a:ext cx="5827362" cy="598449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Students collect paper and exchange  it for plants. They then look after the plants in their school garden.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8A37A49-670E-537F-2B87-BB372C5BAC27}"/>
              </a:ext>
            </a:extLst>
          </p:cNvPr>
          <p:cNvSpPr/>
          <p:nvPr/>
        </p:nvSpPr>
        <p:spPr>
          <a:xfrm>
            <a:off x="3084163" y="3352384"/>
            <a:ext cx="5827362" cy="598449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Students grow vegetables and donate  them to local schools.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D2DF9F3-744B-5850-658D-A3FAB6F774F7}"/>
              </a:ext>
            </a:extLst>
          </p:cNvPr>
          <p:cNvSpPr/>
          <p:nvPr/>
        </p:nvSpPr>
        <p:spPr>
          <a:xfrm>
            <a:off x="3084163" y="4095434"/>
            <a:ext cx="5827362" cy="598450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Upper grade students tutor lower grade students.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7C377F-39D6-7470-0CE8-7CF5E2F1DB15}"/>
              </a:ext>
            </a:extLst>
          </p:cNvPr>
          <p:cNvCxnSpPr>
            <a:stCxn id="8" idx="3"/>
            <a:endCxn id="18" idx="1"/>
          </p:cNvCxnSpPr>
          <p:nvPr/>
        </p:nvCxnSpPr>
        <p:spPr>
          <a:xfrm>
            <a:off x="2451652" y="1408605"/>
            <a:ext cx="632511" cy="29860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29CFFD-4BE7-D440-2A14-3D97C98E3083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2451652" y="2154364"/>
            <a:ext cx="632511" cy="22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BC1874-CEDB-8D77-2295-0814463145BE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2451652" y="1408606"/>
            <a:ext cx="632511" cy="14915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3E5250-82CD-1414-FC03-F6FA471D2705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2451652" y="3648744"/>
            <a:ext cx="632511" cy="28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195D1D-A318-2D64-E04E-F377431D8C7A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 flipV="1">
            <a:off x="2451652" y="2904592"/>
            <a:ext cx="632511" cy="14688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3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id="{51A68A13-7073-835F-560D-E68C8EFE4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6" y="86929"/>
            <a:ext cx="8172011" cy="530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ts val="2700"/>
              </a:lnSpc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Read about these students. Write the names of the projects you think they should join in the Projects column.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192AB-31DD-CD4E-F21C-42613647634D}"/>
              </a:ext>
            </a:extLst>
          </p:cNvPr>
          <p:cNvSpPr txBox="1"/>
          <p:nvPr/>
        </p:nvSpPr>
        <p:spPr>
          <a:xfrm>
            <a:off x="391886" y="778119"/>
            <a:ext cx="84334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Tutoring 		B Postcard-to-Help 		C. Visit-to-Read </a:t>
            </a:r>
          </a:p>
          <a:p>
            <a:r>
              <a:rPr lang="en-US" sz="2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Garden-to-Give 		E. Paper-Plant-Exchange </a:t>
            </a:r>
          </a:p>
        </p:txBody>
      </p:sp>
      <p:graphicFrame>
        <p:nvGraphicFramePr>
          <p:cNvPr id="2" name="Table 11">
            <a:extLst>
              <a:ext uri="{FF2B5EF4-FFF2-40B4-BE49-F238E27FC236}">
                <a16:creationId xmlns:a16="http://schemas.microsoft.com/office/drawing/2014/main" id="{386987B0-5F8B-4A75-754D-ED05991D9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81563"/>
              </p:ext>
            </p:extLst>
          </p:nvPr>
        </p:nvGraphicFramePr>
        <p:xfrm>
          <a:off x="429492" y="1547560"/>
          <a:ext cx="8395854" cy="34290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856211">
                  <a:extLst>
                    <a:ext uri="{9D8B030D-6E8A-4147-A177-3AD203B41FA5}">
                      <a16:colId xmlns:a16="http://schemas.microsoft.com/office/drawing/2014/main" val="2187477448"/>
                    </a:ext>
                  </a:extLst>
                </a:gridCol>
                <a:gridCol w="1539643">
                  <a:extLst>
                    <a:ext uri="{9D8B030D-6E8A-4147-A177-3AD203B41FA5}">
                      <a16:colId xmlns:a16="http://schemas.microsoft.com/office/drawing/2014/main" val="3433344422"/>
                    </a:ext>
                  </a:extLst>
                </a:gridCol>
              </a:tblGrid>
              <a:tr h="391675">
                <a:tc>
                  <a:txBody>
                    <a:bodyPr/>
                    <a:lstStyle/>
                    <a:p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587776"/>
                  </a:ext>
                </a:extLst>
              </a:tr>
              <a:tr h="696311">
                <a:tc>
                  <a:txBody>
                    <a:bodyPr/>
                    <a:lstStyle/>
                    <a:p>
                      <a:r>
                        <a:rPr lang="en-US" sz="2100" b="0" dirty="0"/>
                        <a:t>1. Nick likes reading books. He has a very nice voice, and he is also patient.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170770"/>
                  </a:ext>
                </a:extLst>
              </a:tr>
              <a:tr h="696311">
                <a:tc>
                  <a:txBody>
                    <a:bodyPr/>
                    <a:lstStyle/>
                    <a:p>
                      <a:r>
                        <a:rPr lang="en-US" sz="2100" b="0" dirty="0"/>
                        <a:t>2. Ann is very good at </a:t>
                      </a:r>
                      <a:r>
                        <a:rPr lang="en-US" sz="2100" b="0" dirty="0" err="1"/>
                        <a:t>maths</a:t>
                      </a:r>
                      <a:r>
                        <a:rPr lang="en-US" sz="2100" b="0" dirty="0"/>
                        <a:t> and literature. She also loves children.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750019"/>
                  </a:ext>
                </a:extLst>
              </a:tr>
              <a:tr h="391675">
                <a:tc>
                  <a:txBody>
                    <a:bodyPr/>
                    <a:lstStyle/>
                    <a:p>
                      <a:r>
                        <a:rPr lang="en-US" sz="2100" b="0" dirty="0"/>
                        <a:t>3. Minh loves collecting and making postcards.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845828"/>
                  </a:ext>
                </a:extLst>
              </a:tr>
              <a:tr h="696311">
                <a:tc>
                  <a:txBody>
                    <a:bodyPr/>
                    <a:lstStyle/>
                    <a:p>
                      <a:r>
                        <a:rPr lang="en-US" sz="2100" b="0" dirty="0"/>
                        <a:t>4. Mark loves nature. He likes watching </a:t>
                      </a:r>
                      <a:r>
                        <a:rPr lang="en-US" sz="2100" b="0" dirty="0" err="1"/>
                        <a:t>programmes</a:t>
                      </a:r>
                      <a:r>
                        <a:rPr lang="en-US" sz="2100" b="0" dirty="0"/>
                        <a:t> about plants. He also likes being outdoors.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292031"/>
                  </a:ext>
                </a:extLst>
              </a:tr>
              <a:tr h="391675">
                <a:tc>
                  <a:txBody>
                    <a:bodyPr/>
                    <a:lstStyle/>
                    <a:p>
                      <a:r>
                        <a:rPr lang="en-US" sz="2100" b="0" dirty="0"/>
                        <a:t>5. Tom likes collecting newspapers.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304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252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id="{51A68A13-7073-835F-560D-E68C8EFE4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6" y="86929"/>
            <a:ext cx="8172011" cy="530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ts val="2700"/>
              </a:lnSpc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Read about these students. Write the names of the projects you think they should join in the Projects column.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C79791C-F666-00C1-C87C-2D2DEE6BA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64349"/>
              </p:ext>
            </p:extLst>
          </p:nvPr>
        </p:nvGraphicFramePr>
        <p:xfrm>
          <a:off x="429492" y="1547560"/>
          <a:ext cx="8395854" cy="34290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856211">
                  <a:extLst>
                    <a:ext uri="{9D8B030D-6E8A-4147-A177-3AD203B41FA5}">
                      <a16:colId xmlns:a16="http://schemas.microsoft.com/office/drawing/2014/main" val="2187477448"/>
                    </a:ext>
                  </a:extLst>
                </a:gridCol>
                <a:gridCol w="1539643">
                  <a:extLst>
                    <a:ext uri="{9D8B030D-6E8A-4147-A177-3AD203B41FA5}">
                      <a16:colId xmlns:a16="http://schemas.microsoft.com/office/drawing/2014/main" val="3433344422"/>
                    </a:ext>
                  </a:extLst>
                </a:gridCol>
              </a:tblGrid>
              <a:tr h="391675">
                <a:tc>
                  <a:txBody>
                    <a:bodyPr/>
                    <a:lstStyle/>
                    <a:p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587776"/>
                  </a:ext>
                </a:extLst>
              </a:tr>
              <a:tr h="696311">
                <a:tc>
                  <a:txBody>
                    <a:bodyPr/>
                    <a:lstStyle/>
                    <a:p>
                      <a:r>
                        <a:rPr lang="en-US" sz="2100" b="0" dirty="0"/>
                        <a:t>1. Nick likes reading books. He has a very nice voice, and he is also patient.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170770"/>
                  </a:ext>
                </a:extLst>
              </a:tr>
              <a:tr h="696311">
                <a:tc>
                  <a:txBody>
                    <a:bodyPr/>
                    <a:lstStyle/>
                    <a:p>
                      <a:r>
                        <a:rPr lang="en-US" sz="2100" b="0" dirty="0"/>
                        <a:t>2. Ann is very good at </a:t>
                      </a:r>
                      <a:r>
                        <a:rPr lang="en-US" sz="2100" b="0" dirty="0" err="1"/>
                        <a:t>maths</a:t>
                      </a:r>
                      <a:r>
                        <a:rPr lang="en-US" sz="2100" b="0" dirty="0"/>
                        <a:t> and literature. She also loves children.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750019"/>
                  </a:ext>
                </a:extLst>
              </a:tr>
              <a:tr h="391675">
                <a:tc>
                  <a:txBody>
                    <a:bodyPr/>
                    <a:lstStyle/>
                    <a:p>
                      <a:r>
                        <a:rPr lang="en-US" sz="2100" b="0" dirty="0"/>
                        <a:t>3. Minh loves collecting and making postcards.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845828"/>
                  </a:ext>
                </a:extLst>
              </a:tr>
              <a:tr h="696311">
                <a:tc>
                  <a:txBody>
                    <a:bodyPr/>
                    <a:lstStyle/>
                    <a:p>
                      <a:r>
                        <a:rPr lang="en-US" sz="2100" b="0" dirty="0"/>
                        <a:t>4. Mark loves nature. He likes watching </a:t>
                      </a:r>
                      <a:r>
                        <a:rPr lang="en-US" sz="2100" b="0" dirty="0" err="1"/>
                        <a:t>programmes</a:t>
                      </a:r>
                      <a:r>
                        <a:rPr lang="en-US" sz="2100" b="0" dirty="0"/>
                        <a:t> about plants. He also likes being outdoors.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292031"/>
                  </a:ext>
                </a:extLst>
              </a:tr>
              <a:tr h="391675">
                <a:tc>
                  <a:txBody>
                    <a:bodyPr/>
                    <a:lstStyle/>
                    <a:p>
                      <a:r>
                        <a:rPr lang="en-US" sz="2100" b="0" dirty="0"/>
                        <a:t>5. Tom likes collecting newspapers.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30415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18192AB-31DD-CD4E-F21C-42613647634D}"/>
              </a:ext>
            </a:extLst>
          </p:cNvPr>
          <p:cNvSpPr txBox="1"/>
          <p:nvPr/>
        </p:nvSpPr>
        <p:spPr>
          <a:xfrm>
            <a:off x="391886" y="778119"/>
            <a:ext cx="84334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Tutoring 		B Postcard-to-Help 		C. Visit-to-Read </a:t>
            </a:r>
          </a:p>
          <a:p>
            <a:r>
              <a:rPr lang="en-US" sz="2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Garden-to-Give 		E. Paper-Plant-Exchange </a:t>
            </a:r>
          </a:p>
        </p:txBody>
      </p:sp>
      <p:sp>
        <p:nvSpPr>
          <p:cNvPr id="14" name="Google Shape;567;p40">
            <a:extLst>
              <a:ext uri="{FF2B5EF4-FFF2-40B4-BE49-F238E27FC236}">
                <a16:creationId xmlns:a16="http://schemas.microsoft.com/office/drawing/2014/main" id="{29D05AE9-8BE6-0A56-E8A4-67A9DE3ED24A}"/>
              </a:ext>
            </a:extLst>
          </p:cNvPr>
          <p:cNvSpPr txBox="1">
            <a:spLocks/>
          </p:cNvSpPr>
          <p:nvPr/>
        </p:nvSpPr>
        <p:spPr>
          <a:xfrm>
            <a:off x="7878097" y="1984598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567;p40">
            <a:extLst>
              <a:ext uri="{FF2B5EF4-FFF2-40B4-BE49-F238E27FC236}">
                <a16:creationId xmlns:a16="http://schemas.microsoft.com/office/drawing/2014/main" id="{F6C044E3-53B4-ABF9-6F43-6F31773CF4BF}"/>
              </a:ext>
            </a:extLst>
          </p:cNvPr>
          <p:cNvSpPr txBox="1">
            <a:spLocks/>
          </p:cNvSpPr>
          <p:nvPr/>
        </p:nvSpPr>
        <p:spPr>
          <a:xfrm>
            <a:off x="7878097" y="2702353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567;p40">
            <a:extLst>
              <a:ext uri="{FF2B5EF4-FFF2-40B4-BE49-F238E27FC236}">
                <a16:creationId xmlns:a16="http://schemas.microsoft.com/office/drawing/2014/main" id="{9029553A-14C9-A844-F782-9027BE84F68A}"/>
              </a:ext>
            </a:extLst>
          </p:cNvPr>
          <p:cNvSpPr txBox="1">
            <a:spLocks/>
          </p:cNvSpPr>
          <p:nvPr/>
        </p:nvSpPr>
        <p:spPr>
          <a:xfrm>
            <a:off x="7878097" y="3252960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567;p40">
            <a:extLst>
              <a:ext uri="{FF2B5EF4-FFF2-40B4-BE49-F238E27FC236}">
                <a16:creationId xmlns:a16="http://schemas.microsoft.com/office/drawing/2014/main" id="{E0033BB7-4AF6-2EFC-80F9-682E9BFE3F5D}"/>
              </a:ext>
            </a:extLst>
          </p:cNvPr>
          <p:cNvSpPr txBox="1">
            <a:spLocks/>
          </p:cNvSpPr>
          <p:nvPr/>
        </p:nvSpPr>
        <p:spPr>
          <a:xfrm>
            <a:off x="7878097" y="3842895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567;p40">
            <a:extLst>
              <a:ext uri="{FF2B5EF4-FFF2-40B4-BE49-F238E27FC236}">
                <a16:creationId xmlns:a16="http://schemas.microsoft.com/office/drawing/2014/main" id="{52AC77BC-50BC-CE35-4F0D-D3E4FA7F7DA1}"/>
              </a:ext>
            </a:extLst>
          </p:cNvPr>
          <p:cNvSpPr txBox="1">
            <a:spLocks/>
          </p:cNvSpPr>
          <p:nvPr/>
        </p:nvSpPr>
        <p:spPr>
          <a:xfrm>
            <a:off x="7878097" y="4383670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835B7F-DF04-A821-49E5-F56A6299B138}"/>
              </a:ext>
            </a:extLst>
          </p:cNvPr>
          <p:cNvSpPr txBox="1"/>
          <p:nvPr/>
        </p:nvSpPr>
        <p:spPr>
          <a:xfrm>
            <a:off x="429492" y="1984598"/>
            <a:ext cx="69447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highlight>
                  <a:srgbClr val="FFF4D6"/>
                </a:highlight>
              </a:rPr>
              <a:t>1. Nick </a:t>
            </a:r>
            <a:r>
              <a:rPr lang="en-US" sz="2100" b="1" dirty="0">
                <a:highlight>
                  <a:srgbClr val="FFF4D6"/>
                </a:highlight>
              </a:rPr>
              <a:t>likes reading books</a:t>
            </a:r>
            <a:r>
              <a:rPr lang="en-US" sz="2100" dirty="0">
                <a:highlight>
                  <a:srgbClr val="FFF4D6"/>
                </a:highlight>
              </a:rPr>
              <a:t>. He has a very </a:t>
            </a:r>
            <a:r>
              <a:rPr lang="en-US" sz="2100" b="1" dirty="0">
                <a:highlight>
                  <a:srgbClr val="FFF4D6"/>
                </a:highlight>
              </a:rPr>
              <a:t>nice voice</a:t>
            </a:r>
            <a:r>
              <a:rPr lang="en-US" sz="2100" dirty="0">
                <a:highlight>
                  <a:srgbClr val="FFF4D6"/>
                </a:highlight>
              </a:rPr>
              <a:t>, and he is also </a:t>
            </a:r>
            <a:r>
              <a:rPr lang="en-US" sz="2100" b="1" dirty="0">
                <a:highlight>
                  <a:srgbClr val="FFF4D6"/>
                </a:highlight>
              </a:rPr>
              <a:t>patient</a:t>
            </a:r>
            <a:r>
              <a:rPr lang="en-US" sz="2100" dirty="0">
                <a:highlight>
                  <a:srgbClr val="FFF4D6"/>
                </a:highlight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F10C78-5FD5-203D-8E84-8A11423EFF1B}"/>
              </a:ext>
            </a:extLst>
          </p:cNvPr>
          <p:cNvSpPr txBox="1"/>
          <p:nvPr/>
        </p:nvSpPr>
        <p:spPr>
          <a:xfrm>
            <a:off x="429492" y="2680143"/>
            <a:ext cx="69447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highlight>
                  <a:srgbClr val="FFF4D6"/>
                </a:highlight>
              </a:rPr>
              <a:t>2. Ann is very </a:t>
            </a:r>
            <a:r>
              <a:rPr lang="en-US" sz="2100" b="1" dirty="0">
                <a:highlight>
                  <a:srgbClr val="FFF4D6"/>
                </a:highlight>
              </a:rPr>
              <a:t>good</a:t>
            </a:r>
            <a:r>
              <a:rPr lang="en-US" sz="2100" dirty="0">
                <a:highlight>
                  <a:srgbClr val="FFF4D6"/>
                </a:highlight>
              </a:rPr>
              <a:t> at </a:t>
            </a:r>
            <a:r>
              <a:rPr lang="en-US" sz="2100" b="1" dirty="0" err="1">
                <a:highlight>
                  <a:srgbClr val="FFF4D6"/>
                </a:highlight>
              </a:rPr>
              <a:t>maths</a:t>
            </a:r>
            <a:r>
              <a:rPr lang="en-US" sz="2100" dirty="0">
                <a:highlight>
                  <a:srgbClr val="FFF4D6"/>
                </a:highlight>
              </a:rPr>
              <a:t> and </a:t>
            </a:r>
            <a:r>
              <a:rPr lang="en-US" sz="2100" b="1" dirty="0">
                <a:highlight>
                  <a:srgbClr val="FFF4D6"/>
                </a:highlight>
              </a:rPr>
              <a:t>literature</a:t>
            </a:r>
            <a:r>
              <a:rPr lang="en-US" sz="2100" dirty="0">
                <a:highlight>
                  <a:srgbClr val="FFF4D6"/>
                </a:highlight>
              </a:rPr>
              <a:t>. She also </a:t>
            </a:r>
            <a:r>
              <a:rPr lang="en-US" sz="2100" b="1" dirty="0">
                <a:highlight>
                  <a:srgbClr val="FFF4D6"/>
                </a:highlight>
              </a:rPr>
              <a:t>loves children</a:t>
            </a:r>
            <a:r>
              <a:rPr lang="en-US" sz="2100" dirty="0">
                <a:highlight>
                  <a:srgbClr val="FFF4D6"/>
                </a:highlight>
              </a:rPr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8F5BAC-C77C-3B96-3321-83177EF10E4E}"/>
              </a:ext>
            </a:extLst>
          </p:cNvPr>
          <p:cNvSpPr txBox="1"/>
          <p:nvPr/>
        </p:nvSpPr>
        <p:spPr>
          <a:xfrm>
            <a:off x="429492" y="3418807"/>
            <a:ext cx="694470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highlight>
                  <a:srgbClr val="FFF4D6"/>
                </a:highlight>
              </a:rPr>
              <a:t>3. Minh </a:t>
            </a:r>
            <a:r>
              <a:rPr lang="en-US" sz="2100" b="1" dirty="0">
                <a:highlight>
                  <a:srgbClr val="FFF4D6"/>
                </a:highlight>
              </a:rPr>
              <a:t>loves</a:t>
            </a:r>
            <a:r>
              <a:rPr lang="en-US" sz="2100" dirty="0">
                <a:highlight>
                  <a:srgbClr val="FFF4D6"/>
                </a:highlight>
              </a:rPr>
              <a:t> collecting and making </a:t>
            </a:r>
            <a:r>
              <a:rPr lang="en-US" sz="2100" b="1" dirty="0">
                <a:highlight>
                  <a:srgbClr val="FFF4D6"/>
                </a:highlight>
              </a:rPr>
              <a:t>postcards</a:t>
            </a:r>
            <a:r>
              <a:rPr lang="en-US" sz="2100" dirty="0">
                <a:highlight>
                  <a:srgbClr val="FFF4D6"/>
                </a:highlight>
              </a:rPr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B99E2B-86B7-B339-6316-A72C65978734}"/>
              </a:ext>
            </a:extLst>
          </p:cNvPr>
          <p:cNvSpPr txBox="1"/>
          <p:nvPr/>
        </p:nvSpPr>
        <p:spPr>
          <a:xfrm>
            <a:off x="429492" y="3855250"/>
            <a:ext cx="69447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highlight>
                  <a:srgbClr val="FFF4D6"/>
                </a:highlight>
              </a:rPr>
              <a:t>4. Mark </a:t>
            </a:r>
            <a:r>
              <a:rPr lang="en-US" sz="2100" b="1" dirty="0">
                <a:highlight>
                  <a:srgbClr val="FFF4D6"/>
                </a:highlight>
              </a:rPr>
              <a:t>loves nature</a:t>
            </a:r>
            <a:r>
              <a:rPr lang="en-US" sz="2100" dirty="0">
                <a:highlight>
                  <a:srgbClr val="FFF4D6"/>
                </a:highlight>
              </a:rPr>
              <a:t>. He likes watching </a:t>
            </a:r>
            <a:r>
              <a:rPr lang="en-US" sz="2100" b="1" dirty="0" err="1">
                <a:highlight>
                  <a:srgbClr val="FFF4D6"/>
                </a:highlight>
              </a:rPr>
              <a:t>programmes</a:t>
            </a:r>
            <a:r>
              <a:rPr lang="en-US" sz="2100" dirty="0">
                <a:highlight>
                  <a:srgbClr val="FFF4D6"/>
                </a:highlight>
              </a:rPr>
              <a:t> about </a:t>
            </a:r>
            <a:r>
              <a:rPr lang="en-US" sz="2100" b="1" dirty="0">
                <a:highlight>
                  <a:srgbClr val="FFF4D6"/>
                </a:highlight>
              </a:rPr>
              <a:t>plants</a:t>
            </a:r>
            <a:r>
              <a:rPr lang="en-US" sz="2100" dirty="0">
                <a:highlight>
                  <a:srgbClr val="FFF4D6"/>
                </a:highlight>
              </a:rPr>
              <a:t>. He also likes being </a:t>
            </a:r>
            <a:r>
              <a:rPr lang="en-US" sz="2100" b="1" dirty="0">
                <a:highlight>
                  <a:srgbClr val="FFF4D6"/>
                </a:highlight>
              </a:rPr>
              <a:t>outdoors</a:t>
            </a:r>
            <a:r>
              <a:rPr lang="en-US" sz="2100" dirty="0">
                <a:highlight>
                  <a:srgbClr val="FFF4D6"/>
                </a:highlight>
              </a:rPr>
              <a:t>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2BABAF-B7BA-C9D7-8A3E-CB28F5A36170}"/>
              </a:ext>
            </a:extLst>
          </p:cNvPr>
          <p:cNvSpPr txBox="1"/>
          <p:nvPr/>
        </p:nvSpPr>
        <p:spPr>
          <a:xfrm>
            <a:off x="429492" y="4596199"/>
            <a:ext cx="694470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highlight>
                  <a:srgbClr val="FFF4D6"/>
                </a:highlight>
              </a:rPr>
              <a:t>5. Tom likes collecting newspapers. </a:t>
            </a:r>
          </a:p>
        </p:txBody>
      </p:sp>
    </p:spTree>
    <p:extLst>
      <p:ext uri="{BB962C8B-B14F-4D97-AF65-F5344CB8AC3E}">
        <p14:creationId xmlns:p14="http://schemas.microsoft.com/office/powerpoint/2010/main" val="14903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1"/>
      <p:bldP spid="16" grpId="1"/>
      <p:bldP spid="17" grpId="1"/>
      <p:bldP spid="18" grpId="1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id="{3D64DF89-EEC8-C0C1-B044-64210515CA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7" y="86929"/>
            <a:ext cx="3963297" cy="556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ts val="2700"/>
              </a:lnSpc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Group of 6. 5 mins. Discuss.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3E80E0-A027-28C6-106F-096BC795653E}"/>
              </a:ext>
            </a:extLst>
          </p:cNvPr>
          <p:cNvSpPr/>
          <p:nvPr/>
        </p:nvSpPr>
        <p:spPr>
          <a:xfrm>
            <a:off x="391886" y="643007"/>
            <a:ext cx="2059766" cy="598449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Tutoring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BBC74B-9C83-6C98-CE6B-CE8D2C1CB735}"/>
              </a:ext>
            </a:extLst>
          </p:cNvPr>
          <p:cNvSpPr/>
          <p:nvPr/>
        </p:nvSpPr>
        <p:spPr>
          <a:xfrm>
            <a:off x="391886" y="1388767"/>
            <a:ext cx="2059766" cy="598448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Postcard-to-Help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69F0DF-4CD5-BDD3-0B45-C9D86A147170}"/>
              </a:ext>
            </a:extLst>
          </p:cNvPr>
          <p:cNvSpPr/>
          <p:nvPr/>
        </p:nvSpPr>
        <p:spPr>
          <a:xfrm>
            <a:off x="391886" y="2134525"/>
            <a:ext cx="2059766" cy="598447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Visit-to-Read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A8A788-C028-7938-76AE-E9B01F74F0A1}"/>
              </a:ext>
            </a:extLst>
          </p:cNvPr>
          <p:cNvSpPr/>
          <p:nvPr/>
        </p:nvSpPr>
        <p:spPr>
          <a:xfrm>
            <a:off x="391886" y="2880282"/>
            <a:ext cx="2059766" cy="604178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Garden-to-Give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4A3C49-E4E4-28AF-7C43-92E3888F4644}"/>
              </a:ext>
            </a:extLst>
          </p:cNvPr>
          <p:cNvSpPr/>
          <p:nvPr/>
        </p:nvSpPr>
        <p:spPr>
          <a:xfrm>
            <a:off x="391886" y="3629061"/>
            <a:ext cx="2059766" cy="556078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Paper-Plant-Exchange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C83200-2A6F-FB72-8027-3F6B1F2FA041}"/>
              </a:ext>
            </a:extLst>
          </p:cNvPr>
          <p:cNvSpPr txBox="1"/>
          <p:nvPr/>
        </p:nvSpPr>
        <p:spPr>
          <a:xfrm>
            <a:off x="2527462" y="3550509"/>
            <a:ext cx="6400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will join the </a:t>
            </a:r>
            <a:r>
              <a:rPr lang="en-US" sz="24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Tutoring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project because I love teaching and I want to help others study better.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580;p41">
            <a:extLst>
              <a:ext uri="{FF2B5EF4-FFF2-40B4-BE49-F238E27FC236}">
                <a16:creationId xmlns:a16="http://schemas.microsoft.com/office/drawing/2014/main" id="{9B790CB6-42B9-78EF-C190-28AC557A0DCD}"/>
              </a:ext>
            </a:extLst>
          </p:cNvPr>
          <p:cNvSpPr txBox="1">
            <a:spLocks/>
          </p:cNvSpPr>
          <p:nvPr/>
        </p:nvSpPr>
        <p:spPr>
          <a:xfrm>
            <a:off x="2820461" y="598889"/>
            <a:ext cx="6107561" cy="890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en-US" sz="3600" dirty="0">
                <a:solidFill>
                  <a:schemeClr val="accent4"/>
                </a:solidFill>
                <a:latin typeface="Jua" panose="020B0604020202020204" charset="-127"/>
                <a:ea typeface="Jua" panose="020B0604020202020204" charset="-127"/>
              </a:rPr>
              <a:t>Which project you would like to join? Why? </a:t>
            </a:r>
            <a:endParaRPr lang="en-US" sz="3600" dirty="0">
              <a:solidFill>
                <a:schemeClr val="accent2"/>
              </a:solidFill>
              <a:latin typeface="Jua" panose="020B0604020202020204" charset="-127"/>
              <a:ea typeface="Jua" panose="020B0604020202020204" charset="-127"/>
            </a:endParaRPr>
          </a:p>
        </p:txBody>
      </p:sp>
      <p:pic>
        <p:nvPicPr>
          <p:cNvPr id="2" name="Picture 6" descr="Volunteer – Outreach Community Ministries">
            <a:extLst>
              <a:ext uri="{FF2B5EF4-FFF2-40B4-BE49-F238E27FC236}">
                <a16:creationId xmlns:a16="http://schemas.microsoft.com/office/drawing/2014/main" id="{944EC556-2D25-8D03-FC7E-2D959A26A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75" y="1710416"/>
            <a:ext cx="2838122" cy="18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id="{3D64DF89-EEC8-C0C1-B044-64210515CA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7" y="86929"/>
            <a:ext cx="8360227" cy="556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ts val="2700"/>
              </a:lnSpc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Report your group’s answers to the class.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3E80E0-A027-28C6-106F-096BC795653E}"/>
              </a:ext>
            </a:extLst>
          </p:cNvPr>
          <p:cNvSpPr/>
          <p:nvPr/>
        </p:nvSpPr>
        <p:spPr>
          <a:xfrm>
            <a:off x="391886" y="643007"/>
            <a:ext cx="2059766" cy="598449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Tutoring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BBC74B-9C83-6C98-CE6B-CE8D2C1CB735}"/>
              </a:ext>
            </a:extLst>
          </p:cNvPr>
          <p:cNvSpPr/>
          <p:nvPr/>
        </p:nvSpPr>
        <p:spPr>
          <a:xfrm>
            <a:off x="391886" y="1388767"/>
            <a:ext cx="2059766" cy="598448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Postcard-to-Help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69F0DF-4CD5-BDD3-0B45-C9D86A147170}"/>
              </a:ext>
            </a:extLst>
          </p:cNvPr>
          <p:cNvSpPr/>
          <p:nvPr/>
        </p:nvSpPr>
        <p:spPr>
          <a:xfrm>
            <a:off x="391886" y="2134525"/>
            <a:ext cx="2059766" cy="598447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Visit-to-Read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A8A788-C028-7938-76AE-E9B01F74F0A1}"/>
              </a:ext>
            </a:extLst>
          </p:cNvPr>
          <p:cNvSpPr/>
          <p:nvPr/>
        </p:nvSpPr>
        <p:spPr>
          <a:xfrm>
            <a:off x="391886" y="2880282"/>
            <a:ext cx="2059766" cy="604178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Garden-to-Give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4A3C49-E4E4-28AF-7C43-92E3888F4644}"/>
              </a:ext>
            </a:extLst>
          </p:cNvPr>
          <p:cNvSpPr/>
          <p:nvPr/>
        </p:nvSpPr>
        <p:spPr>
          <a:xfrm>
            <a:off x="391886" y="3629061"/>
            <a:ext cx="2059766" cy="556078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Paper-Plant-Exchange </a:t>
            </a:r>
          </a:p>
        </p:txBody>
      </p:sp>
      <p:pic>
        <p:nvPicPr>
          <p:cNvPr id="12" name="Picture 6" descr="Volunteer – Outreach Community Ministries">
            <a:extLst>
              <a:ext uri="{FF2B5EF4-FFF2-40B4-BE49-F238E27FC236}">
                <a16:creationId xmlns:a16="http://schemas.microsoft.com/office/drawing/2014/main" id="{82EE17A4-4109-E84F-E4F8-6C7899C2B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75" y="1710416"/>
            <a:ext cx="2838122" cy="18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580;p41">
            <a:extLst>
              <a:ext uri="{FF2B5EF4-FFF2-40B4-BE49-F238E27FC236}">
                <a16:creationId xmlns:a16="http://schemas.microsoft.com/office/drawing/2014/main" id="{9B790CB6-42B9-78EF-C190-28AC557A0DCD}"/>
              </a:ext>
            </a:extLst>
          </p:cNvPr>
          <p:cNvSpPr txBox="1">
            <a:spLocks/>
          </p:cNvSpPr>
          <p:nvPr/>
        </p:nvSpPr>
        <p:spPr>
          <a:xfrm>
            <a:off x="2820461" y="598889"/>
            <a:ext cx="6107561" cy="890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en-US" sz="3600" dirty="0">
                <a:solidFill>
                  <a:schemeClr val="accent4"/>
                </a:solidFill>
                <a:latin typeface="Jua" panose="020B0604020202020204" charset="-127"/>
                <a:ea typeface="Jua" panose="020B0604020202020204" charset="-127"/>
              </a:rPr>
              <a:t>Which project you would like to join? Why? </a:t>
            </a:r>
            <a:endParaRPr lang="en-US" sz="3600" dirty="0">
              <a:solidFill>
                <a:schemeClr val="accent2"/>
              </a:solidFill>
              <a:latin typeface="Jua" panose="020B0604020202020204" charset="-127"/>
              <a:ea typeface="Jua" panose="020B060402020202020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56E13-36D7-ECD1-D532-53645776DAF1}"/>
              </a:ext>
            </a:extLst>
          </p:cNvPr>
          <p:cNvSpPr txBox="1"/>
          <p:nvPr/>
        </p:nvSpPr>
        <p:spPr>
          <a:xfrm>
            <a:off x="2547118" y="3550509"/>
            <a:ext cx="665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will join the </a:t>
            </a:r>
            <a:r>
              <a:rPr lang="en-US" sz="2400" b="1" i="1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Tutoring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 because she loves teaching and she wants to help others study better.</a:t>
            </a:r>
          </a:p>
        </p:txBody>
      </p:sp>
    </p:spTree>
    <p:extLst>
      <p:ext uri="{BB962C8B-B14F-4D97-AF65-F5344CB8AC3E}">
        <p14:creationId xmlns:p14="http://schemas.microsoft.com/office/powerpoint/2010/main" val="381745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id="{9836EB45-96CA-745D-631B-65F886CA5E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7" y="86929"/>
            <a:ext cx="8667272" cy="836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ts val="2700"/>
              </a:lnSpc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Others give comments for your friends and vote for the most interesting and informative presentation.</a:t>
            </a:r>
          </a:p>
        </p:txBody>
      </p:sp>
      <p:pic>
        <p:nvPicPr>
          <p:cNvPr id="4" name="Picture 4" descr="O Que é Feedback - Jornada do Gestor">
            <a:extLst>
              <a:ext uri="{FF2B5EF4-FFF2-40B4-BE49-F238E27FC236}">
                <a16:creationId xmlns:a16="http://schemas.microsoft.com/office/drawing/2014/main" id="{FB825B73-6B9F-C9A9-243E-FACEBD53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70" y="1065228"/>
            <a:ext cx="5053459" cy="38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98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p58"/>
          <p:cNvSpPr/>
          <p:nvPr/>
        </p:nvSpPr>
        <p:spPr>
          <a:xfrm>
            <a:off x="5458750" y="694550"/>
            <a:ext cx="1515600" cy="1515600"/>
          </a:xfrm>
          <a:prstGeom prst="ellipse">
            <a:avLst/>
          </a:prstGeom>
          <a:solidFill>
            <a:srgbClr val="8D5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58"/>
          <p:cNvSpPr txBox="1">
            <a:spLocks noGrp="1"/>
          </p:cNvSpPr>
          <p:nvPr>
            <p:ph type="title"/>
          </p:nvPr>
        </p:nvSpPr>
        <p:spPr>
          <a:xfrm flipH="1">
            <a:off x="5394850" y="792800"/>
            <a:ext cx="16434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2222" name="Google Shape;2222;p58"/>
          <p:cNvGrpSpPr/>
          <p:nvPr/>
        </p:nvGrpSpPr>
        <p:grpSpPr>
          <a:xfrm>
            <a:off x="573776" y="1377888"/>
            <a:ext cx="4189513" cy="2874885"/>
            <a:chOff x="268400" y="1136293"/>
            <a:chExt cx="4541477" cy="3116406"/>
          </a:xfrm>
        </p:grpSpPr>
        <p:grpSp>
          <p:nvGrpSpPr>
            <p:cNvPr id="2223" name="Google Shape;2223;p58"/>
            <p:cNvGrpSpPr/>
            <p:nvPr/>
          </p:nvGrpSpPr>
          <p:grpSpPr>
            <a:xfrm>
              <a:off x="268400" y="1136293"/>
              <a:ext cx="4280674" cy="2879879"/>
              <a:chOff x="268400" y="1136293"/>
              <a:chExt cx="4280674" cy="2879879"/>
            </a:xfrm>
          </p:grpSpPr>
          <p:sp>
            <p:nvSpPr>
              <p:cNvPr id="2224" name="Google Shape;2224;p58"/>
              <p:cNvSpPr/>
              <p:nvPr/>
            </p:nvSpPr>
            <p:spPr>
              <a:xfrm rot="-1478073">
                <a:off x="978378" y="1648008"/>
                <a:ext cx="2860632" cy="1856449"/>
              </a:xfrm>
              <a:custGeom>
                <a:avLst/>
                <a:gdLst/>
                <a:ahLst/>
                <a:cxnLst/>
                <a:rect l="l" t="t" r="r" b="b"/>
                <a:pathLst>
                  <a:path w="49938" h="32408" extrusionOk="0">
                    <a:moveTo>
                      <a:pt x="26171" y="0"/>
                    </a:moveTo>
                    <a:cubicBezTo>
                      <a:pt x="22787" y="0"/>
                      <a:pt x="19505" y="275"/>
                      <a:pt x="17444" y="1011"/>
                    </a:cubicBezTo>
                    <a:cubicBezTo>
                      <a:pt x="1" y="7241"/>
                      <a:pt x="5815" y="26466"/>
                      <a:pt x="18508" y="31216"/>
                    </a:cubicBezTo>
                    <a:cubicBezTo>
                      <a:pt x="20544" y="31979"/>
                      <a:pt x="23201" y="32407"/>
                      <a:pt x="26095" y="32407"/>
                    </a:cubicBezTo>
                    <a:cubicBezTo>
                      <a:pt x="34549" y="32407"/>
                      <a:pt x="45019" y="28752"/>
                      <a:pt x="47898" y="19102"/>
                    </a:cubicBezTo>
                    <a:cubicBezTo>
                      <a:pt x="49938" y="12265"/>
                      <a:pt x="47284" y="7664"/>
                      <a:pt x="44322" y="4843"/>
                    </a:cubicBezTo>
                    <a:cubicBezTo>
                      <a:pt x="42030" y="2658"/>
                      <a:pt x="39225" y="1257"/>
                      <a:pt x="36248" y="753"/>
                    </a:cubicBezTo>
                    <a:cubicBezTo>
                      <a:pt x="33769" y="335"/>
                      <a:pt x="29908" y="0"/>
                      <a:pt x="26171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8"/>
              <p:cNvSpPr/>
              <p:nvPr/>
            </p:nvSpPr>
            <p:spPr>
              <a:xfrm rot="1321481">
                <a:off x="399287" y="2599367"/>
                <a:ext cx="880850" cy="869470"/>
              </a:xfrm>
              <a:custGeom>
                <a:avLst/>
                <a:gdLst/>
                <a:ahLst/>
                <a:cxnLst/>
                <a:rect l="l" t="t" r="r" b="b"/>
                <a:pathLst>
                  <a:path w="12926" h="12759" extrusionOk="0">
                    <a:moveTo>
                      <a:pt x="5464" y="0"/>
                    </a:moveTo>
                    <a:cubicBezTo>
                      <a:pt x="4437" y="0"/>
                      <a:pt x="3411" y="394"/>
                      <a:pt x="2470" y="1349"/>
                    </a:cubicBezTo>
                    <a:cubicBezTo>
                      <a:pt x="1" y="3855"/>
                      <a:pt x="1200" y="8155"/>
                      <a:pt x="3710" y="10807"/>
                    </a:cubicBezTo>
                    <a:cubicBezTo>
                      <a:pt x="4892" y="12055"/>
                      <a:pt x="6506" y="12759"/>
                      <a:pt x="8063" y="12759"/>
                    </a:cubicBezTo>
                    <a:cubicBezTo>
                      <a:pt x="9507" y="12759"/>
                      <a:pt x="10902" y="12154"/>
                      <a:pt x="11860" y="10815"/>
                    </a:cubicBezTo>
                    <a:cubicBezTo>
                      <a:pt x="12865" y="9410"/>
                      <a:pt x="12926" y="7388"/>
                      <a:pt x="12577" y="6280"/>
                    </a:cubicBezTo>
                    <a:cubicBezTo>
                      <a:pt x="11762" y="3685"/>
                      <a:pt x="8605" y="0"/>
                      <a:pt x="5464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8"/>
              <p:cNvSpPr/>
              <p:nvPr/>
            </p:nvSpPr>
            <p:spPr>
              <a:xfrm rot="-1703185">
                <a:off x="3699688" y="1940805"/>
                <a:ext cx="720628" cy="723892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11882" extrusionOk="0">
                    <a:moveTo>
                      <a:pt x="6429" y="1"/>
                    </a:moveTo>
                    <a:cubicBezTo>
                      <a:pt x="4654" y="1"/>
                      <a:pt x="2921" y="1888"/>
                      <a:pt x="1654" y="3727"/>
                    </a:cubicBezTo>
                    <a:cubicBezTo>
                      <a:pt x="1" y="6124"/>
                      <a:pt x="319" y="9571"/>
                      <a:pt x="2404" y="11501"/>
                    </a:cubicBezTo>
                    <a:cubicBezTo>
                      <a:pt x="2702" y="11776"/>
                      <a:pt x="3108" y="11882"/>
                      <a:pt x="3540" y="11882"/>
                    </a:cubicBezTo>
                    <a:cubicBezTo>
                      <a:pt x="4177" y="11882"/>
                      <a:pt x="4872" y="11651"/>
                      <a:pt x="5359" y="11394"/>
                    </a:cubicBezTo>
                    <a:cubicBezTo>
                      <a:pt x="7911" y="10060"/>
                      <a:pt x="11828" y="4846"/>
                      <a:pt x="8748" y="1248"/>
                    </a:cubicBezTo>
                    <a:cubicBezTo>
                      <a:pt x="7991" y="362"/>
                      <a:pt x="7206" y="1"/>
                      <a:pt x="6429" y="1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7" name="Google Shape;2227;p58"/>
            <p:cNvSpPr/>
            <p:nvPr/>
          </p:nvSpPr>
          <p:spPr>
            <a:xfrm>
              <a:off x="2217636" y="2795053"/>
              <a:ext cx="492334" cy="439367"/>
            </a:xfrm>
            <a:custGeom>
              <a:avLst/>
              <a:gdLst/>
              <a:ahLst/>
              <a:cxnLst/>
              <a:rect l="l" t="t" r="r" b="b"/>
              <a:pathLst>
                <a:path w="5196" h="4637" extrusionOk="0">
                  <a:moveTo>
                    <a:pt x="2289" y="0"/>
                  </a:moveTo>
                  <a:lnTo>
                    <a:pt x="1" y="4636"/>
                  </a:lnTo>
                  <a:lnTo>
                    <a:pt x="5195" y="4636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8"/>
            <p:cNvSpPr/>
            <p:nvPr/>
          </p:nvSpPr>
          <p:spPr>
            <a:xfrm>
              <a:off x="2437172" y="2793727"/>
              <a:ext cx="153689" cy="1367184"/>
            </a:xfrm>
            <a:custGeom>
              <a:avLst/>
              <a:gdLst/>
              <a:ahLst/>
              <a:cxnLst/>
              <a:rect l="l" t="t" r="r" b="b"/>
              <a:pathLst>
                <a:path w="1622" h="14429" extrusionOk="0">
                  <a:moveTo>
                    <a:pt x="1" y="1"/>
                  </a:moveTo>
                  <a:lnTo>
                    <a:pt x="1" y="12879"/>
                  </a:lnTo>
                  <a:lnTo>
                    <a:pt x="1621" y="14429"/>
                  </a:lnTo>
                  <a:lnTo>
                    <a:pt x="1621" y="13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8"/>
            <p:cNvSpPr/>
            <p:nvPr/>
          </p:nvSpPr>
          <p:spPr>
            <a:xfrm>
              <a:off x="2439547" y="2789902"/>
              <a:ext cx="153689" cy="1367184"/>
            </a:xfrm>
            <a:custGeom>
              <a:avLst/>
              <a:gdLst/>
              <a:ahLst/>
              <a:cxnLst/>
              <a:rect l="l" t="t" r="r" b="b"/>
              <a:pathLst>
                <a:path w="1622" h="14429" extrusionOk="0">
                  <a:moveTo>
                    <a:pt x="1" y="1"/>
                  </a:moveTo>
                  <a:lnTo>
                    <a:pt x="1" y="12879"/>
                  </a:lnTo>
                  <a:lnTo>
                    <a:pt x="1621" y="14429"/>
                  </a:lnTo>
                  <a:lnTo>
                    <a:pt x="1621" y="13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8"/>
            <p:cNvSpPr/>
            <p:nvPr/>
          </p:nvSpPr>
          <p:spPr>
            <a:xfrm>
              <a:off x="497875" y="3995000"/>
              <a:ext cx="4312002" cy="257700"/>
            </a:xfrm>
            <a:custGeom>
              <a:avLst/>
              <a:gdLst/>
              <a:ahLst/>
              <a:cxnLst/>
              <a:rect l="l" t="t" r="r" b="b"/>
              <a:pathLst>
                <a:path w="67404" h="2720" extrusionOk="0">
                  <a:moveTo>
                    <a:pt x="33702" y="0"/>
                  </a:moveTo>
                  <a:cubicBezTo>
                    <a:pt x="24764" y="0"/>
                    <a:pt x="16190" y="143"/>
                    <a:pt x="9871" y="399"/>
                  </a:cubicBezTo>
                  <a:cubicBezTo>
                    <a:pt x="3551" y="654"/>
                    <a:pt x="0" y="1000"/>
                    <a:pt x="0" y="1360"/>
                  </a:cubicBezTo>
                  <a:cubicBezTo>
                    <a:pt x="0" y="1720"/>
                    <a:pt x="3551" y="2067"/>
                    <a:pt x="9871" y="2321"/>
                  </a:cubicBezTo>
                  <a:cubicBezTo>
                    <a:pt x="16190" y="2577"/>
                    <a:pt x="24764" y="2720"/>
                    <a:pt x="33702" y="2720"/>
                  </a:cubicBezTo>
                  <a:cubicBezTo>
                    <a:pt x="42640" y="2720"/>
                    <a:pt x="51211" y="2577"/>
                    <a:pt x="57531" y="2321"/>
                  </a:cubicBezTo>
                  <a:cubicBezTo>
                    <a:pt x="63852" y="2067"/>
                    <a:pt x="67403" y="1720"/>
                    <a:pt x="67403" y="1360"/>
                  </a:cubicBezTo>
                  <a:cubicBezTo>
                    <a:pt x="67403" y="1000"/>
                    <a:pt x="63852" y="654"/>
                    <a:pt x="57531" y="399"/>
                  </a:cubicBezTo>
                  <a:cubicBezTo>
                    <a:pt x="51211" y="143"/>
                    <a:pt x="42640" y="0"/>
                    <a:pt x="33702" y="0"/>
                  </a:cubicBezTo>
                  <a:close/>
                </a:path>
              </a:pathLst>
            </a:custGeom>
            <a:solidFill>
              <a:srgbClr val="FFD057">
                <a:alpha val="2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8"/>
            <p:cNvSpPr/>
            <p:nvPr/>
          </p:nvSpPr>
          <p:spPr>
            <a:xfrm>
              <a:off x="981241" y="3750333"/>
              <a:ext cx="146108" cy="145729"/>
            </a:xfrm>
            <a:custGeom>
              <a:avLst/>
              <a:gdLst/>
              <a:ahLst/>
              <a:cxnLst/>
              <a:rect l="l" t="t" r="r" b="b"/>
              <a:pathLst>
                <a:path w="1542" h="1538" extrusionOk="0">
                  <a:moveTo>
                    <a:pt x="1328" y="0"/>
                  </a:moveTo>
                  <a:lnTo>
                    <a:pt x="0" y="216"/>
                  </a:lnTo>
                  <a:lnTo>
                    <a:pt x="275" y="1537"/>
                  </a:lnTo>
                  <a:lnTo>
                    <a:pt x="1541" y="1440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F0B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8"/>
            <p:cNvSpPr/>
            <p:nvPr/>
          </p:nvSpPr>
          <p:spPr>
            <a:xfrm>
              <a:off x="802352" y="3758197"/>
              <a:ext cx="312115" cy="385927"/>
            </a:xfrm>
            <a:custGeom>
              <a:avLst/>
              <a:gdLst/>
              <a:ahLst/>
              <a:cxnLst/>
              <a:rect l="l" t="t" r="r" b="b"/>
              <a:pathLst>
                <a:path w="3294" h="4073" extrusionOk="0">
                  <a:moveTo>
                    <a:pt x="2045" y="0"/>
                  </a:moveTo>
                  <a:cubicBezTo>
                    <a:pt x="1948" y="0"/>
                    <a:pt x="1848" y="51"/>
                    <a:pt x="1848" y="51"/>
                  </a:cubicBezTo>
                  <a:lnTo>
                    <a:pt x="1835" y="53"/>
                  </a:lnTo>
                  <a:lnTo>
                    <a:pt x="1671" y="76"/>
                  </a:lnTo>
                  <a:cubicBezTo>
                    <a:pt x="1322" y="123"/>
                    <a:pt x="840" y="190"/>
                    <a:pt x="428" y="316"/>
                  </a:cubicBezTo>
                  <a:cubicBezTo>
                    <a:pt x="384" y="329"/>
                    <a:pt x="338" y="344"/>
                    <a:pt x="296" y="358"/>
                  </a:cubicBezTo>
                  <a:cubicBezTo>
                    <a:pt x="218" y="385"/>
                    <a:pt x="144" y="411"/>
                    <a:pt x="75" y="438"/>
                  </a:cubicBezTo>
                  <a:lnTo>
                    <a:pt x="71" y="568"/>
                  </a:lnTo>
                  <a:lnTo>
                    <a:pt x="69" y="697"/>
                  </a:lnTo>
                  <a:lnTo>
                    <a:pt x="4" y="3825"/>
                  </a:lnTo>
                  <a:cubicBezTo>
                    <a:pt x="1" y="3960"/>
                    <a:pt x="111" y="4073"/>
                    <a:pt x="247" y="4073"/>
                  </a:cubicBezTo>
                  <a:lnTo>
                    <a:pt x="3294" y="4073"/>
                  </a:lnTo>
                  <a:cubicBezTo>
                    <a:pt x="3267" y="3977"/>
                    <a:pt x="3231" y="3886"/>
                    <a:pt x="3187" y="3798"/>
                  </a:cubicBezTo>
                  <a:cubicBezTo>
                    <a:pt x="3185" y="3792"/>
                    <a:pt x="3183" y="3788"/>
                    <a:pt x="3181" y="3785"/>
                  </a:cubicBezTo>
                  <a:cubicBezTo>
                    <a:pt x="2783" y="3003"/>
                    <a:pt x="1785" y="2589"/>
                    <a:pt x="1785" y="2589"/>
                  </a:cubicBezTo>
                  <a:cubicBezTo>
                    <a:pt x="1721" y="2196"/>
                    <a:pt x="2319" y="1849"/>
                    <a:pt x="2432" y="1750"/>
                  </a:cubicBezTo>
                  <a:cubicBezTo>
                    <a:pt x="2760" y="1454"/>
                    <a:pt x="2287" y="1079"/>
                    <a:pt x="2154" y="794"/>
                  </a:cubicBezTo>
                  <a:cubicBezTo>
                    <a:pt x="2020" y="510"/>
                    <a:pt x="2197" y="83"/>
                    <a:pt x="2197" y="83"/>
                  </a:cubicBezTo>
                  <a:cubicBezTo>
                    <a:pt x="2164" y="20"/>
                    <a:pt x="2105" y="0"/>
                    <a:pt x="2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8"/>
            <p:cNvSpPr/>
            <p:nvPr/>
          </p:nvSpPr>
          <p:spPr>
            <a:xfrm>
              <a:off x="887059" y="4000191"/>
              <a:ext cx="87362" cy="59694"/>
            </a:xfrm>
            <a:custGeom>
              <a:avLst/>
              <a:gdLst/>
              <a:ahLst/>
              <a:cxnLst/>
              <a:rect l="l" t="t" r="r" b="b"/>
              <a:pathLst>
                <a:path w="922" h="630" extrusionOk="0">
                  <a:moveTo>
                    <a:pt x="870" y="0"/>
                  </a:moveTo>
                  <a:cubicBezTo>
                    <a:pt x="869" y="0"/>
                    <a:pt x="868" y="1"/>
                    <a:pt x="867" y="1"/>
                  </a:cubicBezTo>
                  <a:cubicBezTo>
                    <a:pt x="846" y="1"/>
                    <a:pt x="352" y="41"/>
                    <a:pt x="16" y="554"/>
                  </a:cubicBezTo>
                  <a:cubicBezTo>
                    <a:pt x="1" y="576"/>
                    <a:pt x="9" y="607"/>
                    <a:pt x="31" y="622"/>
                  </a:cubicBezTo>
                  <a:cubicBezTo>
                    <a:pt x="39" y="628"/>
                    <a:pt x="49" y="630"/>
                    <a:pt x="58" y="630"/>
                  </a:cubicBezTo>
                  <a:cubicBezTo>
                    <a:pt x="73" y="630"/>
                    <a:pt x="91" y="622"/>
                    <a:pt x="100" y="607"/>
                  </a:cubicBezTo>
                  <a:cubicBezTo>
                    <a:pt x="407" y="138"/>
                    <a:pt x="869" y="100"/>
                    <a:pt x="874" y="100"/>
                  </a:cubicBezTo>
                  <a:cubicBezTo>
                    <a:pt x="901" y="98"/>
                    <a:pt x="922" y="73"/>
                    <a:pt x="920" y="46"/>
                  </a:cubicBezTo>
                  <a:cubicBezTo>
                    <a:pt x="918" y="21"/>
                    <a:pt x="897" y="0"/>
                    <a:pt x="870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8"/>
            <p:cNvSpPr/>
            <p:nvPr/>
          </p:nvSpPr>
          <p:spPr>
            <a:xfrm>
              <a:off x="892460" y="3998864"/>
              <a:ext cx="72391" cy="12128"/>
            </a:xfrm>
            <a:custGeom>
              <a:avLst/>
              <a:gdLst/>
              <a:ahLst/>
              <a:cxnLst/>
              <a:rect l="l" t="t" r="r" b="b"/>
              <a:pathLst>
                <a:path w="764" h="128" extrusionOk="0">
                  <a:moveTo>
                    <a:pt x="344" y="1"/>
                  </a:moveTo>
                  <a:cubicBezTo>
                    <a:pt x="250" y="1"/>
                    <a:pt x="156" y="7"/>
                    <a:pt x="62" y="18"/>
                  </a:cubicBezTo>
                  <a:cubicBezTo>
                    <a:pt x="0" y="28"/>
                    <a:pt x="10" y="116"/>
                    <a:pt x="68" y="116"/>
                  </a:cubicBezTo>
                  <a:cubicBezTo>
                    <a:pt x="71" y="116"/>
                    <a:pt x="74" y="116"/>
                    <a:pt x="77" y="116"/>
                  </a:cubicBezTo>
                  <a:cubicBezTo>
                    <a:pt x="165" y="105"/>
                    <a:pt x="253" y="100"/>
                    <a:pt x="342" y="100"/>
                  </a:cubicBezTo>
                  <a:cubicBezTo>
                    <a:pt x="457" y="100"/>
                    <a:pt x="573" y="109"/>
                    <a:pt x="688" y="127"/>
                  </a:cubicBezTo>
                  <a:lnTo>
                    <a:pt x="697" y="127"/>
                  </a:lnTo>
                  <a:cubicBezTo>
                    <a:pt x="756" y="125"/>
                    <a:pt x="764" y="41"/>
                    <a:pt x="707" y="30"/>
                  </a:cubicBezTo>
                  <a:cubicBezTo>
                    <a:pt x="587" y="11"/>
                    <a:pt x="465" y="1"/>
                    <a:pt x="344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8"/>
            <p:cNvSpPr/>
            <p:nvPr/>
          </p:nvSpPr>
          <p:spPr>
            <a:xfrm>
              <a:off x="808890" y="3763124"/>
              <a:ext cx="167428" cy="70780"/>
            </a:xfrm>
            <a:custGeom>
              <a:avLst/>
              <a:gdLst/>
              <a:ahLst/>
              <a:cxnLst/>
              <a:rect l="l" t="t" r="r" b="b"/>
              <a:pathLst>
                <a:path w="1767" h="747" extrusionOk="0">
                  <a:moveTo>
                    <a:pt x="1766" y="1"/>
                  </a:moveTo>
                  <a:lnTo>
                    <a:pt x="1602" y="24"/>
                  </a:lnTo>
                  <a:cubicBezTo>
                    <a:pt x="1438" y="247"/>
                    <a:pt x="1152" y="529"/>
                    <a:pt x="706" y="607"/>
                  </a:cubicBezTo>
                  <a:cubicBezTo>
                    <a:pt x="629" y="620"/>
                    <a:pt x="557" y="626"/>
                    <a:pt x="488" y="626"/>
                  </a:cubicBezTo>
                  <a:cubicBezTo>
                    <a:pt x="296" y="626"/>
                    <a:pt x="134" y="580"/>
                    <a:pt x="2" y="516"/>
                  </a:cubicBezTo>
                  <a:lnTo>
                    <a:pt x="0" y="645"/>
                  </a:lnTo>
                  <a:cubicBezTo>
                    <a:pt x="158" y="712"/>
                    <a:pt x="326" y="747"/>
                    <a:pt x="496" y="747"/>
                  </a:cubicBezTo>
                  <a:cubicBezTo>
                    <a:pt x="573" y="747"/>
                    <a:pt x="650" y="740"/>
                    <a:pt x="727" y="725"/>
                  </a:cubicBezTo>
                  <a:cubicBezTo>
                    <a:pt x="1284" y="630"/>
                    <a:pt x="1608" y="251"/>
                    <a:pt x="176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8"/>
            <p:cNvSpPr/>
            <p:nvPr/>
          </p:nvSpPr>
          <p:spPr>
            <a:xfrm>
              <a:off x="986168" y="3909135"/>
              <a:ext cx="37332" cy="42260"/>
            </a:xfrm>
            <a:custGeom>
              <a:avLst/>
              <a:gdLst/>
              <a:ahLst/>
              <a:cxnLst/>
              <a:rect l="l" t="t" r="r" b="b"/>
              <a:pathLst>
                <a:path w="394" h="446" extrusionOk="0">
                  <a:moveTo>
                    <a:pt x="103" y="1"/>
                  </a:moveTo>
                  <a:cubicBezTo>
                    <a:pt x="51" y="1"/>
                    <a:pt x="0" y="50"/>
                    <a:pt x="21" y="113"/>
                  </a:cubicBezTo>
                  <a:cubicBezTo>
                    <a:pt x="25" y="119"/>
                    <a:pt x="27" y="126"/>
                    <a:pt x="30" y="132"/>
                  </a:cubicBezTo>
                  <a:lnTo>
                    <a:pt x="212" y="407"/>
                  </a:lnTo>
                  <a:cubicBezTo>
                    <a:pt x="229" y="434"/>
                    <a:pt x="254" y="445"/>
                    <a:pt x="278" y="445"/>
                  </a:cubicBezTo>
                  <a:cubicBezTo>
                    <a:pt x="337" y="445"/>
                    <a:pt x="394" y="379"/>
                    <a:pt x="351" y="313"/>
                  </a:cubicBezTo>
                  <a:lnTo>
                    <a:pt x="172" y="39"/>
                  </a:lnTo>
                  <a:cubicBezTo>
                    <a:pt x="154" y="12"/>
                    <a:pt x="128" y="1"/>
                    <a:pt x="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8"/>
            <p:cNvSpPr/>
            <p:nvPr/>
          </p:nvSpPr>
          <p:spPr>
            <a:xfrm>
              <a:off x="967786" y="3930075"/>
              <a:ext cx="37806" cy="42354"/>
            </a:xfrm>
            <a:custGeom>
              <a:avLst/>
              <a:gdLst/>
              <a:ahLst/>
              <a:cxnLst/>
              <a:rect l="l" t="t" r="r" b="b"/>
              <a:pathLst>
                <a:path w="399" h="447" extrusionOk="0">
                  <a:moveTo>
                    <a:pt x="104" y="1"/>
                  </a:moveTo>
                  <a:cubicBezTo>
                    <a:pt x="52" y="1"/>
                    <a:pt x="0" y="50"/>
                    <a:pt x="22" y="113"/>
                  </a:cubicBezTo>
                  <a:cubicBezTo>
                    <a:pt x="24" y="119"/>
                    <a:pt x="28" y="125"/>
                    <a:pt x="32" y="130"/>
                  </a:cubicBezTo>
                  <a:lnTo>
                    <a:pt x="213" y="405"/>
                  </a:lnTo>
                  <a:cubicBezTo>
                    <a:pt x="231" y="435"/>
                    <a:pt x="256" y="447"/>
                    <a:pt x="282" y="447"/>
                  </a:cubicBezTo>
                  <a:cubicBezTo>
                    <a:pt x="341" y="447"/>
                    <a:pt x="399" y="380"/>
                    <a:pt x="352" y="313"/>
                  </a:cubicBezTo>
                  <a:lnTo>
                    <a:pt x="173" y="39"/>
                  </a:lnTo>
                  <a:cubicBezTo>
                    <a:pt x="155" y="12"/>
                    <a:pt x="129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8"/>
            <p:cNvSpPr/>
            <p:nvPr/>
          </p:nvSpPr>
          <p:spPr>
            <a:xfrm>
              <a:off x="948836" y="3957553"/>
              <a:ext cx="37427" cy="42260"/>
            </a:xfrm>
            <a:custGeom>
              <a:avLst/>
              <a:gdLst/>
              <a:ahLst/>
              <a:cxnLst/>
              <a:rect l="l" t="t" r="r" b="b"/>
              <a:pathLst>
                <a:path w="395" h="446" extrusionOk="0">
                  <a:moveTo>
                    <a:pt x="103" y="1"/>
                  </a:moveTo>
                  <a:cubicBezTo>
                    <a:pt x="51" y="1"/>
                    <a:pt x="0" y="50"/>
                    <a:pt x="22" y="113"/>
                  </a:cubicBezTo>
                  <a:cubicBezTo>
                    <a:pt x="24" y="119"/>
                    <a:pt x="26" y="125"/>
                    <a:pt x="30" y="132"/>
                  </a:cubicBezTo>
                  <a:lnTo>
                    <a:pt x="211" y="407"/>
                  </a:lnTo>
                  <a:cubicBezTo>
                    <a:pt x="229" y="434"/>
                    <a:pt x="254" y="445"/>
                    <a:pt x="278" y="445"/>
                  </a:cubicBezTo>
                  <a:cubicBezTo>
                    <a:pt x="337" y="445"/>
                    <a:pt x="395" y="379"/>
                    <a:pt x="350" y="313"/>
                  </a:cubicBezTo>
                  <a:lnTo>
                    <a:pt x="171" y="39"/>
                  </a:lnTo>
                  <a:cubicBezTo>
                    <a:pt x="153" y="12"/>
                    <a:pt x="128" y="1"/>
                    <a:pt x="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8"/>
            <p:cNvSpPr/>
            <p:nvPr/>
          </p:nvSpPr>
          <p:spPr>
            <a:xfrm>
              <a:off x="802352" y="3792023"/>
              <a:ext cx="312115" cy="352100"/>
            </a:xfrm>
            <a:custGeom>
              <a:avLst/>
              <a:gdLst/>
              <a:ahLst/>
              <a:cxnLst/>
              <a:rect l="l" t="t" r="r" b="b"/>
              <a:pathLst>
                <a:path w="3294" h="3716" extrusionOk="0">
                  <a:moveTo>
                    <a:pt x="296" y="1"/>
                  </a:moveTo>
                  <a:lnTo>
                    <a:pt x="296" y="1"/>
                  </a:lnTo>
                  <a:cubicBezTo>
                    <a:pt x="218" y="28"/>
                    <a:pt x="144" y="54"/>
                    <a:pt x="75" y="81"/>
                  </a:cubicBezTo>
                  <a:lnTo>
                    <a:pt x="3" y="3487"/>
                  </a:lnTo>
                  <a:cubicBezTo>
                    <a:pt x="1" y="3613"/>
                    <a:pt x="102" y="3716"/>
                    <a:pt x="228" y="3716"/>
                  </a:cubicBezTo>
                  <a:lnTo>
                    <a:pt x="3294" y="3716"/>
                  </a:lnTo>
                  <a:cubicBezTo>
                    <a:pt x="3267" y="3620"/>
                    <a:pt x="3231" y="3529"/>
                    <a:pt x="3187" y="3441"/>
                  </a:cubicBezTo>
                  <a:lnTo>
                    <a:pt x="481" y="3491"/>
                  </a:lnTo>
                  <a:cubicBezTo>
                    <a:pt x="480" y="3491"/>
                    <a:pt x="479" y="3491"/>
                    <a:pt x="478" y="3491"/>
                  </a:cubicBezTo>
                  <a:cubicBezTo>
                    <a:pt x="353" y="3491"/>
                    <a:pt x="254" y="3390"/>
                    <a:pt x="256" y="3267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8"/>
            <p:cNvSpPr/>
            <p:nvPr/>
          </p:nvSpPr>
          <p:spPr>
            <a:xfrm>
              <a:off x="2016576" y="3814100"/>
              <a:ext cx="137960" cy="120241"/>
            </a:xfrm>
            <a:custGeom>
              <a:avLst/>
              <a:gdLst/>
              <a:ahLst/>
              <a:cxnLst/>
              <a:rect l="l" t="t" r="r" b="b"/>
              <a:pathLst>
                <a:path w="1456" h="1269" extrusionOk="0">
                  <a:moveTo>
                    <a:pt x="1455" y="0"/>
                  </a:moveTo>
                  <a:lnTo>
                    <a:pt x="0" y="37"/>
                  </a:lnTo>
                  <a:lnTo>
                    <a:pt x="48" y="1269"/>
                  </a:lnTo>
                  <a:lnTo>
                    <a:pt x="1396" y="1269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F0B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8"/>
            <p:cNvSpPr/>
            <p:nvPr/>
          </p:nvSpPr>
          <p:spPr>
            <a:xfrm>
              <a:off x="1971570" y="3898713"/>
              <a:ext cx="500009" cy="237450"/>
            </a:xfrm>
            <a:custGeom>
              <a:avLst/>
              <a:gdLst/>
              <a:ahLst/>
              <a:cxnLst/>
              <a:rect l="l" t="t" r="r" b="b"/>
              <a:pathLst>
                <a:path w="5277" h="2506" extrusionOk="0">
                  <a:moveTo>
                    <a:pt x="1831" y="0"/>
                  </a:moveTo>
                  <a:cubicBezTo>
                    <a:pt x="1590" y="0"/>
                    <a:pt x="1281" y="235"/>
                    <a:pt x="967" y="235"/>
                  </a:cubicBezTo>
                  <a:cubicBezTo>
                    <a:pt x="829" y="235"/>
                    <a:pt x="690" y="189"/>
                    <a:pt x="555" y="57"/>
                  </a:cubicBezTo>
                  <a:cubicBezTo>
                    <a:pt x="555" y="57"/>
                    <a:pt x="535" y="53"/>
                    <a:pt x="504" y="53"/>
                  </a:cubicBezTo>
                  <a:cubicBezTo>
                    <a:pt x="415" y="53"/>
                    <a:pt x="241" y="87"/>
                    <a:pt x="241" y="351"/>
                  </a:cubicBezTo>
                  <a:cubicBezTo>
                    <a:pt x="239" y="410"/>
                    <a:pt x="235" y="469"/>
                    <a:pt x="225" y="528"/>
                  </a:cubicBezTo>
                  <a:cubicBezTo>
                    <a:pt x="220" y="570"/>
                    <a:pt x="214" y="618"/>
                    <a:pt x="206" y="667"/>
                  </a:cubicBezTo>
                  <a:cubicBezTo>
                    <a:pt x="138" y="1102"/>
                    <a:pt x="0" y="1791"/>
                    <a:pt x="33" y="2223"/>
                  </a:cubicBezTo>
                  <a:cubicBezTo>
                    <a:pt x="40" y="2340"/>
                    <a:pt x="61" y="2437"/>
                    <a:pt x="100" y="2506"/>
                  </a:cubicBezTo>
                  <a:lnTo>
                    <a:pt x="5201" y="2506"/>
                  </a:lnTo>
                  <a:cubicBezTo>
                    <a:pt x="5201" y="2506"/>
                    <a:pt x="5277" y="2395"/>
                    <a:pt x="5245" y="2221"/>
                  </a:cubicBezTo>
                  <a:cubicBezTo>
                    <a:pt x="5203" y="2004"/>
                    <a:pt x="4987" y="1688"/>
                    <a:pt x="4230" y="1371"/>
                  </a:cubicBezTo>
                  <a:cubicBezTo>
                    <a:pt x="3643" y="1127"/>
                    <a:pt x="2954" y="887"/>
                    <a:pt x="2550" y="522"/>
                  </a:cubicBezTo>
                  <a:cubicBezTo>
                    <a:pt x="2144" y="158"/>
                    <a:pt x="1997" y="51"/>
                    <a:pt x="1997" y="51"/>
                  </a:cubicBezTo>
                  <a:cubicBezTo>
                    <a:pt x="1947" y="15"/>
                    <a:pt x="1891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8"/>
            <p:cNvSpPr/>
            <p:nvPr/>
          </p:nvSpPr>
          <p:spPr>
            <a:xfrm>
              <a:off x="1974602" y="4109344"/>
              <a:ext cx="496977" cy="26815"/>
            </a:xfrm>
            <a:custGeom>
              <a:avLst/>
              <a:gdLst/>
              <a:ahLst/>
              <a:cxnLst/>
              <a:rect l="l" t="t" r="r" b="b"/>
              <a:pathLst>
                <a:path w="5245" h="283" extrusionOk="0">
                  <a:moveTo>
                    <a:pt x="1" y="0"/>
                  </a:moveTo>
                  <a:cubicBezTo>
                    <a:pt x="8" y="117"/>
                    <a:pt x="29" y="214"/>
                    <a:pt x="68" y="283"/>
                  </a:cubicBezTo>
                  <a:lnTo>
                    <a:pt x="5169" y="283"/>
                  </a:lnTo>
                  <a:cubicBezTo>
                    <a:pt x="5169" y="283"/>
                    <a:pt x="5245" y="172"/>
                    <a:pt x="521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8"/>
            <p:cNvSpPr/>
            <p:nvPr/>
          </p:nvSpPr>
          <p:spPr>
            <a:xfrm>
              <a:off x="1990899" y="3948741"/>
              <a:ext cx="64242" cy="187610"/>
            </a:xfrm>
            <a:custGeom>
              <a:avLst/>
              <a:gdLst/>
              <a:ahLst/>
              <a:cxnLst/>
              <a:rect l="l" t="t" r="r" b="b"/>
              <a:pathLst>
                <a:path w="678" h="1980" extrusionOk="0">
                  <a:moveTo>
                    <a:pt x="21" y="0"/>
                  </a:moveTo>
                  <a:cubicBezTo>
                    <a:pt x="16" y="42"/>
                    <a:pt x="8" y="90"/>
                    <a:pt x="0" y="141"/>
                  </a:cubicBezTo>
                  <a:cubicBezTo>
                    <a:pt x="210" y="319"/>
                    <a:pt x="513" y="658"/>
                    <a:pt x="538" y="1161"/>
                  </a:cubicBezTo>
                  <a:cubicBezTo>
                    <a:pt x="557" y="1541"/>
                    <a:pt x="416" y="1806"/>
                    <a:pt x="264" y="1980"/>
                  </a:cubicBezTo>
                  <a:lnTo>
                    <a:pt x="416" y="1980"/>
                  </a:lnTo>
                  <a:cubicBezTo>
                    <a:pt x="559" y="1789"/>
                    <a:pt x="677" y="1518"/>
                    <a:pt x="660" y="1156"/>
                  </a:cubicBezTo>
                  <a:cubicBezTo>
                    <a:pt x="630" y="551"/>
                    <a:pt x="248" y="174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8"/>
            <p:cNvSpPr/>
            <p:nvPr/>
          </p:nvSpPr>
          <p:spPr>
            <a:xfrm>
              <a:off x="2193759" y="3953289"/>
              <a:ext cx="52777" cy="23499"/>
            </a:xfrm>
            <a:custGeom>
              <a:avLst/>
              <a:gdLst/>
              <a:ahLst/>
              <a:cxnLst/>
              <a:rect l="l" t="t" r="r" b="b"/>
              <a:pathLst>
                <a:path w="557" h="248" extrusionOk="0">
                  <a:moveTo>
                    <a:pt x="439" y="0"/>
                  </a:moveTo>
                  <a:cubicBezTo>
                    <a:pt x="432" y="0"/>
                    <a:pt x="423" y="1"/>
                    <a:pt x="415" y="4"/>
                  </a:cubicBezTo>
                  <a:lnTo>
                    <a:pt x="96" y="82"/>
                  </a:lnTo>
                  <a:cubicBezTo>
                    <a:pt x="1" y="107"/>
                    <a:pt x="18" y="248"/>
                    <a:pt x="117" y="248"/>
                  </a:cubicBezTo>
                  <a:cubicBezTo>
                    <a:pt x="123" y="248"/>
                    <a:pt x="131" y="248"/>
                    <a:pt x="138" y="246"/>
                  </a:cubicBezTo>
                  <a:lnTo>
                    <a:pt x="457" y="166"/>
                  </a:lnTo>
                  <a:cubicBezTo>
                    <a:pt x="557" y="141"/>
                    <a:pt x="529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8"/>
            <p:cNvSpPr/>
            <p:nvPr/>
          </p:nvSpPr>
          <p:spPr>
            <a:xfrm>
              <a:off x="2163818" y="3928180"/>
              <a:ext cx="52588" cy="23499"/>
            </a:xfrm>
            <a:custGeom>
              <a:avLst/>
              <a:gdLst/>
              <a:ahLst/>
              <a:cxnLst/>
              <a:rect l="l" t="t" r="r" b="b"/>
              <a:pathLst>
                <a:path w="555" h="248" extrusionOk="0">
                  <a:moveTo>
                    <a:pt x="439" y="0"/>
                  </a:moveTo>
                  <a:cubicBezTo>
                    <a:pt x="431" y="0"/>
                    <a:pt x="423" y="1"/>
                    <a:pt x="414" y="4"/>
                  </a:cubicBezTo>
                  <a:lnTo>
                    <a:pt x="96" y="82"/>
                  </a:lnTo>
                  <a:cubicBezTo>
                    <a:pt x="0" y="107"/>
                    <a:pt x="18" y="248"/>
                    <a:pt x="117" y="248"/>
                  </a:cubicBezTo>
                  <a:cubicBezTo>
                    <a:pt x="122" y="248"/>
                    <a:pt x="130" y="246"/>
                    <a:pt x="136" y="246"/>
                  </a:cubicBezTo>
                  <a:lnTo>
                    <a:pt x="456" y="166"/>
                  </a:lnTo>
                  <a:cubicBezTo>
                    <a:pt x="554" y="141"/>
                    <a:pt x="528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8"/>
            <p:cNvSpPr/>
            <p:nvPr/>
          </p:nvSpPr>
          <p:spPr>
            <a:xfrm>
              <a:off x="2223984" y="3970818"/>
              <a:ext cx="52777" cy="23688"/>
            </a:xfrm>
            <a:custGeom>
              <a:avLst/>
              <a:gdLst/>
              <a:ahLst/>
              <a:cxnLst/>
              <a:rect l="l" t="t" r="r" b="b"/>
              <a:pathLst>
                <a:path w="557" h="250" extrusionOk="0">
                  <a:moveTo>
                    <a:pt x="439" y="1"/>
                  </a:moveTo>
                  <a:cubicBezTo>
                    <a:pt x="432" y="1"/>
                    <a:pt x="424" y="2"/>
                    <a:pt x="416" y="4"/>
                  </a:cubicBezTo>
                  <a:lnTo>
                    <a:pt x="96" y="84"/>
                  </a:lnTo>
                  <a:cubicBezTo>
                    <a:pt x="0" y="107"/>
                    <a:pt x="18" y="248"/>
                    <a:pt x="117" y="250"/>
                  </a:cubicBezTo>
                  <a:cubicBezTo>
                    <a:pt x="124" y="248"/>
                    <a:pt x="130" y="248"/>
                    <a:pt x="138" y="246"/>
                  </a:cubicBezTo>
                  <a:lnTo>
                    <a:pt x="456" y="168"/>
                  </a:lnTo>
                  <a:cubicBezTo>
                    <a:pt x="557" y="141"/>
                    <a:pt x="528" y="1"/>
                    <a:pt x="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8"/>
            <p:cNvSpPr/>
            <p:nvPr/>
          </p:nvSpPr>
          <p:spPr>
            <a:xfrm>
              <a:off x="2254304" y="3987684"/>
              <a:ext cx="52588" cy="23499"/>
            </a:xfrm>
            <a:custGeom>
              <a:avLst/>
              <a:gdLst/>
              <a:ahLst/>
              <a:cxnLst/>
              <a:rect l="l" t="t" r="r" b="b"/>
              <a:pathLst>
                <a:path w="555" h="248" extrusionOk="0">
                  <a:moveTo>
                    <a:pt x="435" y="1"/>
                  </a:moveTo>
                  <a:cubicBezTo>
                    <a:pt x="429" y="1"/>
                    <a:pt x="422" y="1"/>
                    <a:pt x="415" y="3"/>
                  </a:cubicBezTo>
                  <a:lnTo>
                    <a:pt x="96" y="83"/>
                  </a:lnTo>
                  <a:cubicBezTo>
                    <a:pt x="1" y="106"/>
                    <a:pt x="18" y="247"/>
                    <a:pt x="117" y="247"/>
                  </a:cubicBezTo>
                  <a:cubicBezTo>
                    <a:pt x="123" y="247"/>
                    <a:pt x="130" y="247"/>
                    <a:pt x="136" y="245"/>
                  </a:cubicBezTo>
                  <a:lnTo>
                    <a:pt x="455" y="167"/>
                  </a:lnTo>
                  <a:cubicBezTo>
                    <a:pt x="554" y="138"/>
                    <a:pt x="526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8"/>
            <p:cNvSpPr/>
            <p:nvPr/>
          </p:nvSpPr>
          <p:spPr>
            <a:xfrm>
              <a:off x="2287183" y="4003128"/>
              <a:ext cx="52682" cy="23688"/>
            </a:xfrm>
            <a:custGeom>
              <a:avLst/>
              <a:gdLst/>
              <a:ahLst/>
              <a:cxnLst/>
              <a:rect l="l" t="t" r="r" b="b"/>
              <a:pathLst>
                <a:path w="556" h="250" extrusionOk="0">
                  <a:moveTo>
                    <a:pt x="438" y="1"/>
                  </a:moveTo>
                  <a:cubicBezTo>
                    <a:pt x="431" y="1"/>
                    <a:pt x="423" y="2"/>
                    <a:pt x="415" y="4"/>
                  </a:cubicBezTo>
                  <a:lnTo>
                    <a:pt x="96" y="84"/>
                  </a:lnTo>
                  <a:cubicBezTo>
                    <a:pt x="1" y="109"/>
                    <a:pt x="18" y="248"/>
                    <a:pt x="115" y="250"/>
                  </a:cubicBezTo>
                  <a:cubicBezTo>
                    <a:pt x="123" y="250"/>
                    <a:pt x="131" y="248"/>
                    <a:pt x="136" y="248"/>
                  </a:cubicBezTo>
                  <a:lnTo>
                    <a:pt x="455" y="168"/>
                  </a:lnTo>
                  <a:cubicBezTo>
                    <a:pt x="555" y="143"/>
                    <a:pt x="528" y="1"/>
                    <a:pt x="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8"/>
            <p:cNvSpPr/>
            <p:nvPr/>
          </p:nvSpPr>
          <p:spPr>
            <a:xfrm>
              <a:off x="2322809" y="4016583"/>
              <a:ext cx="52588" cy="23499"/>
            </a:xfrm>
            <a:custGeom>
              <a:avLst/>
              <a:gdLst/>
              <a:ahLst/>
              <a:cxnLst/>
              <a:rect l="l" t="t" r="r" b="b"/>
              <a:pathLst>
                <a:path w="555" h="248" extrusionOk="0">
                  <a:moveTo>
                    <a:pt x="437" y="1"/>
                  </a:moveTo>
                  <a:cubicBezTo>
                    <a:pt x="430" y="1"/>
                    <a:pt x="423" y="1"/>
                    <a:pt x="416" y="3"/>
                  </a:cubicBezTo>
                  <a:lnTo>
                    <a:pt x="98" y="83"/>
                  </a:lnTo>
                  <a:cubicBezTo>
                    <a:pt x="1" y="106"/>
                    <a:pt x="18" y="247"/>
                    <a:pt x="117" y="247"/>
                  </a:cubicBezTo>
                  <a:cubicBezTo>
                    <a:pt x="124" y="247"/>
                    <a:pt x="130" y="247"/>
                    <a:pt x="138" y="245"/>
                  </a:cubicBezTo>
                  <a:lnTo>
                    <a:pt x="456" y="167"/>
                  </a:lnTo>
                  <a:cubicBezTo>
                    <a:pt x="554" y="139"/>
                    <a:pt x="528" y="1"/>
                    <a:pt x="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8"/>
            <p:cNvSpPr/>
            <p:nvPr/>
          </p:nvSpPr>
          <p:spPr>
            <a:xfrm>
              <a:off x="3258372" y="3831818"/>
              <a:ext cx="141086" cy="164111"/>
            </a:xfrm>
            <a:custGeom>
              <a:avLst/>
              <a:gdLst/>
              <a:ahLst/>
              <a:cxnLst/>
              <a:rect l="l" t="t" r="r" b="b"/>
              <a:pathLst>
                <a:path w="1489" h="1732" extrusionOk="0">
                  <a:moveTo>
                    <a:pt x="16" y="0"/>
                  </a:moveTo>
                  <a:lnTo>
                    <a:pt x="1" y="1724"/>
                  </a:lnTo>
                  <a:lnTo>
                    <a:pt x="1307" y="1732"/>
                  </a:lnTo>
                  <a:lnTo>
                    <a:pt x="1488" y="3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DA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8"/>
            <p:cNvSpPr/>
            <p:nvPr/>
          </p:nvSpPr>
          <p:spPr>
            <a:xfrm>
              <a:off x="3426933" y="4008245"/>
              <a:ext cx="48419" cy="21698"/>
            </a:xfrm>
            <a:custGeom>
              <a:avLst/>
              <a:gdLst/>
              <a:ahLst/>
              <a:cxnLst/>
              <a:rect l="l" t="t" r="r" b="b"/>
              <a:pathLst>
                <a:path w="511" h="229" extrusionOk="0">
                  <a:moveTo>
                    <a:pt x="402" y="1"/>
                  </a:moveTo>
                  <a:cubicBezTo>
                    <a:pt x="395" y="1"/>
                    <a:pt x="388" y="1"/>
                    <a:pt x="380" y="3"/>
                  </a:cubicBezTo>
                  <a:lnTo>
                    <a:pt x="90" y="76"/>
                  </a:lnTo>
                  <a:cubicBezTo>
                    <a:pt x="1" y="99"/>
                    <a:pt x="18" y="228"/>
                    <a:pt x="108" y="228"/>
                  </a:cubicBezTo>
                  <a:cubicBezTo>
                    <a:pt x="115" y="228"/>
                    <a:pt x="121" y="226"/>
                    <a:pt x="127" y="226"/>
                  </a:cubicBezTo>
                  <a:lnTo>
                    <a:pt x="418" y="152"/>
                  </a:lnTo>
                  <a:cubicBezTo>
                    <a:pt x="510" y="129"/>
                    <a:pt x="484" y="1"/>
                    <a:pt x="4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8"/>
            <p:cNvSpPr/>
            <p:nvPr/>
          </p:nvSpPr>
          <p:spPr>
            <a:xfrm>
              <a:off x="3396613" y="3984462"/>
              <a:ext cx="48419" cy="21793"/>
            </a:xfrm>
            <a:custGeom>
              <a:avLst/>
              <a:gdLst/>
              <a:ahLst/>
              <a:cxnLst/>
              <a:rect l="l" t="t" r="r" b="b"/>
              <a:pathLst>
                <a:path w="511" h="230" extrusionOk="0">
                  <a:moveTo>
                    <a:pt x="403" y="1"/>
                  </a:moveTo>
                  <a:cubicBezTo>
                    <a:pt x="396" y="1"/>
                    <a:pt x="387" y="2"/>
                    <a:pt x="378" y="5"/>
                  </a:cubicBezTo>
                  <a:lnTo>
                    <a:pt x="88" y="77"/>
                  </a:lnTo>
                  <a:cubicBezTo>
                    <a:pt x="0" y="100"/>
                    <a:pt x="16" y="228"/>
                    <a:pt x="105" y="230"/>
                  </a:cubicBezTo>
                  <a:cubicBezTo>
                    <a:pt x="113" y="228"/>
                    <a:pt x="119" y="228"/>
                    <a:pt x="124" y="226"/>
                  </a:cubicBezTo>
                  <a:lnTo>
                    <a:pt x="416" y="153"/>
                  </a:lnTo>
                  <a:cubicBezTo>
                    <a:pt x="510" y="134"/>
                    <a:pt x="487" y="1"/>
                    <a:pt x="4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8"/>
            <p:cNvSpPr/>
            <p:nvPr/>
          </p:nvSpPr>
          <p:spPr>
            <a:xfrm>
              <a:off x="3454694" y="4024352"/>
              <a:ext cx="48229" cy="21509"/>
            </a:xfrm>
            <a:custGeom>
              <a:avLst/>
              <a:gdLst/>
              <a:ahLst/>
              <a:cxnLst/>
              <a:rect l="l" t="t" r="r" b="b"/>
              <a:pathLst>
                <a:path w="509" h="227" extrusionOk="0">
                  <a:moveTo>
                    <a:pt x="401" y="0"/>
                  </a:moveTo>
                  <a:cubicBezTo>
                    <a:pt x="394" y="0"/>
                    <a:pt x="387" y="1"/>
                    <a:pt x="379" y="3"/>
                  </a:cubicBezTo>
                  <a:lnTo>
                    <a:pt x="89" y="76"/>
                  </a:lnTo>
                  <a:cubicBezTo>
                    <a:pt x="0" y="96"/>
                    <a:pt x="15" y="226"/>
                    <a:pt x="104" y="226"/>
                  </a:cubicBezTo>
                  <a:cubicBezTo>
                    <a:pt x="105" y="226"/>
                    <a:pt x="106" y="226"/>
                    <a:pt x="106" y="226"/>
                  </a:cubicBezTo>
                  <a:cubicBezTo>
                    <a:pt x="114" y="226"/>
                    <a:pt x="120" y="226"/>
                    <a:pt x="125" y="224"/>
                  </a:cubicBezTo>
                  <a:lnTo>
                    <a:pt x="417" y="152"/>
                  </a:lnTo>
                  <a:cubicBezTo>
                    <a:pt x="509" y="129"/>
                    <a:pt x="483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8"/>
            <p:cNvSpPr/>
            <p:nvPr/>
          </p:nvSpPr>
          <p:spPr>
            <a:xfrm>
              <a:off x="3482267" y="4039513"/>
              <a:ext cx="48324" cy="21698"/>
            </a:xfrm>
            <a:custGeom>
              <a:avLst/>
              <a:gdLst/>
              <a:ahLst/>
              <a:cxnLst/>
              <a:rect l="l" t="t" r="r" b="b"/>
              <a:pathLst>
                <a:path w="510" h="229" extrusionOk="0">
                  <a:moveTo>
                    <a:pt x="401" y="0"/>
                  </a:moveTo>
                  <a:cubicBezTo>
                    <a:pt x="394" y="0"/>
                    <a:pt x="387" y="1"/>
                    <a:pt x="380" y="3"/>
                  </a:cubicBezTo>
                  <a:lnTo>
                    <a:pt x="88" y="78"/>
                  </a:lnTo>
                  <a:cubicBezTo>
                    <a:pt x="1" y="98"/>
                    <a:pt x="15" y="228"/>
                    <a:pt x="105" y="228"/>
                  </a:cubicBezTo>
                  <a:cubicBezTo>
                    <a:pt x="106" y="228"/>
                    <a:pt x="106" y="228"/>
                    <a:pt x="107" y="228"/>
                  </a:cubicBezTo>
                  <a:cubicBezTo>
                    <a:pt x="115" y="228"/>
                    <a:pt x="120" y="228"/>
                    <a:pt x="126" y="226"/>
                  </a:cubicBezTo>
                  <a:lnTo>
                    <a:pt x="418" y="154"/>
                  </a:lnTo>
                  <a:cubicBezTo>
                    <a:pt x="510" y="131"/>
                    <a:pt x="484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8"/>
            <p:cNvSpPr/>
            <p:nvPr/>
          </p:nvSpPr>
          <p:spPr>
            <a:xfrm>
              <a:off x="3512208" y="4053820"/>
              <a:ext cx="48419" cy="21604"/>
            </a:xfrm>
            <a:custGeom>
              <a:avLst/>
              <a:gdLst/>
              <a:ahLst/>
              <a:cxnLst/>
              <a:rect l="l" t="t" r="r" b="b"/>
              <a:pathLst>
                <a:path w="511" h="228" extrusionOk="0">
                  <a:moveTo>
                    <a:pt x="404" y="0"/>
                  </a:moveTo>
                  <a:cubicBezTo>
                    <a:pt x="397" y="0"/>
                    <a:pt x="390" y="1"/>
                    <a:pt x="382" y="3"/>
                  </a:cubicBezTo>
                  <a:lnTo>
                    <a:pt x="91" y="75"/>
                  </a:lnTo>
                  <a:cubicBezTo>
                    <a:pt x="1" y="96"/>
                    <a:pt x="18" y="228"/>
                    <a:pt x="110" y="228"/>
                  </a:cubicBezTo>
                  <a:cubicBezTo>
                    <a:pt x="115" y="228"/>
                    <a:pt x="121" y="226"/>
                    <a:pt x="129" y="224"/>
                  </a:cubicBezTo>
                  <a:lnTo>
                    <a:pt x="419" y="152"/>
                  </a:lnTo>
                  <a:cubicBezTo>
                    <a:pt x="510" y="129"/>
                    <a:pt x="486" y="0"/>
                    <a:pt x="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8"/>
            <p:cNvSpPr/>
            <p:nvPr/>
          </p:nvSpPr>
          <p:spPr>
            <a:xfrm>
              <a:off x="3545086" y="4065853"/>
              <a:ext cx="48229" cy="21509"/>
            </a:xfrm>
            <a:custGeom>
              <a:avLst/>
              <a:gdLst/>
              <a:ahLst/>
              <a:cxnLst/>
              <a:rect l="l" t="t" r="r" b="b"/>
              <a:pathLst>
                <a:path w="509" h="227" extrusionOk="0">
                  <a:moveTo>
                    <a:pt x="400" y="1"/>
                  </a:moveTo>
                  <a:cubicBezTo>
                    <a:pt x="393" y="1"/>
                    <a:pt x="386" y="2"/>
                    <a:pt x="379" y="4"/>
                  </a:cubicBezTo>
                  <a:lnTo>
                    <a:pt x="89" y="76"/>
                  </a:lnTo>
                  <a:cubicBezTo>
                    <a:pt x="1" y="99"/>
                    <a:pt x="16" y="227"/>
                    <a:pt x="108" y="227"/>
                  </a:cubicBezTo>
                  <a:cubicBezTo>
                    <a:pt x="113" y="227"/>
                    <a:pt x="119" y="227"/>
                    <a:pt x="125" y="225"/>
                  </a:cubicBezTo>
                  <a:lnTo>
                    <a:pt x="417" y="152"/>
                  </a:lnTo>
                  <a:cubicBezTo>
                    <a:pt x="508" y="129"/>
                    <a:pt x="483" y="1"/>
                    <a:pt x="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8"/>
            <p:cNvSpPr/>
            <p:nvPr/>
          </p:nvSpPr>
          <p:spPr>
            <a:xfrm>
              <a:off x="3394339" y="2866211"/>
              <a:ext cx="133222" cy="20182"/>
            </a:xfrm>
            <a:custGeom>
              <a:avLst/>
              <a:gdLst/>
              <a:ahLst/>
              <a:cxnLst/>
              <a:rect l="l" t="t" r="r" b="b"/>
              <a:pathLst>
                <a:path w="1406" h="213" extrusionOk="0">
                  <a:moveTo>
                    <a:pt x="105" y="0"/>
                  </a:moveTo>
                  <a:cubicBezTo>
                    <a:pt x="17" y="0"/>
                    <a:pt x="1" y="129"/>
                    <a:pt x="89" y="149"/>
                  </a:cubicBezTo>
                  <a:cubicBezTo>
                    <a:pt x="358" y="189"/>
                    <a:pt x="629" y="212"/>
                    <a:pt x="900" y="212"/>
                  </a:cubicBezTo>
                  <a:cubicBezTo>
                    <a:pt x="910" y="212"/>
                    <a:pt x="921" y="212"/>
                    <a:pt x="932" y="212"/>
                  </a:cubicBezTo>
                  <a:cubicBezTo>
                    <a:pt x="1091" y="212"/>
                    <a:pt x="1250" y="199"/>
                    <a:pt x="1405" y="176"/>
                  </a:cubicBezTo>
                  <a:cubicBezTo>
                    <a:pt x="1405" y="121"/>
                    <a:pt x="1405" y="71"/>
                    <a:pt x="1403" y="24"/>
                  </a:cubicBezTo>
                  <a:cubicBezTo>
                    <a:pt x="1243" y="50"/>
                    <a:pt x="1069" y="60"/>
                    <a:pt x="902" y="60"/>
                  </a:cubicBezTo>
                  <a:cubicBezTo>
                    <a:pt x="488" y="60"/>
                    <a:pt x="120" y="1"/>
                    <a:pt x="114" y="1"/>
                  </a:cubicBezTo>
                  <a:cubicBezTo>
                    <a:pt x="111" y="0"/>
                    <a:pt x="108" y="0"/>
                    <a:pt x="105" y="0"/>
                  </a:cubicBez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8"/>
            <p:cNvSpPr/>
            <p:nvPr/>
          </p:nvSpPr>
          <p:spPr>
            <a:xfrm>
              <a:off x="3247760" y="3830018"/>
              <a:ext cx="172639" cy="32974"/>
            </a:xfrm>
            <a:custGeom>
              <a:avLst/>
              <a:gdLst/>
              <a:ahLst/>
              <a:cxnLst/>
              <a:rect l="l" t="t" r="r" b="b"/>
              <a:pathLst>
                <a:path w="1822" h="348" extrusionOk="0">
                  <a:moveTo>
                    <a:pt x="0" y="0"/>
                  </a:moveTo>
                  <a:lnTo>
                    <a:pt x="0" y="101"/>
                  </a:lnTo>
                  <a:lnTo>
                    <a:pt x="1810" y="347"/>
                  </a:lnTo>
                  <a:lnTo>
                    <a:pt x="1821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8"/>
            <p:cNvSpPr/>
            <p:nvPr/>
          </p:nvSpPr>
          <p:spPr>
            <a:xfrm>
              <a:off x="2892352" y="3846410"/>
              <a:ext cx="143171" cy="149519"/>
            </a:xfrm>
            <a:custGeom>
              <a:avLst/>
              <a:gdLst/>
              <a:ahLst/>
              <a:cxnLst/>
              <a:rect l="l" t="t" r="r" b="b"/>
              <a:pathLst>
                <a:path w="1511" h="1578" extrusionOk="0">
                  <a:moveTo>
                    <a:pt x="0" y="1"/>
                  </a:moveTo>
                  <a:lnTo>
                    <a:pt x="0" y="1578"/>
                  </a:lnTo>
                  <a:lnTo>
                    <a:pt x="1448" y="1475"/>
                  </a:lnTo>
                  <a:lnTo>
                    <a:pt x="1510" y="1"/>
                  </a:lnTo>
                  <a:close/>
                </a:path>
              </a:pathLst>
            </a:custGeom>
            <a:solidFill>
              <a:srgbClr val="FDA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855305" y="4020752"/>
              <a:ext cx="46334" cy="141939"/>
            </a:xfrm>
            <a:custGeom>
              <a:avLst/>
              <a:gdLst/>
              <a:ahLst/>
              <a:cxnLst/>
              <a:rect l="l" t="t" r="r" b="b"/>
              <a:pathLst>
                <a:path w="489" h="1498" extrusionOk="0">
                  <a:moveTo>
                    <a:pt x="200" y="1"/>
                  </a:moveTo>
                  <a:lnTo>
                    <a:pt x="195" y="5"/>
                  </a:lnTo>
                  <a:cubicBezTo>
                    <a:pt x="176" y="77"/>
                    <a:pt x="159" y="157"/>
                    <a:pt x="141" y="236"/>
                  </a:cubicBezTo>
                  <a:cubicBezTo>
                    <a:pt x="208" y="436"/>
                    <a:pt x="282" y="773"/>
                    <a:pt x="178" y="1057"/>
                  </a:cubicBezTo>
                  <a:cubicBezTo>
                    <a:pt x="141" y="1160"/>
                    <a:pt x="80" y="1252"/>
                    <a:pt x="0" y="1326"/>
                  </a:cubicBezTo>
                  <a:lnTo>
                    <a:pt x="0" y="1359"/>
                  </a:lnTo>
                  <a:cubicBezTo>
                    <a:pt x="0" y="1410"/>
                    <a:pt x="4" y="1458"/>
                    <a:pt x="6" y="1498"/>
                  </a:cubicBezTo>
                  <a:cubicBezTo>
                    <a:pt x="145" y="1401"/>
                    <a:pt x="250" y="1263"/>
                    <a:pt x="307" y="1105"/>
                  </a:cubicBezTo>
                  <a:cubicBezTo>
                    <a:pt x="488" y="615"/>
                    <a:pt x="212" y="26"/>
                    <a:pt x="200" y="1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942949" y="3997254"/>
              <a:ext cx="90204" cy="20561"/>
            </a:xfrm>
            <a:custGeom>
              <a:avLst/>
              <a:gdLst/>
              <a:ahLst/>
              <a:cxnLst/>
              <a:rect l="l" t="t" r="r" b="b"/>
              <a:pathLst>
                <a:path w="952" h="217" extrusionOk="0">
                  <a:moveTo>
                    <a:pt x="497" y="1"/>
                  </a:moveTo>
                  <a:cubicBezTo>
                    <a:pt x="362" y="1"/>
                    <a:pt x="226" y="18"/>
                    <a:pt x="94" y="53"/>
                  </a:cubicBezTo>
                  <a:cubicBezTo>
                    <a:pt x="0" y="77"/>
                    <a:pt x="17" y="217"/>
                    <a:pt x="115" y="217"/>
                  </a:cubicBezTo>
                  <a:cubicBezTo>
                    <a:pt x="122" y="217"/>
                    <a:pt x="128" y="217"/>
                    <a:pt x="136" y="215"/>
                  </a:cubicBezTo>
                  <a:cubicBezTo>
                    <a:pt x="256" y="182"/>
                    <a:pt x="379" y="167"/>
                    <a:pt x="503" y="167"/>
                  </a:cubicBezTo>
                  <a:cubicBezTo>
                    <a:pt x="606" y="167"/>
                    <a:pt x="709" y="178"/>
                    <a:pt x="811" y="199"/>
                  </a:cubicBezTo>
                  <a:cubicBezTo>
                    <a:pt x="820" y="202"/>
                    <a:pt x="829" y="203"/>
                    <a:pt x="837" y="203"/>
                  </a:cubicBezTo>
                  <a:cubicBezTo>
                    <a:pt x="924" y="203"/>
                    <a:pt x="952" y="67"/>
                    <a:pt x="854" y="41"/>
                  </a:cubicBezTo>
                  <a:cubicBezTo>
                    <a:pt x="736" y="14"/>
                    <a:pt x="617" y="1"/>
                    <a:pt x="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8"/>
            <p:cNvSpPr/>
            <p:nvPr/>
          </p:nvSpPr>
          <p:spPr>
            <a:xfrm>
              <a:off x="2934042" y="3969871"/>
              <a:ext cx="90489" cy="20656"/>
            </a:xfrm>
            <a:custGeom>
              <a:avLst/>
              <a:gdLst/>
              <a:ahLst/>
              <a:cxnLst/>
              <a:rect l="l" t="t" r="r" b="b"/>
              <a:pathLst>
                <a:path w="955" h="218" extrusionOk="0">
                  <a:moveTo>
                    <a:pt x="502" y="0"/>
                  </a:moveTo>
                  <a:cubicBezTo>
                    <a:pt x="365" y="0"/>
                    <a:pt x="229" y="18"/>
                    <a:pt x="96" y="54"/>
                  </a:cubicBezTo>
                  <a:cubicBezTo>
                    <a:pt x="1" y="78"/>
                    <a:pt x="20" y="218"/>
                    <a:pt x="117" y="218"/>
                  </a:cubicBezTo>
                  <a:cubicBezTo>
                    <a:pt x="125" y="218"/>
                    <a:pt x="130" y="216"/>
                    <a:pt x="138" y="214"/>
                  </a:cubicBezTo>
                  <a:cubicBezTo>
                    <a:pt x="258" y="183"/>
                    <a:pt x="382" y="167"/>
                    <a:pt x="505" y="167"/>
                  </a:cubicBezTo>
                  <a:cubicBezTo>
                    <a:pt x="608" y="167"/>
                    <a:pt x="711" y="178"/>
                    <a:pt x="813" y="200"/>
                  </a:cubicBezTo>
                  <a:cubicBezTo>
                    <a:pt x="822" y="203"/>
                    <a:pt x="830" y="204"/>
                    <a:pt x="838" y="204"/>
                  </a:cubicBezTo>
                  <a:cubicBezTo>
                    <a:pt x="926" y="204"/>
                    <a:pt x="955" y="67"/>
                    <a:pt x="857" y="40"/>
                  </a:cubicBezTo>
                  <a:cubicBezTo>
                    <a:pt x="740" y="14"/>
                    <a:pt x="621" y="0"/>
                    <a:pt x="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8"/>
            <p:cNvSpPr/>
            <p:nvPr/>
          </p:nvSpPr>
          <p:spPr>
            <a:xfrm>
              <a:off x="2954698" y="4024068"/>
              <a:ext cx="90299" cy="20467"/>
            </a:xfrm>
            <a:custGeom>
              <a:avLst/>
              <a:gdLst/>
              <a:ahLst/>
              <a:cxnLst/>
              <a:rect l="l" t="t" r="r" b="b"/>
              <a:pathLst>
                <a:path w="953" h="216" extrusionOk="0">
                  <a:moveTo>
                    <a:pt x="501" y="0"/>
                  </a:moveTo>
                  <a:cubicBezTo>
                    <a:pt x="364" y="0"/>
                    <a:pt x="228" y="18"/>
                    <a:pt x="95" y="54"/>
                  </a:cubicBezTo>
                  <a:cubicBezTo>
                    <a:pt x="0" y="77"/>
                    <a:pt x="17" y="216"/>
                    <a:pt x="114" y="216"/>
                  </a:cubicBezTo>
                  <a:cubicBezTo>
                    <a:pt x="122" y="216"/>
                    <a:pt x="130" y="216"/>
                    <a:pt x="135" y="214"/>
                  </a:cubicBezTo>
                  <a:cubicBezTo>
                    <a:pt x="256" y="183"/>
                    <a:pt x="379" y="167"/>
                    <a:pt x="503" y="167"/>
                  </a:cubicBezTo>
                  <a:cubicBezTo>
                    <a:pt x="606" y="167"/>
                    <a:pt x="709" y="178"/>
                    <a:pt x="811" y="201"/>
                  </a:cubicBezTo>
                  <a:cubicBezTo>
                    <a:pt x="819" y="203"/>
                    <a:pt x="827" y="204"/>
                    <a:pt x="835" y="204"/>
                  </a:cubicBezTo>
                  <a:cubicBezTo>
                    <a:pt x="923" y="204"/>
                    <a:pt x="952" y="67"/>
                    <a:pt x="854" y="40"/>
                  </a:cubicBezTo>
                  <a:cubicBezTo>
                    <a:pt x="738" y="14"/>
                    <a:pt x="61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8"/>
            <p:cNvSpPr/>
            <p:nvPr/>
          </p:nvSpPr>
          <p:spPr>
            <a:xfrm>
              <a:off x="2968531" y="4052399"/>
              <a:ext cx="90299" cy="20561"/>
            </a:xfrm>
            <a:custGeom>
              <a:avLst/>
              <a:gdLst/>
              <a:ahLst/>
              <a:cxnLst/>
              <a:rect l="l" t="t" r="r" b="b"/>
              <a:pathLst>
                <a:path w="953" h="217" extrusionOk="0">
                  <a:moveTo>
                    <a:pt x="498" y="1"/>
                  </a:moveTo>
                  <a:cubicBezTo>
                    <a:pt x="362" y="1"/>
                    <a:pt x="227" y="18"/>
                    <a:pt x="94" y="52"/>
                  </a:cubicBezTo>
                  <a:cubicBezTo>
                    <a:pt x="1" y="77"/>
                    <a:pt x="18" y="216"/>
                    <a:pt x="115" y="216"/>
                  </a:cubicBezTo>
                  <a:cubicBezTo>
                    <a:pt x="123" y="216"/>
                    <a:pt x="129" y="216"/>
                    <a:pt x="136" y="214"/>
                  </a:cubicBezTo>
                  <a:cubicBezTo>
                    <a:pt x="257" y="182"/>
                    <a:pt x="380" y="166"/>
                    <a:pt x="503" y="166"/>
                  </a:cubicBezTo>
                  <a:cubicBezTo>
                    <a:pt x="607" y="166"/>
                    <a:pt x="710" y="177"/>
                    <a:pt x="811" y="199"/>
                  </a:cubicBezTo>
                  <a:cubicBezTo>
                    <a:pt x="821" y="202"/>
                    <a:pt x="829" y="203"/>
                    <a:pt x="838" y="203"/>
                  </a:cubicBezTo>
                  <a:cubicBezTo>
                    <a:pt x="925" y="203"/>
                    <a:pt x="953" y="67"/>
                    <a:pt x="855" y="41"/>
                  </a:cubicBezTo>
                  <a:cubicBezTo>
                    <a:pt x="737" y="14"/>
                    <a:pt x="618" y="1"/>
                    <a:pt x="4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8"/>
            <p:cNvSpPr/>
            <p:nvPr/>
          </p:nvSpPr>
          <p:spPr>
            <a:xfrm>
              <a:off x="3063281" y="2911976"/>
              <a:ext cx="130853" cy="20277"/>
            </a:xfrm>
            <a:custGeom>
              <a:avLst/>
              <a:gdLst/>
              <a:ahLst/>
              <a:cxnLst/>
              <a:rect l="l" t="t" r="r" b="b"/>
              <a:pathLst>
                <a:path w="1381" h="214" extrusionOk="0">
                  <a:moveTo>
                    <a:pt x="80" y="1"/>
                  </a:moveTo>
                  <a:cubicBezTo>
                    <a:pt x="44" y="1"/>
                    <a:pt x="13" y="27"/>
                    <a:pt x="6" y="63"/>
                  </a:cubicBezTo>
                  <a:cubicBezTo>
                    <a:pt x="0" y="105"/>
                    <a:pt x="27" y="143"/>
                    <a:pt x="69" y="151"/>
                  </a:cubicBezTo>
                  <a:cubicBezTo>
                    <a:pt x="336" y="191"/>
                    <a:pt x="607" y="214"/>
                    <a:pt x="879" y="214"/>
                  </a:cubicBezTo>
                  <a:cubicBezTo>
                    <a:pt x="891" y="214"/>
                    <a:pt x="903" y="214"/>
                    <a:pt x="915" y="214"/>
                  </a:cubicBezTo>
                  <a:cubicBezTo>
                    <a:pt x="1069" y="214"/>
                    <a:pt x="1223" y="202"/>
                    <a:pt x="1375" y="179"/>
                  </a:cubicBezTo>
                  <a:cubicBezTo>
                    <a:pt x="1377" y="130"/>
                    <a:pt x="1379" y="78"/>
                    <a:pt x="1381" y="25"/>
                  </a:cubicBezTo>
                  <a:lnTo>
                    <a:pt x="1381" y="25"/>
                  </a:lnTo>
                  <a:cubicBezTo>
                    <a:pt x="1220" y="52"/>
                    <a:pt x="1046" y="61"/>
                    <a:pt x="880" y="61"/>
                  </a:cubicBezTo>
                  <a:cubicBezTo>
                    <a:pt x="467" y="61"/>
                    <a:pt x="99" y="2"/>
                    <a:pt x="94" y="2"/>
                  </a:cubicBezTo>
                  <a:cubicBezTo>
                    <a:pt x="89" y="1"/>
                    <a:pt x="84" y="1"/>
                    <a:pt x="80" y="1"/>
                  </a:cubicBez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8"/>
            <p:cNvSpPr/>
            <p:nvPr/>
          </p:nvSpPr>
          <p:spPr>
            <a:xfrm>
              <a:off x="2878992" y="3817321"/>
              <a:ext cx="174250" cy="22741"/>
            </a:xfrm>
            <a:custGeom>
              <a:avLst/>
              <a:gdLst/>
              <a:ahLst/>
              <a:cxnLst/>
              <a:rect l="l" t="t" r="r" b="b"/>
              <a:pathLst>
                <a:path w="1839" h="240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37"/>
                    <a:pt x="2" y="69"/>
                    <a:pt x="4" y="102"/>
                  </a:cubicBezTo>
                  <a:lnTo>
                    <a:pt x="114" y="111"/>
                  </a:lnTo>
                  <a:lnTo>
                    <a:pt x="210" y="117"/>
                  </a:lnTo>
                  <a:lnTo>
                    <a:pt x="1819" y="239"/>
                  </a:lnTo>
                  <a:cubicBezTo>
                    <a:pt x="1825" y="207"/>
                    <a:pt x="1831" y="174"/>
                    <a:pt x="1838" y="138"/>
                  </a:cubicBezTo>
                  <a:lnTo>
                    <a:pt x="229" y="18"/>
                  </a:lnTo>
                  <a:lnTo>
                    <a:pt x="114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8"/>
            <p:cNvSpPr/>
            <p:nvPr/>
          </p:nvSpPr>
          <p:spPr>
            <a:xfrm>
              <a:off x="1787281" y="2095223"/>
              <a:ext cx="778108" cy="473383"/>
            </a:xfrm>
            <a:custGeom>
              <a:avLst/>
              <a:gdLst/>
              <a:ahLst/>
              <a:cxnLst/>
              <a:rect l="l" t="t" r="r" b="b"/>
              <a:pathLst>
                <a:path w="8212" h="4996" extrusionOk="0">
                  <a:moveTo>
                    <a:pt x="1823" y="1"/>
                  </a:moveTo>
                  <a:cubicBezTo>
                    <a:pt x="1812" y="54"/>
                    <a:pt x="1802" y="111"/>
                    <a:pt x="1795" y="170"/>
                  </a:cubicBezTo>
                  <a:cubicBezTo>
                    <a:pt x="1626" y="85"/>
                    <a:pt x="1444" y="43"/>
                    <a:pt x="1263" y="43"/>
                  </a:cubicBezTo>
                  <a:cubicBezTo>
                    <a:pt x="990" y="43"/>
                    <a:pt x="720" y="138"/>
                    <a:pt x="504" y="321"/>
                  </a:cubicBezTo>
                  <a:cubicBezTo>
                    <a:pt x="143" y="626"/>
                    <a:pt x="0" y="1116"/>
                    <a:pt x="140" y="1568"/>
                  </a:cubicBezTo>
                  <a:lnTo>
                    <a:pt x="147" y="1593"/>
                  </a:lnTo>
                  <a:lnTo>
                    <a:pt x="155" y="1612"/>
                  </a:lnTo>
                  <a:lnTo>
                    <a:pt x="170" y="1650"/>
                  </a:lnTo>
                  <a:lnTo>
                    <a:pt x="197" y="1721"/>
                  </a:lnTo>
                  <a:lnTo>
                    <a:pt x="252" y="1860"/>
                  </a:lnTo>
                  <a:cubicBezTo>
                    <a:pt x="290" y="1952"/>
                    <a:pt x="328" y="2041"/>
                    <a:pt x="366" y="2131"/>
                  </a:cubicBezTo>
                  <a:cubicBezTo>
                    <a:pt x="447" y="2310"/>
                    <a:pt x="529" y="2485"/>
                    <a:pt x="618" y="2663"/>
                  </a:cubicBezTo>
                  <a:cubicBezTo>
                    <a:pt x="708" y="2838"/>
                    <a:pt x="803" y="3014"/>
                    <a:pt x="906" y="3191"/>
                  </a:cubicBezTo>
                  <a:cubicBezTo>
                    <a:pt x="1011" y="3366"/>
                    <a:pt x="1124" y="3542"/>
                    <a:pt x="1251" y="3717"/>
                  </a:cubicBezTo>
                  <a:cubicBezTo>
                    <a:pt x="1387" y="3904"/>
                    <a:pt x="1535" y="4082"/>
                    <a:pt x="1696" y="4247"/>
                  </a:cubicBezTo>
                  <a:cubicBezTo>
                    <a:pt x="1789" y="4339"/>
                    <a:pt x="1886" y="4427"/>
                    <a:pt x="1987" y="4509"/>
                  </a:cubicBezTo>
                  <a:cubicBezTo>
                    <a:pt x="2106" y="4602"/>
                    <a:pt x="2231" y="4684"/>
                    <a:pt x="2363" y="4757"/>
                  </a:cubicBezTo>
                  <a:cubicBezTo>
                    <a:pt x="2517" y="4841"/>
                    <a:pt x="2683" y="4903"/>
                    <a:pt x="2855" y="4945"/>
                  </a:cubicBezTo>
                  <a:cubicBezTo>
                    <a:pt x="2901" y="4957"/>
                    <a:pt x="2950" y="4964"/>
                    <a:pt x="2998" y="4974"/>
                  </a:cubicBezTo>
                  <a:cubicBezTo>
                    <a:pt x="3046" y="4982"/>
                    <a:pt x="3095" y="4985"/>
                    <a:pt x="3145" y="4991"/>
                  </a:cubicBezTo>
                  <a:cubicBezTo>
                    <a:pt x="3181" y="4994"/>
                    <a:pt x="3218" y="4996"/>
                    <a:pt x="3255" y="4996"/>
                  </a:cubicBezTo>
                  <a:cubicBezTo>
                    <a:pt x="3269" y="4996"/>
                    <a:pt x="3282" y="4996"/>
                    <a:pt x="3296" y="4995"/>
                  </a:cubicBezTo>
                  <a:cubicBezTo>
                    <a:pt x="3347" y="4993"/>
                    <a:pt x="3400" y="4991"/>
                    <a:pt x="3435" y="4987"/>
                  </a:cubicBezTo>
                  <a:cubicBezTo>
                    <a:pt x="3576" y="4972"/>
                    <a:pt x="3715" y="4947"/>
                    <a:pt x="3852" y="4909"/>
                  </a:cubicBezTo>
                  <a:cubicBezTo>
                    <a:pt x="3967" y="4877"/>
                    <a:pt x="4081" y="4839"/>
                    <a:pt x="4192" y="4797"/>
                  </a:cubicBezTo>
                  <a:cubicBezTo>
                    <a:pt x="4388" y="4718"/>
                    <a:pt x="4581" y="4629"/>
                    <a:pt x="4768" y="4530"/>
                  </a:cubicBezTo>
                  <a:cubicBezTo>
                    <a:pt x="4945" y="4434"/>
                    <a:pt x="5113" y="4335"/>
                    <a:pt x="5275" y="4234"/>
                  </a:cubicBezTo>
                  <a:cubicBezTo>
                    <a:pt x="5599" y="4032"/>
                    <a:pt x="5904" y="3818"/>
                    <a:pt x="6200" y="3599"/>
                  </a:cubicBezTo>
                  <a:cubicBezTo>
                    <a:pt x="6495" y="3382"/>
                    <a:pt x="6781" y="3157"/>
                    <a:pt x="7060" y="2926"/>
                  </a:cubicBezTo>
                  <a:cubicBezTo>
                    <a:pt x="7201" y="2812"/>
                    <a:pt x="7340" y="2695"/>
                    <a:pt x="7476" y="2577"/>
                  </a:cubicBezTo>
                  <a:lnTo>
                    <a:pt x="7681" y="2400"/>
                  </a:lnTo>
                  <a:lnTo>
                    <a:pt x="7784" y="2308"/>
                  </a:lnTo>
                  <a:lnTo>
                    <a:pt x="7889" y="2213"/>
                  </a:lnTo>
                  <a:cubicBezTo>
                    <a:pt x="8166" y="1965"/>
                    <a:pt x="8212" y="1547"/>
                    <a:pt x="7996" y="1244"/>
                  </a:cubicBezTo>
                  <a:cubicBezTo>
                    <a:pt x="7854" y="1043"/>
                    <a:pt x="7628" y="935"/>
                    <a:pt x="7399" y="935"/>
                  </a:cubicBezTo>
                  <a:cubicBezTo>
                    <a:pt x="7253" y="935"/>
                    <a:pt x="7105" y="979"/>
                    <a:pt x="6976" y="1071"/>
                  </a:cubicBezTo>
                  <a:lnTo>
                    <a:pt x="6959" y="1082"/>
                  </a:lnTo>
                  <a:lnTo>
                    <a:pt x="6757" y="1225"/>
                  </a:lnTo>
                  <a:lnTo>
                    <a:pt x="6547" y="1370"/>
                  </a:lnTo>
                  <a:cubicBezTo>
                    <a:pt x="6406" y="1465"/>
                    <a:pt x="6265" y="1559"/>
                    <a:pt x="6122" y="1652"/>
                  </a:cubicBezTo>
                  <a:cubicBezTo>
                    <a:pt x="5837" y="1839"/>
                    <a:pt x="5550" y="2018"/>
                    <a:pt x="5262" y="2186"/>
                  </a:cubicBezTo>
                  <a:cubicBezTo>
                    <a:pt x="4972" y="2354"/>
                    <a:pt x="4682" y="2512"/>
                    <a:pt x="4394" y="2651"/>
                  </a:cubicBezTo>
                  <a:cubicBezTo>
                    <a:pt x="4251" y="2720"/>
                    <a:pt x="4108" y="2783"/>
                    <a:pt x="3969" y="2838"/>
                  </a:cubicBezTo>
                  <a:cubicBezTo>
                    <a:pt x="3839" y="2892"/>
                    <a:pt x="3706" y="2935"/>
                    <a:pt x="3572" y="2972"/>
                  </a:cubicBezTo>
                  <a:cubicBezTo>
                    <a:pt x="3517" y="2985"/>
                    <a:pt x="3463" y="2997"/>
                    <a:pt x="3408" y="3004"/>
                  </a:cubicBezTo>
                  <a:cubicBezTo>
                    <a:pt x="3386" y="3008"/>
                    <a:pt x="3364" y="3010"/>
                    <a:pt x="3342" y="3010"/>
                  </a:cubicBezTo>
                  <a:cubicBezTo>
                    <a:pt x="3329" y="3010"/>
                    <a:pt x="3317" y="3009"/>
                    <a:pt x="3305" y="3008"/>
                  </a:cubicBezTo>
                  <a:cubicBezTo>
                    <a:pt x="3296" y="3008"/>
                    <a:pt x="3307" y="3004"/>
                    <a:pt x="3313" y="3004"/>
                  </a:cubicBezTo>
                  <a:cubicBezTo>
                    <a:pt x="3318" y="3002"/>
                    <a:pt x="3326" y="3002"/>
                    <a:pt x="3332" y="3002"/>
                  </a:cubicBezTo>
                  <a:cubicBezTo>
                    <a:pt x="3335" y="3001"/>
                    <a:pt x="3337" y="3001"/>
                    <a:pt x="3340" y="3001"/>
                  </a:cubicBezTo>
                  <a:cubicBezTo>
                    <a:pt x="3343" y="3001"/>
                    <a:pt x="3346" y="3001"/>
                    <a:pt x="3349" y="3002"/>
                  </a:cubicBezTo>
                  <a:cubicBezTo>
                    <a:pt x="3351" y="3002"/>
                    <a:pt x="3353" y="3001"/>
                    <a:pt x="3355" y="3001"/>
                  </a:cubicBezTo>
                  <a:cubicBezTo>
                    <a:pt x="3358" y="3001"/>
                    <a:pt x="3361" y="3002"/>
                    <a:pt x="3362" y="3002"/>
                  </a:cubicBezTo>
                  <a:cubicBezTo>
                    <a:pt x="3379" y="3002"/>
                    <a:pt x="3381" y="3000"/>
                    <a:pt x="3372" y="2989"/>
                  </a:cubicBezTo>
                  <a:cubicBezTo>
                    <a:pt x="3322" y="2939"/>
                    <a:pt x="3275" y="2888"/>
                    <a:pt x="3231" y="2831"/>
                  </a:cubicBezTo>
                  <a:cubicBezTo>
                    <a:pt x="3158" y="2735"/>
                    <a:pt x="3091" y="2634"/>
                    <a:pt x="3032" y="2529"/>
                  </a:cubicBezTo>
                  <a:cubicBezTo>
                    <a:pt x="2891" y="2276"/>
                    <a:pt x="2767" y="2011"/>
                    <a:pt x="2666" y="1738"/>
                  </a:cubicBezTo>
                  <a:cubicBezTo>
                    <a:pt x="2611" y="1595"/>
                    <a:pt x="2559" y="1448"/>
                    <a:pt x="2512" y="1299"/>
                  </a:cubicBezTo>
                  <a:cubicBezTo>
                    <a:pt x="2487" y="1227"/>
                    <a:pt x="2464" y="1153"/>
                    <a:pt x="2443" y="1078"/>
                  </a:cubicBezTo>
                  <a:lnTo>
                    <a:pt x="2411" y="968"/>
                  </a:lnTo>
                  <a:lnTo>
                    <a:pt x="2397" y="916"/>
                  </a:lnTo>
                  <a:lnTo>
                    <a:pt x="2390" y="891"/>
                  </a:lnTo>
                  <a:lnTo>
                    <a:pt x="2388" y="880"/>
                  </a:lnTo>
                  <a:cubicBezTo>
                    <a:pt x="2388" y="877"/>
                    <a:pt x="2386" y="872"/>
                    <a:pt x="2387" y="872"/>
                  </a:cubicBezTo>
                  <a:lnTo>
                    <a:pt x="2387" y="872"/>
                  </a:lnTo>
                  <a:cubicBezTo>
                    <a:pt x="2387" y="872"/>
                    <a:pt x="2388" y="872"/>
                    <a:pt x="2388" y="872"/>
                  </a:cubicBezTo>
                  <a:cubicBezTo>
                    <a:pt x="2333" y="695"/>
                    <a:pt x="2237" y="533"/>
                    <a:pt x="2106" y="399"/>
                  </a:cubicBezTo>
                  <a:cubicBezTo>
                    <a:pt x="2056" y="260"/>
                    <a:pt x="1968" y="130"/>
                    <a:pt x="1823" y="1"/>
                  </a:cubicBezTo>
                  <a:close/>
                </a:path>
              </a:pathLst>
            </a:custGeom>
            <a:solidFill>
              <a:srgbClr val="F0B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8"/>
            <p:cNvSpPr/>
            <p:nvPr/>
          </p:nvSpPr>
          <p:spPr>
            <a:xfrm>
              <a:off x="2590762" y="2926189"/>
              <a:ext cx="1890123" cy="1234720"/>
            </a:xfrm>
            <a:custGeom>
              <a:avLst/>
              <a:gdLst/>
              <a:ahLst/>
              <a:cxnLst/>
              <a:rect l="l" t="t" r="r" b="b"/>
              <a:pathLst>
                <a:path w="19948" h="13031" extrusionOk="0">
                  <a:moveTo>
                    <a:pt x="0" y="1"/>
                  </a:moveTo>
                  <a:lnTo>
                    <a:pt x="0" y="13031"/>
                  </a:lnTo>
                  <a:lnTo>
                    <a:pt x="19947" y="13031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8"/>
            <p:cNvSpPr/>
            <p:nvPr/>
          </p:nvSpPr>
          <p:spPr>
            <a:xfrm>
              <a:off x="2765482" y="2927515"/>
              <a:ext cx="286626" cy="1233204"/>
            </a:xfrm>
            <a:custGeom>
              <a:avLst/>
              <a:gdLst/>
              <a:ahLst/>
              <a:cxnLst/>
              <a:rect l="l" t="t" r="r" b="b"/>
              <a:pathLst>
                <a:path w="3025" h="13015" extrusionOk="0">
                  <a:moveTo>
                    <a:pt x="1" y="0"/>
                  </a:moveTo>
                  <a:lnTo>
                    <a:pt x="1" y="13015"/>
                  </a:lnTo>
                  <a:lnTo>
                    <a:pt x="3025" y="13015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8"/>
            <p:cNvSpPr/>
            <p:nvPr/>
          </p:nvSpPr>
          <p:spPr>
            <a:xfrm>
              <a:off x="2437172" y="2793727"/>
              <a:ext cx="2043717" cy="132559"/>
            </a:xfrm>
            <a:custGeom>
              <a:avLst/>
              <a:gdLst/>
              <a:ahLst/>
              <a:cxnLst/>
              <a:rect l="l" t="t" r="r" b="b"/>
              <a:pathLst>
                <a:path w="21569" h="1399" extrusionOk="0">
                  <a:moveTo>
                    <a:pt x="1" y="1"/>
                  </a:moveTo>
                  <a:lnTo>
                    <a:pt x="1629" y="1399"/>
                  </a:lnTo>
                  <a:lnTo>
                    <a:pt x="21568" y="1399"/>
                  </a:lnTo>
                  <a:lnTo>
                    <a:pt x="200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8"/>
            <p:cNvSpPr/>
            <p:nvPr/>
          </p:nvSpPr>
          <p:spPr>
            <a:xfrm>
              <a:off x="3987096" y="2927515"/>
              <a:ext cx="286437" cy="1233204"/>
            </a:xfrm>
            <a:custGeom>
              <a:avLst/>
              <a:gdLst/>
              <a:ahLst/>
              <a:cxnLst/>
              <a:rect l="l" t="t" r="r" b="b"/>
              <a:pathLst>
                <a:path w="3023" h="13015" extrusionOk="0">
                  <a:moveTo>
                    <a:pt x="0" y="0"/>
                  </a:moveTo>
                  <a:lnTo>
                    <a:pt x="0" y="13015"/>
                  </a:lnTo>
                  <a:lnTo>
                    <a:pt x="3023" y="13015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8"/>
            <p:cNvSpPr/>
            <p:nvPr/>
          </p:nvSpPr>
          <p:spPr>
            <a:xfrm>
              <a:off x="2958488" y="3532216"/>
              <a:ext cx="1154464" cy="336561"/>
            </a:xfrm>
            <a:custGeom>
              <a:avLst/>
              <a:gdLst/>
              <a:ahLst/>
              <a:cxnLst/>
              <a:rect l="l" t="t" r="r" b="b"/>
              <a:pathLst>
                <a:path w="12184" h="3552" extrusionOk="0">
                  <a:moveTo>
                    <a:pt x="42" y="1"/>
                  </a:moveTo>
                  <a:cubicBezTo>
                    <a:pt x="19" y="1"/>
                    <a:pt x="0" y="18"/>
                    <a:pt x="0" y="41"/>
                  </a:cubicBezTo>
                  <a:lnTo>
                    <a:pt x="0" y="3511"/>
                  </a:lnTo>
                  <a:cubicBezTo>
                    <a:pt x="0" y="3534"/>
                    <a:pt x="19" y="3551"/>
                    <a:pt x="42" y="3551"/>
                  </a:cubicBezTo>
                  <a:lnTo>
                    <a:pt x="12144" y="3551"/>
                  </a:lnTo>
                  <a:cubicBezTo>
                    <a:pt x="12166" y="3551"/>
                    <a:pt x="12184" y="3534"/>
                    <a:pt x="12184" y="3511"/>
                  </a:cubicBezTo>
                  <a:lnTo>
                    <a:pt x="12184" y="41"/>
                  </a:lnTo>
                  <a:cubicBezTo>
                    <a:pt x="12184" y="18"/>
                    <a:pt x="12166" y="1"/>
                    <a:pt x="12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8"/>
            <p:cNvSpPr/>
            <p:nvPr/>
          </p:nvSpPr>
          <p:spPr>
            <a:xfrm>
              <a:off x="4020353" y="3780463"/>
              <a:ext cx="150562" cy="152457"/>
            </a:xfrm>
            <a:custGeom>
              <a:avLst/>
              <a:gdLst/>
              <a:ahLst/>
              <a:cxnLst/>
              <a:rect l="l" t="t" r="r" b="b"/>
              <a:pathLst>
                <a:path w="1589" h="1609" extrusionOk="0">
                  <a:moveTo>
                    <a:pt x="1133" y="1"/>
                  </a:moveTo>
                  <a:lnTo>
                    <a:pt x="0" y="1166"/>
                  </a:lnTo>
                  <a:lnTo>
                    <a:pt x="349" y="1368"/>
                  </a:lnTo>
                  <a:lnTo>
                    <a:pt x="456" y="1608"/>
                  </a:lnTo>
                  <a:lnTo>
                    <a:pt x="1589" y="445"/>
                  </a:lnTo>
                  <a:lnTo>
                    <a:pt x="1224" y="211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rgbClr val="FFFFFF">
                <a:alpha val="2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8"/>
            <p:cNvSpPr/>
            <p:nvPr/>
          </p:nvSpPr>
          <p:spPr>
            <a:xfrm>
              <a:off x="2901543" y="3467880"/>
              <a:ext cx="150562" cy="152457"/>
            </a:xfrm>
            <a:custGeom>
              <a:avLst/>
              <a:gdLst/>
              <a:ahLst/>
              <a:cxnLst/>
              <a:rect l="l" t="t" r="r" b="b"/>
              <a:pathLst>
                <a:path w="1589" h="1609" extrusionOk="0">
                  <a:moveTo>
                    <a:pt x="1133" y="1"/>
                  </a:moveTo>
                  <a:lnTo>
                    <a:pt x="0" y="1166"/>
                  </a:lnTo>
                  <a:lnTo>
                    <a:pt x="349" y="1368"/>
                  </a:lnTo>
                  <a:lnTo>
                    <a:pt x="454" y="1608"/>
                  </a:lnTo>
                  <a:lnTo>
                    <a:pt x="1589" y="445"/>
                  </a:lnTo>
                  <a:lnTo>
                    <a:pt x="1225" y="211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rgbClr val="FFFFFF">
                <a:alpha val="2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8"/>
            <p:cNvSpPr/>
            <p:nvPr/>
          </p:nvSpPr>
          <p:spPr>
            <a:xfrm>
              <a:off x="3039594" y="3634831"/>
              <a:ext cx="120241" cy="128390"/>
            </a:xfrm>
            <a:custGeom>
              <a:avLst/>
              <a:gdLst/>
              <a:ahLst/>
              <a:cxnLst/>
              <a:rect l="l" t="t" r="r" b="b"/>
              <a:pathLst>
                <a:path w="1269" h="1355" extrusionOk="0">
                  <a:moveTo>
                    <a:pt x="525" y="373"/>
                  </a:moveTo>
                  <a:cubicBezTo>
                    <a:pt x="714" y="373"/>
                    <a:pt x="837" y="478"/>
                    <a:pt x="837" y="674"/>
                  </a:cubicBezTo>
                  <a:cubicBezTo>
                    <a:pt x="837" y="872"/>
                    <a:pt x="714" y="977"/>
                    <a:pt x="525" y="977"/>
                  </a:cubicBezTo>
                  <a:lnTo>
                    <a:pt x="424" y="977"/>
                  </a:lnTo>
                  <a:lnTo>
                    <a:pt x="424" y="373"/>
                  </a:lnTo>
                  <a:close/>
                  <a:moveTo>
                    <a:pt x="0" y="1"/>
                  </a:moveTo>
                  <a:lnTo>
                    <a:pt x="0" y="1355"/>
                  </a:lnTo>
                  <a:lnTo>
                    <a:pt x="565" y="1355"/>
                  </a:lnTo>
                  <a:cubicBezTo>
                    <a:pt x="996" y="1355"/>
                    <a:pt x="1268" y="1061"/>
                    <a:pt x="1268" y="674"/>
                  </a:cubicBezTo>
                  <a:cubicBezTo>
                    <a:pt x="1268" y="285"/>
                    <a:pt x="996" y="1"/>
                    <a:pt x="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8"/>
            <p:cNvSpPr/>
            <p:nvPr/>
          </p:nvSpPr>
          <p:spPr>
            <a:xfrm>
              <a:off x="3170349" y="3632652"/>
              <a:ext cx="132085" cy="131895"/>
            </a:xfrm>
            <a:custGeom>
              <a:avLst/>
              <a:gdLst/>
              <a:ahLst/>
              <a:cxnLst/>
              <a:rect l="l" t="t" r="r" b="b"/>
              <a:pathLst>
                <a:path w="1394" h="1392" extrusionOk="0">
                  <a:moveTo>
                    <a:pt x="699" y="394"/>
                  </a:moveTo>
                  <a:cubicBezTo>
                    <a:pt x="869" y="394"/>
                    <a:pt x="964" y="512"/>
                    <a:pt x="964" y="695"/>
                  </a:cubicBezTo>
                  <a:cubicBezTo>
                    <a:pt x="964" y="876"/>
                    <a:pt x="869" y="996"/>
                    <a:pt x="699" y="996"/>
                  </a:cubicBezTo>
                  <a:cubicBezTo>
                    <a:pt x="525" y="996"/>
                    <a:pt x="434" y="876"/>
                    <a:pt x="434" y="695"/>
                  </a:cubicBezTo>
                  <a:cubicBezTo>
                    <a:pt x="434" y="512"/>
                    <a:pt x="525" y="394"/>
                    <a:pt x="699" y="394"/>
                  </a:cubicBezTo>
                  <a:close/>
                  <a:moveTo>
                    <a:pt x="699" y="1"/>
                  </a:moveTo>
                  <a:cubicBezTo>
                    <a:pt x="316" y="1"/>
                    <a:pt x="1" y="289"/>
                    <a:pt x="1" y="695"/>
                  </a:cubicBezTo>
                  <a:cubicBezTo>
                    <a:pt x="1" y="1103"/>
                    <a:pt x="316" y="1391"/>
                    <a:pt x="699" y="1391"/>
                  </a:cubicBezTo>
                  <a:cubicBezTo>
                    <a:pt x="1082" y="1391"/>
                    <a:pt x="1393" y="1103"/>
                    <a:pt x="1393" y="695"/>
                  </a:cubicBezTo>
                  <a:cubicBezTo>
                    <a:pt x="1393" y="287"/>
                    <a:pt x="1084" y="1"/>
                    <a:pt x="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8"/>
            <p:cNvSpPr/>
            <p:nvPr/>
          </p:nvSpPr>
          <p:spPr>
            <a:xfrm>
              <a:off x="3316738" y="3634831"/>
              <a:ext cx="123178" cy="128390"/>
            </a:xfrm>
            <a:custGeom>
              <a:avLst/>
              <a:gdLst/>
              <a:ahLst/>
              <a:cxnLst/>
              <a:rect l="l" t="t" r="r" b="b"/>
              <a:pathLst>
                <a:path w="1300" h="1355" extrusionOk="0">
                  <a:moveTo>
                    <a:pt x="1" y="1"/>
                  </a:moveTo>
                  <a:lnTo>
                    <a:pt x="1" y="1355"/>
                  </a:lnTo>
                  <a:lnTo>
                    <a:pt x="426" y="1355"/>
                  </a:lnTo>
                  <a:lnTo>
                    <a:pt x="426" y="674"/>
                  </a:lnTo>
                  <a:lnTo>
                    <a:pt x="876" y="1355"/>
                  </a:lnTo>
                  <a:lnTo>
                    <a:pt x="1299" y="1355"/>
                  </a:lnTo>
                  <a:lnTo>
                    <a:pt x="1299" y="1"/>
                  </a:lnTo>
                  <a:lnTo>
                    <a:pt x="876" y="1"/>
                  </a:lnTo>
                  <a:lnTo>
                    <a:pt x="876" y="693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8"/>
            <p:cNvSpPr/>
            <p:nvPr/>
          </p:nvSpPr>
          <p:spPr>
            <a:xfrm>
              <a:off x="3448820" y="3634831"/>
              <a:ext cx="140328" cy="128390"/>
            </a:xfrm>
            <a:custGeom>
              <a:avLst/>
              <a:gdLst/>
              <a:ahLst/>
              <a:cxnLst/>
              <a:rect l="l" t="t" r="r" b="b"/>
              <a:pathLst>
                <a:path w="1481" h="1355" extrusionOk="0">
                  <a:moveTo>
                    <a:pt x="739" y="455"/>
                  </a:moveTo>
                  <a:lnTo>
                    <a:pt x="862" y="832"/>
                  </a:lnTo>
                  <a:lnTo>
                    <a:pt x="617" y="832"/>
                  </a:lnTo>
                  <a:lnTo>
                    <a:pt x="739" y="455"/>
                  </a:lnTo>
                  <a:close/>
                  <a:moveTo>
                    <a:pt x="496" y="1"/>
                  </a:moveTo>
                  <a:lnTo>
                    <a:pt x="1" y="1355"/>
                  </a:lnTo>
                  <a:lnTo>
                    <a:pt x="447" y="1355"/>
                  </a:lnTo>
                  <a:lnTo>
                    <a:pt x="514" y="1151"/>
                  </a:lnTo>
                  <a:lnTo>
                    <a:pt x="965" y="1151"/>
                  </a:lnTo>
                  <a:lnTo>
                    <a:pt x="1032" y="1355"/>
                  </a:lnTo>
                  <a:lnTo>
                    <a:pt x="1480" y="1355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8"/>
            <p:cNvSpPr/>
            <p:nvPr/>
          </p:nvSpPr>
          <p:spPr>
            <a:xfrm>
              <a:off x="3590661" y="3634831"/>
              <a:ext cx="108113" cy="128579"/>
            </a:xfrm>
            <a:custGeom>
              <a:avLst/>
              <a:gdLst/>
              <a:ahLst/>
              <a:cxnLst/>
              <a:rect l="l" t="t" r="r" b="b"/>
              <a:pathLst>
                <a:path w="1141" h="1357" extrusionOk="0">
                  <a:moveTo>
                    <a:pt x="1" y="1"/>
                  </a:moveTo>
                  <a:lnTo>
                    <a:pt x="1" y="338"/>
                  </a:lnTo>
                  <a:lnTo>
                    <a:pt x="357" y="338"/>
                  </a:lnTo>
                  <a:lnTo>
                    <a:pt x="357" y="1357"/>
                  </a:lnTo>
                  <a:lnTo>
                    <a:pt x="782" y="1357"/>
                  </a:lnTo>
                  <a:lnTo>
                    <a:pt x="782" y="338"/>
                  </a:lnTo>
                  <a:lnTo>
                    <a:pt x="1141" y="338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8"/>
            <p:cNvSpPr/>
            <p:nvPr/>
          </p:nvSpPr>
          <p:spPr>
            <a:xfrm>
              <a:off x="3709572" y="3634831"/>
              <a:ext cx="40365" cy="128390"/>
            </a:xfrm>
            <a:custGeom>
              <a:avLst/>
              <a:gdLst/>
              <a:ahLst/>
              <a:cxnLst/>
              <a:rect l="l" t="t" r="r" b="b"/>
              <a:pathLst>
                <a:path w="426" h="1355" extrusionOk="0">
                  <a:moveTo>
                    <a:pt x="0" y="1"/>
                  </a:moveTo>
                  <a:lnTo>
                    <a:pt x="0" y="1355"/>
                  </a:lnTo>
                  <a:lnTo>
                    <a:pt x="426" y="1355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8"/>
            <p:cNvSpPr/>
            <p:nvPr/>
          </p:nvSpPr>
          <p:spPr>
            <a:xfrm>
              <a:off x="3764338" y="3632652"/>
              <a:ext cx="131990" cy="131895"/>
            </a:xfrm>
            <a:custGeom>
              <a:avLst/>
              <a:gdLst/>
              <a:ahLst/>
              <a:cxnLst/>
              <a:rect l="l" t="t" r="r" b="b"/>
              <a:pathLst>
                <a:path w="1393" h="1392" extrusionOk="0">
                  <a:moveTo>
                    <a:pt x="698" y="394"/>
                  </a:moveTo>
                  <a:cubicBezTo>
                    <a:pt x="868" y="394"/>
                    <a:pt x="961" y="512"/>
                    <a:pt x="961" y="695"/>
                  </a:cubicBezTo>
                  <a:cubicBezTo>
                    <a:pt x="961" y="876"/>
                    <a:pt x="868" y="996"/>
                    <a:pt x="698" y="996"/>
                  </a:cubicBezTo>
                  <a:cubicBezTo>
                    <a:pt x="524" y="996"/>
                    <a:pt x="433" y="876"/>
                    <a:pt x="433" y="695"/>
                  </a:cubicBezTo>
                  <a:cubicBezTo>
                    <a:pt x="433" y="512"/>
                    <a:pt x="524" y="394"/>
                    <a:pt x="698" y="394"/>
                  </a:cubicBezTo>
                  <a:close/>
                  <a:moveTo>
                    <a:pt x="698" y="1"/>
                  </a:moveTo>
                  <a:cubicBezTo>
                    <a:pt x="313" y="1"/>
                    <a:pt x="0" y="289"/>
                    <a:pt x="0" y="695"/>
                  </a:cubicBezTo>
                  <a:cubicBezTo>
                    <a:pt x="0" y="1103"/>
                    <a:pt x="313" y="1391"/>
                    <a:pt x="698" y="1391"/>
                  </a:cubicBezTo>
                  <a:cubicBezTo>
                    <a:pt x="1079" y="1391"/>
                    <a:pt x="1392" y="1103"/>
                    <a:pt x="1392" y="695"/>
                  </a:cubicBezTo>
                  <a:cubicBezTo>
                    <a:pt x="1392" y="287"/>
                    <a:pt x="1083" y="1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8"/>
            <p:cNvSpPr/>
            <p:nvPr/>
          </p:nvSpPr>
          <p:spPr>
            <a:xfrm>
              <a:off x="3910632" y="3634831"/>
              <a:ext cx="123178" cy="128390"/>
            </a:xfrm>
            <a:custGeom>
              <a:avLst/>
              <a:gdLst/>
              <a:ahLst/>
              <a:cxnLst/>
              <a:rect l="l" t="t" r="r" b="b"/>
              <a:pathLst>
                <a:path w="1300" h="1355" extrusionOk="0">
                  <a:moveTo>
                    <a:pt x="1" y="1"/>
                  </a:moveTo>
                  <a:lnTo>
                    <a:pt x="1" y="1355"/>
                  </a:lnTo>
                  <a:lnTo>
                    <a:pt x="426" y="1355"/>
                  </a:lnTo>
                  <a:lnTo>
                    <a:pt x="426" y="674"/>
                  </a:lnTo>
                  <a:lnTo>
                    <a:pt x="874" y="1355"/>
                  </a:lnTo>
                  <a:lnTo>
                    <a:pt x="1299" y="1355"/>
                  </a:lnTo>
                  <a:lnTo>
                    <a:pt x="1299" y="1"/>
                  </a:lnTo>
                  <a:lnTo>
                    <a:pt x="874" y="1"/>
                  </a:lnTo>
                  <a:lnTo>
                    <a:pt x="874" y="693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8"/>
            <p:cNvSpPr/>
            <p:nvPr/>
          </p:nvSpPr>
          <p:spPr>
            <a:xfrm>
              <a:off x="2591520" y="2926189"/>
              <a:ext cx="2086829" cy="439557"/>
            </a:xfrm>
            <a:custGeom>
              <a:avLst/>
              <a:gdLst/>
              <a:ahLst/>
              <a:cxnLst/>
              <a:rect l="l" t="t" r="r" b="b"/>
              <a:pathLst>
                <a:path w="22024" h="4639" extrusionOk="0">
                  <a:moveTo>
                    <a:pt x="0" y="1"/>
                  </a:moveTo>
                  <a:lnTo>
                    <a:pt x="2288" y="4638"/>
                  </a:lnTo>
                  <a:lnTo>
                    <a:pt x="22023" y="4638"/>
                  </a:lnTo>
                  <a:lnTo>
                    <a:pt x="199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8"/>
            <p:cNvSpPr/>
            <p:nvPr/>
          </p:nvSpPr>
          <p:spPr>
            <a:xfrm>
              <a:off x="2640317" y="3035531"/>
              <a:ext cx="1848337" cy="335992"/>
            </a:xfrm>
            <a:custGeom>
              <a:avLst/>
              <a:gdLst/>
              <a:ahLst/>
              <a:cxnLst/>
              <a:rect l="l" t="t" r="r" b="b"/>
              <a:pathLst>
                <a:path w="19507" h="3546" extrusionOk="0">
                  <a:moveTo>
                    <a:pt x="82" y="1"/>
                  </a:moveTo>
                  <a:cubicBezTo>
                    <a:pt x="41" y="1"/>
                    <a:pt x="1" y="42"/>
                    <a:pt x="25" y="90"/>
                  </a:cubicBezTo>
                  <a:lnTo>
                    <a:pt x="1718" y="3511"/>
                  </a:lnTo>
                  <a:cubicBezTo>
                    <a:pt x="1728" y="3532"/>
                    <a:pt x="1749" y="3544"/>
                    <a:pt x="1773" y="3545"/>
                  </a:cubicBezTo>
                  <a:lnTo>
                    <a:pt x="19424" y="3545"/>
                  </a:lnTo>
                  <a:lnTo>
                    <a:pt x="19424" y="3544"/>
                  </a:lnTo>
                  <a:cubicBezTo>
                    <a:pt x="19506" y="3544"/>
                    <a:pt x="19506" y="3421"/>
                    <a:pt x="19424" y="3421"/>
                  </a:cubicBezTo>
                  <a:lnTo>
                    <a:pt x="1812" y="3421"/>
                  </a:lnTo>
                  <a:lnTo>
                    <a:pt x="133" y="35"/>
                  </a:lnTo>
                  <a:cubicBezTo>
                    <a:pt x="121" y="11"/>
                    <a:pt x="102" y="1"/>
                    <a:pt x="82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8"/>
            <p:cNvSpPr/>
            <p:nvPr/>
          </p:nvSpPr>
          <p:spPr>
            <a:xfrm>
              <a:off x="1053535" y="2830585"/>
              <a:ext cx="1268452" cy="1070608"/>
            </a:xfrm>
            <a:custGeom>
              <a:avLst/>
              <a:gdLst/>
              <a:ahLst/>
              <a:cxnLst/>
              <a:rect l="l" t="t" r="r" b="b"/>
              <a:pathLst>
                <a:path w="13387" h="11299" extrusionOk="0">
                  <a:moveTo>
                    <a:pt x="2243" y="1"/>
                  </a:moveTo>
                  <a:cubicBezTo>
                    <a:pt x="2092" y="247"/>
                    <a:pt x="1825" y="974"/>
                    <a:pt x="1764" y="1547"/>
                  </a:cubicBezTo>
                  <a:cubicBezTo>
                    <a:pt x="1127" y="5428"/>
                    <a:pt x="4485" y="8779"/>
                    <a:pt x="4485" y="8779"/>
                  </a:cubicBezTo>
                  <a:cubicBezTo>
                    <a:pt x="3164" y="8779"/>
                    <a:pt x="2643" y="8943"/>
                    <a:pt x="1825" y="9234"/>
                  </a:cubicBezTo>
                  <a:cubicBezTo>
                    <a:pt x="717" y="9631"/>
                    <a:pt x="0" y="9707"/>
                    <a:pt x="0" y="9707"/>
                  </a:cubicBezTo>
                  <a:lnTo>
                    <a:pt x="336" y="11286"/>
                  </a:lnTo>
                  <a:cubicBezTo>
                    <a:pt x="336" y="11286"/>
                    <a:pt x="796" y="11298"/>
                    <a:pt x="1499" y="11298"/>
                  </a:cubicBezTo>
                  <a:cubicBezTo>
                    <a:pt x="2555" y="11298"/>
                    <a:pt x="4157" y="11271"/>
                    <a:pt x="5576" y="11138"/>
                  </a:cubicBezTo>
                  <a:cubicBezTo>
                    <a:pt x="5876" y="11109"/>
                    <a:pt x="6165" y="11076"/>
                    <a:pt x="6440" y="11038"/>
                  </a:cubicBezTo>
                  <a:cubicBezTo>
                    <a:pt x="7014" y="10958"/>
                    <a:pt x="7325" y="10525"/>
                    <a:pt x="7454" y="9881"/>
                  </a:cubicBezTo>
                  <a:cubicBezTo>
                    <a:pt x="7678" y="8765"/>
                    <a:pt x="7353" y="7017"/>
                    <a:pt x="6907" y="5371"/>
                  </a:cubicBezTo>
                  <a:cubicBezTo>
                    <a:pt x="7378" y="5266"/>
                    <a:pt x="7842" y="5134"/>
                    <a:pt x="8297" y="4976"/>
                  </a:cubicBezTo>
                  <a:cubicBezTo>
                    <a:pt x="9070" y="4709"/>
                    <a:pt x="9821" y="4387"/>
                    <a:pt x="10544" y="4007"/>
                  </a:cubicBezTo>
                  <a:lnTo>
                    <a:pt x="10544" y="4007"/>
                  </a:lnTo>
                  <a:cubicBezTo>
                    <a:pt x="10500" y="4040"/>
                    <a:pt x="9869" y="4532"/>
                    <a:pt x="9785" y="5838"/>
                  </a:cubicBezTo>
                  <a:cubicBezTo>
                    <a:pt x="9684" y="7377"/>
                    <a:pt x="10090" y="10699"/>
                    <a:pt x="10090" y="10699"/>
                  </a:cubicBezTo>
                  <a:lnTo>
                    <a:pt x="11678" y="10665"/>
                  </a:lnTo>
                  <a:cubicBezTo>
                    <a:pt x="11678" y="10665"/>
                    <a:pt x="13353" y="5066"/>
                    <a:pt x="13379" y="2263"/>
                  </a:cubicBezTo>
                  <a:cubicBezTo>
                    <a:pt x="13387" y="1700"/>
                    <a:pt x="13326" y="1250"/>
                    <a:pt x="13171" y="981"/>
                  </a:cubicBezTo>
                  <a:cubicBezTo>
                    <a:pt x="12996" y="676"/>
                    <a:pt x="12596" y="504"/>
                    <a:pt x="12041" y="428"/>
                  </a:cubicBezTo>
                  <a:cubicBezTo>
                    <a:pt x="11815" y="398"/>
                    <a:pt x="11564" y="384"/>
                    <a:pt x="11292" y="384"/>
                  </a:cubicBezTo>
                  <a:cubicBezTo>
                    <a:pt x="10377" y="384"/>
                    <a:pt x="9228" y="543"/>
                    <a:pt x="8040" y="771"/>
                  </a:cubicBezTo>
                  <a:cubicBezTo>
                    <a:pt x="8044" y="628"/>
                    <a:pt x="8048" y="499"/>
                    <a:pt x="8053" y="382"/>
                  </a:cubicBezTo>
                  <a:lnTo>
                    <a:pt x="8053" y="382"/>
                  </a:lnTo>
                  <a:cubicBezTo>
                    <a:pt x="8053" y="382"/>
                    <a:pt x="7277" y="782"/>
                    <a:pt x="5872" y="782"/>
                  </a:cubicBezTo>
                  <a:cubicBezTo>
                    <a:pt x="4930" y="782"/>
                    <a:pt x="3705" y="602"/>
                    <a:pt x="2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8"/>
            <p:cNvSpPr/>
            <p:nvPr/>
          </p:nvSpPr>
          <p:spPr>
            <a:xfrm>
              <a:off x="2194517" y="2871138"/>
              <a:ext cx="127442" cy="173871"/>
            </a:xfrm>
            <a:custGeom>
              <a:avLst/>
              <a:gdLst/>
              <a:ahLst/>
              <a:cxnLst/>
              <a:rect l="l" t="t" r="r" b="b"/>
              <a:pathLst>
                <a:path w="1345" h="1835" extrusionOk="0">
                  <a:moveTo>
                    <a:pt x="1" y="0"/>
                  </a:moveTo>
                  <a:cubicBezTo>
                    <a:pt x="239" y="740"/>
                    <a:pt x="708" y="1383"/>
                    <a:pt x="1339" y="1835"/>
                  </a:cubicBezTo>
                  <a:cubicBezTo>
                    <a:pt x="1345" y="1272"/>
                    <a:pt x="1284" y="822"/>
                    <a:pt x="1129" y="551"/>
                  </a:cubicBezTo>
                  <a:cubicBezTo>
                    <a:pt x="954" y="246"/>
                    <a:pt x="554" y="7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8"/>
            <p:cNvSpPr/>
            <p:nvPr/>
          </p:nvSpPr>
          <p:spPr>
            <a:xfrm>
              <a:off x="1711386" y="3116922"/>
              <a:ext cx="425439" cy="673217"/>
            </a:xfrm>
            <a:custGeom>
              <a:avLst/>
              <a:gdLst/>
              <a:ahLst/>
              <a:cxnLst/>
              <a:rect l="l" t="t" r="r" b="b"/>
              <a:pathLst>
                <a:path w="4490" h="7105" extrusionOk="0">
                  <a:moveTo>
                    <a:pt x="4425" y="0"/>
                  </a:moveTo>
                  <a:cubicBezTo>
                    <a:pt x="4417" y="0"/>
                    <a:pt x="4408" y="2"/>
                    <a:pt x="4400" y="7"/>
                  </a:cubicBezTo>
                  <a:cubicBezTo>
                    <a:pt x="4375" y="21"/>
                    <a:pt x="2129" y="1333"/>
                    <a:pt x="61" y="1722"/>
                  </a:cubicBezTo>
                  <a:cubicBezTo>
                    <a:pt x="1" y="1732"/>
                    <a:pt x="12" y="1818"/>
                    <a:pt x="67" y="1818"/>
                  </a:cubicBezTo>
                  <a:cubicBezTo>
                    <a:pt x="71" y="1818"/>
                    <a:pt x="74" y="1818"/>
                    <a:pt x="79" y="1817"/>
                  </a:cubicBezTo>
                  <a:cubicBezTo>
                    <a:pt x="1822" y="1491"/>
                    <a:pt x="3688" y="514"/>
                    <a:pt x="4268" y="194"/>
                  </a:cubicBezTo>
                  <a:lnTo>
                    <a:pt x="4268" y="194"/>
                  </a:lnTo>
                  <a:cubicBezTo>
                    <a:pt x="4047" y="541"/>
                    <a:pt x="3580" y="1367"/>
                    <a:pt x="3435" y="2322"/>
                  </a:cubicBezTo>
                  <a:cubicBezTo>
                    <a:pt x="3244" y="3571"/>
                    <a:pt x="3364" y="7023"/>
                    <a:pt x="3366" y="7057"/>
                  </a:cubicBezTo>
                  <a:cubicBezTo>
                    <a:pt x="3368" y="7084"/>
                    <a:pt x="3389" y="7105"/>
                    <a:pt x="3416" y="7105"/>
                  </a:cubicBezTo>
                  <a:lnTo>
                    <a:pt x="3418" y="7105"/>
                  </a:lnTo>
                  <a:cubicBezTo>
                    <a:pt x="3444" y="7103"/>
                    <a:pt x="3465" y="7080"/>
                    <a:pt x="3465" y="7053"/>
                  </a:cubicBezTo>
                  <a:cubicBezTo>
                    <a:pt x="3463" y="7019"/>
                    <a:pt x="3343" y="3577"/>
                    <a:pt x="3532" y="2336"/>
                  </a:cubicBezTo>
                  <a:cubicBezTo>
                    <a:pt x="3719" y="1102"/>
                    <a:pt x="4457" y="89"/>
                    <a:pt x="4465" y="78"/>
                  </a:cubicBezTo>
                  <a:cubicBezTo>
                    <a:pt x="4490" y="43"/>
                    <a:pt x="4461" y="0"/>
                    <a:pt x="4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8"/>
            <p:cNvSpPr/>
            <p:nvPr/>
          </p:nvSpPr>
          <p:spPr>
            <a:xfrm>
              <a:off x="2001416" y="3777905"/>
              <a:ext cx="176050" cy="14971"/>
            </a:xfrm>
            <a:custGeom>
              <a:avLst/>
              <a:gdLst/>
              <a:ahLst/>
              <a:cxnLst/>
              <a:rect l="l" t="t" r="r" b="b"/>
              <a:pathLst>
                <a:path w="1858" h="158" extrusionOk="0">
                  <a:moveTo>
                    <a:pt x="1809" y="1"/>
                  </a:moveTo>
                  <a:cubicBezTo>
                    <a:pt x="1808" y="1"/>
                    <a:pt x="1807" y="1"/>
                    <a:pt x="1806" y="1"/>
                  </a:cubicBezTo>
                  <a:lnTo>
                    <a:pt x="67" y="58"/>
                  </a:lnTo>
                  <a:cubicBezTo>
                    <a:pt x="1" y="60"/>
                    <a:pt x="2" y="157"/>
                    <a:pt x="67" y="157"/>
                  </a:cubicBezTo>
                  <a:cubicBezTo>
                    <a:pt x="67" y="157"/>
                    <a:pt x="68" y="157"/>
                    <a:pt x="69" y="157"/>
                  </a:cubicBezTo>
                  <a:lnTo>
                    <a:pt x="1810" y="98"/>
                  </a:lnTo>
                  <a:cubicBezTo>
                    <a:pt x="1836" y="98"/>
                    <a:pt x="1857" y="75"/>
                    <a:pt x="1857" y="49"/>
                  </a:cubicBezTo>
                  <a:cubicBezTo>
                    <a:pt x="1857" y="21"/>
                    <a:pt x="1835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8"/>
            <p:cNvSpPr/>
            <p:nvPr/>
          </p:nvSpPr>
          <p:spPr>
            <a:xfrm>
              <a:off x="1582052" y="3766914"/>
              <a:ext cx="177850" cy="119199"/>
            </a:xfrm>
            <a:custGeom>
              <a:avLst/>
              <a:gdLst/>
              <a:ahLst/>
              <a:cxnLst/>
              <a:rect l="l" t="t" r="r" b="b"/>
              <a:pathLst>
                <a:path w="1877" h="1258" extrusionOk="0">
                  <a:moveTo>
                    <a:pt x="1840" y="1"/>
                  </a:moveTo>
                  <a:cubicBezTo>
                    <a:pt x="1686" y="6"/>
                    <a:pt x="1537" y="58"/>
                    <a:pt x="1396" y="121"/>
                  </a:cubicBezTo>
                  <a:cubicBezTo>
                    <a:pt x="839" y="369"/>
                    <a:pt x="357" y="762"/>
                    <a:pt x="0" y="1257"/>
                  </a:cubicBezTo>
                  <a:cubicBezTo>
                    <a:pt x="298" y="1229"/>
                    <a:pt x="587" y="1196"/>
                    <a:pt x="862" y="1156"/>
                  </a:cubicBezTo>
                  <a:cubicBezTo>
                    <a:pt x="1438" y="1076"/>
                    <a:pt x="1749" y="645"/>
                    <a:pt x="1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8"/>
            <p:cNvSpPr/>
            <p:nvPr/>
          </p:nvSpPr>
          <p:spPr>
            <a:xfrm>
              <a:off x="1105458" y="3739436"/>
              <a:ext cx="37617" cy="161269"/>
            </a:xfrm>
            <a:custGeom>
              <a:avLst/>
              <a:gdLst/>
              <a:ahLst/>
              <a:cxnLst/>
              <a:rect l="l" t="t" r="r" b="b"/>
              <a:pathLst>
                <a:path w="397" h="1702" extrusionOk="0">
                  <a:moveTo>
                    <a:pt x="57" y="0"/>
                  </a:moveTo>
                  <a:cubicBezTo>
                    <a:pt x="29" y="0"/>
                    <a:pt x="1" y="21"/>
                    <a:pt x="7" y="58"/>
                  </a:cubicBezTo>
                  <a:lnTo>
                    <a:pt x="293" y="1662"/>
                  </a:lnTo>
                  <a:cubicBezTo>
                    <a:pt x="299" y="1685"/>
                    <a:pt x="318" y="1702"/>
                    <a:pt x="343" y="1702"/>
                  </a:cubicBezTo>
                  <a:lnTo>
                    <a:pt x="350" y="1702"/>
                  </a:lnTo>
                  <a:cubicBezTo>
                    <a:pt x="377" y="1696"/>
                    <a:pt x="396" y="1671"/>
                    <a:pt x="390" y="1645"/>
                  </a:cubicBezTo>
                  <a:lnTo>
                    <a:pt x="104" y="41"/>
                  </a:lnTo>
                  <a:cubicBezTo>
                    <a:pt x="99" y="13"/>
                    <a:pt x="78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8"/>
            <p:cNvSpPr/>
            <p:nvPr/>
          </p:nvSpPr>
          <p:spPr>
            <a:xfrm>
              <a:off x="1283683" y="1926661"/>
              <a:ext cx="720688" cy="951031"/>
            </a:xfrm>
            <a:custGeom>
              <a:avLst/>
              <a:gdLst/>
              <a:ahLst/>
              <a:cxnLst/>
              <a:rect l="l" t="t" r="r" b="b"/>
              <a:pathLst>
                <a:path w="7606" h="10037" extrusionOk="0">
                  <a:moveTo>
                    <a:pt x="1986" y="1"/>
                  </a:moveTo>
                  <a:cubicBezTo>
                    <a:pt x="758" y="8"/>
                    <a:pt x="437" y="1242"/>
                    <a:pt x="548" y="2466"/>
                  </a:cubicBezTo>
                  <a:cubicBezTo>
                    <a:pt x="567" y="2663"/>
                    <a:pt x="580" y="2863"/>
                    <a:pt x="592" y="3065"/>
                  </a:cubicBezTo>
                  <a:cubicBezTo>
                    <a:pt x="596" y="3149"/>
                    <a:pt x="599" y="3235"/>
                    <a:pt x="603" y="3321"/>
                  </a:cubicBezTo>
                  <a:cubicBezTo>
                    <a:pt x="603" y="3359"/>
                    <a:pt x="607" y="3397"/>
                    <a:pt x="607" y="3437"/>
                  </a:cubicBezTo>
                  <a:lnTo>
                    <a:pt x="607" y="3464"/>
                  </a:lnTo>
                  <a:cubicBezTo>
                    <a:pt x="607" y="3513"/>
                    <a:pt x="611" y="3563"/>
                    <a:pt x="611" y="3614"/>
                  </a:cubicBezTo>
                  <a:cubicBezTo>
                    <a:pt x="613" y="3700"/>
                    <a:pt x="796" y="6574"/>
                    <a:pt x="1" y="8719"/>
                  </a:cubicBezTo>
                  <a:cubicBezTo>
                    <a:pt x="1315" y="9534"/>
                    <a:pt x="2581" y="10036"/>
                    <a:pt x="3784" y="10036"/>
                  </a:cubicBezTo>
                  <a:cubicBezTo>
                    <a:pt x="4430" y="10036"/>
                    <a:pt x="5058" y="9892"/>
                    <a:pt x="5664" y="9573"/>
                  </a:cubicBezTo>
                  <a:cubicBezTo>
                    <a:pt x="5811" y="8219"/>
                    <a:pt x="5910" y="8149"/>
                    <a:pt x="5916" y="8099"/>
                  </a:cubicBezTo>
                  <a:cubicBezTo>
                    <a:pt x="5935" y="7985"/>
                    <a:pt x="6124" y="7398"/>
                    <a:pt x="6128" y="7378"/>
                  </a:cubicBezTo>
                  <a:cubicBezTo>
                    <a:pt x="6130" y="7375"/>
                    <a:pt x="6130" y="7371"/>
                    <a:pt x="6130" y="7371"/>
                  </a:cubicBezTo>
                  <a:cubicBezTo>
                    <a:pt x="6130" y="7371"/>
                    <a:pt x="6154" y="7359"/>
                    <a:pt x="6194" y="7337"/>
                  </a:cubicBezTo>
                  <a:cubicBezTo>
                    <a:pt x="6357" y="7245"/>
                    <a:pt x="6511" y="7142"/>
                    <a:pt x="6658" y="7028"/>
                  </a:cubicBezTo>
                  <a:cubicBezTo>
                    <a:pt x="6770" y="6940"/>
                    <a:pt x="6877" y="6843"/>
                    <a:pt x="6974" y="6738"/>
                  </a:cubicBezTo>
                  <a:cubicBezTo>
                    <a:pt x="7039" y="6669"/>
                    <a:pt x="7096" y="6595"/>
                    <a:pt x="7150" y="6515"/>
                  </a:cubicBezTo>
                  <a:cubicBezTo>
                    <a:pt x="7173" y="6482"/>
                    <a:pt x="7192" y="6446"/>
                    <a:pt x="7207" y="6410"/>
                  </a:cubicBezTo>
                  <a:cubicBezTo>
                    <a:pt x="7255" y="6293"/>
                    <a:pt x="7287" y="6171"/>
                    <a:pt x="7300" y="6047"/>
                  </a:cubicBezTo>
                  <a:cubicBezTo>
                    <a:pt x="7316" y="5916"/>
                    <a:pt x="7325" y="5784"/>
                    <a:pt x="7327" y="5653"/>
                  </a:cubicBezTo>
                  <a:cubicBezTo>
                    <a:pt x="7331" y="5529"/>
                    <a:pt x="7331" y="5397"/>
                    <a:pt x="7327" y="5260"/>
                  </a:cubicBezTo>
                  <a:cubicBezTo>
                    <a:pt x="7323" y="4976"/>
                    <a:pt x="7312" y="4669"/>
                    <a:pt x="7314" y="4350"/>
                  </a:cubicBezTo>
                  <a:cubicBezTo>
                    <a:pt x="7314" y="4198"/>
                    <a:pt x="7318" y="4045"/>
                    <a:pt x="7327" y="3891"/>
                  </a:cubicBezTo>
                  <a:cubicBezTo>
                    <a:pt x="7335" y="3751"/>
                    <a:pt x="7346" y="3612"/>
                    <a:pt x="7365" y="3475"/>
                  </a:cubicBezTo>
                  <a:cubicBezTo>
                    <a:pt x="7365" y="3469"/>
                    <a:pt x="7365" y="3465"/>
                    <a:pt x="7365" y="3462"/>
                  </a:cubicBezTo>
                  <a:cubicBezTo>
                    <a:pt x="7367" y="3446"/>
                    <a:pt x="7369" y="3433"/>
                    <a:pt x="7371" y="3418"/>
                  </a:cubicBezTo>
                  <a:cubicBezTo>
                    <a:pt x="7478" y="2605"/>
                    <a:pt x="7606" y="2203"/>
                    <a:pt x="7135" y="1780"/>
                  </a:cubicBezTo>
                  <a:cubicBezTo>
                    <a:pt x="7003" y="1665"/>
                    <a:pt x="6860" y="1564"/>
                    <a:pt x="6709" y="1480"/>
                  </a:cubicBezTo>
                  <a:cubicBezTo>
                    <a:pt x="6461" y="1337"/>
                    <a:pt x="6204" y="1208"/>
                    <a:pt x="5943" y="1093"/>
                  </a:cubicBezTo>
                  <a:lnTo>
                    <a:pt x="5727" y="1002"/>
                  </a:lnTo>
                  <a:cubicBezTo>
                    <a:pt x="5727" y="1002"/>
                    <a:pt x="4261" y="252"/>
                    <a:pt x="3666" y="109"/>
                  </a:cubicBezTo>
                  <a:cubicBezTo>
                    <a:pt x="3370" y="39"/>
                    <a:pt x="2825" y="4"/>
                    <a:pt x="2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8"/>
            <p:cNvSpPr/>
            <p:nvPr/>
          </p:nvSpPr>
          <p:spPr>
            <a:xfrm>
              <a:off x="1499051" y="2513548"/>
              <a:ext cx="368966" cy="107923"/>
            </a:xfrm>
            <a:custGeom>
              <a:avLst/>
              <a:gdLst/>
              <a:ahLst/>
              <a:cxnLst/>
              <a:rect l="l" t="t" r="r" b="b"/>
              <a:pathLst>
                <a:path w="3894" h="1139" extrusionOk="0">
                  <a:moveTo>
                    <a:pt x="55" y="1"/>
                  </a:moveTo>
                  <a:cubicBezTo>
                    <a:pt x="14" y="1"/>
                    <a:pt x="0" y="64"/>
                    <a:pt x="45" y="78"/>
                  </a:cubicBezTo>
                  <a:lnTo>
                    <a:pt x="45" y="77"/>
                  </a:lnTo>
                  <a:lnTo>
                    <a:pt x="3828" y="1137"/>
                  </a:lnTo>
                  <a:cubicBezTo>
                    <a:pt x="3832" y="1138"/>
                    <a:pt x="3835" y="1138"/>
                    <a:pt x="3838" y="1138"/>
                  </a:cubicBezTo>
                  <a:cubicBezTo>
                    <a:pt x="3880" y="1138"/>
                    <a:pt x="3893" y="1075"/>
                    <a:pt x="3849" y="1061"/>
                  </a:cubicBezTo>
                  <a:lnTo>
                    <a:pt x="66" y="2"/>
                  </a:lnTo>
                  <a:cubicBezTo>
                    <a:pt x="62" y="1"/>
                    <a:pt x="59" y="1"/>
                    <a:pt x="55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8"/>
            <p:cNvSpPr/>
            <p:nvPr/>
          </p:nvSpPr>
          <p:spPr>
            <a:xfrm>
              <a:off x="1265681" y="2952529"/>
              <a:ext cx="165343" cy="136349"/>
            </a:xfrm>
            <a:custGeom>
              <a:avLst/>
              <a:gdLst/>
              <a:ahLst/>
              <a:cxnLst/>
              <a:rect l="l" t="t" r="r" b="b"/>
              <a:pathLst>
                <a:path w="1745" h="1439" extrusionOk="0">
                  <a:moveTo>
                    <a:pt x="1685" y="1"/>
                  </a:moveTo>
                  <a:cubicBezTo>
                    <a:pt x="1676" y="1"/>
                    <a:pt x="1667" y="4"/>
                    <a:pt x="1659" y="11"/>
                  </a:cubicBezTo>
                  <a:lnTo>
                    <a:pt x="31" y="1374"/>
                  </a:lnTo>
                  <a:cubicBezTo>
                    <a:pt x="0" y="1400"/>
                    <a:pt x="29" y="1439"/>
                    <a:pt x="61" y="1439"/>
                  </a:cubicBezTo>
                  <a:cubicBezTo>
                    <a:pt x="69" y="1439"/>
                    <a:pt x="78" y="1436"/>
                    <a:pt x="86" y="1429"/>
                  </a:cubicBezTo>
                  <a:lnTo>
                    <a:pt x="1714" y="66"/>
                  </a:lnTo>
                  <a:cubicBezTo>
                    <a:pt x="1744" y="40"/>
                    <a:pt x="1717" y="1"/>
                    <a:pt x="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8"/>
            <p:cNvSpPr/>
            <p:nvPr/>
          </p:nvSpPr>
          <p:spPr>
            <a:xfrm>
              <a:off x="1579114" y="2971669"/>
              <a:ext cx="133127" cy="371809"/>
            </a:xfrm>
            <a:custGeom>
              <a:avLst/>
              <a:gdLst/>
              <a:ahLst/>
              <a:cxnLst/>
              <a:rect l="l" t="t" r="r" b="b"/>
              <a:pathLst>
                <a:path w="1405" h="3924" extrusionOk="0">
                  <a:moveTo>
                    <a:pt x="53" y="0"/>
                  </a:moveTo>
                  <a:cubicBezTo>
                    <a:pt x="27" y="0"/>
                    <a:pt x="0" y="28"/>
                    <a:pt x="16" y="58"/>
                  </a:cubicBezTo>
                  <a:lnTo>
                    <a:pt x="14" y="58"/>
                  </a:lnTo>
                  <a:cubicBezTo>
                    <a:pt x="580" y="1252"/>
                    <a:pt x="1063" y="2485"/>
                    <a:pt x="1305" y="3787"/>
                  </a:cubicBezTo>
                  <a:lnTo>
                    <a:pt x="1305" y="3787"/>
                  </a:lnTo>
                  <a:cubicBezTo>
                    <a:pt x="1300" y="3785"/>
                    <a:pt x="1296" y="3784"/>
                    <a:pt x="1291" y="3784"/>
                  </a:cubicBezTo>
                  <a:cubicBezTo>
                    <a:pt x="1266" y="3784"/>
                    <a:pt x="1238" y="3812"/>
                    <a:pt x="1251" y="3844"/>
                  </a:cubicBezTo>
                  <a:cubicBezTo>
                    <a:pt x="1267" y="3878"/>
                    <a:pt x="1316" y="3878"/>
                    <a:pt x="1328" y="3903"/>
                  </a:cubicBezTo>
                  <a:cubicBezTo>
                    <a:pt x="1334" y="3917"/>
                    <a:pt x="1345" y="3923"/>
                    <a:pt x="1356" y="3923"/>
                  </a:cubicBezTo>
                  <a:cubicBezTo>
                    <a:pt x="1379" y="3923"/>
                    <a:pt x="1404" y="3899"/>
                    <a:pt x="1400" y="3872"/>
                  </a:cubicBezTo>
                  <a:cubicBezTo>
                    <a:pt x="1164" y="2526"/>
                    <a:pt x="666" y="1250"/>
                    <a:pt x="83" y="20"/>
                  </a:cubicBezTo>
                  <a:cubicBezTo>
                    <a:pt x="76" y="6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8"/>
            <p:cNvSpPr/>
            <p:nvPr/>
          </p:nvSpPr>
          <p:spPr>
            <a:xfrm>
              <a:off x="1617867" y="3021887"/>
              <a:ext cx="39512" cy="47471"/>
            </a:xfrm>
            <a:custGeom>
              <a:avLst/>
              <a:gdLst/>
              <a:ahLst/>
              <a:cxnLst/>
              <a:rect l="l" t="t" r="r" b="b"/>
              <a:pathLst>
                <a:path w="417" h="501" extrusionOk="0">
                  <a:moveTo>
                    <a:pt x="378" y="0"/>
                  </a:moveTo>
                  <a:cubicBezTo>
                    <a:pt x="358" y="0"/>
                    <a:pt x="338" y="13"/>
                    <a:pt x="337" y="38"/>
                  </a:cubicBezTo>
                  <a:cubicBezTo>
                    <a:pt x="330" y="196"/>
                    <a:pt x="171" y="358"/>
                    <a:pt x="40" y="427"/>
                  </a:cubicBezTo>
                  <a:cubicBezTo>
                    <a:pt x="0" y="448"/>
                    <a:pt x="24" y="500"/>
                    <a:pt x="60" y="500"/>
                  </a:cubicBezTo>
                  <a:cubicBezTo>
                    <a:pt x="65" y="500"/>
                    <a:pt x="72" y="499"/>
                    <a:pt x="78" y="495"/>
                  </a:cubicBezTo>
                  <a:cubicBezTo>
                    <a:pt x="238" y="413"/>
                    <a:pt x="406" y="225"/>
                    <a:pt x="415" y="38"/>
                  </a:cubicBezTo>
                  <a:cubicBezTo>
                    <a:pt x="416" y="13"/>
                    <a:pt x="397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8"/>
            <p:cNvSpPr/>
            <p:nvPr/>
          </p:nvSpPr>
          <p:spPr>
            <a:xfrm>
              <a:off x="1113323" y="2958309"/>
              <a:ext cx="452917" cy="804733"/>
            </a:xfrm>
            <a:custGeom>
              <a:avLst/>
              <a:gdLst/>
              <a:ahLst/>
              <a:cxnLst/>
              <a:rect l="l" t="t" r="r" b="b"/>
              <a:pathLst>
                <a:path w="4780" h="8493" extrusionOk="0">
                  <a:moveTo>
                    <a:pt x="1633" y="0"/>
                  </a:moveTo>
                  <a:cubicBezTo>
                    <a:pt x="1614" y="0"/>
                    <a:pt x="1596" y="10"/>
                    <a:pt x="1587" y="34"/>
                  </a:cubicBezTo>
                  <a:cubicBezTo>
                    <a:pt x="1576" y="64"/>
                    <a:pt x="1307" y="827"/>
                    <a:pt x="1553" y="2169"/>
                  </a:cubicBezTo>
                  <a:cubicBezTo>
                    <a:pt x="1696" y="2953"/>
                    <a:pt x="1989" y="3775"/>
                    <a:pt x="2422" y="4608"/>
                  </a:cubicBezTo>
                  <a:cubicBezTo>
                    <a:pt x="2949" y="5621"/>
                    <a:pt x="3687" y="6654"/>
                    <a:pt x="4611" y="7684"/>
                  </a:cubicBezTo>
                  <a:cubicBezTo>
                    <a:pt x="4547" y="7683"/>
                    <a:pt x="4457" y="7682"/>
                    <a:pt x="4349" y="7682"/>
                  </a:cubicBezTo>
                  <a:cubicBezTo>
                    <a:pt x="3929" y="7682"/>
                    <a:pt x="3222" y="7699"/>
                    <a:pt x="2546" y="7802"/>
                  </a:cubicBezTo>
                  <a:cubicBezTo>
                    <a:pt x="1934" y="7896"/>
                    <a:pt x="1347" y="8062"/>
                    <a:pt x="874" y="8195"/>
                  </a:cubicBezTo>
                  <a:cubicBezTo>
                    <a:pt x="538" y="8291"/>
                    <a:pt x="248" y="8371"/>
                    <a:pt x="63" y="8394"/>
                  </a:cubicBezTo>
                  <a:cubicBezTo>
                    <a:pt x="0" y="8399"/>
                    <a:pt x="4" y="8493"/>
                    <a:pt x="69" y="8493"/>
                  </a:cubicBezTo>
                  <a:lnTo>
                    <a:pt x="73" y="8493"/>
                  </a:lnTo>
                  <a:cubicBezTo>
                    <a:pt x="267" y="8468"/>
                    <a:pt x="546" y="8390"/>
                    <a:pt x="899" y="8291"/>
                  </a:cubicBezTo>
                  <a:cubicBezTo>
                    <a:pt x="1370" y="8157"/>
                    <a:pt x="1955" y="7993"/>
                    <a:pt x="2561" y="7900"/>
                  </a:cubicBezTo>
                  <a:cubicBezTo>
                    <a:pt x="3219" y="7799"/>
                    <a:pt x="3908" y="7780"/>
                    <a:pt x="4327" y="7780"/>
                  </a:cubicBezTo>
                  <a:cubicBezTo>
                    <a:pt x="4568" y="7780"/>
                    <a:pt x="4720" y="7787"/>
                    <a:pt x="4724" y="7787"/>
                  </a:cubicBezTo>
                  <a:cubicBezTo>
                    <a:pt x="4725" y="7787"/>
                    <a:pt x="4727" y="7787"/>
                    <a:pt x="4728" y="7787"/>
                  </a:cubicBezTo>
                  <a:cubicBezTo>
                    <a:pt x="4746" y="7787"/>
                    <a:pt x="4763" y="7776"/>
                    <a:pt x="4772" y="7759"/>
                  </a:cubicBezTo>
                  <a:cubicBezTo>
                    <a:pt x="4779" y="7740"/>
                    <a:pt x="4775" y="7719"/>
                    <a:pt x="4762" y="7703"/>
                  </a:cubicBezTo>
                  <a:cubicBezTo>
                    <a:pt x="2600" y="5329"/>
                    <a:pt x="1877" y="3378"/>
                    <a:pt x="1652" y="2160"/>
                  </a:cubicBezTo>
                  <a:cubicBezTo>
                    <a:pt x="1408" y="842"/>
                    <a:pt x="1679" y="74"/>
                    <a:pt x="1680" y="66"/>
                  </a:cubicBezTo>
                  <a:cubicBezTo>
                    <a:pt x="1695" y="28"/>
                    <a:pt x="1664" y="0"/>
                    <a:pt x="1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8"/>
            <p:cNvSpPr/>
            <p:nvPr/>
          </p:nvSpPr>
          <p:spPr>
            <a:xfrm>
              <a:off x="1333522" y="2272028"/>
              <a:ext cx="52209" cy="496693"/>
            </a:xfrm>
            <a:custGeom>
              <a:avLst/>
              <a:gdLst/>
              <a:ahLst/>
              <a:cxnLst/>
              <a:rect l="l" t="t" r="r" b="b"/>
              <a:pathLst>
                <a:path w="551" h="5242" extrusionOk="0">
                  <a:moveTo>
                    <a:pt x="431" y="1"/>
                  </a:moveTo>
                  <a:cubicBezTo>
                    <a:pt x="411" y="1"/>
                    <a:pt x="393" y="13"/>
                    <a:pt x="394" y="38"/>
                  </a:cubicBezTo>
                  <a:cubicBezTo>
                    <a:pt x="472" y="1766"/>
                    <a:pt x="342" y="3497"/>
                    <a:pt x="7" y="5192"/>
                  </a:cubicBezTo>
                  <a:cubicBezTo>
                    <a:pt x="1" y="5222"/>
                    <a:pt x="26" y="5242"/>
                    <a:pt x="48" y="5242"/>
                  </a:cubicBezTo>
                  <a:cubicBezTo>
                    <a:pt x="63" y="5242"/>
                    <a:pt x="77" y="5233"/>
                    <a:pt x="81" y="5213"/>
                  </a:cubicBezTo>
                  <a:cubicBezTo>
                    <a:pt x="419" y="3510"/>
                    <a:pt x="550" y="1773"/>
                    <a:pt x="472" y="38"/>
                  </a:cubicBezTo>
                  <a:cubicBezTo>
                    <a:pt x="470" y="13"/>
                    <a:pt x="450" y="1"/>
                    <a:pt x="431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8"/>
            <p:cNvSpPr/>
            <p:nvPr/>
          </p:nvSpPr>
          <p:spPr>
            <a:xfrm>
              <a:off x="1325089" y="1926661"/>
              <a:ext cx="273645" cy="349542"/>
            </a:xfrm>
            <a:custGeom>
              <a:avLst/>
              <a:gdLst/>
              <a:ahLst/>
              <a:cxnLst/>
              <a:rect l="l" t="t" r="r" b="b"/>
              <a:pathLst>
                <a:path w="2888" h="3689" extrusionOk="0">
                  <a:moveTo>
                    <a:pt x="1549" y="1"/>
                  </a:moveTo>
                  <a:cubicBezTo>
                    <a:pt x="321" y="8"/>
                    <a:pt x="0" y="1242"/>
                    <a:pt x="111" y="2466"/>
                  </a:cubicBezTo>
                  <a:cubicBezTo>
                    <a:pt x="138" y="2747"/>
                    <a:pt x="155" y="3034"/>
                    <a:pt x="166" y="3321"/>
                  </a:cubicBezTo>
                  <a:cubicBezTo>
                    <a:pt x="166" y="3359"/>
                    <a:pt x="170" y="3397"/>
                    <a:pt x="170" y="3437"/>
                  </a:cubicBezTo>
                  <a:cubicBezTo>
                    <a:pt x="172" y="3496"/>
                    <a:pt x="172" y="3555"/>
                    <a:pt x="174" y="3614"/>
                  </a:cubicBezTo>
                  <a:cubicBezTo>
                    <a:pt x="271" y="3665"/>
                    <a:pt x="382" y="3689"/>
                    <a:pt x="501" y="3689"/>
                  </a:cubicBezTo>
                  <a:cubicBezTo>
                    <a:pt x="1171" y="3689"/>
                    <a:pt x="2111" y="2945"/>
                    <a:pt x="2441" y="2091"/>
                  </a:cubicBezTo>
                  <a:cubicBezTo>
                    <a:pt x="2887" y="933"/>
                    <a:pt x="2388" y="329"/>
                    <a:pt x="1810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8"/>
            <p:cNvSpPr/>
            <p:nvPr/>
          </p:nvSpPr>
          <p:spPr>
            <a:xfrm>
              <a:off x="1744264" y="1464844"/>
              <a:ext cx="111618" cy="61021"/>
            </a:xfrm>
            <a:custGeom>
              <a:avLst/>
              <a:gdLst/>
              <a:ahLst/>
              <a:cxnLst/>
              <a:rect l="l" t="t" r="r" b="b"/>
              <a:pathLst>
                <a:path w="1178" h="644" extrusionOk="0">
                  <a:moveTo>
                    <a:pt x="969" y="0"/>
                  </a:moveTo>
                  <a:cubicBezTo>
                    <a:pt x="750" y="0"/>
                    <a:pt x="302" y="45"/>
                    <a:pt x="0" y="380"/>
                  </a:cubicBezTo>
                  <a:cubicBezTo>
                    <a:pt x="0" y="380"/>
                    <a:pt x="42" y="529"/>
                    <a:pt x="243" y="643"/>
                  </a:cubicBezTo>
                  <a:cubicBezTo>
                    <a:pt x="243" y="643"/>
                    <a:pt x="475" y="319"/>
                    <a:pt x="1042" y="288"/>
                  </a:cubicBezTo>
                  <a:cubicBezTo>
                    <a:pt x="1042" y="288"/>
                    <a:pt x="1177" y="143"/>
                    <a:pt x="1099" y="6"/>
                  </a:cubicBezTo>
                  <a:cubicBezTo>
                    <a:pt x="1099" y="6"/>
                    <a:pt x="1049" y="0"/>
                    <a:pt x="969" y="0"/>
                  </a:cubicBezTo>
                  <a:close/>
                </a:path>
              </a:pathLst>
            </a:custGeom>
            <a:solidFill>
              <a:srgbClr val="B34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8"/>
            <p:cNvSpPr/>
            <p:nvPr/>
          </p:nvSpPr>
          <p:spPr>
            <a:xfrm>
              <a:off x="1665621" y="1477541"/>
              <a:ext cx="457844" cy="359586"/>
            </a:xfrm>
            <a:custGeom>
              <a:avLst/>
              <a:gdLst/>
              <a:ahLst/>
              <a:cxnLst/>
              <a:rect l="l" t="t" r="r" b="b"/>
              <a:pathLst>
                <a:path w="4832" h="3795" extrusionOk="0">
                  <a:moveTo>
                    <a:pt x="1889" y="1"/>
                  </a:moveTo>
                  <a:cubicBezTo>
                    <a:pt x="1362" y="1"/>
                    <a:pt x="1086" y="290"/>
                    <a:pt x="760" y="618"/>
                  </a:cubicBezTo>
                  <a:cubicBezTo>
                    <a:pt x="230" y="1150"/>
                    <a:pt x="1" y="2130"/>
                    <a:pt x="157" y="2759"/>
                  </a:cubicBezTo>
                  <a:cubicBezTo>
                    <a:pt x="310" y="3368"/>
                    <a:pt x="886" y="3795"/>
                    <a:pt x="886" y="3795"/>
                  </a:cubicBezTo>
                  <a:lnTo>
                    <a:pt x="3517" y="3625"/>
                  </a:lnTo>
                  <a:cubicBezTo>
                    <a:pt x="3517" y="3625"/>
                    <a:pt x="3526" y="3626"/>
                    <a:pt x="3542" y="3626"/>
                  </a:cubicBezTo>
                  <a:cubicBezTo>
                    <a:pt x="3642" y="3626"/>
                    <a:pt x="4030" y="3592"/>
                    <a:pt x="4307" y="3089"/>
                  </a:cubicBezTo>
                  <a:cubicBezTo>
                    <a:pt x="4831" y="2141"/>
                    <a:pt x="4463" y="988"/>
                    <a:pt x="3264" y="410"/>
                  </a:cubicBezTo>
                  <a:cubicBezTo>
                    <a:pt x="2655" y="116"/>
                    <a:pt x="2222" y="1"/>
                    <a:pt x="1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8"/>
            <p:cNvSpPr/>
            <p:nvPr/>
          </p:nvSpPr>
          <p:spPr>
            <a:xfrm>
              <a:off x="1943239" y="1799789"/>
              <a:ext cx="85656" cy="85751"/>
            </a:xfrm>
            <a:custGeom>
              <a:avLst/>
              <a:gdLst/>
              <a:ahLst/>
              <a:cxnLst/>
              <a:rect l="l" t="t" r="r" b="b"/>
              <a:pathLst>
                <a:path w="904" h="905" extrusionOk="0">
                  <a:moveTo>
                    <a:pt x="709" y="1"/>
                  </a:moveTo>
                  <a:cubicBezTo>
                    <a:pt x="709" y="1"/>
                    <a:pt x="0" y="714"/>
                    <a:pt x="240" y="869"/>
                  </a:cubicBezTo>
                  <a:cubicBezTo>
                    <a:pt x="279" y="893"/>
                    <a:pt x="319" y="904"/>
                    <a:pt x="359" y="904"/>
                  </a:cubicBezTo>
                  <a:cubicBezTo>
                    <a:pt x="570" y="904"/>
                    <a:pt x="790" y="600"/>
                    <a:pt x="841" y="371"/>
                  </a:cubicBezTo>
                  <a:cubicBezTo>
                    <a:pt x="904" y="98"/>
                    <a:pt x="709" y="1"/>
                    <a:pt x="709" y="1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8"/>
            <p:cNvSpPr/>
            <p:nvPr/>
          </p:nvSpPr>
          <p:spPr>
            <a:xfrm>
              <a:off x="1946461" y="1867536"/>
              <a:ext cx="43776" cy="35153"/>
            </a:xfrm>
            <a:custGeom>
              <a:avLst/>
              <a:gdLst/>
              <a:ahLst/>
              <a:cxnLst/>
              <a:rect l="l" t="t" r="r" b="b"/>
              <a:pathLst>
                <a:path w="462" h="371" extrusionOk="0">
                  <a:moveTo>
                    <a:pt x="230" y="1"/>
                  </a:moveTo>
                  <a:cubicBezTo>
                    <a:pt x="164" y="1"/>
                    <a:pt x="99" y="37"/>
                    <a:pt x="67" y="100"/>
                  </a:cubicBezTo>
                  <a:cubicBezTo>
                    <a:pt x="0" y="229"/>
                    <a:pt x="99" y="370"/>
                    <a:pt x="229" y="370"/>
                  </a:cubicBezTo>
                  <a:cubicBezTo>
                    <a:pt x="248" y="370"/>
                    <a:pt x="267" y="368"/>
                    <a:pt x="286" y="361"/>
                  </a:cubicBezTo>
                  <a:cubicBezTo>
                    <a:pt x="443" y="312"/>
                    <a:pt x="462" y="96"/>
                    <a:pt x="315" y="22"/>
                  </a:cubicBezTo>
                  <a:cubicBezTo>
                    <a:pt x="288" y="8"/>
                    <a:pt x="259" y="1"/>
                    <a:pt x="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8"/>
            <p:cNvSpPr/>
            <p:nvPr/>
          </p:nvSpPr>
          <p:spPr>
            <a:xfrm>
              <a:off x="1868197" y="1962950"/>
              <a:ext cx="95" cy="284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1"/>
                  </a:moveTo>
                  <a:lnTo>
                    <a:pt x="1" y="3"/>
                  </a:lnTo>
                </a:path>
              </a:pathLst>
            </a:custGeom>
            <a:solidFill>
              <a:srgbClr val="F79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8"/>
            <p:cNvSpPr/>
            <p:nvPr/>
          </p:nvSpPr>
          <p:spPr>
            <a:xfrm>
              <a:off x="1639281" y="1536381"/>
              <a:ext cx="444958" cy="555439"/>
            </a:xfrm>
            <a:custGeom>
              <a:avLst/>
              <a:gdLst/>
              <a:ahLst/>
              <a:cxnLst/>
              <a:rect l="l" t="t" r="r" b="b"/>
              <a:pathLst>
                <a:path w="4696" h="5862" extrusionOk="0">
                  <a:moveTo>
                    <a:pt x="2341" y="1"/>
                  </a:moveTo>
                  <a:cubicBezTo>
                    <a:pt x="1732" y="1"/>
                    <a:pt x="1352" y="387"/>
                    <a:pt x="1154" y="647"/>
                  </a:cubicBezTo>
                  <a:cubicBezTo>
                    <a:pt x="1107" y="712"/>
                    <a:pt x="922" y="1145"/>
                    <a:pt x="960" y="1248"/>
                  </a:cubicBezTo>
                  <a:cubicBezTo>
                    <a:pt x="807" y="1253"/>
                    <a:pt x="706" y="1383"/>
                    <a:pt x="651" y="1501"/>
                  </a:cubicBezTo>
                  <a:cubicBezTo>
                    <a:pt x="485" y="1852"/>
                    <a:pt x="582" y="2420"/>
                    <a:pt x="1034" y="2649"/>
                  </a:cubicBezTo>
                  <a:lnTo>
                    <a:pt x="1038" y="2649"/>
                  </a:lnTo>
                  <a:lnTo>
                    <a:pt x="1047" y="2653"/>
                  </a:lnTo>
                  <a:cubicBezTo>
                    <a:pt x="1046" y="2676"/>
                    <a:pt x="1044" y="2701"/>
                    <a:pt x="1044" y="2724"/>
                  </a:cubicBezTo>
                  <a:lnTo>
                    <a:pt x="1044" y="2756"/>
                  </a:lnTo>
                  <a:cubicBezTo>
                    <a:pt x="1044" y="2758"/>
                    <a:pt x="1044" y="2758"/>
                    <a:pt x="1044" y="2760"/>
                  </a:cubicBezTo>
                  <a:cubicBezTo>
                    <a:pt x="1044" y="2783"/>
                    <a:pt x="1046" y="2808"/>
                    <a:pt x="1047" y="2832"/>
                  </a:cubicBezTo>
                  <a:lnTo>
                    <a:pt x="1017" y="2935"/>
                  </a:lnTo>
                  <a:cubicBezTo>
                    <a:pt x="851" y="3540"/>
                    <a:pt x="531" y="3969"/>
                    <a:pt x="1" y="4379"/>
                  </a:cubicBezTo>
                  <a:cubicBezTo>
                    <a:pt x="1" y="4379"/>
                    <a:pt x="92" y="5182"/>
                    <a:pt x="803" y="5588"/>
                  </a:cubicBezTo>
                  <a:cubicBezTo>
                    <a:pt x="1174" y="5799"/>
                    <a:pt x="1439" y="5861"/>
                    <a:pt x="1622" y="5861"/>
                  </a:cubicBezTo>
                  <a:cubicBezTo>
                    <a:pt x="1885" y="5861"/>
                    <a:pt x="1980" y="5733"/>
                    <a:pt x="1980" y="5733"/>
                  </a:cubicBezTo>
                  <a:cubicBezTo>
                    <a:pt x="1991" y="5588"/>
                    <a:pt x="2018" y="5445"/>
                    <a:pt x="2060" y="5306"/>
                  </a:cubicBezTo>
                  <a:cubicBezTo>
                    <a:pt x="2077" y="5250"/>
                    <a:pt x="2094" y="5197"/>
                    <a:pt x="2115" y="5140"/>
                  </a:cubicBezTo>
                  <a:cubicBezTo>
                    <a:pt x="2182" y="4970"/>
                    <a:pt x="2258" y="4802"/>
                    <a:pt x="2344" y="4642"/>
                  </a:cubicBezTo>
                  <a:cubicBezTo>
                    <a:pt x="2361" y="4610"/>
                    <a:pt x="2379" y="4577"/>
                    <a:pt x="2396" y="4545"/>
                  </a:cubicBezTo>
                  <a:cubicBezTo>
                    <a:pt x="2455" y="4560"/>
                    <a:pt x="2499" y="4566"/>
                    <a:pt x="2518" y="4571"/>
                  </a:cubicBezTo>
                  <a:cubicBezTo>
                    <a:pt x="2564" y="4582"/>
                    <a:pt x="2610" y="4587"/>
                    <a:pt x="2655" y="4587"/>
                  </a:cubicBezTo>
                  <a:cubicBezTo>
                    <a:pt x="3123" y="4587"/>
                    <a:pt x="3468" y="4031"/>
                    <a:pt x="3614" y="3538"/>
                  </a:cubicBezTo>
                  <a:cubicBezTo>
                    <a:pt x="3637" y="3464"/>
                    <a:pt x="3654" y="3389"/>
                    <a:pt x="3668" y="3311"/>
                  </a:cubicBezTo>
                  <a:cubicBezTo>
                    <a:pt x="3668" y="3307"/>
                    <a:pt x="3670" y="3301"/>
                    <a:pt x="3670" y="3296"/>
                  </a:cubicBezTo>
                  <a:cubicBezTo>
                    <a:pt x="3670" y="3296"/>
                    <a:pt x="4163" y="2670"/>
                    <a:pt x="4345" y="2380"/>
                  </a:cubicBezTo>
                  <a:cubicBezTo>
                    <a:pt x="4695" y="1822"/>
                    <a:pt x="4636" y="1057"/>
                    <a:pt x="3389" y="329"/>
                  </a:cubicBezTo>
                  <a:cubicBezTo>
                    <a:pt x="2983" y="91"/>
                    <a:pt x="2635" y="1"/>
                    <a:pt x="2341" y="1"/>
                  </a:cubicBezTo>
                  <a:close/>
                </a:path>
              </a:pathLst>
            </a:custGeom>
            <a:solidFill>
              <a:srgbClr val="F0B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8"/>
            <p:cNvSpPr/>
            <p:nvPr/>
          </p:nvSpPr>
          <p:spPr>
            <a:xfrm>
              <a:off x="1874261" y="1759236"/>
              <a:ext cx="45197" cy="37996"/>
            </a:xfrm>
            <a:custGeom>
              <a:avLst/>
              <a:gdLst/>
              <a:ahLst/>
              <a:cxnLst/>
              <a:rect l="l" t="t" r="r" b="b"/>
              <a:pathLst>
                <a:path w="477" h="401" extrusionOk="0">
                  <a:moveTo>
                    <a:pt x="198" y="1"/>
                  </a:moveTo>
                  <a:cubicBezTo>
                    <a:pt x="126" y="1"/>
                    <a:pt x="67" y="20"/>
                    <a:pt x="62" y="21"/>
                  </a:cubicBezTo>
                  <a:cubicBezTo>
                    <a:pt x="1" y="41"/>
                    <a:pt x="22" y="127"/>
                    <a:pt x="78" y="127"/>
                  </a:cubicBezTo>
                  <a:cubicBezTo>
                    <a:pt x="84" y="127"/>
                    <a:pt x="90" y="126"/>
                    <a:pt x="97" y="124"/>
                  </a:cubicBezTo>
                  <a:cubicBezTo>
                    <a:pt x="98" y="124"/>
                    <a:pt x="143" y="110"/>
                    <a:pt x="195" y="110"/>
                  </a:cubicBezTo>
                  <a:cubicBezTo>
                    <a:pt x="228" y="110"/>
                    <a:pt x="264" y="116"/>
                    <a:pt x="293" y="133"/>
                  </a:cubicBezTo>
                  <a:cubicBezTo>
                    <a:pt x="347" y="164"/>
                    <a:pt x="354" y="288"/>
                    <a:pt x="350" y="341"/>
                  </a:cubicBezTo>
                  <a:cubicBezTo>
                    <a:pt x="349" y="364"/>
                    <a:pt x="362" y="387"/>
                    <a:pt x="385" y="396"/>
                  </a:cubicBezTo>
                  <a:cubicBezTo>
                    <a:pt x="390" y="398"/>
                    <a:pt x="394" y="400"/>
                    <a:pt x="400" y="400"/>
                  </a:cubicBezTo>
                  <a:cubicBezTo>
                    <a:pt x="401" y="400"/>
                    <a:pt x="403" y="400"/>
                    <a:pt x="404" y="400"/>
                  </a:cubicBezTo>
                  <a:cubicBezTo>
                    <a:pt x="433" y="400"/>
                    <a:pt x="457" y="380"/>
                    <a:pt x="459" y="351"/>
                  </a:cubicBezTo>
                  <a:cubicBezTo>
                    <a:pt x="461" y="326"/>
                    <a:pt x="476" y="114"/>
                    <a:pt x="350" y="38"/>
                  </a:cubicBezTo>
                  <a:cubicBezTo>
                    <a:pt x="302" y="9"/>
                    <a:pt x="247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8"/>
            <p:cNvSpPr/>
            <p:nvPr/>
          </p:nvSpPr>
          <p:spPr>
            <a:xfrm>
              <a:off x="1956410" y="1800073"/>
              <a:ext cx="44249" cy="21793"/>
            </a:xfrm>
            <a:custGeom>
              <a:avLst/>
              <a:gdLst/>
              <a:ahLst/>
              <a:cxnLst/>
              <a:rect l="l" t="t" r="r" b="b"/>
              <a:pathLst>
                <a:path w="467" h="230" extrusionOk="0">
                  <a:moveTo>
                    <a:pt x="230" y="1"/>
                  </a:moveTo>
                  <a:cubicBezTo>
                    <a:pt x="123" y="1"/>
                    <a:pt x="30" y="114"/>
                    <a:pt x="19" y="128"/>
                  </a:cubicBezTo>
                  <a:cubicBezTo>
                    <a:pt x="0" y="150"/>
                    <a:pt x="4" y="185"/>
                    <a:pt x="29" y="204"/>
                  </a:cubicBezTo>
                  <a:cubicBezTo>
                    <a:pt x="33" y="208"/>
                    <a:pt x="36" y="210"/>
                    <a:pt x="42" y="211"/>
                  </a:cubicBezTo>
                  <a:cubicBezTo>
                    <a:pt x="49" y="214"/>
                    <a:pt x="56" y="216"/>
                    <a:pt x="63" y="216"/>
                  </a:cubicBezTo>
                  <a:cubicBezTo>
                    <a:pt x="80" y="216"/>
                    <a:pt x="96" y="208"/>
                    <a:pt x="105" y="194"/>
                  </a:cubicBezTo>
                  <a:cubicBezTo>
                    <a:pt x="130" y="162"/>
                    <a:pt x="189" y="109"/>
                    <a:pt x="228" y="109"/>
                  </a:cubicBezTo>
                  <a:cubicBezTo>
                    <a:pt x="231" y="109"/>
                    <a:pt x="234" y="110"/>
                    <a:pt x="237" y="110"/>
                  </a:cubicBezTo>
                  <a:cubicBezTo>
                    <a:pt x="290" y="122"/>
                    <a:pt x="332" y="183"/>
                    <a:pt x="345" y="206"/>
                  </a:cubicBezTo>
                  <a:cubicBezTo>
                    <a:pt x="352" y="222"/>
                    <a:pt x="366" y="229"/>
                    <a:pt x="381" y="229"/>
                  </a:cubicBezTo>
                  <a:cubicBezTo>
                    <a:pt x="419" y="229"/>
                    <a:pt x="466" y="189"/>
                    <a:pt x="441" y="152"/>
                  </a:cubicBezTo>
                  <a:cubicBezTo>
                    <a:pt x="433" y="141"/>
                    <a:pt x="370" y="28"/>
                    <a:pt x="260" y="4"/>
                  </a:cubicBezTo>
                  <a:cubicBezTo>
                    <a:pt x="250" y="1"/>
                    <a:pt x="240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8"/>
            <p:cNvSpPr/>
            <p:nvPr/>
          </p:nvSpPr>
          <p:spPr>
            <a:xfrm>
              <a:off x="1711954" y="1531738"/>
              <a:ext cx="384695" cy="264928"/>
            </a:xfrm>
            <a:custGeom>
              <a:avLst/>
              <a:gdLst/>
              <a:ahLst/>
              <a:cxnLst/>
              <a:rect l="l" t="t" r="r" b="b"/>
              <a:pathLst>
                <a:path w="4060" h="2796" extrusionOk="0">
                  <a:moveTo>
                    <a:pt x="1778" y="0"/>
                  </a:moveTo>
                  <a:cubicBezTo>
                    <a:pt x="1037" y="0"/>
                    <a:pt x="344" y="512"/>
                    <a:pt x="195" y="789"/>
                  </a:cubicBezTo>
                  <a:cubicBezTo>
                    <a:pt x="0" y="1152"/>
                    <a:pt x="193" y="1297"/>
                    <a:pt x="193" y="1297"/>
                  </a:cubicBezTo>
                  <a:cubicBezTo>
                    <a:pt x="771" y="1602"/>
                    <a:pt x="538" y="2273"/>
                    <a:pt x="835" y="2376"/>
                  </a:cubicBezTo>
                  <a:cubicBezTo>
                    <a:pt x="858" y="2384"/>
                    <a:pt x="881" y="2388"/>
                    <a:pt x="903" y="2388"/>
                  </a:cubicBezTo>
                  <a:cubicBezTo>
                    <a:pt x="1042" y="2388"/>
                    <a:pt x="1154" y="2235"/>
                    <a:pt x="1167" y="1962"/>
                  </a:cubicBezTo>
                  <a:cubicBezTo>
                    <a:pt x="1181" y="1722"/>
                    <a:pt x="1373" y="1672"/>
                    <a:pt x="1612" y="1634"/>
                  </a:cubicBezTo>
                  <a:cubicBezTo>
                    <a:pt x="2025" y="1567"/>
                    <a:pt x="2151" y="1178"/>
                    <a:pt x="2151" y="1178"/>
                  </a:cubicBezTo>
                  <a:cubicBezTo>
                    <a:pt x="2159" y="1114"/>
                    <a:pt x="2214" y="1086"/>
                    <a:pt x="2298" y="1086"/>
                  </a:cubicBezTo>
                  <a:cubicBezTo>
                    <a:pt x="2689" y="1086"/>
                    <a:pt x="3714" y="1700"/>
                    <a:pt x="3595" y="2138"/>
                  </a:cubicBezTo>
                  <a:cubicBezTo>
                    <a:pt x="3435" y="2733"/>
                    <a:pt x="3404" y="2769"/>
                    <a:pt x="3404" y="2769"/>
                  </a:cubicBezTo>
                  <a:cubicBezTo>
                    <a:pt x="3404" y="2769"/>
                    <a:pt x="3415" y="2796"/>
                    <a:pt x="3444" y="2796"/>
                  </a:cubicBezTo>
                  <a:cubicBezTo>
                    <a:pt x="3493" y="2796"/>
                    <a:pt x="3594" y="2714"/>
                    <a:pt x="3774" y="2269"/>
                  </a:cubicBezTo>
                  <a:cubicBezTo>
                    <a:pt x="4060" y="1569"/>
                    <a:pt x="3417" y="686"/>
                    <a:pt x="2470" y="172"/>
                  </a:cubicBezTo>
                  <a:cubicBezTo>
                    <a:pt x="2245" y="50"/>
                    <a:pt x="2009" y="0"/>
                    <a:pt x="1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8"/>
            <p:cNvSpPr/>
            <p:nvPr/>
          </p:nvSpPr>
          <p:spPr>
            <a:xfrm>
              <a:off x="1698405" y="1756298"/>
              <a:ext cx="39607" cy="31742"/>
            </a:xfrm>
            <a:custGeom>
              <a:avLst/>
              <a:gdLst/>
              <a:ahLst/>
              <a:cxnLst/>
              <a:rect l="l" t="t" r="r" b="b"/>
              <a:pathLst>
                <a:path w="418" h="335" extrusionOk="0">
                  <a:moveTo>
                    <a:pt x="209" y="1"/>
                  </a:moveTo>
                  <a:cubicBezTo>
                    <a:pt x="148" y="1"/>
                    <a:pt x="90" y="33"/>
                    <a:pt x="59" y="92"/>
                  </a:cubicBezTo>
                  <a:cubicBezTo>
                    <a:pt x="1" y="207"/>
                    <a:pt x="90" y="335"/>
                    <a:pt x="207" y="335"/>
                  </a:cubicBezTo>
                  <a:cubicBezTo>
                    <a:pt x="224" y="335"/>
                    <a:pt x="242" y="332"/>
                    <a:pt x="259" y="326"/>
                  </a:cubicBezTo>
                  <a:cubicBezTo>
                    <a:pt x="401" y="283"/>
                    <a:pt x="418" y="88"/>
                    <a:pt x="286" y="19"/>
                  </a:cubicBezTo>
                  <a:cubicBezTo>
                    <a:pt x="261" y="7"/>
                    <a:pt x="235" y="1"/>
                    <a:pt x="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8"/>
            <p:cNvSpPr/>
            <p:nvPr/>
          </p:nvSpPr>
          <p:spPr>
            <a:xfrm>
              <a:off x="1877957" y="1886960"/>
              <a:ext cx="20372" cy="15445"/>
            </a:xfrm>
            <a:custGeom>
              <a:avLst/>
              <a:gdLst/>
              <a:ahLst/>
              <a:cxnLst/>
              <a:rect l="l" t="t" r="r" b="b"/>
              <a:pathLst>
                <a:path w="215" h="163" extrusionOk="0">
                  <a:moveTo>
                    <a:pt x="35" y="0"/>
                  </a:moveTo>
                  <a:cubicBezTo>
                    <a:pt x="31" y="0"/>
                    <a:pt x="28" y="1"/>
                    <a:pt x="25" y="2"/>
                  </a:cubicBezTo>
                  <a:cubicBezTo>
                    <a:pt x="8" y="6"/>
                    <a:pt x="1" y="23"/>
                    <a:pt x="4" y="40"/>
                  </a:cubicBezTo>
                  <a:cubicBezTo>
                    <a:pt x="18" y="78"/>
                    <a:pt x="44" y="113"/>
                    <a:pt x="81" y="133"/>
                  </a:cubicBezTo>
                  <a:cubicBezTo>
                    <a:pt x="107" y="151"/>
                    <a:pt x="140" y="160"/>
                    <a:pt x="172" y="162"/>
                  </a:cubicBezTo>
                  <a:cubicBezTo>
                    <a:pt x="210" y="162"/>
                    <a:pt x="214" y="105"/>
                    <a:pt x="176" y="101"/>
                  </a:cubicBezTo>
                  <a:cubicBezTo>
                    <a:pt x="126" y="99"/>
                    <a:pt x="81" y="69"/>
                    <a:pt x="64" y="23"/>
                  </a:cubicBezTo>
                  <a:cubicBezTo>
                    <a:pt x="59" y="9"/>
                    <a:pt x="47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8"/>
            <p:cNvSpPr/>
            <p:nvPr/>
          </p:nvSpPr>
          <p:spPr>
            <a:xfrm>
              <a:off x="1879757" y="1850007"/>
              <a:ext cx="54104" cy="40270"/>
            </a:xfrm>
            <a:custGeom>
              <a:avLst/>
              <a:gdLst/>
              <a:ahLst/>
              <a:cxnLst/>
              <a:rect l="l" t="t" r="r" b="b"/>
              <a:pathLst>
                <a:path w="571" h="425" extrusionOk="0">
                  <a:moveTo>
                    <a:pt x="48" y="0"/>
                  </a:moveTo>
                  <a:cubicBezTo>
                    <a:pt x="27" y="0"/>
                    <a:pt x="5" y="14"/>
                    <a:pt x="1" y="41"/>
                  </a:cubicBezTo>
                  <a:cubicBezTo>
                    <a:pt x="6" y="169"/>
                    <a:pt x="75" y="287"/>
                    <a:pt x="188" y="354"/>
                  </a:cubicBezTo>
                  <a:lnTo>
                    <a:pt x="191" y="358"/>
                  </a:lnTo>
                  <a:cubicBezTo>
                    <a:pt x="277" y="410"/>
                    <a:pt x="355" y="424"/>
                    <a:pt x="415" y="424"/>
                  </a:cubicBezTo>
                  <a:cubicBezTo>
                    <a:pt x="482" y="424"/>
                    <a:pt x="526" y="405"/>
                    <a:pt x="529" y="403"/>
                  </a:cubicBezTo>
                  <a:cubicBezTo>
                    <a:pt x="571" y="377"/>
                    <a:pt x="549" y="316"/>
                    <a:pt x="504" y="316"/>
                  </a:cubicBezTo>
                  <a:cubicBezTo>
                    <a:pt x="500" y="316"/>
                    <a:pt x="495" y="316"/>
                    <a:pt x="491" y="318"/>
                  </a:cubicBezTo>
                  <a:cubicBezTo>
                    <a:pt x="491" y="319"/>
                    <a:pt x="463" y="330"/>
                    <a:pt x="417" y="330"/>
                  </a:cubicBezTo>
                  <a:cubicBezTo>
                    <a:pt x="372" y="330"/>
                    <a:pt x="311" y="319"/>
                    <a:pt x="241" y="278"/>
                  </a:cubicBezTo>
                  <a:lnTo>
                    <a:pt x="237" y="274"/>
                  </a:lnTo>
                  <a:cubicBezTo>
                    <a:pt x="153" y="226"/>
                    <a:pt x="100" y="138"/>
                    <a:pt x="94" y="41"/>
                  </a:cubicBezTo>
                  <a:cubicBezTo>
                    <a:pt x="90" y="14"/>
                    <a:pt x="69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8"/>
            <p:cNvSpPr/>
            <p:nvPr/>
          </p:nvSpPr>
          <p:spPr>
            <a:xfrm>
              <a:off x="1921731" y="1789556"/>
              <a:ext cx="31268" cy="63484"/>
            </a:xfrm>
            <a:custGeom>
              <a:avLst/>
              <a:gdLst/>
              <a:ahLst/>
              <a:cxnLst/>
              <a:rect l="l" t="t" r="r" b="b"/>
              <a:pathLst>
                <a:path w="330" h="670" extrusionOk="0">
                  <a:moveTo>
                    <a:pt x="188" y="0"/>
                  </a:moveTo>
                  <a:cubicBezTo>
                    <a:pt x="171" y="0"/>
                    <a:pt x="153" y="10"/>
                    <a:pt x="147" y="33"/>
                  </a:cubicBezTo>
                  <a:cubicBezTo>
                    <a:pt x="99" y="240"/>
                    <a:pt x="116" y="414"/>
                    <a:pt x="200" y="567"/>
                  </a:cubicBezTo>
                  <a:lnTo>
                    <a:pt x="42" y="582"/>
                  </a:lnTo>
                  <a:cubicBezTo>
                    <a:pt x="19" y="584"/>
                    <a:pt x="0" y="605"/>
                    <a:pt x="4" y="629"/>
                  </a:cubicBezTo>
                  <a:cubicBezTo>
                    <a:pt x="4" y="645"/>
                    <a:pt x="13" y="658"/>
                    <a:pt x="27" y="664"/>
                  </a:cubicBezTo>
                  <a:cubicBezTo>
                    <a:pt x="34" y="668"/>
                    <a:pt x="42" y="670"/>
                    <a:pt x="52" y="670"/>
                  </a:cubicBezTo>
                  <a:lnTo>
                    <a:pt x="279" y="649"/>
                  </a:lnTo>
                  <a:cubicBezTo>
                    <a:pt x="313" y="645"/>
                    <a:pt x="330" y="607"/>
                    <a:pt x="311" y="580"/>
                  </a:cubicBezTo>
                  <a:cubicBezTo>
                    <a:pt x="208" y="429"/>
                    <a:pt x="183" y="263"/>
                    <a:pt x="233" y="52"/>
                  </a:cubicBezTo>
                  <a:cubicBezTo>
                    <a:pt x="237" y="20"/>
                    <a:pt x="213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8"/>
            <p:cNvSpPr/>
            <p:nvPr/>
          </p:nvSpPr>
          <p:spPr>
            <a:xfrm>
              <a:off x="1871324" y="1699353"/>
              <a:ext cx="85846" cy="29942"/>
            </a:xfrm>
            <a:custGeom>
              <a:avLst/>
              <a:gdLst/>
              <a:ahLst/>
              <a:cxnLst/>
              <a:rect l="l" t="t" r="r" b="b"/>
              <a:pathLst>
                <a:path w="906" h="316" extrusionOk="0">
                  <a:moveTo>
                    <a:pt x="479" y="1"/>
                  </a:moveTo>
                  <a:cubicBezTo>
                    <a:pt x="194" y="1"/>
                    <a:pt x="0" y="168"/>
                    <a:pt x="0" y="168"/>
                  </a:cubicBezTo>
                  <a:cubicBezTo>
                    <a:pt x="0" y="168"/>
                    <a:pt x="15" y="168"/>
                    <a:pt x="41" y="168"/>
                  </a:cubicBezTo>
                  <a:cubicBezTo>
                    <a:pt x="150" y="168"/>
                    <a:pt x="447" y="174"/>
                    <a:pt x="601" y="239"/>
                  </a:cubicBezTo>
                  <a:cubicBezTo>
                    <a:pt x="637" y="254"/>
                    <a:pt x="671" y="273"/>
                    <a:pt x="706" y="296"/>
                  </a:cubicBezTo>
                  <a:cubicBezTo>
                    <a:pt x="725" y="310"/>
                    <a:pt x="746" y="316"/>
                    <a:pt x="766" y="316"/>
                  </a:cubicBezTo>
                  <a:cubicBezTo>
                    <a:pt x="842" y="316"/>
                    <a:pt x="906" y="227"/>
                    <a:pt x="854" y="149"/>
                  </a:cubicBezTo>
                  <a:cubicBezTo>
                    <a:pt x="811" y="88"/>
                    <a:pt x="748" y="44"/>
                    <a:pt x="675" y="27"/>
                  </a:cubicBezTo>
                  <a:cubicBezTo>
                    <a:pt x="606" y="8"/>
                    <a:pt x="540" y="1"/>
                    <a:pt x="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8"/>
            <p:cNvSpPr/>
            <p:nvPr/>
          </p:nvSpPr>
          <p:spPr>
            <a:xfrm>
              <a:off x="1979339" y="1736590"/>
              <a:ext cx="62442" cy="56093"/>
            </a:xfrm>
            <a:custGeom>
              <a:avLst/>
              <a:gdLst/>
              <a:ahLst/>
              <a:cxnLst/>
              <a:rect l="l" t="t" r="r" b="b"/>
              <a:pathLst>
                <a:path w="659" h="592" extrusionOk="0">
                  <a:moveTo>
                    <a:pt x="143" y="0"/>
                  </a:moveTo>
                  <a:cubicBezTo>
                    <a:pt x="27" y="2"/>
                    <a:pt x="0" y="166"/>
                    <a:pt x="111" y="206"/>
                  </a:cubicBezTo>
                  <a:cubicBezTo>
                    <a:pt x="147" y="220"/>
                    <a:pt x="183" y="237"/>
                    <a:pt x="220" y="258"/>
                  </a:cubicBezTo>
                  <a:cubicBezTo>
                    <a:pt x="393" y="367"/>
                    <a:pt x="553" y="592"/>
                    <a:pt x="553" y="592"/>
                  </a:cubicBezTo>
                  <a:cubicBezTo>
                    <a:pt x="553" y="592"/>
                    <a:pt x="658" y="330"/>
                    <a:pt x="347" y="77"/>
                  </a:cubicBezTo>
                  <a:cubicBezTo>
                    <a:pt x="290" y="27"/>
                    <a:pt x="218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8"/>
            <p:cNvSpPr/>
            <p:nvPr/>
          </p:nvSpPr>
          <p:spPr>
            <a:xfrm>
              <a:off x="1258575" y="2738676"/>
              <a:ext cx="566336" cy="168375"/>
            </a:xfrm>
            <a:custGeom>
              <a:avLst/>
              <a:gdLst/>
              <a:ahLst/>
              <a:cxnLst/>
              <a:rect l="l" t="t" r="r" b="b"/>
              <a:pathLst>
                <a:path w="5977" h="1777" extrusionOk="0">
                  <a:moveTo>
                    <a:pt x="290" y="0"/>
                  </a:moveTo>
                  <a:cubicBezTo>
                    <a:pt x="1" y="685"/>
                    <a:pt x="79" y="973"/>
                    <a:pt x="79" y="973"/>
                  </a:cubicBezTo>
                  <a:cubicBezTo>
                    <a:pt x="1595" y="1595"/>
                    <a:pt x="2856" y="1777"/>
                    <a:pt x="3811" y="1777"/>
                  </a:cubicBezTo>
                  <a:cubicBezTo>
                    <a:pt x="5151" y="1777"/>
                    <a:pt x="5889" y="1419"/>
                    <a:pt x="5889" y="1419"/>
                  </a:cubicBezTo>
                  <a:cubicBezTo>
                    <a:pt x="5956" y="1226"/>
                    <a:pt x="5977" y="1021"/>
                    <a:pt x="5954" y="818"/>
                  </a:cubicBezTo>
                  <a:lnTo>
                    <a:pt x="5954" y="818"/>
                  </a:lnTo>
                  <a:cubicBezTo>
                    <a:pt x="5315" y="972"/>
                    <a:pt x="4708" y="1034"/>
                    <a:pt x="4146" y="1034"/>
                  </a:cubicBezTo>
                  <a:cubicBezTo>
                    <a:pt x="1846" y="1034"/>
                    <a:pt x="290" y="0"/>
                    <a:pt x="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8"/>
            <p:cNvSpPr/>
            <p:nvPr/>
          </p:nvSpPr>
          <p:spPr>
            <a:xfrm>
              <a:off x="2211856" y="1971572"/>
              <a:ext cx="215846" cy="155394"/>
            </a:xfrm>
            <a:custGeom>
              <a:avLst/>
              <a:gdLst/>
              <a:ahLst/>
              <a:cxnLst/>
              <a:rect l="l" t="t" r="r" b="b"/>
              <a:pathLst>
                <a:path w="2278" h="1640" extrusionOk="0">
                  <a:moveTo>
                    <a:pt x="1826" y="0"/>
                  </a:moveTo>
                  <a:cubicBezTo>
                    <a:pt x="1811" y="0"/>
                    <a:pt x="1795" y="1"/>
                    <a:pt x="1780" y="3"/>
                  </a:cubicBezTo>
                  <a:cubicBezTo>
                    <a:pt x="1665" y="20"/>
                    <a:pt x="1555" y="47"/>
                    <a:pt x="1446" y="81"/>
                  </a:cubicBezTo>
                  <a:cubicBezTo>
                    <a:pt x="1057" y="200"/>
                    <a:pt x="693" y="383"/>
                    <a:pt x="367" y="623"/>
                  </a:cubicBezTo>
                  <a:cubicBezTo>
                    <a:pt x="273" y="690"/>
                    <a:pt x="186" y="764"/>
                    <a:pt x="106" y="844"/>
                  </a:cubicBezTo>
                  <a:cubicBezTo>
                    <a:pt x="37" y="913"/>
                    <a:pt x="1" y="1008"/>
                    <a:pt x="10" y="1104"/>
                  </a:cubicBezTo>
                  <a:cubicBezTo>
                    <a:pt x="24" y="1306"/>
                    <a:pt x="209" y="1514"/>
                    <a:pt x="344" y="1639"/>
                  </a:cubicBezTo>
                  <a:cubicBezTo>
                    <a:pt x="409" y="1578"/>
                    <a:pt x="475" y="1521"/>
                    <a:pt x="548" y="1470"/>
                  </a:cubicBezTo>
                  <a:cubicBezTo>
                    <a:pt x="418" y="1351"/>
                    <a:pt x="281" y="1191"/>
                    <a:pt x="273" y="1085"/>
                  </a:cubicBezTo>
                  <a:cubicBezTo>
                    <a:pt x="271" y="1064"/>
                    <a:pt x="279" y="1043"/>
                    <a:pt x="294" y="1029"/>
                  </a:cubicBezTo>
                  <a:cubicBezTo>
                    <a:pt x="367" y="959"/>
                    <a:pt x="443" y="894"/>
                    <a:pt x="525" y="835"/>
                  </a:cubicBezTo>
                  <a:cubicBezTo>
                    <a:pt x="826" y="612"/>
                    <a:pt x="1164" y="444"/>
                    <a:pt x="1522" y="335"/>
                  </a:cubicBezTo>
                  <a:cubicBezTo>
                    <a:pt x="1618" y="305"/>
                    <a:pt x="1717" y="282"/>
                    <a:pt x="1816" y="266"/>
                  </a:cubicBezTo>
                  <a:cubicBezTo>
                    <a:pt x="1820" y="266"/>
                    <a:pt x="1824" y="265"/>
                    <a:pt x="1829" y="265"/>
                  </a:cubicBezTo>
                  <a:cubicBezTo>
                    <a:pt x="1845" y="265"/>
                    <a:pt x="1861" y="271"/>
                    <a:pt x="1873" y="284"/>
                  </a:cubicBezTo>
                  <a:cubicBezTo>
                    <a:pt x="1957" y="354"/>
                    <a:pt x="2005" y="581"/>
                    <a:pt x="2018" y="760"/>
                  </a:cubicBezTo>
                  <a:cubicBezTo>
                    <a:pt x="2106" y="739"/>
                    <a:pt x="2192" y="718"/>
                    <a:pt x="2278" y="701"/>
                  </a:cubicBezTo>
                  <a:cubicBezTo>
                    <a:pt x="2260" y="520"/>
                    <a:pt x="2207" y="223"/>
                    <a:pt x="2045" y="83"/>
                  </a:cubicBezTo>
                  <a:cubicBezTo>
                    <a:pt x="1984" y="29"/>
                    <a:pt x="1906" y="0"/>
                    <a:pt x="1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8"/>
            <p:cNvSpPr/>
            <p:nvPr/>
          </p:nvSpPr>
          <p:spPr>
            <a:xfrm>
              <a:off x="2113979" y="2021506"/>
              <a:ext cx="801985" cy="862627"/>
            </a:xfrm>
            <a:custGeom>
              <a:avLst/>
              <a:gdLst/>
              <a:ahLst/>
              <a:cxnLst/>
              <a:rect l="l" t="t" r="r" b="b"/>
              <a:pathLst>
                <a:path w="8464" h="9104" extrusionOk="0">
                  <a:moveTo>
                    <a:pt x="3955" y="0"/>
                  </a:moveTo>
                  <a:cubicBezTo>
                    <a:pt x="3669" y="0"/>
                    <a:pt x="3380" y="45"/>
                    <a:pt x="3097" y="138"/>
                  </a:cubicBezTo>
                  <a:cubicBezTo>
                    <a:pt x="2569" y="310"/>
                    <a:pt x="2065" y="548"/>
                    <a:pt x="1600" y="847"/>
                  </a:cubicBezTo>
                  <a:cubicBezTo>
                    <a:pt x="437" y="1595"/>
                    <a:pt x="0" y="3082"/>
                    <a:pt x="572" y="4339"/>
                  </a:cubicBezTo>
                  <a:cubicBezTo>
                    <a:pt x="677" y="4575"/>
                    <a:pt x="793" y="4820"/>
                    <a:pt x="915" y="5069"/>
                  </a:cubicBezTo>
                  <a:cubicBezTo>
                    <a:pt x="1751" y="6770"/>
                    <a:pt x="2904" y="8670"/>
                    <a:pt x="3667" y="8937"/>
                  </a:cubicBezTo>
                  <a:cubicBezTo>
                    <a:pt x="4023" y="9059"/>
                    <a:pt x="4430" y="9104"/>
                    <a:pt x="4831" y="9104"/>
                  </a:cubicBezTo>
                  <a:cubicBezTo>
                    <a:pt x="5116" y="9104"/>
                    <a:pt x="5398" y="9082"/>
                    <a:pt x="5658" y="9049"/>
                  </a:cubicBezTo>
                  <a:cubicBezTo>
                    <a:pt x="6215" y="8979"/>
                    <a:pt x="6732" y="8719"/>
                    <a:pt x="7121" y="8315"/>
                  </a:cubicBezTo>
                  <a:cubicBezTo>
                    <a:pt x="7557" y="7859"/>
                    <a:pt x="8023" y="7264"/>
                    <a:pt x="8217" y="6652"/>
                  </a:cubicBezTo>
                  <a:cubicBezTo>
                    <a:pt x="8463" y="5866"/>
                    <a:pt x="7597" y="3750"/>
                    <a:pt x="6716" y="2051"/>
                  </a:cubicBezTo>
                  <a:cubicBezTo>
                    <a:pt x="6606" y="1841"/>
                    <a:pt x="6497" y="1637"/>
                    <a:pt x="6390" y="1442"/>
                  </a:cubicBezTo>
                  <a:cubicBezTo>
                    <a:pt x="6287" y="1257"/>
                    <a:pt x="6165" y="1086"/>
                    <a:pt x="6026" y="927"/>
                  </a:cubicBezTo>
                  <a:cubicBezTo>
                    <a:pt x="5496" y="336"/>
                    <a:pt x="4739" y="0"/>
                    <a:pt x="3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8"/>
            <p:cNvSpPr/>
            <p:nvPr/>
          </p:nvSpPr>
          <p:spPr>
            <a:xfrm>
              <a:off x="2509277" y="2530698"/>
              <a:ext cx="191400" cy="148288"/>
            </a:xfrm>
            <a:custGeom>
              <a:avLst/>
              <a:gdLst/>
              <a:ahLst/>
              <a:cxnLst/>
              <a:rect l="l" t="t" r="r" b="b"/>
              <a:pathLst>
                <a:path w="2020" h="1565" extrusionOk="0">
                  <a:moveTo>
                    <a:pt x="1650" y="0"/>
                  </a:moveTo>
                  <a:cubicBezTo>
                    <a:pt x="1211" y="328"/>
                    <a:pt x="607" y="656"/>
                    <a:pt x="0" y="828"/>
                  </a:cubicBezTo>
                  <a:cubicBezTo>
                    <a:pt x="50" y="1101"/>
                    <a:pt x="161" y="1351"/>
                    <a:pt x="370" y="1564"/>
                  </a:cubicBezTo>
                  <a:cubicBezTo>
                    <a:pt x="975" y="1415"/>
                    <a:pt x="1539" y="1131"/>
                    <a:pt x="2020" y="737"/>
                  </a:cubicBezTo>
                  <a:cubicBezTo>
                    <a:pt x="1976" y="460"/>
                    <a:pt x="1848" y="216"/>
                    <a:pt x="1650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8"/>
            <p:cNvSpPr/>
            <p:nvPr/>
          </p:nvSpPr>
          <p:spPr>
            <a:xfrm>
              <a:off x="2149890" y="2109340"/>
              <a:ext cx="600352" cy="434251"/>
            </a:xfrm>
            <a:custGeom>
              <a:avLst/>
              <a:gdLst/>
              <a:ahLst/>
              <a:cxnLst/>
              <a:rect l="l" t="t" r="r" b="b"/>
              <a:pathLst>
                <a:path w="6336" h="4583" extrusionOk="0">
                  <a:moveTo>
                    <a:pt x="5645" y="0"/>
                  </a:moveTo>
                  <a:lnTo>
                    <a:pt x="1" y="2836"/>
                  </a:lnTo>
                  <a:cubicBezTo>
                    <a:pt x="43" y="3034"/>
                    <a:pt x="107" y="3227"/>
                    <a:pt x="191" y="3412"/>
                  </a:cubicBezTo>
                  <a:cubicBezTo>
                    <a:pt x="296" y="3648"/>
                    <a:pt x="412" y="3893"/>
                    <a:pt x="535" y="4142"/>
                  </a:cubicBezTo>
                  <a:cubicBezTo>
                    <a:pt x="971" y="4366"/>
                    <a:pt x="1586" y="4583"/>
                    <a:pt x="2341" y="4583"/>
                  </a:cubicBezTo>
                  <a:cubicBezTo>
                    <a:pt x="2868" y="4583"/>
                    <a:pt x="3462" y="4478"/>
                    <a:pt x="4110" y="4196"/>
                  </a:cubicBezTo>
                  <a:cubicBezTo>
                    <a:pt x="5979" y="3385"/>
                    <a:pt x="6299" y="1883"/>
                    <a:pt x="6335" y="1124"/>
                  </a:cubicBezTo>
                  <a:cubicBezTo>
                    <a:pt x="6227" y="914"/>
                    <a:pt x="6118" y="710"/>
                    <a:pt x="6009" y="515"/>
                  </a:cubicBezTo>
                  <a:cubicBezTo>
                    <a:pt x="5908" y="330"/>
                    <a:pt x="5786" y="159"/>
                    <a:pt x="5645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8"/>
            <p:cNvSpPr/>
            <p:nvPr/>
          </p:nvSpPr>
          <p:spPr>
            <a:xfrm>
              <a:off x="2116064" y="2012221"/>
              <a:ext cx="639390" cy="498114"/>
            </a:xfrm>
            <a:custGeom>
              <a:avLst/>
              <a:gdLst/>
              <a:ahLst/>
              <a:cxnLst/>
              <a:rect l="l" t="t" r="r" b="b"/>
              <a:pathLst>
                <a:path w="6748" h="5257" extrusionOk="0">
                  <a:moveTo>
                    <a:pt x="4089" y="1"/>
                  </a:moveTo>
                  <a:cubicBezTo>
                    <a:pt x="2651" y="1"/>
                    <a:pt x="1177" y="819"/>
                    <a:pt x="455" y="2057"/>
                  </a:cubicBezTo>
                  <a:cubicBezTo>
                    <a:pt x="165" y="2545"/>
                    <a:pt x="9" y="3102"/>
                    <a:pt x="1" y="3670"/>
                  </a:cubicBezTo>
                  <a:lnTo>
                    <a:pt x="1" y="3739"/>
                  </a:lnTo>
                  <a:cubicBezTo>
                    <a:pt x="1" y="3739"/>
                    <a:pt x="428" y="4834"/>
                    <a:pt x="1729" y="5152"/>
                  </a:cubicBezTo>
                  <a:lnTo>
                    <a:pt x="1769" y="5162"/>
                  </a:lnTo>
                  <a:cubicBezTo>
                    <a:pt x="2039" y="5226"/>
                    <a:pt x="2314" y="5257"/>
                    <a:pt x="2590" y="5257"/>
                  </a:cubicBezTo>
                  <a:cubicBezTo>
                    <a:pt x="4086" y="5257"/>
                    <a:pt x="5584" y="4349"/>
                    <a:pt x="6193" y="2971"/>
                  </a:cubicBezTo>
                  <a:cubicBezTo>
                    <a:pt x="6204" y="2946"/>
                    <a:pt x="6214" y="2919"/>
                    <a:pt x="6225" y="2894"/>
                  </a:cubicBezTo>
                  <a:cubicBezTo>
                    <a:pt x="6748" y="1660"/>
                    <a:pt x="6124" y="665"/>
                    <a:pt x="6124" y="665"/>
                  </a:cubicBezTo>
                  <a:cubicBezTo>
                    <a:pt x="6105" y="650"/>
                    <a:pt x="6088" y="636"/>
                    <a:pt x="6069" y="623"/>
                  </a:cubicBezTo>
                  <a:cubicBezTo>
                    <a:pt x="5573" y="263"/>
                    <a:pt x="5010" y="70"/>
                    <a:pt x="4431" y="17"/>
                  </a:cubicBezTo>
                  <a:cubicBezTo>
                    <a:pt x="4317" y="6"/>
                    <a:pt x="4203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8"/>
            <p:cNvSpPr/>
            <p:nvPr/>
          </p:nvSpPr>
          <p:spPr>
            <a:xfrm>
              <a:off x="2119001" y="2080157"/>
              <a:ext cx="579412" cy="404214"/>
            </a:xfrm>
            <a:custGeom>
              <a:avLst/>
              <a:gdLst/>
              <a:ahLst/>
              <a:cxnLst/>
              <a:rect l="l" t="t" r="r" b="b"/>
              <a:pathLst>
                <a:path w="6115" h="4266" extrusionOk="0">
                  <a:moveTo>
                    <a:pt x="5929" y="1"/>
                  </a:moveTo>
                  <a:cubicBezTo>
                    <a:pt x="5911" y="1"/>
                    <a:pt x="5894" y="16"/>
                    <a:pt x="5901" y="40"/>
                  </a:cubicBezTo>
                  <a:cubicBezTo>
                    <a:pt x="5912" y="74"/>
                    <a:pt x="5923" y="112"/>
                    <a:pt x="5935" y="152"/>
                  </a:cubicBezTo>
                  <a:cubicBezTo>
                    <a:pt x="5938" y="165"/>
                    <a:pt x="5950" y="174"/>
                    <a:pt x="5964" y="174"/>
                  </a:cubicBezTo>
                  <a:cubicBezTo>
                    <a:pt x="5966" y="174"/>
                    <a:pt x="5969" y="174"/>
                    <a:pt x="5971" y="173"/>
                  </a:cubicBezTo>
                  <a:cubicBezTo>
                    <a:pt x="5971" y="171"/>
                    <a:pt x="5973" y="171"/>
                    <a:pt x="5975" y="169"/>
                  </a:cubicBezTo>
                  <a:cubicBezTo>
                    <a:pt x="5988" y="164"/>
                    <a:pt x="5994" y="150"/>
                    <a:pt x="5990" y="137"/>
                  </a:cubicBezTo>
                  <a:cubicBezTo>
                    <a:pt x="5981" y="97"/>
                    <a:pt x="5969" y="59"/>
                    <a:pt x="5958" y="22"/>
                  </a:cubicBezTo>
                  <a:cubicBezTo>
                    <a:pt x="5953" y="7"/>
                    <a:pt x="5941" y="1"/>
                    <a:pt x="5929" y="1"/>
                  </a:cubicBezTo>
                  <a:close/>
                  <a:moveTo>
                    <a:pt x="6001" y="270"/>
                  </a:moveTo>
                  <a:cubicBezTo>
                    <a:pt x="5984" y="270"/>
                    <a:pt x="5967" y="284"/>
                    <a:pt x="5971" y="307"/>
                  </a:cubicBezTo>
                  <a:cubicBezTo>
                    <a:pt x="5981" y="345"/>
                    <a:pt x="5988" y="383"/>
                    <a:pt x="5996" y="421"/>
                  </a:cubicBezTo>
                  <a:cubicBezTo>
                    <a:pt x="5998" y="434"/>
                    <a:pt x="6009" y="445"/>
                    <a:pt x="6024" y="445"/>
                  </a:cubicBezTo>
                  <a:cubicBezTo>
                    <a:pt x="6026" y="445"/>
                    <a:pt x="6028" y="444"/>
                    <a:pt x="6030" y="444"/>
                  </a:cubicBezTo>
                  <a:cubicBezTo>
                    <a:pt x="6032" y="444"/>
                    <a:pt x="6034" y="444"/>
                    <a:pt x="6038" y="442"/>
                  </a:cubicBezTo>
                  <a:cubicBezTo>
                    <a:pt x="6049" y="436"/>
                    <a:pt x="6055" y="423"/>
                    <a:pt x="6053" y="410"/>
                  </a:cubicBezTo>
                  <a:cubicBezTo>
                    <a:pt x="6045" y="371"/>
                    <a:pt x="6038" y="331"/>
                    <a:pt x="6028" y="293"/>
                  </a:cubicBezTo>
                  <a:cubicBezTo>
                    <a:pt x="6025" y="277"/>
                    <a:pt x="6013" y="270"/>
                    <a:pt x="6001" y="270"/>
                  </a:cubicBezTo>
                  <a:close/>
                  <a:moveTo>
                    <a:pt x="6051" y="544"/>
                  </a:moveTo>
                  <a:cubicBezTo>
                    <a:pt x="6034" y="544"/>
                    <a:pt x="6016" y="557"/>
                    <a:pt x="6021" y="579"/>
                  </a:cubicBezTo>
                  <a:cubicBezTo>
                    <a:pt x="6026" y="619"/>
                    <a:pt x="6032" y="657"/>
                    <a:pt x="6036" y="696"/>
                  </a:cubicBezTo>
                  <a:cubicBezTo>
                    <a:pt x="6038" y="711"/>
                    <a:pt x="6049" y="722"/>
                    <a:pt x="6065" y="722"/>
                  </a:cubicBezTo>
                  <a:cubicBezTo>
                    <a:pt x="6066" y="722"/>
                    <a:pt x="6067" y="722"/>
                    <a:pt x="6068" y="722"/>
                  </a:cubicBezTo>
                  <a:cubicBezTo>
                    <a:pt x="6072" y="722"/>
                    <a:pt x="6074" y="720"/>
                    <a:pt x="6078" y="718"/>
                  </a:cubicBezTo>
                  <a:cubicBezTo>
                    <a:pt x="6089" y="713"/>
                    <a:pt x="6095" y="701"/>
                    <a:pt x="6093" y="690"/>
                  </a:cubicBezTo>
                  <a:cubicBezTo>
                    <a:pt x="6089" y="650"/>
                    <a:pt x="6086" y="612"/>
                    <a:pt x="6080" y="572"/>
                  </a:cubicBezTo>
                  <a:cubicBezTo>
                    <a:pt x="6078" y="553"/>
                    <a:pt x="6065" y="544"/>
                    <a:pt x="6051" y="544"/>
                  </a:cubicBezTo>
                  <a:close/>
                  <a:moveTo>
                    <a:pt x="6079" y="822"/>
                  </a:moveTo>
                  <a:cubicBezTo>
                    <a:pt x="6063" y="822"/>
                    <a:pt x="6046" y="834"/>
                    <a:pt x="6049" y="856"/>
                  </a:cubicBezTo>
                  <a:cubicBezTo>
                    <a:pt x="6051" y="894"/>
                    <a:pt x="6055" y="934"/>
                    <a:pt x="6055" y="972"/>
                  </a:cubicBezTo>
                  <a:cubicBezTo>
                    <a:pt x="6055" y="989"/>
                    <a:pt x="6068" y="1001"/>
                    <a:pt x="6086" y="1001"/>
                  </a:cubicBezTo>
                  <a:cubicBezTo>
                    <a:pt x="6089" y="1001"/>
                    <a:pt x="6093" y="999"/>
                    <a:pt x="6097" y="999"/>
                  </a:cubicBezTo>
                  <a:cubicBezTo>
                    <a:pt x="6107" y="993"/>
                    <a:pt x="6112" y="982"/>
                    <a:pt x="6112" y="972"/>
                  </a:cubicBezTo>
                  <a:cubicBezTo>
                    <a:pt x="6112" y="932"/>
                    <a:pt x="6110" y="892"/>
                    <a:pt x="6108" y="852"/>
                  </a:cubicBezTo>
                  <a:cubicBezTo>
                    <a:pt x="6108" y="832"/>
                    <a:pt x="6094" y="822"/>
                    <a:pt x="6079" y="822"/>
                  </a:cubicBezTo>
                  <a:close/>
                  <a:moveTo>
                    <a:pt x="6086" y="1104"/>
                  </a:moveTo>
                  <a:cubicBezTo>
                    <a:pt x="6070" y="1104"/>
                    <a:pt x="6057" y="1115"/>
                    <a:pt x="6055" y="1132"/>
                  </a:cubicBezTo>
                  <a:cubicBezTo>
                    <a:pt x="6055" y="1170"/>
                    <a:pt x="6053" y="1210"/>
                    <a:pt x="6051" y="1249"/>
                  </a:cubicBezTo>
                  <a:cubicBezTo>
                    <a:pt x="6051" y="1264"/>
                    <a:pt x="6063" y="1279"/>
                    <a:pt x="6080" y="1279"/>
                  </a:cubicBezTo>
                  <a:cubicBezTo>
                    <a:pt x="6084" y="1279"/>
                    <a:pt x="6089" y="1279"/>
                    <a:pt x="6093" y="1277"/>
                  </a:cubicBezTo>
                  <a:cubicBezTo>
                    <a:pt x="6103" y="1271"/>
                    <a:pt x="6110" y="1262"/>
                    <a:pt x="6110" y="1252"/>
                  </a:cubicBezTo>
                  <a:cubicBezTo>
                    <a:pt x="6112" y="1212"/>
                    <a:pt x="6114" y="1172"/>
                    <a:pt x="6114" y="1132"/>
                  </a:cubicBezTo>
                  <a:cubicBezTo>
                    <a:pt x="6114" y="1117"/>
                    <a:pt x="6103" y="1104"/>
                    <a:pt x="6086" y="1104"/>
                  </a:cubicBezTo>
                  <a:close/>
                  <a:moveTo>
                    <a:pt x="6068" y="1379"/>
                  </a:moveTo>
                  <a:cubicBezTo>
                    <a:pt x="6054" y="1379"/>
                    <a:pt x="6041" y="1388"/>
                    <a:pt x="6040" y="1407"/>
                  </a:cubicBezTo>
                  <a:cubicBezTo>
                    <a:pt x="6036" y="1447"/>
                    <a:pt x="6030" y="1485"/>
                    <a:pt x="6025" y="1523"/>
                  </a:cubicBezTo>
                  <a:cubicBezTo>
                    <a:pt x="6023" y="1538"/>
                    <a:pt x="6034" y="1554"/>
                    <a:pt x="6049" y="1556"/>
                  </a:cubicBezTo>
                  <a:cubicBezTo>
                    <a:pt x="6051" y="1556"/>
                    <a:pt x="6053" y="1556"/>
                    <a:pt x="6055" y="1556"/>
                  </a:cubicBezTo>
                  <a:cubicBezTo>
                    <a:pt x="6059" y="1556"/>
                    <a:pt x="6064" y="1555"/>
                    <a:pt x="6066" y="1554"/>
                  </a:cubicBezTo>
                  <a:lnTo>
                    <a:pt x="6066" y="1556"/>
                  </a:lnTo>
                  <a:cubicBezTo>
                    <a:pt x="6076" y="1550"/>
                    <a:pt x="6082" y="1540"/>
                    <a:pt x="6084" y="1531"/>
                  </a:cubicBezTo>
                  <a:cubicBezTo>
                    <a:pt x="6089" y="1493"/>
                    <a:pt x="6093" y="1453"/>
                    <a:pt x="6097" y="1414"/>
                  </a:cubicBezTo>
                  <a:cubicBezTo>
                    <a:pt x="6101" y="1392"/>
                    <a:pt x="6084" y="1379"/>
                    <a:pt x="6068" y="1379"/>
                  </a:cubicBezTo>
                  <a:close/>
                  <a:moveTo>
                    <a:pt x="6026" y="1656"/>
                  </a:moveTo>
                  <a:cubicBezTo>
                    <a:pt x="6013" y="1656"/>
                    <a:pt x="6000" y="1664"/>
                    <a:pt x="5998" y="1681"/>
                  </a:cubicBezTo>
                  <a:cubicBezTo>
                    <a:pt x="5990" y="1720"/>
                    <a:pt x="5983" y="1758"/>
                    <a:pt x="5973" y="1794"/>
                  </a:cubicBezTo>
                  <a:cubicBezTo>
                    <a:pt x="5969" y="1809"/>
                    <a:pt x="5979" y="1826"/>
                    <a:pt x="5996" y="1830"/>
                  </a:cubicBezTo>
                  <a:cubicBezTo>
                    <a:pt x="5998" y="1831"/>
                    <a:pt x="5999" y="1831"/>
                    <a:pt x="6001" y="1831"/>
                  </a:cubicBezTo>
                  <a:cubicBezTo>
                    <a:pt x="6006" y="1831"/>
                    <a:pt x="6011" y="1830"/>
                    <a:pt x="6015" y="1828"/>
                  </a:cubicBezTo>
                  <a:cubicBezTo>
                    <a:pt x="6023" y="1824"/>
                    <a:pt x="6028" y="1817"/>
                    <a:pt x="6030" y="1807"/>
                  </a:cubicBezTo>
                  <a:cubicBezTo>
                    <a:pt x="6040" y="1769"/>
                    <a:pt x="6047" y="1731"/>
                    <a:pt x="6055" y="1693"/>
                  </a:cubicBezTo>
                  <a:cubicBezTo>
                    <a:pt x="6060" y="1670"/>
                    <a:pt x="6043" y="1656"/>
                    <a:pt x="6026" y="1656"/>
                  </a:cubicBezTo>
                  <a:close/>
                  <a:moveTo>
                    <a:pt x="5959" y="1927"/>
                  </a:moveTo>
                  <a:cubicBezTo>
                    <a:pt x="5947" y="1927"/>
                    <a:pt x="5936" y="1933"/>
                    <a:pt x="5931" y="1948"/>
                  </a:cubicBezTo>
                  <a:cubicBezTo>
                    <a:pt x="5920" y="1985"/>
                    <a:pt x="5908" y="2023"/>
                    <a:pt x="5897" y="2059"/>
                  </a:cubicBezTo>
                  <a:cubicBezTo>
                    <a:pt x="5891" y="2074"/>
                    <a:pt x="5899" y="2090"/>
                    <a:pt x="5914" y="2095"/>
                  </a:cubicBezTo>
                  <a:cubicBezTo>
                    <a:pt x="5917" y="2097"/>
                    <a:pt x="5921" y="2097"/>
                    <a:pt x="5924" y="2097"/>
                  </a:cubicBezTo>
                  <a:cubicBezTo>
                    <a:pt x="5929" y="2097"/>
                    <a:pt x="5933" y="2096"/>
                    <a:pt x="5937" y="2095"/>
                  </a:cubicBezTo>
                  <a:cubicBezTo>
                    <a:pt x="5944" y="2091"/>
                    <a:pt x="5950" y="2086"/>
                    <a:pt x="5952" y="2078"/>
                  </a:cubicBezTo>
                  <a:cubicBezTo>
                    <a:pt x="5963" y="2040"/>
                    <a:pt x="5977" y="2002"/>
                    <a:pt x="5988" y="1966"/>
                  </a:cubicBezTo>
                  <a:cubicBezTo>
                    <a:pt x="5995" y="1942"/>
                    <a:pt x="5977" y="1927"/>
                    <a:pt x="5959" y="1927"/>
                  </a:cubicBezTo>
                  <a:close/>
                  <a:moveTo>
                    <a:pt x="5868" y="2188"/>
                  </a:moveTo>
                  <a:cubicBezTo>
                    <a:pt x="5857" y="2188"/>
                    <a:pt x="5846" y="2194"/>
                    <a:pt x="5841" y="2208"/>
                  </a:cubicBezTo>
                  <a:cubicBezTo>
                    <a:pt x="5826" y="2242"/>
                    <a:pt x="5809" y="2278"/>
                    <a:pt x="5794" y="2313"/>
                  </a:cubicBezTo>
                  <a:cubicBezTo>
                    <a:pt x="5786" y="2328"/>
                    <a:pt x="5794" y="2345"/>
                    <a:pt x="5807" y="2353"/>
                  </a:cubicBezTo>
                  <a:cubicBezTo>
                    <a:pt x="5811" y="2355"/>
                    <a:pt x="5815" y="2356"/>
                    <a:pt x="5820" y="2356"/>
                  </a:cubicBezTo>
                  <a:cubicBezTo>
                    <a:pt x="5824" y="2356"/>
                    <a:pt x="5829" y="2355"/>
                    <a:pt x="5834" y="2353"/>
                  </a:cubicBezTo>
                  <a:lnTo>
                    <a:pt x="5834" y="2355"/>
                  </a:lnTo>
                  <a:cubicBezTo>
                    <a:pt x="5840" y="2351"/>
                    <a:pt x="5845" y="2345"/>
                    <a:pt x="5847" y="2339"/>
                  </a:cubicBezTo>
                  <a:cubicBezTo>
                    <a:pt x="5864" y="2303"/>
                    <a:pt x="5880" y="2267"/>
                    <a:pt x="5895" y="2231"/>
                  </a:cubicBezTo>
                  <a:cubicBezTo>
                    <a:pt x="5906" y="2206"/>
                    <a:pt x="5886" y="2188"/>
                    <a:pt x="5868" y="2188"/>
                  </a:cubicBezTo>
                  <a:close/>
                  <a:moveTo>
                    <a:pt x="5746" y="2444"/>
                  </a:moveTo>
                  <a:cubicBezTo>
                    <a:pt x="5737" y="2444"/>
                    <a:pt x="5728" y="2448"/>
                    <a:pt x="5721" y="2458"/>
                  </a:cubicBezTo>
                  <a:cubicBezTo>
                    <a:pt x="5704" y="2492"/>
                    <a:pt x="5685" y="2526"/>
                    <a:pt x="5664" y="2559"/>
                  </a:cubicBezTo>
                  <a:cubicBezTo>
                    <a:pt x="5656" y="2572"/>
                    <a:pt x="5660" y="2591"/>
                    <a:pt x="5676" y="2599"/>
                  </a:cubicBezTo>
                  <a:cubicBezTo>
                    <a:pt x="5679" y="2601"/>
                    <a:pt x="5684" y="2602"/>
                    <a:pt x="5689" y="2602"/>
                  </a:cubicBezTo>
                  <a:cubicBezTo>
                    <a:pt x="5694" y="2602"/>
                    <a:pt x="5699" y="2601"/>
                    <a:pt x="5704" y="2599"/>
                  </a:cubicBezTo>
                  <a:lnTo>
                    <a:pt x="5704" y="2601"/>
                  </a:lnTo>
                  <a:cubicBezTo>
                    <a:pt x="5708" y="2597"/>
                    <a:pt x="5712" y="2593"/>
                    <a:pt x="5716" y="2589"/>
                  </a:cubicBezTo>
                  <a:cubicBezTo>
                    <a:pt x="5735" y="2555"/>
                    <a:pt x="5756" y="2521"/>
                    <a:pt x="5773" y="2486"/>
                  </a:cubicBezTo>
                  <a:cubicBezTo>
                    <a:pt x="5783" y="2463"/>
                    <a:pt x="5765" y="2444"/>
                    <a:pt x="5746" y="2444"/>
                  </a:cubicBezTo>
                  <a:close/>
                  <a:moveTo>
                    <a:pt x="5598" y="2681"/>
                  </a:moveTo>
                  <a:cubicBezTo>
                    <a:pt x="5591" y="2681"/>
                    <a:pt x="5584" y="2684"/>
                    <a:pt x="5580" y="2692"/>
                  </a:cubicBezTo>
                  <a:cubicBezTo>
                    <a:pt x="5557" y="2725"/>
                    <a:pt x="5536" y="2755"/>
                    <a:pt x="5512" y="2787"/>
                  </a:cubicBezTo>
                  <a:cubicBezTo>
                    <a:pt x="5502" y="2799"/>
                    <a:pt x="5506" y="2818"/>
                    <a:pt x="5519" y="2828"/>
                  </a:cubicBezTo>
                  <a:cubicBezTo>
                    <a:pt x="5523" y="2832"/>
                    <a:pt x="5529" y="2834"/>
                    <a:pt x="5535" y="2834"/>
                  </a:cubicBezTo>
                  <a:cubicBezTo>
                    <a:pt x="5540" y="2834"/>
                    <a:pt x="5545" y="2832"/>
                    <a:pt x="5550" y="2829"/>
                  </a:cubicBezTo>
                  <a:lnTo>
                    <a:pt x="5550" y="2831"/>
                  </a:lnTo>
                  <a:cubicBezTo>
                    <a:pt x="5553" y="2829"/>
                    <a:pt x="5557" y="2826"/>
                    <a:pt x="5559" y="2820"/>
                  </a:cubicBezTo>
                  <a:cubicBezTo>
                    <a:pt x="5582" y="2789"/>
                    <a:pt x="5605" y="2757"/>
                    <a:pt x="5628" y="2725"/>
                  </a:cubicBezTo>
                  <a:cubicBezTo>
                    <a:pt x="5645" y="2706"/>
                    <a:pt x="5619" y="2681"/>
                    <a:pt x="5598" y="2681"/>
                  </a:cubicBezTo>
                  <a:close/>
                  <a:moveTo>
                    <a:pt x="42" y="2791"/>
                  </a:moveTo>
                  <a:cubicBezTo>
                    <a:pt x="21" y="2791"/>
                    <a:pt x="0" y="2815"/>
                    <a:pt x="18" y="2839"/>
                  </a:cubicBezTo>
                  <a:cubicBezTo>
                    <a:pt x="20" y="2841"/>
                    <a:pt x="42" y="2875"/>
                    <a:pt x="88" y="2936"/>
                  </a:cubicBezTo>
                  <a:cubicBezTo>
                    <a:pt x="95" y="2944"/>
                    <a:pt x="104" y="2948"/>
                    <a:pt x="113" y="2948"/>
                  </a:cubicBezTo>
                  <a:cubicBezTo>
                    <a:pt x="117" y="2948"/>
                    <a:pt x="121" y="2948"/>
                    <a:pt x="124" y="2946"/>
                  </a:cubicBezTo>
                  <a:lnTo>
                    <a:pt x="128" y="2942"/>
                  </a:lnTo>
                  <a:cubicBezTo>
                    <a:pt x="142" y="2932"/>
                    <a:pt x="143" y="2915"/>
                    <a:pt x="134" y="2902"/>
                  </a:cubicBezTo>
                  <a:cubicBezTo>
                    <a:pt x="90" y="2843"/>
                    <a:pt x="65" y="2807"/>
                    <a:pt x="65" y="2807"/>
                  </a:cubicBezTo>
                  <a:cubicBezTo>
                    <a:pt x="60" y="2796"/>
                    <a:pt x="51" y="2791"/>
                    <a:pt x="42" y="2791"/>
                  </a:cubicBezTo>
                  <a:close/>
                  <a:moveTo>
                    <a:pt x="5436" y="2902"/>
                  </a:moveTo>
                  <a:cubicBezTo>
                    <a:pt x="5428" y="2902"/>
                    <a:pt x="5420" y="2906"/>
                    <a:pt x="5414" y="2913"/>
                  </a:cubicBezTo>
                  <a:cubicBezTo>
                    <a:pt x="5389" y="2942"/>
                    <a:pt x="5365" y="2972"/>
                    <a:pt x="5338" y="3001"/>
                  </a:cubicBezTo>
                  <a:cubicBezTo>
                    <a:pt x="5327" y="3013"/>
                    <a:pt x="5328" y="3032"/>
                    <a:pt x="5340" y="3041"/>
                  </a:cubicBezTo>
                  <a:cubicBezTo>
                    <a:pt x="5346" y="3047"/>
                    <a:pt x="5353" y="3050"/>
                    <a:pt x="5360" y="3050"/>
                  </a:cubicBezTo>
                  <a:cubicBezTo>
                    <a:pt x="5365" y="3050"/>
                    <a:pt x="5369" y="3049"/>
                    <a:pt x="5372" y="3047"/>
                  </a:cubicBezTo>
                  <a:cubicBezTo>
                    <a:pt x="5376" y="3045"/>
                    <a:pt x="5380" y="3043"/>
                    <a:pt x="5382" y="3039"/>
                  </a:cubicBezTo>
                  <a:cubicBezTo>
                    <a:pt x="5409" y="3011"/>
                    <a:pt x="5435" y="2980"/>
                    <a:pt x="5460" y="2951"/>
                  </a:cubicBezTo>
                  <a:cubicBezTo>
                    <a:pt x="5470" y="2938"/>
                    <a:pt x="5468" y="2919"/>
                    <a:pt x="5456" y="2910"/>
                  </a:cubicBezTo>
                  <a:cubicBezTo>
                    <a:pt x="5450" y="2904"/>
                    <a:pt x="5443" y="2902"/>
                    <a:pt x="5436" y="2902"/>
                  </a:cubicBezTo>
                  <a:close/>
                  <a:moveTo>
                    <a:pt x="213" y="3013"/>
                  </a:moveTo>
                  <a:cubicBezTo>
                    <a:pt x="190" y="3013"/>
                    <a:pt x="170" y="3042"/>
                    <a:pt x="191" y="3064"/>
                  </a:cubicBezTo>
                  <a:cubicBezTo>
                    <a:pt x="216" y="3093"/>
                    <a:pt x="243" y="3123"/>
                    <a:pt x="269" y="3154"/>
                  </a:cubicBezTo>
                  <a:cubicBezTo>
                    <a:pt x="275" y="3160"/>
                    <a:pt x="283" y="3163"/>
                    <a:pt x="291" y="3163"/>
                  </a:cubicBezTo>
                  <a:cubicBezTo>
                    <a:pt x="296" y="3163"/>
                    <a:pt x="301" y="3161"/>
                    <a:pt x="306" y="3159"/>
                  </a:cubicBezTo>
                  <a:cubicBezTo>
                    <a:pt x="307" y="3157"/>
                    <a:pt x="309" y="3157"/>
                    <a:pt x="311" y="3156"/>
                  </a:cubicBezTo>
                  <a:cubicBezTo>
                    <a:pt x="323" y="3144"/>
                    <a:pt x="325" y="3125"/>
                    <a:pt x="313" y="3114"/>
                  </a:cubicBezTo>
                  <a:cubicBezTo>
                    <a:pt x="287" y="3085"/>
                    <a:pt x="260" y="3054"/>
                    <a:pt x="237" y="3026"/>
                  </a:cubicBezTo>
                  <a:cubicBezTo>
                    <a:pt x="230" y="3017"/>
                    <a:pt x="221" y="3013"/>
                    <a:pt x="213" y="3013"/>
                  </a:cubicBezTo>
                  <a:close/>
                  <a:moveTo>
                    <a:pt x="5250" y="3108"/>
                  </a:moveTo>
                  <a:cubicBezTo>
                    <a:pt x="5243" y="3108"/>
                    <a:pt x="5236" y="3111"/>
                    <a:pt x="5229" y="3117"/>
                  </a:cubicBezTo>
                  <a:cubicBezTo>
                    <a:pt x="5201" y="3144"/>
                    <a:pt x="5174" y="3171"/>
                    <a:pt x="5145" y="3197"/>
                  </a:cubicBezTo>
                  <a:cubicBezTo>
                    <a:pt x="5124" y="3217"/>
                    <a:pt x="5140" y="3249"/>
                    <a:pt x="5164" y="3249"/>
                  </a:cubicBezTo>
                  <a:cubicBezTo>
                    <a:pt x="5169" y="3249"/>
                    <a:pt x="5173" y="3247"/>
                    <a:pt x="5178" y="3245"/>
                  </a:cubicBezTo>
                  <a:cubicBezTo>
                    <a:pt x="5180" y="3243"/>
                    <a:pt x="5182" y="3241"/>
                    <a:pt x="5185" y="3239"/>
                  </a:cubicBezTo>
                  <a:cubicBezTo>
                    <a:pt x="5214" y="3213"/>
                    <a:pt x="5243" y="3186"/>
                    <a:pt x="5269" y="3159"/>
                  </a:cubicBezTo>
                  <a:cubicBezTo>
                    <a:pt x="5291" y="3137"/>
                    <a:pt x="5272" y="3108"/>
                    <a:pt x="5250" y="3108"/>
                  </a:cubicBezTo>
                  <a:close/>
                  <a:moveTo>
                    <a:pt x="403" y="3220"/>
                  </a:moveTo>
                  <a:cubicBezTo>
                    <a:pt x="380" y="3220"/>
                    <a:pt x="361" y="3250"/>
                    <a:pt x="382" y="3272"/>
                  </a:cubicBezTo>
                  <a:cubicBezTo>
                    <a:pt x="410" y="3299"/>
                    <a:pt x="439" y="3327"/>
                    <a:pt x="468" y="3354"/>
                  </a:cubicBezTo>
                  <a:cubicBezTo>
                    <a:pt x="473" y="3359"/>
                    <a:pt x="480" y="3361"/>
                    <a:pt x="488" y="3361"/>
                  </a:cubicBezTo>
                  <a:cubicBezTo>
                    <a:pt x="492" y="3361"/>
                    <a:pt x="496" y="3361"/>
                    <a:pt x="500" y="3360"/>
                  </a:cubicBezTo>
                  <a:cubicBezTo>
                    <a:pt x="504" y="3358"/>
                    <a:pt x="506" y="3356"/>
                    <a:pt x="508" y="3352"/>
                  </a:cubicBezTo>
                  <a:cubicBezTo>
                    <a:pt x="519" y="3340"/>
                    <a:pt x="519" y="3321"/>
                    <a:pt x="508" y="3312"/>
                  </a:cubicBezTo>
                  <a:cubicBezTo>
                    <a:pt x="479" y="3285"/>
                    <a:pt x="451" y="3257"/>
                    <a:pt x="424" y="3230"/>
                  </a:cubicBezTo>
                  <a:cubicBezTo>
                    <a:pt x="417" y="3223"/>
                    <a:pt x="410" y="3220"/>
                    <a:pt x="403" y="3220"/>
                  </a:cubicBezTo>
                  <a:close/>
                  <a:moveTo>
                    <a:pt x="5046" y="3293"/>
                  </a:moveTo>
                  <a:cubicBezTo>
                    <a:pt x="5039" y="3293"/>
                    <a:pt x="5032" y="3296"/>
                    <a:pt x="5025" y="3302"/>
                  </a:cubicBezTo>
                  <a:cubicBezTo>
                    <a:pt x="4995" y="3327"/>
                    <a:pt x="4964" y="3352"/>
                    <a:pt x="4934" y="3375"/>
                  </a:cubicBezTo>
                  <a:cubicBezTo>
                    <a:pt x="4911" y="3394"/>
                    <a:pt x="4927" y="3428"/>
                    <a:pt x="4952" y="3428"/>
                  </a:cubicBezTo>
                  <a:cubicBezTo>
                    <a:pt x="4957" y="3428"/>
                    <a:pt x="4961" y="3427"/>
                    <a:pt x="4966" y="3424"/>
                  </a:cubicBezTo>
                  <a:lnTo>
                    <a:pt x="4970" y="3421"/>
                  </a:lnTo>
                  <a:cubicBezTo>
                    <a:pt x="5000" y="3398"/>
                    <a:pt x="5033" y="3371"/>
                    <a:pt x="5061" y="3346"/>
                  </a:cubicBezTo>
                  <a:cubicBezTo>
                    <a:pt x="5090" y="3328"/>
                    <a:pt x="5070" y="3293"/>
                    <a:pt x="5046" y="3293"/>
                  </a:cubicBezTo>
                  <a:close/>
                  <a:moveTo>
                    <a:pt x="607" y="3411"/>
                  </a:moveTo>
                  <a:cubicBezTo>
                    <a:pt x="583" y="3411"/>
                    <a:pt x="564" y="3443"/>
                    <a:pt x="588" y="3463"/>
                  </a:cubicBezTo>
                  <a:cubicBezTo>
                    <a:pt x="616" y="3489"/>
                    <a:pt x="647" y="3516"/>
                    <a:pt x="677" y="3539"/>
                  </a:cubicBezTo>
                  <a:cubicBezTo>
                    <a:pt x="683" y="3543"/>
                    <a:pt x="690" y="3546"/>
                    <a:pt x="697" y="3546"/>
                  </a:cubicBezTo>
                  <a:cubicBezTo>
                    <a:pt x="702" y="3546"/>
                    <a:pt x="706" y="3545"/>
                    <a:pt x="710" y="3543"/>
                  </a:cubicBezTo>
                  <a:cubicBezTo>
                    <a:pt x="729" y="3533"/>
                    <a:pt x="733" y="3508"/>
                    <a:pt x="716" y="3495"/>
                  </a:cubicBezTo>
                  <a:cubicBezTo>
                    <a:pt x="685" y="3470"/>
                    <a:pt x="655" y="3445"/>
                    <a:pt x="626" y="3419"/>
                  </a:cubicBezTo>
                  <a:cubicBezTo>
                    <a:pt x="620" y="3414"/>
                    <a:pt x="613" y="3411"/>
                    <a:pt x="607" y="3411"/>
                  </a:cubicBezTo>
                  <a:close/>
                  <a:moveTo>
                    <a:pt x="4822" y="3465"/>
                  </a:moveTo>
                  <a:cubicBezTo>
                    <a:pt x="4817" y="3465"/>
                    <a:pt x="4811" y="3467"/>
                    <a:pt x="4806" y="3470"/>
                  </a:cubicBezTo>
                  <a:cubicBezTo>
                    <a:pt x="4775" y="3493"/>
                    <a:pt x="4743" y="3514"/>
                    <a:pt x="4711" y="3535"/>
                  </a:cubicBezTo>
                  <a:cubicBezTo>
                    <a:pt x="4682" y="3553"/>
                    <a:pt x="4699" y="3591"/>
                    <a:pt x="4724" y="3591"/>
                  </a:cubicBezTo>
                  <a:cubicBezTo>
                    <a:pt x="4729" y="3591"/>
                    <a:pt x="4734" y="3589"/>
                    <a:pt x="4739" y="3586"/>
                  </a:cubicBezTo>
                  <a:lnTo>
                    <a:pt x="4743" y="3585"/>
                  </a:lnTo>
                  <a:cubicBezTo>
                    <a:pt x="4775" y="3564"/>
                    <a:pt x="4808" y="3541"/>
                    <a:pt x="4840" y="3518"/>
                  </a:cubicBezTo>
                  <a:cubicBezTo>
                    <a:pt x="4852" y="3508"/>
                    <a:pt x="4856" y="3491"/>
                    <a:pt x="4846" y="3478"/>
                  </a:cubicBezTo>
                  <a:cubicBezTo>
                    <a:pt x="4840" y="3469"/>
                    <a:pt x="4831" y="3465"/>
                    <a:pt x="4822" y="3465"/>
                  </a:cubicBezTo>
                  <a:close/>
                  <a:moveTo>
                    <a:pt x="825" y="3585"/>
                  </a:moveTo>
                  <a:cubicBezTo>
                    <a:pt x="800" y="3585"/>
                    <a:pt x="783" y="3620"/>
                    <a:pt x="807" y="3640"/>
                  </a:cubicBezTo>
                  <a:cubicBezTo>
                    <a:pt x="840" y="3663"/>
                    <a:pt x="872" y="3686"/>
                    <a:pt x="902" y="3709"/>
                  </a:cubicBezTo>
                  <a:cubicBezTo>
                    <a:pt x="908" y="3712"/>
                    <a:pt x="914" y="3713"/>
                    <a:pt x="919" y="3713"/>
                  </a:cubicBezTo>
                  <a:cubicBezTo>
                    <a:pt x="924" y="3713"/>
                    <a:pt x="929" y="3712"/>
                    <a:pt x="933" y="3710"/>
                  </a:cubicBezTo>
                  <a:lnTo>
                    <a:pt x="935" y="3710"/>
                  </a:lnTo>
                  <a:cubicBezTo>
                    <a:pt x="954" y="3699"/>
                    <a:pt x="956" y="3672"/>
                    <a:pt x="939" y="3659"/>
                  </a:cubicBezTo>
                  <a:cubicBezTo>
                    <a:pt x="906" y="3638"/>
                    <a:pt x="874" y="3615"/>
                    <a:pt x="843" y="3592"/>
                  </a:cubicBezTo>
                  <a:cubicBezTo>
                    <a:pt x="837" y="3587"/>
                    <a:pt x="831" y="3585"/>
                    <a:pt x="825" y="3585"/>
                  </a:cubicBezTo>
                  <a:close/>
                  <a:moveTo>
                    <a:pt x="4591" y="3616"/>
                  </a:moveTo>
                  <a:cubicBezTo>
                    <a:pt x="4586" y="3616"/>
                    <a:pt x="4581" y="3617"/>
                    <a:pt x="4575" y="3621"/>
                  </a:cubicBezTo>
                  <a:cubicBezTo>
                    <a:pt x="4543" y="3642"/>
                    <a:pt x="4508" y="3661"/>
                    <a:pt x="4474" y="3680"/>
                  </a:cubicBezTo>
                  <a:cubicBezTo>
                    <a:pt x="4445" y="3696"/>
                    <a:pt x="4461" y="3736"/>
                    <a:pt x="4488" y="3736"/>
                  </a:cubicBezTo>
                  <a:cubicBezTo>
                    <a:pt x="4492" y="3736"/>
                    <a:pt x="4498" y="3734"/>
                    <a:pt x="4503" y="3731"/>
                  </a:cubicBezTo>
                  <a:lnTo>
                    <a:pt x="4505" y="3731"/>
                  </a:lnTo>
                  <a:cubicBezTo>
                    <a:pt x="4539" y="3712"/>
                    <a:pt x="4573" y="3691"/>
                    <a:pt x="4606" y="3670"/>
                  </a:cubicBezTo>
                  <a:cubicBezTo>
                    <a:pt x="4633" y="3654"/>
                    <a:pt x="4616" y="3616"/>
                    <a:pt x="4591" y="3616"/>
                  </a:cubicBezTo>
                  <a:close/>
                  <a:moveTo>
                    <a:pt x="1055" y="3742"/>
                  </a:moveTo>
                  <a:cubicBezTo>
                    <a:pt x="1030" y="3742"/>
                    <a:pt x="1012" y="3780"/>
                    <a:pt x="1040" y="3798"/>
                  </a:cubicBezTo>
                  <a:cubicBezTo>
                    <a:pt x="1074" y="3819"/>
                    <a:pt x="1108" y="3838"/>
                    <a:pt x="1141" y="3859"/>
                  </a:cubicBezTo>
                  <a:cubicBezTo>
                    <a:pt x="1146" y="3861"/>
                    <a:pt x="1150" y="3862"/>
                    <a:pt x="1155" y="3862"/>
                  </a:cubicBezTo>
                  <a:cubicBezTo>
                    <a:pt x="1160" y="3862"/>
                    <a:pt x="1165" y="3861"/>
                    <a:pt x="1169" y="3859"/>
                  </a:cubicBezTo>
                  <a:cubicBezTo>
                    <a:pt x="1175" y="3857"/>
                    <a:pt x="1179" y="3853"/>
                    <a:pt x="1181" y="3848"/>
                  </a:cubicBezTo>
                  <a:cubicBezTo>
                    <a:pt x="1190" y="3832"/>
                    <a:pt x="1185" y="3815"/>
                    <a:pt x="1171" y="3808"/>
                  </a:cubicBezTo>
                  <a:cubicBezTo>
                    <a:pt x="1137" y="3789"/>
                    <a:pt x="1103" y="3768"/>
                    <a:pt x="1070" y="3747"/>
                  </a:cubicBezTo>
                  <a:cubicBezTo>
                    <a:pt x="1065" y="3744"/>
                    <a:pt x="1060" y="3742"/>
                    <a:pt x="1055" y="3742"/>
                  </a:cubicBezTo>
                  <a:close/>
                  <a:moveTo>
                    <a:pt x="4349" y="3753"/>
                  </a:moveTo>
                  <a:cubicBezTo>
                    <a:pt x="4344" y="3753"/>
                    <a:pt x="4340" y="3754"/>
                    <a:pt x="4335" y="3756"/>
                  </a:cubicBezTo>
                  <a:lnTo>
                    <a:pt x="4278" y="3785"/>
                  </a:lnTo>
                  <a:lnTo>
                    <a:pt x="4230" y="3810"/>
                  </a:lnTo>
                  <a:cubicBezTo>
                    <a:pt x="4215" y="3815"/>
                    <a:pt x="4209" y="3834"/>
                    <a:pt x="4217" y="3848"/>
                  </a:cubicBezTo>
                  <a:cubicBezTo>
                    <a:pt x="4222" y="3858"/>
                    <a:pt x="4232" y="3864"/>
                    <a:pt x="4243" y="3864"/>
                  </a:cubicBezTo>
                  <a:cubicBezTo>
                    <a:pt x="4247" y="3864"/>
                    <a:pt x="4252" y="3863"/>
                    <a:pt x="4257" y="3861"/>
                  </a:cubicBezTo>
                  <a:lnTo>
                    <a:pt x="4304" y="3838"/>
                  </a:lnTo>
                  <a:lnTo>
                    <a:pt x="4362" y="3808"/>
                  </a:lnTo>
                  <a:cubicBezTo>
                    <a:pt x="4391" y="3793"/>
                    <a:pt x="4376" y="3753"/>
                    <a:pt x="4349" y="3753"/>
                  </a:cubicBezTo>
                  <a:close/>
                  <a:moveTo>
                    <a:pt x="4098" y="3874"/>
                  </a:moveTo>
                  <a:cubicBezTo>
                    <a:pt x="4094" y="3874"/>
                    <a:pt x="4090" y="3875"/>
                    <a:pt x="4087" y="3876"/>
                  </a:cubicBezTo>
                  <a:cubicBezTo>
                    <a:pt x="4051" y="3894"/>
                    <a:pt x="4015" y="3909"/>
                    <a:pt x="3980" y="3924"/>
                  </a:cubicBezTo>
                  <a:cubicBezTo>
                    <a:pt x="3948" y="3936"/>
                    <a:pt x="3962" y="3980"/>
                    <a:pt x="3990" y="3980"/>
                  </a:cubicBezTo>
                  <a:cubicBezTo>
                    <a:pt x="3993" y="3980"/>
                    <a:pt x="3997" y="3979"/>
                    <a:pt x="4001" y="3977"/>
                  </a:cubicBezTo>
                  <a:cubicBezTo>
                    <a:pt x="4037" y="3962"/>
                    <a:pt x="4074" y="3945"/>
                    <a:pt x="4110" y="3930"/>
                  </a:cubicBezTo>
                  <a:cubicBezTo>
                    <a:pt x="4125" y="3922"/>
                    <a:pt x="4131" y="3907"/>
                    <a:pt x="4125" y="3892"/>
                  </a:cubicBezTo>
                  <a:cubicBezTo>
                    <a:pt x="4120" y="3880"/>
                    <a:pt x="4109" y="3874"/>
                    <a:pt x="4098" y="3874"/>
                  </a:cubicBezTo>
                  <a:close/>
                  <a:moveTo>
                    <a:pt x="1298" y="3879"/>
                  </a:moveTo>
                  <a:cubicBezTo>
                    <a:pt x="1288" y="3879"/>
                    <a:pt x="1278" y="3885"/>
                    <a:pt x="1272" y="3895"/>
                  </a:cubicBezTo>
                  <a:cubicBezTo>
                    <a:pt x="1265" y="3911"/>
                    <a:pt x="1270" y="3928"/>
                    <a:pt x="1286" y="3935"/>
                  </a:cubicBezTo>
                  <a:cubicBezTo>
                    <a:pt x="1320" y="3953"/>
                    <a:pt x="1356" y="3970"/>
                    <a:pt x="1391" y="3987"/>
                  </a:cubicBezTo>
                  <a:cubicBezTo>
                    <a:pt x="1395" y="3989"/>
                    <a:pt x="1400" y="3990"/>
                    <a:pt x="1405" y="3990"/>
                  </a:cubicBezTo>
                  <a:cubicBezTo>
                    <a:pt x="1409" y="3990"/>
                    <a:pt x="1414" y="3989"/>
                    <a:pt x="1417" y="3987"/>
                  </a:cubicBezTo>
                  <a:lnTo>
                    <a:pt x="1417" y="3989"/>
                  </a:lnTo>
                  <a:cubicBezTo>
                    <a:pt x="1423" y="3985"/>
                    <a:pt x="1427" y="3979"/>
                    <a:pt x="1431" y="3972"/>
                  </a:cubicBezTo>
                  <a:cubicBezTo>
                    <a:pt x="1436" y="3958"/>
                    <a:pt x="1431" y="3941"/>
                    <a:pt x="1415" y="3934"/>
                  </a:cubicBezTo>
                  <a:cubicBezTo>
                    <a:pt x="1381" y="3918"/>
                    <a:pt x="1347" y="3901"/>
                    <a:pt x="1311" y="3882"/>
                  </a:cubicBezTo>
                  <a:cubicBezTo>
                    <a:pt x="1307" y="3880"/>
                    <a:pt x="1302" y="3879"/>
                    <a:pt x="1298" y="3879"/>
                  </a:cubicBezTo>
                  <a:close/>
                  <a:moveTo>
                    <a:pt x="3842" y="3979"/>
                  </a:moveTo>
                  <a:cubicBezTo>
                    <a:pt x="3838" y="3979"/>
                    <a:pt x="3834" y="3979"/>
                    <a:pt x="3830" y="3981"/>
                  </a:cubicBezTo>
                  <a:cubicBezTo>
                    <a:pt x="3793" y="3995"/>
                    <a:pt x="3757" y="4008"/>
                    <a:pt x="3721" y="4021"/>
                  </a:cubicBezTo>
                  <a:cubicBezTo>
                    <a:pt x="3686" y="4032"/>
                    <a:pt x="3699" y="4078"/>
                    <a:pt x="3730" y="4078"/>
                  </a:cubicBezTo>
                  <a:cubicBezTo>
                    <a:pt x="3733" y="4078"/>
                    <a:pt x="3736" y="4078"/>
                    <a:pt x="3740" y="4077"/>
                  </a:cubicBezTo>
                  <a:cubicBezTo>
                    <a:pt x="3776" y="4063"/>
                    <a:pt x="3812" y="4050"/>
                    <a:pt x="3851" y="4037"/>
                  </a:cubicBezTo>
                  <a:lnTo>
                    <a:pt x="3852" y="4035"/>
                  </a:lnTo>
                  <a:lnTo>
                    <a:pt x="3854" y="4035"/>
                  </a:lnTo>
                  <a:cubicBezTo>
                    <a:pt x="3885" y="4021"/>
                    <a:pt x="3871" y="3979"/>
                    <a:pt x="3842" y="3979"/>
                  </a:cubicBezTo>
                  <a:close/>
                  <a:moveTo>
                    <a:pt x="1552" y="3995"/>
                  </a:moveTo>
                  <a:cubicBezTo>
                    <a:pt x="1523" y="3995"/>
                    <a:pt x="1510" y="4036"/>
                    <a:pt x="1539" y="4052"/>
                  </a:cubicBezTo>
                  <a:cubicBezTo>
                    <a:pt x="1578" y="4067"/>
                    <a:pt x="1614" y="4080"/>
                    <a:pt x="1652" y="4094"/>
                  </a:cubicBezTo>
                  <a:cubicBezTo>
                    <a:pt x="1655" y="4095"/>
                    <a:pt x="1658" y="4095"/>
                    <a:pt x="1661" y="4095"/>
                  </a:cubicBezTo>
                  <a:cubicBezTo>
                    <a:pt x="1666" y="4095"/>
                    <a:pt x="1670" y="4094"/>
                    <a:pt x="1675" y="4092"/>
                  </a:cubicBezTo>
                  <a:lnTo>
                    <a:pt x="1675" y="4094"/>
                  </a:lnTo>
                  <a:cubicBezTo>
                    <a:pt x="1682" y="4090"/>
                    <a:pt x="1686" y="4082"/>
                    <a:pt x="1688" y="4077"/>
                  </a:cubicBezTo>
                  <a:cubicBezTo>
                    <a:pt x="1694" y="4059"/>
                    <a:pt x="1686" y="4044"/>
                    <a:pt x="1671" y="4038"/>
                  </a:cubicBezTo>
                  <a:cubicBezTo>
                    <a:pt x="1633" y="4025"/>
                    <a:pt x="1598" y="4012"/>
                    <a:pt x="1562" y="3996"/>
                  </a:cubicBezTo>
                  <a:cubicBezTo>
                    <a:pt x="1559" y="3995"/>
                    <a:pt x="1555" y="3995"/>
                    <a:pt x="1552" y="3995"/>
                  </a:cubicBezTo>
                  <a:close/>
                  <a:moveTo>
                    <a:pt x="3577" y="4068"/>
                  </a:moveTo>
                  <a:cubicBezTo>
                    <a:pt x="3574" y="4068"/>
                    <a:pt x="3571" y="4068"/>
                    <a:pt x="3568" y="4069"/>
                  </a:cubicBezTo>
                  <a:cubicBezTo>
                    <a:pt x="3530" y="4080"/>
                    <a:pt x="3492" y="4090"/>
                    <a:pt x="3456" y="4099"/>
                  </a:cubicBezTo>
                  <a:cubicBezTo>
                    <a:pt x="3422" y="4110"/>
                    <a:pt x="3431" y="4158"/>
                    <a:pt x="3463" y="4158"/>
                  </a:cubicBezTo>
                  <a:cubicBezTo>
                    <a:pt x="3465" y="4158"/>
                    <a:pt x="3468" y="4157"/>
                    <a:pt x="3471" y="4157"/>
                  </a:cubicBezTo>
                  <a:cubicBezTo>
                    <a:pt x="3509" y="4147"/>
                    <a:pt x="3547" y="4136"/>
                    <a:pt x="3586" y="4124"/>
                  </a:cubicBezTo>
                  <a:lnTo>
                    <a:pt x="3589" y="4122"/>
                  </a:lnTo>
                  <a:cubicBezTo>
                    <a:pt x="3617" y="4108"/>
                    <a:pt x="3604" y="4068"/>
                    <a:pt x="3577" y="4068"/>
                  </a:cubicBezTo>
                  <a:close/>
                  <a:moveTo>
                    <a:pt x="1813" y="4086"/>
                  </a:moveTo>
                  <a:cubicBezTo>
                    <a:pt x="1782" y="4086"/>
                    <a:pt x="1772" y="4135"/>
                    <a:pt x="1806" y="4143"/>
                  </a:cubicBezTo>
                  <a:cubicBezTo>
                    <a:pt x="1844" y="4155"/>
                    <a:pt x="1883" y="4166"/>
                    <a:pt x="1921" y="4176"/>
                  </a:cubicBezTo>
                  <a:cubicBezTo>
                    <a:pt x="1923" y="4176"/>
                    <a:pt x="1925" y="4177"/>
                    <a:pt x="1927" y="4177"/>
                  </a:cubicBezTo>
                  <a:cubicBezTo>
                    <a:pt x="1932" y="4177"/>
                    <a:pt x="1936" y="4175"/>
                    <a:pt x="1942" y="4174"/>
                  </a:cubicBezTo>
                  <a:cubicBezTo>
                    <a:pt x="1965" y="4160"/>
                    <a:pt x="1961" y="4126"/>
                    <a:pt x="1936" y="4119"/>
                  </a:cubicBezTo>
                  <a:cubicBezTo>
                    <a:pt x="1898" y="4109"/>
                    <a:pt x="1860" y="4099"/>
                    <a:pt x="1824" y="4088"/>
                  </a:cubicBezTo>
                  <a:cubicBezTo>
                    <a:pt x="1820" y="4087"/>
                    <a:pt x="1816" y="4086"/>
                    <a:pt x="1813" y="4086"/>
                  </a:cubicBezTo>
                  <a:close/>
                  <a:moveTo>
                    <a:pt x="3307" y="4137"/>
                  </a:moveTo>
                  <a:cubicBezTo>
                    <a:pt x="3305" y="4137"/>
                    <a:pt x="3303" y="4137"/>
                    <a:pt x="3301" y="4138"/>
                  </a:cubicBezTo>
                  <a:cubicBezTo>
                    <a:pt x="3263" y="4145"/>
                    <a:pt x="3225" y="4153"/>
                    <a:pt x="3187" y="4160"/>
                  </a:cubicBezTo>
                  <a:cubicBezTo>
                    <a:pt x="3151" y="4166"/>
                    <a:pt x="3157" y="4218"/>
                    <a:pt x="3191" y="4218"/>
                  </a:cubicBezTo>
                  <a:cubicBezTo>
                    <a:pt x="3194" y="4218"/>
                    <a:pt x="3196" y="4218"/>
                    <a:pt x="3198" y="4218"/>
                  </a:cubicBezTo>
                  <a:cubicBezTo>
                    <a:pt x="3237" y="4210"/>
                    <a:pt x="3275" y="4202"/>
                    <a:pt x="3313" y="4195"/>
                  </a:cubicBezTo>
                  <a:cubicBezTo>
                    <a:pt x="3317" y="4193"/>
                    <a:pt x="3319" y="4193"/>
                    <a:pt x="3320" y="4191"/>
                  </a:cubicBezTo>
                  <a:cubicBezTo>
                    <a:pt x="3332" y="4185"/>
                    <a:pt x="3338" y="4174"/>
                    <a:pt x="3336" y="4160"/>
                  </a:cubicBezTo>
                  <a:cubicBezTo>
                    <a:pt x="3332" y="4147"/>
                    <a:pt x="3320" y="4137"/>
                    <a:pt x="3307" y="4137"/>
                  </a:cubicBezTo>
                  <a:close/>
                  <a:moveTo>
                    <a:pt x="2084" y="4152"/>
                  </a:moveTo>
                  <a:cubicBezTo>
                    <a:pt x="2051" y="4152"/>
                    <a:pt x="2043" y="4205"/>
                    <a:pt x="2079" y="4210"/>
                  </a:cubicBezTo>
                  <a:cubicBezTo>
                    <a:pt x="2119" y="4218"/>
                    <a:pt x="2157" y="4225"/>
                    <a:pt x="2197" y="4231"/>
                  </a:cubicBezTo>
                  <a:cubicBezTo>
                    <a:pt x="2203" y="4231"/>
                    <a:pt x="2209" y="4231"/>
                    <a:pt x="2214" y="4229"/>
                  </a:cubicBezTo>
                  <a:cubicBezTo>
                    <a:pt x="2222" y="4225"/>
                    <a:pt x="2228" y="4216"/>
                    <a:pt x="2230" y="4206"/>
                  </a:cubicBezTo>
                  <a:cubicBezTo>
                    <a:pt x="2232" y="4191"/>
                    <a:pt x="2220" y="4176"/>
                    <a:pt x="2205" y="4172"/>
                  </a:cubicBezTo>
                  <a:cubicBezTo>
                    <a:pt x="2167" y="4168"/>
                    <a:pt x="2129" y="4160"/>
                    <a:pt x="2090" y="4153"/>
                  </a:cubicBezTo>
                  <a:cubicBezTo>
                    <a:pt x="2088" y="4152"/>
                    <a:pt x="2086" y="4152"/>
                    <a:pt x="2084" y="4152"/>
                  </a:cubicBezTo>
                  <a:close/>
                  <a:moveTo>
                    <a:pt x="3033" y="4183"/>
                  </a:moveTo>
                  <a:cubicBezTo>
                    <a:pt x="3031" y="4183"/>
                    <a:pt x="3030" y="4183"/>
                    <a:pt x="3029" y="4183"/>
                  </a:cubicBezTo>
                  <a:cubicBezTo>
                    <a:pt x="2991" y="4187"/>
                    <a:pt x="2952" y="4191"/>
                    <a:pt x="2914" y="4195"/>
                  </a:cubicBezTo>
                  <a:cubicBezTo>
                    <a:pt x="2897" y="4197"/>
                    <a:pt x="2886" y="4210"/>
                    <a:pt x="2888" y="4227"/>
                  </a:cubicBezTo>
                  <a:cubicBezTo>
                    <a:pt x="2888" y="4241"/>
                    <a:pt x="2901" y="4254"/>
                    <a:pt x="2915" y="4254"/>
                  </a:cubicBezTo>
                  <a:cubicBezTo>
                    <a:pt x="2916" y="4254"/>
                    <a:pt x="2917" y="4254"/>
                    <a:pt x="2918" y="4254"/>
                  </a:cubicBezTo>
                  <a:cubicBezTo>
                    <a:pt x="2958" y="4250"/>
                    <a:pt x="2998" y="4246"/>
                    <a:pt x="3036" y="4241"/>
                  </a:cubicBezTo>
                  <a:cubicBezTo>
                    <a:pt x="3040" y="4241"/>
                    <a:pt x="3042" y="4241"/>
                    <a:pt x="3046" y="4239"/>
                  </a:cubicBezTo>
                  <a:cubicBezTo>
                    <a:pt x="3073" y="4224"/>
                    <a:pt x="3062" y="4183"/>
                    <a:pt x="3033" y="4183"/>
                  </a:cubicBezTo>
                  <a:close/>
                  <a:moveTo>
                    <a:pt x="2358" y="4193"/>
                  </a:moveTo>
                  <a:cubicBezTo>
                    <a:pt x="2344" y="4193"/>
                    <a:pt x="2333" y="4204"/>
                    <a:pt x="2331" y="4220"/>
                  </a:cubicBezTo>
                  <a:cubicBezTo>
                    <a:pt x="2329" y="4235"/>
                    <a:pt x="2340" y="4250"/>
                    <a:pt x="2357" y="4252"/>
                  </a:cubicBezTo>
                  <a:cubicBezTo>
                    <a:pt x="2398" y="4256"/>
                    <a:pt x="2436" y="4258"/>
                    <a:pt x="2476" y="4260"/>
                  </a:cubicBezTo>
                  <a:cubicBezTo>
                    <a:pt x="2481" y="4260"/>
                    <a:pt x="2485" y="4260"/>
                    <a:pt x="2491" y="4258"/>
                  </a:cubicBezTo>
                  <a:cubicBezTo>
                    <a:pt x="2500" y="4254"/>
                    <a:pt x="2506" y="4242"/>
                    <a:pt x="2506" y="4233"/>
                  </a:cubicBezTo>
                  <a:cubicBezTo>
                    <a:pt x="2506" y="4216"/>
                    <a:pt x="2495" y="4202"/>
                    <a:pt x="2478" y="4201"/>
                  </a:cubicBezTo>
                  <a:cubicBezTo>
                    <a:pt x="2439" y="4199"/>
                    <a:pt x="2399" y="4197"/>
                    <a:pt x="2361" y="4193"/>
                  </a:cubicBezTo>
                  <a:cubicBezTo>
                    <a:pt x="2360" y="4193"/>
                    <a:pt x="2359" y="4193"/>
                    <a:pt x="2358" y="4193"/>
                  </a:cubicBezTo>
                  <a:close/>
                  <a:moveTo>
                    <a:pt x="2754" y="4204"/>
                  </a:moveTo>
                  <a:cubicBezTo>
                    <a:pt x="2714" y="4206"/>
                    <a:pt x="2676" y="4206"/>
                    <a:pt x="2638" y="4206"/>
                  </a:cubicBezTo>
                  <a:cubicBezTo>
                    <a:pt x="2602" y="4210"/>
                    <a:pt x="2602" y="4262"/>
                    <a:pt x="2638" y="4265"/>
                  </a:cubicBezTo>
                  <a:cubicBezTo>
                    <a:pt x="2678" y="4265"/>
                    <a:pt x="2718" y="4265"/>
                    <a:pt x="2756" y="4263"/>
                  </a:cubicBezTo>
                  <a:cubicBezTo>
                    <a:pt x="2762" y="4263"/>
                    <a:pt x="2766" y="4262"/>
                    <a:pt x="2769" y="4260"/>
                  </a:cubicBezTo>
                  <a:lnTo>
                    <a:pt x="2769" y="4262"/>
                  </a:lnTo>
                  <a:cubicBezTo>
                    <a:pt x="2779" y="4256"/>
                    <a:pt x="2785" y="4244"/>
                    <a:pt x="2785" y="4233"/>
                  </a:cubicBezTo>
                  <a:cubicBezTo>
                    <a:pt x="2783" y="4216"/>
                    <a:pt x="2769" y="4204"/>
                    <a:pt x="2754" y="4204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8"/>
            <p:cNvSpPr/>
            <p:nvPr/>
          </p:nvSpPr>
          <p:spPr>
            <a:xfrm>
              <a:off x="2281971" y="2364221"/>
              <a:ext cx="90015" cy="51451"/>
            </a:xfrm>
            <a:custGeom>
              <a:avLst/>
              <a:gdLst/>
              <a:ahLst/>
              <a:cxnLst/>
              <a:rect l="l" t="t" r="r" b="b"/>
              <a:pathLst>
                <a:path w="950" h="543" extrusionOk="0">
                  <a:moveTo>
                    <a:pt x="498" y="0"/>
                  </a:moveTo>
                  <a:cubicBezTo>
                    <a:pt x="478" y="0"/>
                    <a:pt x="458" y="2"/>
                    <a:pt x="437" y="5"/>
                  </a:cubicBezTo>
                  <a:cubicBezTo>
                    <a:pt x="182" y="45"/>
                    <a:pt x="1" y="215"/>
                    <a:pt x="10" y="392"/>
                  </a:cubicBezTo>
                  <a:cubicBezTo>
                    <a:pt x="18" y="516"/>
                    <a:pt x="105" y="542"/>
                    <a:pt x="178" y="542"/>
                  </a:cubicBezTo>
                  <a:cubicBezTo>
                    <a:pt x="232" y="542"/>
                    <a:pt x="279" y="527"/>
                    <a:pt x="279" y="527"/>
                  </a:cubicBezTo>
                  <a:cubicBezTo>
                    <a:pt x="279" y="527"/>
                    <a:pt x="279" y="527"/>
                    <a:pt x="279" y="527"/>
                  </a:cubicBezTo>
                  <a:cubicBezTo>
                    <a:pt x="285" y="527"/>
                    <a:pt x="413" y="526"/>
                    <a:pt x="689" y="371"/>
                  </a:cubicBezTo>
                  <a:cubicBezTo>
                    <a:pt x="950" y="226"/>
                    <a:pt x="746" y="0"/>
                    <a:pt x="498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8"/>
            <p:cNvSpPr/>
            <p:nvPr/>
          </p:nvSpPr>
          <p:spPr>
            <a:xfrm>
              <a:off x="2565938" y="2218304"/>
              <a:ext cx="85277" cy="59315"/>
            </a:xfrm>
            <a:custGeom>
              <a:avLst/>
              <a:gdLst/>
              <a:ahLst/>
              <a:cxnLst/>
              <a:rect l="l" t="t" r="r" b="b"/>
              <a:pathLst>
                <a:path w="900" h="626" extrusionOk="0">
                  <a:moveTo>
                    <a:pt x="547" y="1"/>
                  </a:moveTo>
                  <a:cubicBezTo>
                    <a:pt x="425" y="1"/>
                    <a:pt x="285" y="61"/>
                    <a:pt x="169" y="176"/>
                  </a:cubicBezTo>
                  <a:cubicBezTo>
                    <a:pt x="0" y="341"/>
                    <a:pt x="8" y="626"/>
                    <a:pt x="197" y="626"/>
                  </a:cubicBezTo>
                  <a:cubicBezTo>
                    <a:pt x="230" y="626"/>
                    <a:pt x="268" y="617"/>
                    <a:pt x="312" y="597"/>
                  </a:cubicBezTo>
                  <a:cubicBezTo>
                    <a:pt x="606" y="466"/>
                    <a:pt x="682" y="361"/>
                    <a:pt x="682" y="361"/>
                  </a:cubicBezTo>
                  <a:cubicBezTo>
                    <a:pt x="682" y="361"/>
                    <a:pt x="899" y="202"/>
                    <a:pt x="734" y="63"/>
                  </a:cubicBezTo>
                  <a:cubicBezTo>
                    <a:pt x="683" y="21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8"/>
            <p:cNvSpPr/>
            <p:nvPr/>
          </p:nvSpPr>
          <p:spPr>
            <a:xfrm>
              <a:off x="2159080" y="2012221"/>
              <a:ext cx="432545" cy="278857"/>
            </a:xfrm>
            <a:custGeom>
              <a:avLst/>
              <a:gdLst/>
              <a:ahLst/>
              <a:cxnLst/>
              <a:rect l="l" t="t" r="r" b="b"/>
              <a:pathLst>
                <a:path w="4565" h="2943" extrusionOk="0">
                  <a:moveTo>
                    <a:pt x="3635" y="1"/>
                  </a:moveTo>
                  <a:cubicBezTo>
                    <a:pt x="2197" y="1"/>
                    <a:pt x="723" y="819"/>
                    <a:pt x="1" y="2057"/>
                  </a:cubicBezTo>
                  <a:cubicBezTo>
                    <a:pt x="195" y="2380"/>
                    <a:pt x="656" y="2942"/>
                    <a:pt x="1514" y="2942"/>
                  </a:cubicBezTo>
                  <a:cubicBezTo>
                    <a:pt x="1872" y="2942"/>
                    <a:pt x="2299" y="2845"/>
                    <a:pt x="2804" y="2591"/>
                  </a:cubicBezTo>
                  <a:cubicBezTo>
                    <a:pt x="4564" y="1708"/>
                    <a:pt x="4196" y="476"/>
                    <a:pt x="3977" y="17"/>
                  </a:cubicBezTo>
                  <a:cubicBezTo>
                    <a:pt x="3863" y="6"/>
                    <a:pt x="3749" y="1"/>
                    <a:pt x="3635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8"/>
            <p:cNvSpPr/>
            <p:nvPr/>
          </p:nvSpPr>
          <p:spPr>
            <a:xfrm>
              <a:off x="2290688" y="2371706"/>
              <a:ext cx="336466" cy="519812"/>
            </a:xfrm>
            <a:custGeom>
              <a:avLst/>
              <a:gdLst/>
              <a:ahLst/>
              <a:cxnLst/>
              <a:rect l="l" t="t" r="r" b="b"/>
              <a:pathLst>
                <a:path w="3551" h="5486" extrusionOk="0">
                  <a:moveTo>
                    <a:pt x="387" y="0"/>
                  </a:moveTo>
                  <a:cubicBezTo>
                    <a:pt x="267" y="0"/>
                    <a:pt x="102" y="37"/>
                    <a:pt x="0" y="214"/>
                  </a:cubicBezTo>
                  <a:cubicBezTo>
                    <a:pt x="0" y="214"/>
                    <a:pt x="1303" y="3549"/>
                    <a:pt x="2950" y="5408"/>
                  </a:cubicBezTo>
                  <a:cubicBezTo>
                    <a:pt x="2950" y="5408"/>
                    <a:pt x="3125" y="5485"/>
                    <a:pt x="3296" y="5485"/>
                  </a:cubicBezTo>
                  <a:cubicBezTo>
                    <a:pt x="3394" y="5485"/>
                    <a:pt x="3490" y="5460"/>
                    <a:pt x="3551" y="5380"/>
                  </a:cubicBezTo>
                  <a:cubicBezTo>
                    <a:pt x="3551" y="5380"/>
                    <a:pt x="1999" y="3768"/>
                    <a:pt x="536" y="19"/>
                  </a:cubicBezTo>
                  <a:cubicBezTo>
                    <a:pt x="536" y="19"/>
                    <a:pt x="473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8"/>
            <p:cNvSpPr/>
            <p:nvPr/>
          </p:nvSpPr>
          <p:spPr>
            <a:xfrm>
              <a:off x="2396145" y="2610573"/>
              <a:ext cx="102522" cy="98922"/>
            </a:xfrm>
            <a:custGeom>
              <a:avLst/>
              <a:gdLst/>
              <a:ahLst/>
              <a:cxnLst/>
              <a:rect l="l" t="t" r="r" b="b"/>
              <a:pathLst>
                <a:path w="1082" h="1044" extrusionOk="0">
                  <a:moveTo>
                    <a:pt x="603" y="120"/>
                  </a:moveTo>
                  <a:lnTo>
                    <a:pt x="948" y="746"/>
                  </a:lnTo>
                  <a:cubicBezTo>
                    <a:pt x="821" y="876"/>
                    <a:pt x="580" y="914"/>
                    <a:pt x="497" y="923"/>
                  </a:cubicBezTo>
                  <a:cubicBezTo>
                    <a:pt x="355" y="731"/>
                    <a:pt x="235" y="523"/>
                    <a:pt x="136" y="305"/>
                  </a:cubicBezTo>
                  <a:cubicBezTo>
                    <a:pt x="272" y="202"/>
                    <a:pt x="434" y="138"/>
                    <a:pt x="603" y="120"/>
                  </a:cubicBezTo>
                  <a:close/>
                  <a:moveTo>
                    <a:pt x="636" y="0"/>
                  </a:moveTo>
                  <a:cubicBezTo>
                    <a:pt x="606" y="0"/>
                    <a:pt x="318" y="4"/>
                    <a:pt x="27" y="241"/>
                  </a:cubicBezTo>
                  <a:cubicBezTo>
                    <a:pt x="6" y="258"/>
                    <a:pt x="1" y="284"/>
                    <a:pt x="10" y="309"/>
                  </a:cubicBezTo>
                  <a:cubicBezTo>
                    <a:pt x="119" y="563"/>
                    <a:pt x="256" y="801"/>
                    <a:pt x="422" y="1022"/>
                  </a:cubicBezTo>
                  <a:cubicBezTo>
                    <a:pt x="433" y="1035"/>
                    <a:pt x="449" y="1044"/>
                    <a:pt x="467" y="1044"/>
                  </a:cubicBezTo>
                  <a:cubicBezTo>
                    <a:pt x="468" y="1044"/>
                    <a:pt x="470" y="1044"/>
                    <a:pt x="472" y="1043"/>
                  </a:cubicBezTo>
                  <a:cubicBezTo>
                    <a:pt x="613" y="1034"/>
                    <a:pt x="750" y="998"/>
                    <a:pt x="878" y="939"/>
                  </a:cubicBezTo>
                  <a:cubicBezTo>
                    <a:pt x="950" y="902"/>
                    <a:pt x="1015" y="853"/>
                    <a:pt x="1065" y="790"/>
                  </a:cubicBezTo>
                  <a:cubicBezTo>
                    <a:pt x="1080" y="771"/>
                    <a:pt x="1082" y="746"/>
                    <a:pt x="1071" y="725"/>
                  </a:cubicBezTo>
                  <a:lnTo>
                    <a:pt x="687" y="31"/>
                  </a:lnTo>
                  <a:cubicBezTo>
                    <a:pt x="678" y="12"/>
                    <a:pt x="659" y="0"/>
                    <a:pt x="638" y="0"/>
                  </a:cubicBezTo>
                  <a:cubicBezTo>
                    <a:pt x="637" y="0"/>
                    <a:pt x="637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8"/>
            <p:cNvSpPr/>
            <p:nvPr/>
          </p:nvSpPr>
          <p:spPr>
            <a:xfrm>
              <a:off x="2412158" y="2655011"/>
              <a:ext cx="46334" cy="23499"/>
            </a:xfrm>
            <a:custGeom>
              <a:avLst/>
              <a:gdLst/>
              <a:ahLst/>
              <a:cxnLst/>
              <a:rect l="l" t="t" r="r" b="b"/>
              <a:pathLst>
                <a:path w="489" h="248" extrusionOk="0">
                  <a:moveTo>
                    <a:pt x="407" y="0"/>
                  </a:moveTo>
                  <a:cubicBezTo>
                    <a:pt x="401" y="0"/>
                    <a:pt x="396" y="1"/>
                    <a:pt x="390" y="2"/>
                  </a:cubicBezTo>
                  <a:cubicBezTo>
                    <a:pt x="272" y="33"/>
                    <a:pt x="160" y="79"/>
                    <a:pt x="53" y="138"/>
                  </a:cubicBezTo>
                  <a:cubicBezTo>
                    <a:pt x="1" y="174"/>
                    <a:pt x="34" y="247"/>
                    <a:pt x="86" y="247"/>
                  </a:cubicBezTo>
                  <a:cubicBezTo>
                    <a:pt x="95" y="247"/>
                    <a:pt x="104" y="245"/>
                    <a:pt x="114" y="241"/>
                  </a:cubicBezTo>
                  <a:cubicBezTo>
                    <a:pt x="209" y="185"/>
                    <a:pt x="312" y="145"/>
                    <a:pt x="419" y="117"/>
                  </a:cubicBezTo>
                  <a:cubicBezTo>
                    <a:pt x="423" y="117"/>
                    <a:pt x="427" y="115"/>
                    <a:pt x="431" y="113"/>
                  </a:cubicBezTo>
                  <a:cubicBezTo>
                    <a:pt x="488" y="83"/>
                    <a:pt x="464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8"/>
            <p:cNvSpPr/>
            <p:nvPr/>
          </p:nvSpPr>
          <p:spPr>
            <a:xfrm>
              <a:off x="2576644" y="2225221"/>
              <a:ext cx="273171" cy="562546"/>
            </a:xfrm>
            <a:custGeom>
              <a:avLst/>
              <a:gdLst/>
              <a:ahLst/>
              <a:cxnLst/>
              <a:rect l="l" t="t" r="r" b="b"/>
              <a:pathLst>
                <a:path w="2883" h="5937" extrusionOk="0">
                  <a:moveTo>
                    <a:pt x="426" y="1"/>
                  </a:moveTo>
                  <a:cubicBezTo>
                    <a:pt x="116" y="1"/>
                    <a:pt x="1" y="320"/>
                    <a:pt x="1" y="320"/>
                  </a:cubicBezTo>
                  <a:cubicBezTo>
                    <a:pt x="2135" y="3730"/>
                    <a:pt x="2501" y="5936"/>
                    <a:pt x="2501" y="5936"/>
                  </a:cubicBezTo>
                  <a:cubicBezTo>
                    <a:pt x="2775" y="5936"/>
                    <a:pt x="2882" y="5473"/>
                    <a:pt x="2882" y="5473"/>
                  </a:cubicBezTo>
                  <a:cubicBezTo>
                    <a:pt x="2373" y="3041"/>
                    <a:pt x="477" y="4"/>
                    <a:pt x="477" y="4"/>
                  </a:cubicBezTo>
                  <a:cubicBezTo>
                    <a:pt x="460" y="2"/>
                    <a:pt x="442" y="1"/>
                    <a:pt x="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8"/>
            <p:cNvSpPr/>
            <p:nvPr/>
          </p:nvSpPr>
          <p:spPr>
            <a:xfrm>
              <a:off x="2696598" y="2456413"/>
              <a:ext cx="91720" cy="110197"/>
            </a:xfrm>
            <a:custGeom>
              <a:avLst/>
              <a:gdLst/>
              <a:ahLst/>
              <a:cxnLst/>
              <a:rect l="l" t="t" r="r" b="b"/>
              <a:pathLst>
                <a:path w="968" h="1163" extrusionOk="0">
                  <a:moveTo>
                    <a:pt x="560" y="127"/>
                  </a:moveTo>
                  <a:cubicBezTo>
                    <a:pt x="676" y="336"/>
                    <a:pt x="771" y="556"/>
                    <a:pt x="842" y="784"/>
                  </a:cubicBezTo>
                  <a:cubicBezTo>
                    <a:pt x="783" y="847"/>
                    <a:pt x="609" y="1017"/>
                    <a:pt x="428" y="1042"/>
                  </a:cubicBezTo>
                  <a:lnTo>
                    <a:pt x="133" y="390"/>
                  </a:lnTo>
                  <a:cubicBezTo>
                    <a:pt x="249" y="266"/>
                    <a:pt x="396" y="174"/>
                    <a:pt x="560" y="127"/>
                  </a:cubicBezTo>
                  <a:close/>
                  <a:moveTo>
                    <a:pt x="589" y="0"/>
                  </a:moveTo>
                  <a:cubicBezTo>
                    <a:pt x="583" y="0"/>
                    <a:pt x="578" y="1"/>
                    <a:pt x="573" y="3"/>
                  </a:cubicBezTo>
                  <a:cubicBezTo>
                    <a:pt x="199" y="96"/>
                    <a:pt x="24" y="338"/>
                    <a:pt x="16" y="348"/>
                  </a:cubicBezTo>
                  <a:cubicBezTo>
                    <a:pt x="5" y="365"/>
                    <a:pt x="1" y="386"/>
                    <a:pt x="11" y="407"/>
                  </a:cubicBezTo>
                  <a:lnTo>
                    <a:pt x="338" y="1128"/>
                  </a:lnTo>
                  <a:cubicBezTo>
                    <a:pt x="348" y="1149"/>
                    <a:pt x="369" y="1162"/>
                    <a:pt x="394" y="1162"/>
                  </a:cubicBezTo>
                  <a:cubicBezTo>
                    <a:pt x="474" y="1158"/>
                    <a:pt x="554" y="1137"/>
                    <a:pt x="625" y="1099"/>
                  </a:cubicBezTo>
                  <a:cubicBezTo>
                    <a:pt x="748" y="1032"/>
                    <a:pt x="859" y="945"/>
                    <a:pt x="951" y="838"/>
                  </a:cubicBezTo>
                  <a:cubicBezTo>
                    <a:pt x="964" y="823"/>
                    <a:pt x="968" y="804"/>
                    <a:pt x="964" y="784"/>
                  </a:cubicBezTo>
                  <a:cubicBezTo>
                    <a:pt x="886" y="521"/>
                    <a:pt x="777" y="268"/>
                    <a:pt x="638" y="29"/>
                  </a:cubicBezTo>
                  <a:cubicBezTo>
                    <a:pt x="627" y="11"/>
                    <a:pt x="608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8"/>
            <p:cNvSpPr/>
            <p:nvPr/>
          </p:nvSpPr>
          <p:spPr>
            <a:xfrm>
              <a:off x="2734024" y="2491566"/>
              <a:ext cx="44060" cy="28426"/>
            </a:xfrm>
            <a:custGeom>
              <a:avLst/>
              <a:gdLst/>
              <a:ahLst/>
              <a:cxnLst/>
              <a:rect l="l" t="t" r="r" b="b"/>
              <a:pathLst>
                <a:path w="465" h="300" extrusionOk="0">
                  <a:moveTo>
                    <a:pt x="380" y="0"/>
                  </a:moveTo>
                  <a:cubicBezTo>
                    <a:pt x="373" y="0"/>
                    <a:pt x="364" y="2"/>
                    <a:pt x="355" y="5"/>
                  </a:cubicBezTo>
                  <a:cubicBezTo>
                    <a:pt x="245" y="55"/>
                    <a:pt x="140" y="118"/>
                    <a:pt x="46" y="194"/>
                  </a:cubicBezTo>
                  <a:cubicBezTo>
                    <a:pt x="1" y="233"/>
                    <a:pt x="34" y="300"/>
                    <a:pt x="83" y="300"/>
                  </a:cubicBezTo>
                  <a:cubicBezTo>
                    <a:pt x="91" y="300"/>
                    <a:pt x="100" y="298"/>
                    <a:pt x="109" y="293"/>
                  </a:cubicBezTo>
                  <a:cubicBezTo>
                    <a:pt x="115" y="291"/>
                    <a:pt x="119" y="288"/>
                    <a:pt x="123" y="286"/>
                  </a:cubicBezTo>
                  <a:cubicBezTo>
                    <a:pt x="207" y="217"/>
                    <a:pt x="302" y="160"/>
                    <a:pt x="401" y="114"/>
                  </a:cubicBezTo>
                  <a:cubicBezTo>
                    <a:pt x="465" y="87"/>
                    <a:pt x="437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8"/>
            <p:cNvSpPr/>
            <p:nvPr/>
          </p:nvSpPr>
          <p:spPr>
            <a:xfrm>
              <a:off x="2250325" y="2498767"/>
              <a:ext cx="261896" cy="377304"/>
            </a:xfrm>
            <a:custGeom>
              <a:avLst/>
              <a:gdLst/>
              <a:ahLst/>
              <a:cxnLst/>
              <a:rect l="l" t="t" r="r" b="b"/>
              <a:pathLst>
                <a:path w="2764" h="3982" extrusionOk="0">
                  <a:moveTo>
                    <a:pt x="38" y="1"/>
                  </a:moveTo>
                  <a:cubicBezTo>
                    <a:pt x="19" y="1"/>
                    <a:pt x="1" y="19"/>
                    <a:pt x="10" y="42"/>
                  </a:cubicBezTo>
                  <a:cubicBezTo>
                    <a:pt x="10" y="42"/>
                    <a:pt x="28" y="82"/>
                    <a:pt x="58" y="151"/>
                  </a:cubicBezTo>
                  <a:cubicBezTo>
                    <a:pt x="64" y="162"/>
                    <a:pt x="75" y="168"/>
                    <a:pt x="86" y="168"/>
                  </a:cubicBezTo>
                  <a:cubicBezTo>
                    <a:pt x="90" y="168"/>
                    <a:pt x="94" y="167"/>
                    <a:pt x="98" y="166"/>
                  </a:cubicBezTo>
                  <a:lnTo>
                    <a:pt x="100" y="164"/>
                  </a:lnTo>
                  <a:cubicBezTo>
                    <a:pt x="113" y="156"/>
                    <a:pt x="119" y="139"/>
                    <a:pt x="113" y="126"/>
                  </a:cubicBezTo>
                  <a:cubicBezTo>
                    <a:pt x="81" y="57"/>
                    <a:pt x="66" y="19"/>
                    <a:pt x="66" y="19"/>
                  </a:cubicBezTo>
                  <a:cubicBezTo>
                    <a:pt x="60" y="6"/>
                    <a:pt x="49" y="1"/>
                    <a:pt x="38" y="1"/>
                  </a:cubicBezTo>
                  <a:close/>
                  <a:moveTo>
                    <a:pt x="153" y="253"/>
                  </a:moveTo>
                  <a:cubicBezTo>
                    <a:pt x="133" y="253"/>
                    <a:pt x="112" y="273"/>
                    <a:pt x="127" y="297"/>
                  </a:cubicBezTo>
                  <a:cubicBezTo>
                    <a:pt x="142" y="332"/>
                    <a:pt x="159" y="366"/>
                    <a:pt x="176" y="404"/>
                  </a:cubicBezTo>
                  <a:cubicBezTo>
                    <a:pt x="182" y="416"/>
                    <a:pt x="193" y="422"/>
                    <a:pt x="204" y="422"/>
                  </a:cubicBezTo>
                  <a:cubicBezTo>
                    <a:pt x="208" y="422"/>
                    <a:pt x="212" y="421"/>
                    <a:pt x="216" y="419"/>
                  </a:cubicBezTo>
                  <a:lnTo>
                    <a:pt x="216" y="418"/>
                  </a:lnTo>
                  <a:cubicBezTo>
                    <a:pt x="230" y="410"/>
                    <a:pt x="235" y="395"/>
                    <a:pt x="230" y="381"/>
                  </a:cubicBezTo>
                  <a:cubicBezTo>
                    <a:pt x="212" y="343"/>
                    <a:pt x="195" y="307"/>
                    <a:pt x="180" y="275"/>
                  </a:cubicBezTo>
                  <a:cubicBezTo>
                    <a:pt x="175" y="259"/>
                    <a:pt x="164" y="253"/>
                    <a:pt x="153" y="253"/>
                  </a:cubicBezTo>
                  <a:close/>
                  <a:moveTo>
                    <a:pt x="272" y="508"/>
                  </a:moveTo>
                  <a:cubicBezTo>
                    <a:pt x="253" y="508"/>
                    <a:pt x="234" y="527"/>
                    <a:pt x="245" y="551"/>
                  </a:cubicBezTo>
                  <a:lnTo>
                    <a:pt x="296" y="658"/>
                  </a:lnTo>
                  <a:cubicBezTo>
                    <a:pt x="302" y="668"/>
                    <a:pt x="313" y="673"/>
                    <a:pt x="324" y="673"/>
                  </a:cubicBezTo>
                  <a:cubicBezTo>
                    <a:pt x="328" y="673"/>
                    <a:pt x="332" y="673"/>
                    <a:pt x="336" y="671"/>
                  </a:cubicBezTo>
                  <a:lnTo>
                    <a:pt x="336" y="669"/>
                  </a:lnTo>
                  <a:cubicBezTo>
                    <a:pt x="350" y="662"/>
                    <a:pt x="356" y="644"/>
                    <a:pt x="350" y="631"/>
                  </a:cubicBezTo>
                  <a:cubicBezTo>
                    <a:pt x="331" y="595"/>
                    <a:pt x="314" y="559"/>
                    <a:pt x="298" y="526"/>
                  </a:cubicBezTo>
                  <a:cubicBezTo>
                    <a:pt x="292" y="514"/>
                    <a:pt x="282" y="508"/>
                    <a:pt x="272" y="508"/>
                  </a:cubicBezTo>
                  <a:close/>
                  <a:moveTo>
                    <a:pt x="395" y="759"/>
                  </a:moveTo>
                  <a:cubicBezTo>
                    <a:pt x="391" y="759"/>
                    <a:pt x="386" y="760"/>
                    <a:pt x="382" y="763"/>
                  </a:cubicBezTo>
                  <a:cubicBezTo>
                    <a:pt x="367" y="770"/>
                    <a:pt x="361" y="787"/>
                    <a:pt x="369" y="803"/>
                  </a:cubicBezTo>
                  <a:lnTo>
                    <a:pt x="380" y="826"/>
                  </a:lnTo>
                  <a:lnTo>
                    <a:pt x="422" y="908"/>
                  </a:lnTo>
                  <a:cubicBezTo>
                    <a:pt x="428" y="917"/>
                    <a:pt x="439" y="923"/>
                    <a:pt x="449" y="923"/>
                  </a:cubicBezTo>
                  <a:cubicBezTo>
                    <a:pt x="453" y="923"/>
                    <a:pt x="457" y="922"/>
                    <a:pt x="460" y="921"/>
                  </a:cubicBezTo>
                  <a:cubicBezTo>
                    <a:pt x="476" y="913"/>
                    <a:pt x="481" y="894"/>
                    <a:pt x="474" y="881"/>
                  </a:cubicBezTo>
                  <a:cubicBezTo>
                    <a:pt x="460" y="852"/>
                    <a:pt x="447" y="826"/>
                    <a:pt x="434" y="799"/>
                  </a:cubicBezTo>
                  <a:lnTo>
                    <a:pt x="420" y="776"/>
                  </a:lnTo>
                  <a:cubicBezTo>
                    <a:pt x="415" y="765"/>
                    <a:pt x="405" y="759"/>
                    <a:pt x="395" y="759"/>
                  </a:cubicBezTo>
                  <a:close/>
                  <a:moveTo>
                    <a:pt x="522" y="1009"/>
                  </a:moveTo>
                  <a:cubicBezTo>
                    <a:pt x="518" y="1009"/>
                    <a:pt x="513" y="1010"/>
                    <a:pt x="508" y="1013"/>
                  </a:cubicBezTo>
                  <a:cubicBezTo>
                    <a:pt x="493" y="1018"/>
                    <a:pt x="487" y="1037"/>
                    <a:pt x="495" y="1051"/>
                  </a:cubicBezTo>
                  <a:cubicBezTo>
                    <a:pt x="514" y="1085"/>
                    <a:pt x="531" y="1121"/>
                    <a:pt x="550" y="1156"/>
                  </a:cubicBezTo>
                  <a:cubicBezTo>
                    <a:pt x="556" y="1165"/>
                    <a:pt x="566" y="1171"/>
                    <a:pt x="578" y="1171"/>
                  </a:cubicBezTo>
                  <a:cubicBezTo>
                    <a:pt x="582" y="1171"/>
                    <a:pt x="586" y="1170"/>
                    <a:pt x="590" y="1169"/>
                  </a:cubicBezTo>
                  <a:cubicBezTo>
                    <a:pt x="603" y="1161"/>
                    <a:pt x="609" y="1142"/>
                    <a:pt x="602" y="1129"/>
                  </a:cubicBezTo>
                  <a:cubicBezTo>
                    <a:pt x="584" y="1093"/>
                    <a:pt x="565" y="1058"/>
                    <a:pt x="548" y="1024"/>
                  </a:cubicBezTo>
                  <a:cubicBezTo>
                    <a:pt x="543" y="1015"/>
                    <a:pt x="533" y="1009"/>
                    <a:pt x="522" y="1009"/>
                  </a:cubicBezTo>
                  <a:close/>
                  <a:moveTo>
                    <a:pt x="653" y="1254"/>
                  </a:moveTo>
                  <a:cubicBezTo>
                    <a:pt x="633" y="1254"/>
                    <a:pt x="613" y="1275"/>
                    <a:pt x="626" y="1299"/>
                  </a:cubicBezTo>
                  <a:cubicBezTo>
                    <a:pt x="645" y="1333"/>
                    <a:pt x="663" y="1367"/>
                    <a:pt x="684" y="1402"/>
                  </a:cubicBezTo>
                  <a:cubicBezTo>
                    <a:pt x="688" y="1412"/>
                    <a:pt x="697" y="1417"/>
                    <a:pt x="708" y="1417"/>
                  </a:cubicBezTo>
                  <a:cubicBezTo>
                    <a:pt x="713" y="1417"/>
                    <a:pt x="717" y="1417"/>
                    <a:pt x="722" y="1415"/>
                  </a:cubicBezTo>
                  <a:lnTo>
                    <a:pt x="722" y="1413"/>
                  </a:lnTo>
                  <a:cubicBezTo>
                    <a:pt x="737" y="1405"/>
                    <a:pt x="743" y="1388"/>
                    <a:pt x="735" y="1375"/>
                  </a:cubicBezTo>
                  <a:cubicBezTo>
                    <a:pt x="716" y="1339"/>
                    <a:pt x="697" y="1304"/>
                    <a:pt x="678" y="1270"/>
                  </a:cubicBezTo>
                  <a:cubicBezTo>
                    <a:pt x="672" y="1259"/>
                    <a:pt x="662" y="1254"/>
                    <a:pt x="653" y="1254"/>
                  </a:cubicBezTo>
                  <a:close/>
                  <a:moveTo>
                    <a:pt x="788" y="1500"/>
                  </a:moveTo>
                  <a:cubicBezTo>
                    <a:pt x="768" y="1500"/>
                    <a:pt x="749" y="1521"/>
                    <a:pt x="762" y="1545"/>
                  </a:cubicBezTo>
                  <a:cubicBezTo>
                    <a:pt x="781" y="1577"/>
                    <a:pt x="800" y="1611"/>
                    <a:pt x="819" y="1646"/>
                  </a:cubicBezTo>
                  <a:cubicBezTo>
                    <a:pt x="824" y="1656"/>
                    <a:pt x="834" y="1661"/>
                    <a:pt x="845" y="1661"/>
                  </a:cubicBezTo>
                  <a:cubicBezTo>
                    <a:pt x="849" y="1661"/>
                    <a:pt x="853" y="1661"/>
                    <a:pt x="857" y="1659"/>
                  </a:cubicBezTo>
                  <a:lnTo>
                    <a:pt x="859" y="1657"/>
                  </a:lnTo>
                  <a:cubicBezTo>
                    <a:pt x="872" y="1649"/>
                    <a:pt x="878" y="1632"/>
                    <a:pt x="870" y="1617"/>
                  </a:cubicBezTo>
                  <a:cubicBezTo>
                    <a:pt x="849" y="1583"/>
                    <a:pt x="830" y="1548"/>
                    <a:pt x="811" y="1516"/>
                  </a:cubicBezTo>
                  <a:cubicBezTo>
                    <a:pt x="806" y="1505"/>
                    <a:pt x="797" y="1500"/>
                    <a:pt x="788" y="1500"/>
                  </a:cubicBezTo>
                  <a:close/>
                  <a:moveTo>
                    <a:pt x="926" y="1743"/>
                  </a:moveTo>
                  <a:cubicBezTo>
                    <a:pt x="906" y="1743"/>
                    <a:pt x="886" y="1763"/>
                    <a:pt x="899" y="1787"/>
                  </a:cubicBezTo>
                  <a:cubicBezTo>
                    <a:pt x="920" y="1821"/>
                    <a:pt x="939" y="1855"/>
                    <a:pt x="960" y="1888"/>
                  </a:cubicBezTo>
                  <a:cubicBezTo>
                    <a:pt x="965" y="1897"/>
                    <a:pt x="975" y="1903"/>
                    <a:pt x="985" y="1903"/>
                  </a:cubicBezTo>
                  <a:cubicBezTo>
                    <a:pt x="990" y="1903"/>
                    <a:pt x="994" y="1902"/>
                    <a:pt x="998" y="1899"/>
                  </a:cubicBezTo>
                  <a:lnTo>
                    <a:pt x="1000" y="1899"/>
                  </a:lnTo>
                  <a:cubicBezTo>
                    <a:pt x="1013" y="1890"/>
                    <a:pt x="1019" y="1873"/>
                    <a:pt x="1010" y="1859"/>
                  </a:cubicBezTo>
                  <a:cubicBezTo>
                    <a:pt x="991" y="1825"/>
                    <a:pt x="970" y="1791"/>
                    <a:pt x="950" y="1758"/>
                  </a:cubicBezTo>
                  <a:cubicBezTo>
                    <a:pt x="944" y="1747"/>
                    <a:pt x="935" y="1743"/>
                    <a:pt x="926" y="1743"/>
                  </a:cubicBezTo>
                  <a:close/>
                  <a:moveTo>
                    <a:pt x="1070" y="1982"/>
                  </a:moveTo>
                  <a:cubicBezTo>
                    <a:pt x="1064" y="1982"/>
                    <a:pt x="1058" y="1983"/>
                    <a:pt x="1053" y="1987"/>
                  </a:cubicBezTo>
                  <a:cubicBezTo>
                    <a:pt x="1038" y="1995"/>
                    <a:pt x="1034" y="2014"/>
                    <a:pt x="1044" y="2027"/>
                  </a:cubicBezTo>
                  <a:cubicBezTo>
                    <a:pt x="1063" y="2059"/>
                    <a:pt x="1084" y="2094"/>
                    <a:pt x="1105" y="2126"/>
                  </a:cubicBezTo>
                  <a:cubicBezTo>
                    <a:pt x="1110" y="2135"/>
                    <a:pt x="1120" y="2141"/>
                    <a:pt x="1130" y="2141"/>
                  </a:cubicBezTo>
                  <a:cubicBezTo>
                    <a:pt x="1135" y="2141"/>
                    <a:pt x="1139" y="2140"/>
                    <a:pt x="1143" y="2138"/>
                  </a:cubicBezTo>
                  <a:lnTo>
                    <a:pt x="1145" y="2136"/>
                  </a:lnTo>
                  <a:cubicBezTo>
                    <a:pt x="1160" y="2128"/>
                    <a:pt x="1164" y="2109"/>
                    <a:pt x="1155" y="2096"/>
                  </a:cubicBezTo>
                  <a:cubicBezTo>
                    <a:pt x="1134" y="2063"/>
                    <a:pt x="1114" y="2029"/>
                    <a:pt x="1093" y="1996"/>
                  </a:cubicBezTo>
                  <a:cubicBezTo>
                    <a:pt x="1089" y="1987"/>
                    <a:pt x="1079" y="1982"/>
                    <a:pt x="1070" y="1982"/>
                  </a:cubicBezTo>
                  <a:close/>
                  <a:moveTo>
                    <a:pt x="1216" y="2218"/>
                  </a:moveTo>
                  <a:cubicBezTo>
                    <a:pt x="1196" y="2218"/>
                    <a:pt x="1176" y="2241"/>
                    <a:pt x="1191" y="2263"/>
                  </a:cubicBezTo>
                  <a:cubicBezTo>
                    <a:pt x="1214" y="2298"/>
                    <a:pt x="1235" y="2330"/>
                    <a:pt x="1256" y="2363"/>
                  </a:cubicBezTo>
                  <a:cubicBezTo>
                    <a:pt x="1261" y="2371"/>
                    <a:pt x="1270" y="2376"/>
                    <a:pt x="1279" y="2376"/>
                  </a:cubicBezTo>
                  <a:cubicBezTo>
                    <a:pt x="1284" y="2376"/>
                    <a:pt x="1289" y="2375"/>
                    <a:pt x="1294" y="2372"/>
                  </a:cubicBezTo>
                  <a:lnTo>
                    <a:pt x="1296" y="2372"/>
                  </a:lnTo>
                  <a:cubicBezTo>
                    <a:pt x="1309" y="2363"/>
                    <a:pt x="1313" y="2344"/>
                    <a:pt x="1305" y="2330"/>
                  </a:cubicBezTo>
                  <a:cubicBezTo>
                    <a:pt x="1282" y="2298"/>
                    <a:pt x="1261" y="2265"/>
                    <a:pt x="1240" y="2233"/>
                  </a:cubicBezTo>
                  <a:cubicBezTo>
                    <a:pt x="1234" y="2223"/>
                    <a:pt x="1225" y="2218"/>
                    <a:pt x="1216" y="2218"/>
                  </a:cubicBezTo>
                  <a:close/>
                  <a:moveTo>
                    <a:pt x="1372" y="2456"/>
                  </a:moveTo>
                  <a:cubicBezTo>
                    <a:pt x="1352" y="2456"/>
                    <a:pt x="1334" y="2476"/>
                    <a:pt x="1345" y="2498"/>
                  </a:cubicBezTo>
                  <a:cubicBezTo>
                    <a:pt x="1366" y="2530"/>
                    <a:pt x="1389" y="2563"/>
                    <a:pt x="1412" y="2595"/>
                  </a:cubicBezTo>
                  <a:cubicBezTo>
                    <a:pt x="1417" y="2603"/>
                    <a:pt x="1427" y="2607"/>
                    <a:pt x="1436" y="2607"/>
                  </a:cubicBezTo>
                  <a:cubicBezTo>
                    <a:pt x="1441" y="2607"/>
                    <a:pt x="1445" y="2607"/>
                    <a:pt x="1448" y="2605"/>
                  </a:cubicBezTo>
                  <a:lnTo>
                    <a:pt x="1450" y="2605"/>
                  </a:lnTo>
                  <a:cubicBezTo>
                    <a:pt x="1450" y="2603"/>
                    <a:pt x="1450" y="2603"/>
                    <a:pt x="1452" y="2603"/>
                  </a:cubicBezTo>
                  <a:cubicBezTo>
                    <a:pt x="1465" y="2593"/>
                    <a:pt x="1467" y="2576"/>
                    <a:pt x="1460" y="2563"/>
                  </a:cubicBezTo>
                  <a:cubicBezTo>
                    <a:pt x="1437" y="2530"/>
                    <a:pt x="1414" y="2498"/>
                    <a:pt x="1393" y="2466"/>
                  </a:cubicBezTo>
                  <a:cubicBezTo>
                    <a:pt x="1387" y="2459"/>
                    <a:pt x="1379" y="2456"/>
                    <a:pt x="1372" y="2456"/>
                  </a:cubicBezTo>
                  <a:close/>
                  <a:moveTo>
                    <a:pt x="1530" y="2681"/>
                  </a:moveTo>
                  <a:cubicBezTo>
                    <a:pt x="1509" y="2681"/>
                    <a:pt x="1489" y="2706"/>
                    <a:pt x="1505" y="2729"/>
                  </a:cubicBezTo>
                  <a:cubicBezTo>
                    <a:pt x="1528" y="2761"/>
                    <a:pt x="1551" y="2792"/>
                    <a:pt x="1574" y="2824"/>
                  </a:cubicBezTo>
                  <a:cubicBezTo>
                    <a:pt x="1580" y="2831"/>
                    <a:pt x="1589" y="2836"/>
                    <a:pt x="1597" y="2836"/>
                  </a:cubicBezTo>
                  <a:cubicBezTo>
                    <a:pt x="1602" y="2836"/>
                    <a:pt x="1606" y="2834"/>
                    <a:pt x="1610" y="2832"/>
                  </a:cubicBezTo>
                  <a:lnTo>
                    <a:pt x="1612" y="2832"/>
                  </a:lnTo>
                  <a:cubicBezTo>
                    <a:pt x="1614" y="2832"/>
                    <a:pt x="1614" y="2832"/>
                    <a:pt x="1616" y="2830"/>
                  </a:cubicBezTo>
                  <a:cubicBezTo>
                    <a:pt x="1629" y="2820"/>
                    <a:pt x="1631" y="2803"/>
                    <a:pt x="1622" y="2790"/>
                  </a:cubicBezTo>
                  <a:cubicBezTo>
                    <a:pt x="1599" y="2757"/>
                    <a:pt x="1576" y="2725"/>
                    <a:pt x="1553" y="2694"/>
                  </a:cubicBezTo>
                  <a:cubicBezTo>
                    <a:pt x="1547" y="2685"/>
                    <a:pt x="1538" y="2681"/>
                    <a:pt x="1530" y="2681"/>
                  </a:cubicBezTo>
                  <a:close/>
                  <a:moveTo>
                    <a:pt x="1697" y="2905"/>
                  </a:moveTo>
                  <a:cubicBezTo>
                    <a:pt x="1675" y="2905"/>
                    <a:pt x="1655" y="2930"/>
                    <a:pt x="1673" y="2954"/>
                  </a:cubicBezTo>
                  <a:cubicBezTo>
                    <a:pt x="1696" y="2984"/>
                    <a:pt x="1721" y="3017"/>
                    <a:pt x="1744" y="3047"/>
                  </a:cubicBezTo>
                  <a:cubicBezTo>
                    <a:pt x="1750" y="3054"/>
                    <a:pt x="1759" y="3058"/>
                    <a:pt x="1768" y="3058"/>
                  </a:cubicBezTo>
                  <a:cubicBezTo>
                    <a:pt x="1772" y="3058"/>
                    <a:pt x="1776" y="3057"/>
                    <a:pt x="1780" y="3055"/>
                  </a:cubicBezTo>
                  <a:lnTo>
                    <a:pt x="1788" y="3051"/>
                  </a:lnTo>
                  <a:cubicBezTo>
                    <a:pt x="1799" y="3041"/>
                    <a:pt x="1803" y="3022"/>
                    <a:pt x="1791" y="3011"/>
                  </a:cubicBezTo>
                  <a:cubicBezTo>
                    <a:pt x="1769" y="2980"/>
                    <a:pt x="1744" y="2950"/>
                    <a:pt x="1721" y="2918"/>
                  </a:cubicBezTo>
                  <a:cubicBezTo>
                    <a:pt x="1714" y="2909"/>
                    <a:pt x="1705" y="2905"/>
                    <a:pt x="1697" y="2905"/>
                  </a:cubicBezTo>
                  <a:close/>
                  <a:moveTo>
                    <a:pt x="1870" y="3124"/>
                  </a:moveTo>
                  <a:cubicBezTo>
                    <a:pt x="1863" y="3124"/>
                    <a:pt x="1856" y="3126"/>
                    <a:pt x="1851" y="3131"/>
                  </a:cubicBezTo>
                  <a:cubicBezTo>
                    <a:pt x="1837" y="3141"/>
                    <a:pt x="1837" y="3160"/>
                    <a:pt x="1847" y="3171"/>
                  </a:cubicBezTo>
                  <a:cubicBezTo>
                    <a:pt x="1872" y="3202"/>
                    <a:pt x="1898" y="3232"/>
                    <a:pt x="1923" y="3263"/>
                  </a:cubicBezTo>
                  <a:cubicBezTo>
                    <a:pt x="1929" y="3269"/>
                    <a:pt x="1937" y="3272"/>
                    <a:pt x="1945" y="3272"/>
                  </a:cubicBezTo>
                  <a:cubicBezTo>
                    <a:pt x="1949" y="3272"/>
                    <a:pt x="1954" y="3271"/>
                    <a:pt x="1959" y="3268"/>
                  </a:cubicBezTo>
                  <a:lnTo>
                    <a:pt x="1959" y="3270"/>
                  </a:lnTo>
                  <a:cubicBezTo>
                    <a:pt x="1961" y="3268"/>
                    <a:pt x="1963" y="3267"/>
                    <a:pt x="1965" y="3265"/>
                  </a:cubicBezTo>
                  <a:cubicBezTo>
                    <a:pt x="1976" y="3255"/>
                    <a:pt x="1978" y="3236"/>
                    <a:pt x="1967" y="3225"/>
                  </a:cubicBezTo>
                  <a:cubicBezTo>
                    <a:pt x="1942" y="3194"/>
                    <a:pt x="1917" y="3165"/>
                    <a:pt x="1893" y="3135"/>
                  </a:cubicBezTo>
                  <a:cubicBezTo>
                    <a:pt x="1886" y="3127"/>
                    <a:pt x="1878" y="3124"/>
                    <a:pt x="1870" y="3124"/>
                  </a:cubicBezTo>
                  <a:close/>
                  <a:moveTo>
                    <a:pt x="2052" y="3333"/>
                  </a:moveTo>
                  <a:cubicBezTo>
                    <a:pt x="2030" y="3333"/>
                    <a:pt x="2009" y="3362"/>
                    <a:pt x="2032" y="3383"/>
                  </a:cubicBezTo>
                  <a:cubicBezTo>
                    <a:pt x="2058" y="3413"/>
                    <a:pt x="2085" y="3442"/>
                    <a:pt x="2112" y="3471"/>
                  </a:cubicBezTo>
                  <a:cubicBezTo>
                    <a:pt x="2118" y="3477"/>
                    <a:pt x="2125" y="3479"/>
                    <a:pt x="2133" y="3479"/>
                  </a:cubicBezTo>
                  <a:cubicBezTo>
                    <a:pt x="2137" y="3479"/>
                    <a:pt x="2142" y="3478"/>
                    <a:pt x="2146" y="3476"/>
                  </a:cubicBezTo>
                  <a:lnTo>
                    <a:pt x="2148" y="3476"/>
                  </a:lnTo>
                  <a:cubicBezTo>
                    <a:pt x="2150" y="3474"/>
                    <a:pt x="2152" y="3472"/>
                    <a:pt x="2154" y="3471"/>
                  </a:cubicBezTo>
                  <a:cubicBezTo>
                    <a:pt x="2165" y="3459"/>
                    <a:pt x="2165" y="3440"/>
                    <a:pt x="2154" y="3429"/>
                  </a:cubicBezTo>
                  <a:cubicBezTo>
                    <a:pt x="2127" y="3402"/>
                    <a:pt x="2100" y="3373"/>
                    <a:pt x="2074" y="3345"/>
                  </a:cubicBezTo>
                  <a:cubicBezTo>
                    <a:pt x="2067" y="3336"/>
                    <a:pt x="2059" y="3333"/>
                    <a:pt x="2052" y="3333"/>
                  </a:cubicBezTo>
                  <a:close/>
                  <a:moveTo>
                    <a:pt x="2246" y="3533"/>
                  </a:moveTo>
                  <a:cubicBezTo>
                    <a:pt x="2222" y="3533"/>
                    <a:pt x="2201" y="3565"/>
                    <a:pt x="2226" y="3585"/>
                  </a:cubicBezTo>
                  <a:cubicBezTo>
                    <a:pt x="2255" y="3614"/>
                    <a:pt x="2283" y="3640"/>
                    <a:pt x="2312" y="3667"/>
                  </a:cubicBezTo>
                  <a:cubicBezTo>
                    <a:pt x="2318" y="3672"/>
                    <a:pt x="2325" y="3674"/>
                    <a:pt x="2332" y="3674"/>
                  </a:cubicBezTo>
                  <a:cubicBezTo>
                    <a:pt x="2337" y="3674"/>
                    <a:pt x="2342" y="3673"/>
                    <a:pt x="2346" y="3671"/>
                  </a:cubicBezTo>
                  <a:cubicBezTo>
                    <a:pt x="2350" y="3669"/>
                    <a:pt x="2352" y="3667"/>
                    <a:pt x="2354" y="3665"/>
                  </a:cubicBezTo>
                  <a:cubicBezTo>
                    <a:pt x="2365" y="3652"/>
                    <a:pt x="2364" y="3635"/>
                    <a:pt x="2352" y="3623"/>
                  </a:cubicBezTo>
                  <a:cubicBezTo>
                    <a:pt x="2323" y="3598"/>
                    <a:pt x="2295" y="3572"/>
                    <a:pt x="2268" y="3543"/>
                  </a:cubicBezTo>
                  <a:cubicBezTo>
                    <a:pt x="2261" y="3536"/>
                    <a:pt x="2254" y="3533"/>
                    <a:pt x="2246" y="3533"/>
                  </a:cubicBezTo>
                  <a:close/>
                  <a:moveTo>
                    <a:pt x="2457" y="3722"/>
                  </a:moveTo>
                  <a:cubicBezTo>
                    <a:pt x="2433" y="3722"/>
                    <a:pt x="2414" y="3754"/>
                    <a:pt x="2436" y="3774"/>
                  </a:cubicBezTo>
                  <a:cubicBezTo>
                    <a:pt x="2468" y="3800"/>
                    <a:pt x="2499" y="3823"/>
                    <a:pt x="2529" y="3848"/>
                  </a:cubicBezTo>
                  <a:cubicBezTo>
                    <a:pt x="2535" y="3851"/>
                    <a:pt x="2541" y="3853"/>
                    <a:pt x="2547" y="3853"/>
                  </a:cubicBezTo>
                  <a:cubicBezTo>
                    <a:pt x="2552" y="3853"/>
                    <a:pt x="2556" y="3852"/>
                    <a:pt x="2560" y="3850"/>
                  </a:cubicBezTo>
                  <a:cubicBezTo>
                    <a:pt x="2564" y="3848"/>
                    <a:pt x="2568" y="3844"/>
                    <a:pt x="2571" y="3840"/>
                  </a:cubicBezTo>
                  <a:cubicBezTo>
                    <a:pt x="2581" y="3829"/>
                    <a:pt x="2577" y="3810"/>
                    <a:pt x="2566" y="3800"/>
                  </a:cubicBezTo>
                  <a:cubicBezTo>
                    <a:pt x="2535" y="3778"/>
                    <a:pt x="2505" y="3753"/>
                    <a:pt x="2474" y="3728"/>
                  </a:cubicBezTo>
                  <a:cubicBezTo>
                    <a:pt x="2468" y="3724"/>
                    <a:pt x="2462" y="3722"/>
                    <a:pt x="2457" y="3722"/>
                  </a:cubicBezTo>
                  <a:close/>
                  <a:moveTo>
                    <a:pt x="2679" y="3889"/>
                  </a:moveTo>
                  <a:cubicBezTo>
                    <a:pt x="2669" y="3889"/>
                    <a:pt x="2659" y="3893"/>
                    <a:pt x="2653" y="3902"/>
                  </a:cubicBezTo>
                  <a:cubicBezTo>
                    <a:pt x="2646" y="3915"/>
                    <a:pt x="2650" y="3934"/>
                    <a:pt x="2663" y="3943"/>
                  </a:cubicBezTo>
                  <a:cubicBezTo>
                    <a:pt x="2680" y="3955"/>
                    <a:pt x="2697" y="3966"/>
                    <a:pt x="2714" y="3978"/>
                  </a:cubicBezTo>
                  <a:cubicBezTo>
                    <a:pt x="2720" y="3980"/>
                    <a:pt x="2725" y="3981"/>
                    <a:pt x="2731" y="3981"/>
                  </a:cubicBezTo>
                  <a:cubicBezTo>
                    <a:pt x="2736" y="3981"/>
                    <a:pt x="2741" y="3980"/>
                    <a:pt x="2745" y="3978"/>
                  </a:cubicBezTo>
                  <a:cubicBezTo>
                    <a:pt x="2749" y="3976"/>
                    <a:pt x="2753" y="3972"/>
                    <a:pt x="2756" y="3968"/>
                  </a:cubicBezTo>
                  <a:cubicBezTo>
                    <a:pt x="2764" y="3955"/>
                    <a:pt x="2760" y="3936"/>
                    <a:pt x="2747" y="3926"/>
                  </a:cubicBezTo>
                  <a:cubicBezTo>
                    <a:pt x="2730" y="3917"/>
                    <a:pt x="2712" y="3905"/>
                    <a:pt x="2695" y="3894"/>
                  </a:cubicBezTo>
                  <a:cubicBezTo>
                    <a:pt x="2690" y="3890"/>
                    <a:pt x="2684" y="3889"/>
                    <a:pt x="2679" y="3889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8"/>
            <p:cNvSpPr/>
            <p:nvPr/>
          </p:nvSpPr>
          <p:spPr>
            <a:xfrm>
              <a:off x="2721896" y="2254309"/>
              <a:ext cx="156057" cy="436525"/>
            </a:xfrm>
            <a:custGeom>
              <a:avLst/>
              <a:gdLst/>
              <a:ahLst/>
              <a:cxnLst/>
              <a:rect l="l" t="t" r="r" b="b"/>
              <a:pathLst>
                <a:path w="1647" h="4607" extrusionOk="0">
                  <a:moveTo>
                    <a:pt x="34" y="0"/>
                  </a:moveTo>
                  <a:cubicBezTo>
                    <a:pt x="30" y="0"/>
                    <a:pt x="25" y="1"/>
                    <a:pt x="20" y="4"/>
                  </a:cubicBezTo>
                  <a:cubicBezTo>
                    <a:pt x="7" y="13"/>
                    <a:pt x="1" y="30"/>
                    <a:pt x="10" y="44"/>
                  </a:cubicBezTo>
                  <a:cubicBezTo>
                    <a:pt x="10" y="46"/>
                    <a:pt x="31" y="82"/>
                    <a:pt x="68" y="147"/>
                  </a:cubicBezTo>
                  <a:cubicBezTo>
                    <a:pt x="73" y="156"/>
                    <a:pt x="83" y="162"/>
                    <a:pt x="93" y="162"/>
                  </a:cubicBezTo>
                  <a:cubicBezTo>
                    <a:pt x="97" y="162"/>
                    <a:pt x="102" y="160"/>
                    <a:pt x="106" y="158"/>
                  </a:cubicBezTo>
                  <a:lnTo>
                    <a:pt x="108" y="158"/>
                  </a:lnTo>
                  <a:cubicBezTo>
                    <a:pt x="121" y="150"/>
                    <a:pt x="127" y="131"/>
                    <a:pt x="119" y="118"/>
                  </a:cubicBezTo>
                  <a:cubicBezTo>
                    <a:pt x="83" y="51"/>
                    <a:pt x="60" y="15"/>
                    <a:pt x="60" y="15"/>
                  </a:cubicBezTo>
                  <a:cubicBezTo>
                    <a:pt x="55" y="6"/>
                    <a:pt x="45" y="0"/>
                    <a:pt x="34" y="0"/>
                  </a:cubicBezTo>
                  <a:close/>
                  <a:moveTo>
                    <a:pt x="172" y="242"/>
                  </a:moveTo>
                  <a:cubicBezTo>
                    <a:pt x="152" y="242"/>
                    <a:pt x="132" y="263"/>
                    <a:pt x="146" y="288"/>
                  </a:cubicBezTo>
                  <a:cubicBezTo>
                    <a:pt x="163" y="320"/>
                    <a:pt x="182" y="355"/>
                    <a:pt x="201" y="391"/>
                  </a:cubicBezTo>
                  <a:cubicBezTo>
                    <a:pt x="207" y="402"/>
                    <a:pt x="217" y="407"/>
                    <a:pt x="228" y="407"/>
                  </a:cubicBezTo>
                  <a:cubicBezTo>
                    <a:pt x="232" y="407"/>
                    <a:pt x="237" y="406"/>
                    <a:pt x="241" y="404"/>
                  </a:cubicBezTo>
                  <a:lnTo>
                    <a:pt x="241" y="402"/>
                  </a:lnTo>
                  <a:cubicBezTo>
                    <a:pt x="255" y="395"/>
                    <a:pt x="260" y="377"/>
                    <a:pt x="253" y="364"/>
                  </a:cubicBezTo>
                  <a:cubicBezTo>
                    <a:pt x="234" y="326"/>
                    <a:pt x="215" y="292"/>
                    <a:pt x="197" y="259"/>
                  </a:cubicBezTo>
                  <a:cubicBezTo>
                    <a:pt x="192" y="247"/>
                    <a:pt x="182" y="242"/>
                    <a:pt x="172" y="242"/>
                  </a:cubicBezTo>
                  <a:close/>
                  <a:moveTo>
                    <a:pt x="303" y="490"/>
                  </a:moveTo>
                  <a:cubicBezTo>
                    <a:pt x="298" y="490"/>
                    <a:pt x="293" y="491"/>
                    <a:pt x="289" y="494"/>
                  </a:cubicBezTo>
                  <a:cubicBezTo>
                    <a:pt x="276" y="501"/>
                    <a:pt x="270" y="519"/>
                    <a:pt x="277" y="534"/>
                  </a:cubicBezTo>
                  <a:cubicBezTo>
                    <a:pt x="295" y="566"/>
                    <a:pt x="312" y="602"/>
                    <a:pt x="331" y="639"/>
                  </a:cubicBezTo>
                  <a:cubicBezTo>
                    <a:pt x="336" y="648"/>
                    <a:pt x="346" y="654"/>
                    <a:pt x="357" y="654"/>
                  </a:cubicBezTo>
                  <a:cubicBezTo>
                    <a:pt x="361" y="654"/>
                    <a:pt x="366" y="652"/>
                    <a:pt x="371" y="650"/>
                  </a:cubicBezTo>
                  <a:cubicBezTo>
                    <a:pt x="384" y="642"/>
                    <a:pt x="390" y="625"/>
                    <a:pt x="382" y="612"/>
                  </a:cubicBezTo>
                  <a:lnTo>
                    <a:pt x="329" y="507"/>
                  </a:lnTo>
                  <a:cubicBezTo>
                    <a:pt x="324" y="496"/>
                    <a:pt x="314" y="490"/>
                    <a:pt x="303" y="490"/>
                  </a:cubicBezTo>
                  <a:close/>
                  <a:moveTo>
                    <a:pt x="432" y="738"/>
                  </a:moveTo>
                  <a:cubicBezTo>
                    <a:pt x="427" y="738"/>
                    <a:pt x="423" y="739"/>
                    <a:pt x="419" y="742"/>
                  </a:cubicBezTo>
                  <a:cubicBezTo>
                    <a:pt x="403" y="749"/>
                    <a:pt x="398" y="766"/>
                    <a:pt x="405" y="782"/>
                  </a:cubicBezTo>
                  <a:lnTo>
                    <a:pt x="434" y="837"/>
                  </a:lnTo>
                  <a:lnTo>
                    <a:pt x="457" y="887"/>
                  </a:lnTo>
                  <a:cubicBezTo>
                    <a:pt x="462" y="896"/>
                    <a:pt x="473" y="902"/>
                    <a:pt x="485" y="902"/>
                  </a:cubicBezTo>
                  <a:cubicBezTo>
                    <a:pt x="489" y="902"/>
                    <a:pt x="493" y="901"/>
                    <a:pt x="497" y="900"/>
                  </a:cubicBezTo>
                  <a:cubicBezTo>
                    <a:pt x="512" y="892"/>
                    <a:pt x="518" y="875"/>
                    <a:pt x="510" y="860"/>
                  </a:cubicBezTo>
                  <a:cubicBezTo>
                    <a:pt x="502" y="845"/>
                    <a:pt x="495" y="827"/>
                    <a:pt x="485" y="810"/>
                  </a:cubicBezTo>
                  <a:lnTo>
                    <a:pt x="459" y="755"/>
                  </a:lnTo>
                  <a:cubicBezTo>
                    <a:pt x="453" y="744"/>
                    <a:pt x="442" y="738"/>
                    <a:pt x="432" y="738"/>
                  </a:cubicBezTo>
                  <a:close/>
                  <a:moveTo>
                    <a:pt x="555" y="989"/>
                  </a:moveTo>
                  <a:cubicBezTo>
                    <a:pt x="551" y="989"/>
                    <a:pt x="546" y="990"/>
                    <a:pt x="543" y="991"/>
                  </a:cubicBezTo>
                  <a:cubicBezTo>
                    <a:pt x="527" y="999"/>
                    <a:pt x="522" y="1016"/>
                    <a:pt x="529" y="1031"/>
                  </a:cubicBezTo>
                  <a:cubicBezTo>
                    <a:pt x="546" y="1066"/>
                    <a:pt x="563" y="1100"/>
                    <a:pt x="581" y="1136"/>
                  </a:cubicBezTo>
                  <a:cubicBezTo>
                    <a:pt x="586" y="1147"/>
                    <a:pt x="596" y="1153"/>
                    <a:pt x="607" y="1153"/>
                  </a:cubicBezTo>
                  <a:cubicBezTo>
                    <a:pt x="611" y="1153"/>
                    <a:pt x="616" y="1152"/>
                    <a:pt x="621" y="1150"/>
                  </a:cubicBezTo>
                  <a:cubicBezTo>
                    <a:pt x="634" y="1142"/>
                    <a:pt x="640" y="1125"/>
                    <a:pt x="632" y="1112"/>
                  </a:cubicBezTo>
                  <a:lnTo>
                    <a:pt x="583" y="1005"/>
                  </a:lnTo>
                  <a:cubicBezTo>
                    <a:pt x="577" y="995"/>
                    <a:pt x="566" y="989"/>
                    <a:pt x="555" y="989"/>
                  </a:cubicBezTo>
                  <a:close/>
                  <a:moveTo>
                    <a:pt x="679" y="1244"/>
                  </a:moveTo>
                  <a:cubicBezTo>
                    <a:pt x="661" y="1244"/>
                    <a:pt x="644" y="1260"/>
                    <a:pt x="651" y="1281"/>
                  </a:cubicBezTo>
                  <a:cubicBezTo>
                    <a:pt x="666" y="1318"/>
                    <a:pt x="684" y="1352"/>
                    <a:pt x="701" y="1388"/>
                  </a:cubicBezTo>
                  <a:cubicBezTo>
                    <a:pt x="705" y="1399"/>
                    <a:pt x="716" y="1406"/>
                    <a:pt x="727" y="1406"/>
                  </a:cubicBezTo>
                  <a:cubicBezTo>
                    <a:pt x="731" y="1406"/>
                    <a:pt x="735" y="1405"/>
                    <a:pt x="739" y="1403"/>
                  </a:cubicBezTo>
                  <a:cubicBezTo>
                    <a:pt x="752" y="1396"/>
                    <a:pt x="760" y="1379"/>
                    <a:pt x="754" y="1365"/>
                  </a:cubicBezTo>
                  <a:lnTo>
                    <a:pt x="703" y="1258"/>
                  </a:lnTo>
                  <a:cubicBezTo>
                    <a:pt x="697" y="1248"/>
                    <a:pt x="688" y="1244"/>
                    <a:pt x="679" y="1244"/>
                  </a:cubicBezTo>
                  <a:close/>
                  <a:moveTo>
                    <a:pt x="793" y="1494"/>
                  </a:moveTo>
                  <a:cubicBezTo>
                    <a:pt x="789" y="1494"/>
                    <a:pt x="785" y="1495"/>
                    <a:pt x="781" y="1497"/>
                  </a:cubicBezTo>
                  <a:cubicBezTo>
                    <a:pt x="766" y="1502"/>
                    <a:pt x="760" y="1520"/>
                    <a:pt x="768" y="1535"/>
                  </a:cubicBezTo>
                  <a:cubicBezTo>
                    <a:pt x="783" y="1571"/>
                    <a:pt x="798" y="1605"/>
                    <a:pt x="815" y="1642"/>
                  </a:cubicBezTo>
                  <a:cubicBezTo>
                    <a:pt x="819" y="1653"/>
                    <a:pt x="830" y="1660"/>
                    <a:pt x="841" y="1660"/>
                  </a:cubicBezTo>
                  <a:cubicBezTo>
                    <a:pt x="845" y="1660"/>
                    <a:pt x="849" y="1659"/>
                    <a:pt x="853" y="1657"/>
                  </a:cubicBezTo>
                  <a:lnTo>
                    <a:pt x="855" y="1657"/>
                  </a:lnTo>
                  <a:cubicBezTo>
                    <a:pt x="869" y="1649"/>
                    <a:pt x="874" y="1632"/>
                    <a:pt x="869" y="1619"/>
                  </a:cubicBezTo>
                  <a:lnTo>
                    <a:pt x="821" y="1512"/>
                  </a:lnTo>
                  <a:cubicBezTo>
                    <a:pt x="815" y="1501"/>
                    <a:pt x="805" y="1494"/>
                    <a:pt x="793" y="1494"/>
                  </a:cubicBezTo>
                  <a:close/>
                  <a:moveTo>
                    <a:pt x="906" y="1749"/>
                  </a:moveTo>
                  <a:cubicBezTo>
                    <a:pt x="887" y="1749"/>
                    <a:pt x="868" y="1767"/>
                    <a:pt x="878" y="1790"/>
                  </a:cubicBezTo>
                  <a:cubicBezTo>
                    <a:pt x="893" y="1827"/>
                    <a:pt x="909" y="1863"/>
                    <a:pt x="924" y="1899"/>
                  </a:cubicBezTo>
                  <a:cubicBezTo>
                    <a:pt x="928" y="1910"/>
                    <a:pt x="939" y="1917"/>
                    <a:pt x="950" y="1917"/>
                  </a:cubicBezTo>
                  <a:cubicBezTo>
                    <a:pt x="954" y="1917"/>
                    <a:pt x="958" y="1916"/>
                    <a:pt x="962" y="1914"/>
                  </a:cubicBezTo>
                  <a:lnTo>
                    <a:pt x="966" y="1914"/>
                  </a:lnTo>
                  <a:cubicBezTo>
                    <a:pt x="979" y="1907"/>
                    <a:pt x="985" y="1890"/>
                    <a:pt x="977" y="1876"/>
                  </a:cubicBezTo>
                  <a:cubicBezTo>
                    <a:pt x="962" y="1838"/>
                    <a:pt x="947" y="1804"/>
                    <a:pt x="932" y="1768"/>
                  </a:cubicBezTo>
                  <a:cubicBezTo>
                    <a:pt x="926" y="1755"/>
                    <a:pt x="916" y="1749"/>
                    <a:pt x="906" y="1749"/>
                  </a:cubicBezTo>
                  <a:close/>
                  <a:moveTo>
                    <a:pt x="1013" y="2008"/>
                  </a:moveTo>
                  <a:cubicBezTo>
                    <a:pt x="995" y="2008"/>
                    <a:pt x="976" y="2025"/>
                    <a:pt x="985" y="2048"/>
                  </a:cubicBezTo>
                  <a:cubicBezTo>
                    <a:pt x="1000" y="2084"/>
                    <a:pt x="1015" y="2120"/>
                    <a:pt x="1031" y="2158"/>
                  </a:cubicBezTo>
                  <a:cubicBezTo>
                    <a:pt x="1035" y="2169"/>
                    <a:pt x="1046" y="2176"/>
                    <a:pt x="1057" y="2176"/>
                  </a:cubicBezTo>
                  <a:cubicBezTo>
                    <a:pt x="1061" y="2176"/>
                    <a:pt x="1064" y="2175"/>
                    <a:pt x="1067" y="2174"/>
                  </a:cubicBezTo>
                  <a:lnTo>
                    <a:pt x="1071" y="2174"/>
                  </a:lnTo>
                  <a:lnTo>
                    <a:pt x="1071" y="2172"/>
                  </a:lnTo>
                  <a:cubicBezTo>
                    <a:pt x="1084" y="2164"/>
                    <a:pt x="1090" y="2149"/>
                    <a:pt x="1084" y="2136"/>
                  </a:cubicBezTo>
                  <a:cubicBezTo>
                    <a:pt x="1069" y="2099"/>
                    <a:pt x="1055" y="2063"/>
                    <a:pt x="1040" y="2027"/>
                  </a:cubicBezTo>
                  <a:cubicBezTo>
                    <a:pt x="1035" y="2014"/>
                    <a:pt x="1024" y="2008"/>
                    <a:pt x="1013" y="2008"/>
                  </a:cubicBezTo>
                  <a:close/>
                  <a:moveTo>
                    <a:pt x="1117" y="2267"/>
                  </a:moveTo>
                  <a:cubicBezTo>
                    <a:pt x="1099" y="2267"/>
                    <a:pt x="1079" y="2284"/>
                    <a:pt x="1088" y="2307"/>
                  </a:cubicBezTo>
                  <a:cubicBezTo>
                    <a:pt x="1103" y="2343"/>
                    <a:pt x="1116" y="2380"/>
                    <a:pt x="1130" y="2418"/>
                  </a:cubicBezTo>
                  <a:cubicBezTo>
                    <a:pt x="1134" y="2428"/>
                    <a:pt x="1146" y="2437"/>
                    <a:pt x="1159" y="2437"/>
                  </a:cubicBezTo>
                  <a:cubicBezTo>
                    <a:pt x="1162" y="2437"/>
                    <a:pt x="1165" y="2436"/>
                    <a:pt x="1168" y="2435"/>
                  </a:cubicBezTo>
                  <a:lnTo>
                    <a:pt x="1172" y="2433"/>
                  </a:lnTo>
                  <a:cubicBezTo>
                    <a:pt x="1185" y="2425"/>
                    <a:pt x="1191" y="2410"/>
                    <a:pt x="1185" y="2397"/>
                  </a:cubicBezTo>
                  <a:cubicBezTo>
                    <a:pt x="1172" y="2361"/>
                    <a:pt x="1157" y="2322"/>
                    <a:pt x="1143" y="2286"/>
                  </a:cubicBezTo>
                  <a:cubicBezTo>
                    <a:pt x="1138" y="2273"/>
                    <a:pt x="1128" y="2267"/>
                    <a:pt x="1117" y="2267"/>
                  </a:cubicBezTo>
                  <a:close/>
                  <a:moveTo>
                    <a:pt x="1216" y="2528"/>
                  </a:moveTo>
                  <a:cubicBezTo>
                    <a:pt x="1197" y="2528"/>
                    <a:pt x="1179" y="2545"/>
                    <a:pt x="1187" y="2568"/>
                  </a:cubicBezTo>
                  <a:cubicBezTo>
                    <a:pt x="1200" y="2605"/>
                    <a:pt x="1212" y="2641"/>
                    <a:pt x="1225" y="2679"/>
                  </a:cubicBezTo>
                  <a:cubicBezTo>
                    <a:pt x="1230" y="2691"/>
                    <a:pt x="1241" y="2698"/>
                    <a:pt x="1253" y="2698"/>
                  </a:cubicBezTo>
                  <a:cubicBezTo>
                    <a:pt x="1256" y="2698"/>
                    <a:pt x="1260" y="2698"/>
                    <a:pt x="1263" y="2696"/>
                  </a:cubicBezTo>
                  <a:cubicBezTo>
                    <a:pt x="1263" y="2696"/>
                    <a:pt x="1265" y="2696"/>
                    <a:pt x="1267" y="2694"/>
                  </a:cubicBezTo>
                  <a:cubicBezTo>
                    <a:pt x="1280" y="2689"/>
                    <a:pt x="1286" y="2673"/>
                    <a:pt x="1280" y="2660"/>
                  </a:cubicBezTo>
                  <a:cubicBezTo>
                    <a:pt x="1267" y="2622"/>
                    <a:pt x="1254" y="2586"/>
                    <a:pt x="1242" y="2547"/>
                  </a:cubicBezTo>
                  <a:cubicBezTo>
                    <a:pt x="1237" y="2534"/>
                    <a:pt x="1227" y="2528"/>
                    <a:pt x="1216" y="2528"/>
                  </a:cubicBezTo>
                  <a:close/>
                  <a:moveTo>
                    <a:pt x="1306" y="2793"/>
                  </a:moveTo>
                  <a:cubicBezTo>
                    <a:pt x="1288" y="2793"/>
                    <a:pt x="1270" y="2808"/>
                    <a:pt x="1277" y="2832"/>
                  </a:cubicBezTo>
                  <a:cubicBezTo>
                    <a:pt x="1290" y="2868"/>
                    <a:pt x="1301" y="2906"/>
                    <a:pt x="1313" y="2942"/>
                  </a:cubicBezTo>
                  <a:cubicBezTo>
                    <a:pt x="1318" y="2955"/>
                    <a:pt x="1330" y="2964"/>
                    <a:pt x="1342" y="2964"/>
                  </a:cubicBezTo>
                  <a:cubicBezTo>
                    <a:pt x="1345" y="2964"/>
                    <a:pt x="1347" y="2964"/>
                    <a:pt x="1349" y="2963"/>
                  </a:cubicBezTo>
                  <a:lnTo>
                    <a:pt x="1355" y="2961"/>
                  </a:lnTo>
                  <a:cubicBezTo>
                    <a:pt x="1368" y="2954"/>
                    <a:pt x="1374" y="2938"/>
                    <a:pt x="1368" y="2925"/>
                  </a:cubicBezTo>
                  <a:cubicBezTo>
                    <a:pt x="1357" y="2887"/>
                    <a:pt x="1345" y="2851"/>
                    <a:pt x="1332" y="2813"/>
                  </a:cubicBezTo>
                  <a:cubicBezTo>
                    <a:pt x="1328" y="2799"/>
                    <a:pt x="1317" y="2793"/>
                    <a:pt x="1306" y="2793"/>
                  </a:cubicBezTo>
                  <a:close/>
                  <a:moveTo>
                    <a:pt x="1387" y="3060"/>
                  </a:moveTo>
                  <a:cubicBezTo>
                    <a:pt x="1385" y="3060"/>
                    <a:pt x="1382" y="3060"/>
                    <a:pt x="1380" y="3060"/>
                  </a:cubicBezTo>
                  <a:cubicBezTo>
                    <a:pt x="1364" y="3064"/>
                    <a:pt x="1355" y="3081"/>
                    <a:pt x="1361" y="3097"/>
                  </a:cubicBezTo>
                  <a:cubicBezTo>
                    <a:pt x="1372" y="3135"/>
                    <a:pt x="1382" y="3173"/>
                    <a:pt x="1393" y="3209"/>
                  </a:cubicBezTo>
                  <a:cubicBezTo>
                    <a:pt x="1396" y="3222"/>
                    <a:pt x="1409" y="3231"/>
                    <a:pt x="1422" y="3231"/>
                  </a:cubicBezTo>
                  <a:cubicBezTo>
                    <a:pt x="1425" y="3231"/>
                    <a:pt x="1427" y="3231"/>
                    <a:pt x="1429" y="3230"/>
                  </a:cubicBezTo>
                  <a:lnTo>
                    <a:pt x="1433" y="3228"/>
                  </a:lnTo>
                  <a:lnTo>
                    <a:pt x="1435" y="3228"/>
                  </a:lnTo>
                  <a:cubicBezTo>
                    <a:pt x="1446" y="3223"/>
                    <a:pt x="1452" y="3207"/>
                    <a:pt x="1448" y="3194"/>
                  </a:cubicBezTo>
                  <a:cubicBezTo>
                    <a:pt x="1439" y="3156"/>
                    <a:pt x="1427" y="3118"/>
                    <a:pt x="1416" y="3081"/>
                  </a:cubicBezTo>
                  <a:cubicBezTo>
                    <a:pt x="1413" y="3067"/>
                    <a:pt x="1400" y="3060"/>
                    <a:pt x="1387" y="3060"/>
                  </a:cubicBezTo>
                  <a:close/>
                  <a:moveTo>
                    <a:pt x="1463" y="3330"/>
                  </a:moveTo>
                  <a:cubicBezTo>
                    <a:pt x="1447" y="3330"/>
                    <a:pt x="1430" y="3344"/>
                    <a:pt x="1435" y="3366"/>
                  </a:cubicBezTo>
                  <a:cubicBezTo>
                    <a:pt x="1444" y="3404"/>
                    <a:pt x="1454" y="3442"/>
                    <a:pt x="1462" y="3478"/>
                  </a:cubicBezTo>
                  <a:cubicBezTo>
                    <a:pt x="1465" y="3493"/>
                    <a:pt x="1478" y="3502"/>
                    <a:pt x="1491" y="3502"/>
                  </a:cubicBezTo>
                  <a:cubicBezTo>
                    <a:pt x="1493" y="3502"/>
                    <a:pt x="1496" y="3502"/>
                    <a:pt x="1498" y="3501"/>
                  </a:cubicBezTo>
                  <a:cubicBezTo>
                    <a:pt x="1500" y="3501"/>
                    <a:pt x="1502" y="3499"/>
                    <a:pt x="1504" y="3499"/>
                  </a:cubicBezTo>
                  <a:lnTo>
                    <a:pt x="1506" y="3499"/>
                  </a:lnTo>
                  <a:cubicBezTo>
                    <a:pt x="1517" y="3491"/>
                    <a:pt x="1523" y="3478"/>
                    <a:pt x="1519" y="3465"/>
                  </a:cubicBezTo>
                  <a:cubicBezTo>
                    <a:pt x="1511" y="3429"/>
                    <a:pt x="1502" y="3388"/>
                    <a:pt x="1490" y="3350"/>
                  </a:cubicBezTo>
                  <a:cubicBezTo>
                    <a:pt x="1486" y="3337"/>
                    <a:pt x="1475" y="3330"/>
                    <a:pt x="1463" y="3330"/>
                  </a:cubicBezTo>
                  <a:close/>
                  <a:moveTo>
                    <a:pt x="1527" y="3597"/>
                  </a:moveTo>
                  <a:cubicBezTo>
                    <a:pt x="1509" y="3597"/>
                    <a:pt x="1490" y="3612"/>
                    <a:pt x="1498" y="3636"/>
                  </a:cubicBezTo>
                  <a:cubicBezTo>
                    <a:pt x="1506" y="3675"/>
                    <a:pt x="1513" y="3713"/>
                    <a:pt x="1521" y="3751"/>
                  </a:cubicBezTo>
                  <a:cubicBezTo>
                    <a:pt x="1522" y="3764"/>
                    <a:pt x="1534" y="3774"/>
                    <a:pt x="1547" y="3774"/>
                  </a:cubicBezTo>
                  <a:cubicBezTo>
                    <a:pt x="1549" y="3774"/>
                    <a:pt x="1551" y="3774"/>
                    <a:pt x="1553" y="3774"/>
                  </a:cubicBezTo>
                  <a:cubicBezTo>
                    <a:pt x="1557" y="3774"/>
                    <a:pt x="1559" y="3774"/>
                    <a:pt x="1563" y="3772"/>
                  </a:cubicBezTo>
                  <a:cubicBezTo>
                    <a:pt x="1574" y="3766"/>
                    <a:pt x="1582" y="3753"/>
                    <a:pt x="1578" y="3739"/>
                  </a:cubicBezTo>
                  <a:cubicBezTo>
                    <a:pt x="1570" y="3701"/>
                    <a:pt x="1563" y="3663"/>
                    <a:pt x="1555" y="3623"/>
                  </a:cubicBezTo>
                  <a:cubicBezTo>
                    <a:pt x="1553" y="3605"/>
                    <a:pt x="1540" y="3597"/>
                    <a:pt x="1527" y="3597"/>
                  </a:cubicBezTo>
                  <a:close/>
                  <a:moveTo>
                    <a:pt x="1574" y="3875"/>
                  </a:moveTo>
                  <a:cubicBezTo>
                    <a:pt x="1573" y="3875"/>
                    <a:pt x="1571" y="3875"/>
                    <a:pt x="1570" y="3875"/>
                  </a:cubicBezTo>
                  <a:cubicBezTo>
                    <a:pt x="1555" y="3879"/>
                    <a:pt x="1544" y="3894"/>
                    <a:pt x="1547" y="3909"/>
                  </a:cubicBezTo>
                  <a:cubicBezTo>
                    <a:pt x="1553" y="3947"/>
                    <a:pt x="1557" y="3987"/>
                    <a:pt x="1563" y="4025"/>
                  </a:cubicBezTo>
                  <a:cubicBezTo>
                    <a:pt x="1564" y="4040"/>
                    <a:pt x="1578" y="4050"/>
                    <a:pt x="1592" y="4050"/>
                  </a:cubicBezTo>
                  <a:cubicBezTo>
                    <a:pt x="1593" y="4050"/>
                    <a:pt x="1594" y="4050"/>
                    <a:pt x="1595" y="4050"/>
                  </a:cubicBezTo>
                  <a:cubicBezTo>
                    <a:pt x="1599" y="4050"/>
                    <a:pt x="1601" y="4048"/>
                    <a:pt x="1605" y="4048"/>
                  </a:cubicBezTo>
                  <a:lnTo>
                    <a:pt x="1605" y="4046"/>
                  </a:lnTo>
                  <a:cubicBezTo>
                    <a:pt x="1616" y="4041"/>
                    <a:pt x="1622" y="4029"/>
                    <a:pt x="1620" y="4016"/>
                  </a:cubicBezTo>
                  <a:cubicBezTo>
                    <a:pt x="1614" y="3978"/>
                    <a:pt x="1610" y="3940"/>
                    <a:pt x="1605" y="3900"/>
                  </a:cubicBezTo>
                  <a:cubicBezTo>
                    <a:pt x="1601" y="3885"/>
                    <a:pt x="1588" y="3875"/>
                    <a:pt x="1574" y="3875"/>
                  </a:cubicBezTo>
                  <a:close/>
                  <a:moveTo>
                    <a:pt x="1609" y="4154"/>
                  </a:moveTo>
                  <a:cubicBezTo>
                    <a:pt x="1594" y="4154"/>
                    <a:pt x="1579" y="4164"/>
                    <a:pt x="1580" y="4184"/>
                  </a:cubicBezTo>
                  <a:cubicBezTo>
                    <a:pt x="1582" y="4224"/>
                    <a:pt x="1584" y="4262"/>
                    <a:pt x="1586" y="4300"/>
                  </a:cubicBezTo>
                  <a:cubicBezTo>
                    <a:pt x="1588" y="4317"/>
                    <a:pt x="1601" y="4329"/>
                    <a:pt x="1616" y="4329"/>
                  </a:cubicBezTo>
                  <a:cubicBezTo>
                    <a:pt x="1620" y="4329"/>
                    <a:pt x="1624" y="4327"/>
                    <a:pt x="1629" y="4325"/>
                  </a:cubicBezTo>
                  <a:cubicBezTo>
                    <a:pt x="1639" y="4319"/>
                    <a:pt x="1645" y="4310"/>
                    <a:pt x="1645" y="4298"/>
                  </a:cubicBezTo>
                  <a:cubicBezTo>
                    <a:pt x="1643" y="4260"/>
                    <a:pt x="1641" y="4220"/>
                    <a:pt x="1637" y="4180"/>
                  </a:cubicBezTo>
                  <a:cubicBezTo>
                    <a:pt x="1635" y="4162"/>
                    <a:pt x="1622" y="4154"/>
                    <a:pt x="1609" y="4154"/>
                  </a:cubicBezTo>
                  <a:close/>
                  <a:moveTo>
                    <a:pt x="1618" y="4432"/>
                  </a:moveTo>
                  <a:cubicBezTo>
                    <a:pt x="1601" y="4432"/>
                    <a:pt x="1588" y="4443"/>
                    <a:pt x="1588" y="4460"/>
                  </a:cubicBezTo>
                  <a:cubicBezTo>
                    <a:pt x="1588" y="4500"/>
                    <a:pt x="1586" y="4538"/>
                    <a:pt x="1582" y="4576"/>
                  </a:cubicBezTo>
                  <a:cubicBezTo>
                    <a:pt x="1582" y="4592"/>
                    <a:pt x="1593" y="4607"/>
                    <a:pt x="1610" y="4607"/>
                  </a:cubicBezTo>
                  <a:cubicBezTo>
                    <a:pt x="1614" y="4607"/>
                    <a:pt x="1620" y="4607"/>
                    <a:pt x="1626" y="4605"/>
                  </a:cubicBezTo>
                  <a:cubicBezTo>
                    <a:pt x="1633" y="4599"/>
                    <a:pt x="1641" y="4590"/>
                    <a:pt x="1641" y="4580"/>
                  </a:cubicBezTo>
                  <a:cubicBezTo>
                    <a:pt x="1643" y="4542"/>
                    <a:pt x="1647" y="4502"/>
                    <a:pt x="1647" y="4462"/>
                  </a:cubicBezTo>
                  <a:cubicBezTo>
                    <a:pt x="1647" y="4445"/>
                    <a:pt x="1633" y="4432"/>
                    <a:pt x="1618" y="4432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8"/>
            <p:cNvSpPr/>
            <p:nvPr/>
          </p:nvSpPr>
          <p:spPr>
            <a:xfrm>
              <a:off x="1340628" y="2115878"/>
              <a:ext cx="75044" cy="148572"/>
            </a:xfrm>
            <a:custGeom>
              <a:avLst/>
              <a:gdLst/>
              <a:ahLst/>
              <a:cxnLst/>
              <a:rect l="l" t="t" r="r" b="b"/>
              <a:pathLst>
                <a:path w="792" h="1568" extrusionOk="0">
                  <a:moveTo>
                    <a:pt x="47" y="1"/>
                  </a:moveTo>
                  <a:cubicBezTo>
                    <a:pt x="23" y="1"/>
                    <a:pt x="0" y="19"/>
                    <a:pt x="12" y="48"/>
                  </a:cubicBezTo>
                  <a:cubicBezTo>
                    <a:pt x="216" y="561"/>
                    <a:pt x="449" y="1060"/>
                    <a:pt x="708" y="1549"/>
                  </a:cubicBezTo>
                  <a:cubicBezTo>
                    <a:pt x="716" y="1562"/>
                    <a:pt x="727" y="1568"/>
                    <a:pt x="739" y="1568"/>
                  </a:cubicBezTo>
                  <a:cubicBezTo>
                    <a:pt x="765" y="1568"/>
                    <a:pt x="792" y="1541"/>
                    <a:pt x="775" y="1510"/>
                  </a:cubicBezTo>
                  <a:cubicBezTo>
                    <a:pt x="519" y="1028"/>
                    <a:pt x="288" y="534"/>
                    <a:pt x="86" y="27"/>
                  </a:cubicBezTo>
                  <a:cubicBezTo>
                    <a:pt x="79" y="9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8"/>
            <p:cNvSpPr/>
            <p:nvPr/>
          </p:nvSpPr>
          <p:spPr>
            <a:xfrm>
              <a:off x="1320352" y="1954233"/>
              <a:ext cx="1167351" cy="604710"/>
            </a:xfrm>
            <a:custGeom>
              <a:avLst/>
              <a:gdLst/>
              <a:ahLst/>
              <a:cxnLst/>
              <a:rect l="l" t="t" r="r" b="b"/>
              <a:pathLst>
                <a:path w="12320" h="6382" extrusionOk="0">
                  <a:moveTo>
                    <a:pt x="1345" y="0"/>
                  </a:moveTo>
                  <a:cubicBezTo>
                    <a:pt x="1201" y="0"/>
                    <a:pt x="1053" y="27"/>
                    <a:pt x="910" y="83"/>
                  </a:cubicBezTo>
                  <a:cubicBezTo>
                    <a:pt x="300" y="324"/>
                    <a:pt x="1" y="1014"/>
                    <a:pt x="241" y="1624"/>
                  </a:cubicBezTo>
                  <a:lnTo>
                    <a:pt x="291" y="1748"/>
                  </a:lnTo>
                  <a:lnTo>
                    <a:pt x="310" y="1796"/>
                  </a:lnTo>
                  <a:lnTo>
                    <a:pt x="325" y="1838"/>
                  </a:lnTo>
                  <a:lnTo>
                    <a:pt x="359" y="1922"/>
                  </a:lnTo>
                  <a:lnTo>
                    <a:pt x="428" y="2082"/>
                  </a:lnTo>
                  <a:cubicBezTo>
                    <a:pt x="474" y="2189"/>
                    <a:pt x="519" y="2295"/>
                    <a:pt x="567" y="2400"/>
                  </a:cubicBezTo>
                  <a:cubicBezTo>
                    <a:pt x="661" y="2610"/>
                    <a:pt x="758" y="2820"/>
                    <a:pt x="859" y="3028"/>
                  </a:cubicBezTo>
                  <a:cubicBezTo>
                    <a:pt x="1059" y="3445"/>
                    <a:pt x="1275" y="3857"/>
                    <a:pt x="1517" y="4269"/>
                  </a:cubicBezTo>
                  <a:cubicBezTo>
                    <a:pt x="1639" y="4477"/>
                    <a:pt x="1769" y="4681"/>
                    <a:pt x="1912" y="4889"/>
                  </a:cubicBezTo>
                  <a:cubicBezTo>
                    <a:pt x="2058" y="5104"/>
                    <a:pt x="2220" y="5312"/>
                    <a:pt x="2394" y="5510"/>
                  </a:cubicBezTo>
                  <a:cubicBezTo>
                    <a:pt x="2493" y="5621"/>
                    <a:pt x="2598" y="5726"/>
                    <a:pt x="2709" y="5825"/>
                  </a:cubicBezTo>
                  <a:cubicBezTo>
                    <a:pt x="2842" y="5943"/>
                    <a:pt x="2987" y="6050"/>
                    <a:pt x="3142" y="6140"/>
                  </a:cubicBezTo>
                  <a:cubicBezTo>
                    <a:pt x="3237" y="6193"/>
                    <a:pt x="3338" y="6239"/>
                    <a:pt x="3443" y="6277"/>
                  </a:cubicBezTo>
                  <a:cubicBezTo>
                    <a:pt x="3498" y="6296"/>
                    <a:pt x="3557" y="6313"/>
                    <a:pt x="3616" y="6329"/>
                  </a:cubicBezTo>
                  <a:cubicBezTo>
                    <a:pt x="3643" y="6334"/>
                    <a:pt x="3672" y="6342"/>
                    <a:pt x="3696" y="6346"/>
                  </a:cubicBezTo>
                  <a:lnTo>
                    <a:pt x="3773" y="6357"/>
                  </a:lnTo>
                  <a:cubicBezTo>
                    <a:pt x="3883" y="6373"/>
                    <a:pt x="3994" y="6381"/>
                    <a:pt x="4106" y="6381"/>
                  </a:cubicBezTo>
                  <a:cubicBezTo>
                    <a:pt x="4166" y="6381"/>
                    <a:pt x="4226" y="6379"/>
                    <a:pt x="4286" y="6374"/>
                  </a:cubicBezTo>
                  <a:cubicBezTo>
                    <a:pt x="4555" y="6355"/>
                    <a:pt x="4820" y="6311"/>
                    <a:pt x="5081" y="6247"/>
                  </a:cubicBezTo>
                  <a:cubicBezTo>
                    <a:pt x="5325" y="6187"/>
                    <a:pt x="5554" y="6119"/>
                    <a:pt x="5777" y="6046"/>
                  </a:cubicBezTo>
                  <a:cubicBezTo>
                    <a:pt x="6225" y="5899"/>
                    <a:pt x="6650" y="5734"/>
                    <a:pt x="7068" y="5558"/>
                  </a:cubicBezTo>
                  <a:cubicBezTo>
                    <a:pt x="7486" y="5383"/>
                    <a:pt x="7894" y="5198"/>
                    <a:pt x="8298" y="5005"/>
                  </a:cubicBezTo>
                  <a:cubicBezTo>
                    <a:pt x="8500" y="4910"/>
                    <a:pt x="8702" y="4813"/>
                    <a:pt x="8900" y="4711"/>
                  </a:cubicBezTo>
                  <a:lnTo>
                    <a:pt x="9200" y="4561"/>
                  </a:lnTo>
                  <a:lnTo>
                    <a:pt x="9351" y="4485"/>
                  </a:lnTo>
                  <a:lnTo>
                    <a:pt x="9434" y="4441"/>
                  </a:lnTo>
                  <a:cubicBezTo>
                    <a:pt x="9478" y="4433"/>
                    <a:pt x="9522" y="4423"/>
                    <a:pt x="9564" y="4410"/>
                  </a:cubicBezTo>
                  <a:cubicBezTo>
                    <a:pt x="9737" y="4354"/>
                    <a:pt x="9929" y="4308"/>
                    <a:pt x="10095" y="4308"/>
                  </a:cubicBezTo>
                  <a:cubicBezTo>
                    <a:pt x="10110" y="4308"/>
                    <a:pt x="10125" y="4308"/>
                    <a:pt x="10140" y="4309"/>
                  </a:cubicBezTo>
                  <a:cubicBezTo>
                    <a:pt x="10498" y="4327"/>
                    <a:pt x="10909" y="4433"/>
                    <a:pt x="11154" y="4433"/>
                  </a:cubicBezTo>
                  <a:cubicBezTo>
                    <a:pt x="11195" y="4433"/>
                    <a:pt x="11231" y="4430"/>
                    <a:pt x="11261" y="4423"/>
                  </a:cubicBezTo>
                  <a:cubicBezTo>
                    <a:pt x="11578" y="4351"/>
                    <a:pt x="11288" y="4153"/>
                    <a:pt x="11250" y="4134"/>
                  </a:cubicBezTo>
                  <a:cubicBezTo>
                    <a:pt x="10998" y="4010"/>
                    <a:pt x="10623" y="3895"/>
                    <a:pt x="10622" y="3895"/>
                  </a:cubicBezTo>
                  <a:lnTo>
                    <a:pt x="10622" y="3895"/>
                  </a:lnTo>
                  <a:cubicBezTo>
                    <a:pt x="10623" y="3895"/>
                    <a:pt x="11334" y="3928"/>
                    <a:pt x="11585" y="4048"/>
                  </a:cubicBezTo>
                  <a:cubicBezTo>
                    <a:pt x="11657" y="4082"/>
                    <a:pt x="11726" y="4098"/>
                    <a:pt x="11785" y="4098"/>
                  </a:cubicBezTo>
                  <a:cubicBezTo>
                    <a:pt x="11936" y="4098"/>
                    <a:pt x="12020" y="3993"/>
                    <a:pt x="11896" y="3813"/>
                  </a:cubicBezTo>
                  <a:cubicBezTo>
                    <a:pt x="11725" y="3567"/>
                    <a:pt x="10956" y="3371"/>
                    <a:pt x="10721" y="3371"/>
                  </a:cubicBezTo>
                  <a:cubicBezTo>
                    <a:pt x="10720" y="3371"/>
                    <a:pt x="10719" y="3371"/>
                    <a:pt x="10718" y="3371"/>
                  </a:cubicBezTo>
                  <a:cubicBezTo>
                    <a:pt x="10718" y="3371"/>
                    <a:pt x="10851" y="3343"/>
                    <a:pt x="11028" y="3343"/>
                  </a:cubicBezTo>
                  <a:cubicBezTo>
                    <a:pt x="11175" y="3343"/>
                    <a:pt x="11352" y="3362"/>
                    <a:pt x="11509" y="3432"/>
                  </a:cubicBezTo>
                  <a:cubicBezTo>
                    <a:pt x="11784" y="3552"/>
                    <a:pt x="11932" y="3582"/>
                    <a:pt x="12057" y="3582"/>
                  </a:cubicBezTo>
                  <a:cubicBezTo>
                    <a:pt x="12091" y="3582"/>
                    <a:pt x="12123" y="3580"/>
                    <a:pt x="12156" y="3577"/>
                  </a:cubicBezTo>
                  <a:cubicBezTo>
                    <a:pt x="12310" y="3560"/>
                    <a:pt x="12247" y="3258"/>
                    <a:pt x="11755" y="3058"/>
                  </a:cubicBezTo>
                  <a:cubicBezTo>
                    <a:pt x="11457" y="2935"/>
                    <a:pt x="11251" y="2904"/>
                    <a:pt x="11078" y="2904"/>
                  </a:cubicBezTo>
                  <a:cubicBezTo>
                    <a:pt x="10966" y="2904"/>
                    <a:pt x="10868" y="2917"/>
                    <a:pt x="10767" y="2927"/>
                  </a:cubicBezTo>
                  <a:cubicBezTo>
                    <a:pt x="10767" y="2927"/>
                    <a:pt x="10954" y="2831"/>
                    <a:pt x="11288" y="2742"/>
                  </a:cubicBezTo>
                  <a:cubicBezTo>
                    <a:pt x="11350" y="2725"/>
                    <a:pt x="11413" y="2719"/>
                    <a:pt x="11477" y="2719"/>
                  </a:cubicBezTo>
                  <a:cubicBezTo>
                    <a:pt x="11668" y="2719"/>
                    <a:pt x="11860" y="2774"/>
                    <a:pt x="12003" y="2774"/>
                  </a:cubicBezTo>
                  <a:cubicBezTo>
                    <a:pt x="12069" y="2774"/>
                    <a:pt x="12125" y="2763"/>
                    <a:pt x="12165" y="2728"/>
                  </a:cubicBezTo>
                  <a:cubicBezTo>
                    <a:pt x="12320" y="2593"/>
                    <a:pt x="11866" y="2368"/>
                    <a:pt x="11559" y="2358"/>
                  </a:cubicBezTo>
                  <a:cubicBezTo>
                    <a:pt x="11446" y="2355"/>
                    <a:pt x="11344" y="2348"/>
                    <a:pt x="11241" y="2348"/>
                  </a:cubicBezTo>
                  <a:cubicBezTo>
                    <a:pt x="11068" y="2348"/>
                    <a:pt x="10894" y="2367"/>
                    <a:pt x="10663" y="2454"/>
                  </a:cubicBezTo>
                  <a:cubicBezTo>
                    <a:pt x="10560" y="2492"/>
                    <a:pt x="10460" y="2532"/>
                    <a:pt x="10363" y="2570"/>
                  </a:cubicBezTo>
                  <a:cubicBezTo>
                    <a:pt x="10407" y="2499"/>
                    <a:pt x="10432" y="2427"/>
                    <a:pt x="10405" y="2377"/>
                  </a:cubicBezTo>
                  <a:cubicBezTo>
                    <a:pt x="10389" y="2347"/>
                    <a:pt x="10363" y="2334"/>
                    <a:pt x="10331" y="2334"/>
                  </a:cubicBezTo>
                  <a:cubicBezTo>
                    <a:pt x="10208" y="2334"/>
                    <a:pt x="9988" y="2524"/>
                    <a:pt x="9806" y="2602"/>
                  </a:cubicBezTo>
                  <a:cubicBezTo>
                    <a:pt x="9640" y="2677"/>
                    <a:pt x="9362" y="3014"/>
                    <a:pt x="9225" y="3192"/>
                  </a:cubicBezTo>
                  <a:cubicBezTo>
                    <a:pt x="9198" y="3209"/>
                    <a:pt x="9171" y="3226"/>
                    <a:pt x="9146" y="3243"/>
                  </a:cubicBezTo>
                  <a:cubicBezTo>
                    <a:pt x="9095" y="3249"/>
                    <a:pt x="9044" y="3262"/>
                    <a:pt x="8996" y="3281"/>
                  </a:cubicBezTo>
                  <a:lnTo>
                    <a:pt x="8984" y="3285"/>
                  </a:lnTo>
                  <a:lnTo>
                    <a:pt x="8838" y="3342"/>
                  </a:lnTo>
                  <a:lnTo>
                    <a:pt x="8687" y="3398"/>
                  </a:lnTo>
                  <a:lnTo>
                    <a:pt x="8384" y="3510"/>
                  </a:lnTo>
                  <a:cubicBezTo>
                    <a:pt x="8182" y="3583"/>
                    <a:pt x="7979" y="3655"/>
                    <a:pt x="7775" y="3724"/>
                  </a:cubicBezTo>
                  <a:cubicBezTo>
                    <a:pt x="7369" y="3863"/>
                    <a:pt x="6961" y="3993"/>
                    <a:pt x="6553" y="4111"/>
                  </a:cubicBezTo>
                  <a:cubicBezTo>
                    <a:pt x="6145" y="4229"/>
                    <a:pt x="5739" y="4336"/>
                    <a:pt x="5340" y="4418"/>
                  </a:cubicBezTo>
                  <a:cubicBezTo>
                    <a:pt x="5140" y="4458"/>
                    <a:pt x="4944" y="4492"/>
                    <a:pt x="4757" y="4513"/>
                  </a:cubicBezTo>
                  <a:cubicBezTo>
                    <a:pt x="4626" y="4531"/>
                    <a:pt x="4495" y="4541"/>
                    <a:pt x="4365" y="4541"/>
                  </a:cubicBezTo>
                  <a:cubicBezTo>
                    <a:pt x="4326" y="4541"/>
                    <a:pt x="4288" y="4540"/>
                    <a:pt x="4249" y="4538"/>
                  </a:cubicBezTo>
                  <a:cubicBezTo>
                    <a:pt x="4181" y="4532"/>
                    <a:pt x="4124" y="4523"/>
                    <a:pt x="4106" y="4511"/>
                  </a:cubicBezTo>
                  <a:cubicBezTo>
                    <a:pt x="4105" y="4509"/>
                    <a:pt x="4103" y="4509"/>
                    <a:pt x="4101" y="4509"/>
                  </a:cubicBezTo>
                  <a:cubicBezTo>
                    <a:pt x="4099" y="4509"/>
                    <a:pt x="4101" y="4507"/>
                    <a:pt x="4103" y="4505"/>
                  </a:cubicBezTo>
                  <a:cubicBezTo>
                    <a:pt x="4105" y="4505"/>
                    <a:pt x="4114" y="4507"/>
                    <a:pt x="4120" y="4507"/>
                  </a:cubicBezTo>
                  <a:cubicBezTo>
                    <a:pt x="4123" y="4508"/>
                    <a:pt x="4126" y="4508"/>
                    <a:pt x="4127" y="4508"/>
                  </a:cubicBezTo>
                  <a:cubicBezTo>
                    <a:pt x="4133" y="4508"/>
                    <a:pt x="4132" y="4506"/>
                    <a:pt x="4129" y="4502"/>
                  </a:cubicBezTo>
                  <a:cubicBezTo>
                    <a:pt x="4118" y="4490"/>
                    <a:pt x="4084" y="4458"/>
                    <a:pt x="4044" y="4412"/>
                  </a:cubicBezTo>
                  <a:cubicBezTo>
                    <a:pt x="4003" y="4368"/>
                    <a:pt x="3958" y="4311"/>
                    <a:pt x="3912" y="4248"/>
                  </a:cubicBezTo>
                  <a:cubicBezTo>
                    <a:pt x="3811" y="4103"/>
                    <a:pt x="3717" y="3954"/>
                    <a:pt x="3634" y="3800"/>
                  </a:cubicBezTo>
                  <a:cubicBezTo>
                    <a:pt x="3542" y="3636"/>
                    <a:pt x="3454" y="3460"/>
                    <a:pt x="3370" y="3281"/>
                  </a:cubicBezTo>
                  <a:cubicBezTo>
                    <a:pt x="3203" y="2919"/>
                    <a:pt x="3048" y="2538"/>
                    <a:pt x="2903" y="2150"/>
                  </a:cubicBezTo>
                  <a:cubicBezTo>
                    <a:pt x="2833" y="1956"/>
                    <a:pt x="2764" y="1760"/>
                    <a:pt x="2697" y="1563"/>
                  </a:cubicBezTo>
                  <a:cubicBezTo>
                    <a:pt x="2665" y="1464"/>
                    <a:pt x="2632" y="1365"/>
                    <a:pt x="2602" y="1268"/>
                  </a:cubicBezTo>
                  <a:lnTo>
                    <a:pt x="2556" y="1121"/>
                  </a:lnTo>
                  <a:lnTo>
                    <a:pt x="2535" y="1048"/>
                  </a:lnTo>
                  <a:lnTo>
                    <a:pt x="2524" y="1014"/>
                  </a:lnTo>
                  <a:lnTo>
                    <a:pt x="2520" y="997"/>
                  </a:lnTo>
                  <a:cubicBezTo>
                    <a:pt x="2518" y="991"/>
                    <a:pt x="2516" y="985"/>
                    <a:pt x="2516" y="983"/>
                  </a:cubicBezTo>
                  <a:cubicBezTo>
                    <a:pt x="2501" y="903"/>
                    <a:pt x="2480" y="827"/>
                    <a:pt x="2451" y="753"/>
                  </a:cubicBezTo>
                  <a:cubicBezTo>
                    <a:pt x="2266" y="285"/>
                    <a:pt x="1819" y="0"/>
                    <a:pt x="1345" y="0"/>
                  </a:cubicBezTo>
                  <a:close/>
                </a:path>
              </a:pathLst>
            </a:custGeom>
            <a:solidFill>
              <a:srgbClr val="F0B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8"/>
            <p:cNvSpPr/>
            <p:nvPr/>
          </p:nvSpPr>
          <p:spPr>
            <a:xfrm>
              <a:off x="2231943" y="2194332"/>
              <a:ext cx="71064" cy="39986"/>
            </a:xfrm>
            <a:custGeom>
              <a:avLst/>
              <a:gdLst/>
              <a:ahLst/>
              <a:cxnLst/>
              <a:rect l="l" t="t" r="r" b="b"/>
              <a:pathLst>
                <a:path w="750" h="422" extrusionOk="0">
                  <a:moveTo>
                    <a:pt x="697" y="0"/>
                  </a:moveTo>
                  <a:cubicBezTo>
                    <a:pt x="694" y="0"/>
                    <a:pt x="690" y="1"/>
                    <a:pt x="687" y="2"/>
                  </a:cubicBezTo>
                  <a:cubicBezTo>
                    <a:pt x="443" y="68"/>
                    <a:pt x="218" y="190"/>
                    <a:pt x="31" y="356"/>
                  </a:cubicBezTo>
                  <a:cubicBezTo>
                    <a:pt x="1" y="383"/>
                    <a:pt x="28" y="422"/>
                    <a:pt x="59" y="422"/>
                  </a:cubicBezTo>
                  <a:cubicBezTo>
                    <a:pt x="68" y="422"/>
                    <a:pt x="76" y="419"/>
                    <a:pt x="84" y="412"/>
                  </a:cubicBezTo>
                  <a:cubicBezTo>
                    <a:pt x="263" y="253"/>
                    <a:pt x="477" y="139"/>
                    <a:pt x="706" y="76"/>
                  </a:cubicBezTo>
                  <a:cubicBezTo>
                    <a:pt x="750" y="62"/>
                    <a:pt x="737" y="0"/>
                    <a:pt x="697" y="0"/>
                  </a:cubicBezTo>
                  <a:close/>
                </a:path>
              </a:pathLst>
            </a:custGeom>
            <a:solidFill>
              <a:srgbClr val="4F09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8"/>
            <p:cNvSpPr/>
            <p:nvPr/>
          </p:nvSpPr>
          <p:spPr>
            <a:xfrm>
              <a:off x="1652735" y="2379570"/>
              <a:ext cx="62726" cy="41312"/>
            </a:xfrm>
            <a:custGeom>
              <a:avLst/>
              <a:gdLst/>
              <a:ahLst/>
              <a:cxnLst/>
              <a:rect l="l" t="t" r="r" b="b"/>
              <a:pathLst>
                <a:path w="662" h="436" extrusionOk="0">
                  <a:moveTo>
                    <a:pt x="605" y="0"/>
                  </a:moveTo>
                  <a:cubicBezTo>
                    <a:pt x="602" y="0"/>
                    <a:pt x="598" y="0"/>
                    <a:pt x="595" y="1"/>
                  </a:cubicBezTo>
                  <a:cubicBezTo>
                    <a:pt x="364" y="53"/>
                    <a:pt x="162" y="188"/>
                    <a:pt x="23" y="379"/>
                  </a:cubicBezTo>
                  <a:cubicBezTo>
                    <a:pt x="1" y="407"/>
                    <a:pt x="29" y="435"/>
                    <a:pt x="57" y="435"/>
                  </a:cubicBezTo>
                  <a:cubicBezTo>
                    <a:pt x="69" y="435"/>
                    <a:pt x="81" y="431"/>
                    <a:pt x="89" y="419"/>
                  </a:cubicBezTo>
                  <a:cubicBezTo>
                    <a:pt x="217" y="243"/>
                    <a:pt x="406" y="123"/>
                    <a:pt x="616" y="76"/>
                  </a:cubicBezTo>
                  <a:cubicBezTo>
                    <a:pt x="662" y="65"/>
                    <a:pt x="647" y="0"/>
                    <a:pt x="605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8"/>
            <p:cNvSpPr/>
            <p:nvPr/>
          </p:nvSpPr>
          <p:spPr>
            <a:xfrm>
              <a:off x="1654725" y="2377391"/>
              <a:ext cx="43112" cy="12318"/>
            </a:xfrm>
            <a:custGeom>
              <a:avLst/>
              <a:gdLst/>
              <a:ahLst/>
              <a:cxnLst/>
              <a:rect l="l" t="t" r="r" b="b"/>
              <a:pathLst>
                <a:path w="455" h="130" extrusionOk="0">
                  <a:moveTo>
                    <a:pt x="61" y="1"/>
                  </a:moveTo>
                  <a:cubicBezTo>
                    <a:pt x="17" y="1"/>
                    <a:pt x="0" y="70"/>
                    <a:pt x="47" y="78"/>
                  </a:cubicBezTo>
                  <a:lnTo>
                    <a:pt x="387" y="129"/>
                  </a:lnTo>
                  <a:cubicBezTo>
                    <a:pt x="389" y="129"/>
                    <a:pt x="392" y="130"/>
                    <a:pt x="394" y="130"/>
                  </a:cubicBezTo>
                  <a:cubicBezTo>
                    <a:pt x="438" y="130"/>
                    <a:pt x="455" y="62"/>
                    <a:pt x="408" y="55"/>
                  </a:cubicBezTo>
                  <a:lnTo>
                    <a:pt x="68" y="1"/>
                  </a:lnTo>
                  <a:cubicBezTo>
                    <a:pt x="66" y="1"/>
                    <a:pt x="64" y="1"/>
                    <a:pt x="61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8"/>
            <p:cNvSpPr/>
            <p:nvPr/>
          </p:nvSpPr>
          <p:spPr>
            <a:xfrm>
              <a:off x="1973181" y="2466173"/>
              <a:ext cx="76371" cy="34206"/>
            </a:xfrm>
            <a:custGeom>
              <a:avLst/>
              <a:gdLst/>
              <a:ahLst/>
              <a:cxnLst/>
              <a:rect l="l" t="t" r="r" b="b"/>
              <a:pathLst>
                <a:path w="806" h="361" extrusionOk="0">
                  <a:moveTo>
                    <a:pt x="745" y="0"/>
                  </a:moveTo>
                  <a:cubicBezTo>
                    <a:pt x="739" y="0"/>
                    <a:pt x="733" y="2"/>
                    <a:pt x="727" y="4"/>
                  </a:cubicBezTo>
                  <a:cubicBezTo>
                    <a:pt x="508" y="113"/>
                    <a:pt x="283" y="222"/>
                    <a:pt x="44" y="283"/>
                  </a:cubicBezTo>
                  <a:cubicBezTo>
                    <a:pt x="0" y="295"/>
                    <a:pt x="13" y="360"/>
                    <a:pt x="54" y="360"/>
                  </a:cubicBezTo>
                  <a:cubicBezTo>
                    <a:pt x="57" y="360"/>
                    <a:pt x="60" y="360"/>
                    <a:pt x="64" y="359"/>
                  </a:cubicBezTo>
                  <a:lnTo>
                    <a:pt x="64" y="357"/>
                  </a:lnTo>
                  <a:cubicBezTo>
                    <a:pt x="309" y="294"/>
                    <a:pt x="540" y="182"/>
                    <a:pt x="767" y="71"/>
                  </a:cubicBezTo>
                  <a:cubicBezTo>
                    <a:pt x="805" y="53"/>
                    <a:pt x="782" y="0"/>
                    <a:pt x="745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8"/>
            <p:cNvSpPr/>
            <p:nvPr/>
          </p:nvSpPr>
          <p:spPr>
            <a:xfrm>
              <a:off x="1633122" y="1943242"/>
              <a:ext cx="215562" cy="224469"/>
            </a:xfrm>
            <a:custGeom>
              <a:avLst/>
              <a:gdLst/>
              <a:ahLst/>
              <a:cxnLst/>
              <a:rect l="l" t="t" r="r" b="b"/>
              <a:pathLst>
                <a:path w="2275" h="2369" extrusionOk="0">
                  <a:moveTo>
                    <a:pt x="64" y="0"/>
                  </a:moveTo>
                  <a:cubicBezTo>
                    <a:pt x="32" y="0"/>
                    <a:pt x="0" y="26"/>
                    <a:pt x="8" y="68"/>
                  </a:cubicBezTo>
                  <a:cubicBezTo>
                    <a:pt x="29" y="152"/>
                    <a:pt x="497" y="2034"/>
                    <a:pt x="1240" y="2324"/>
                  </a:cubicBezTo>
                  <a:cubicBezTo>
                    <a:pt x="1261" y="2331"/>
                    <a:pt x="1282" y="2339"/>
                    <a:pt x="1305" y="2345"/>
                  </a:cubicBezTo>
                  <a:cubicBezTo>
                    <a:pt x="1369" y="2361"/>
                    <a:pt x="1431" y="2369"/>
                    <a:pt x="1490" y="2369"/>
                  </a:cubicBezTo>
                  <a:cubicBezTo>
                    <a:pt x="1618" y="2369"/>
                    <a:pt x="1734" y="2330"/>
                    <a:pt x="1835" y="2253"/>
                  </a:cubicBezTo>
                  <a:cubicBezTo>
                    <a:pt x="2264" y="1921"/>
                    <a:pt x="2272" y="996"/>
                    <a:pt x="2272" y="958"/>
                  </a:cubicBezTo>
                  <a:cubicBezTo>
                    <a:pt x="2275" y="918"/>
                    <a:pt x="2245" y="898"/>
                    <a:pt x="2216" y="898"/>
                  </a:cubicBezTo>
                  <a:cubicBezTo>
                    <a:pt x="2186" y="898"/>
                    <a:pt x="2157" y="918"/>
                    <a:pt x="2159" y="958"/>
                  </a:cubicBezTo>
                  <a:cubicBezTo>
                    <a:pt x="2159" y="966"/>
                    <a:pt x="2152" y="1866"/>
                    <a:pt x="1767" y="2163"/>
                  </a:cubicBezTo>
                  <a:cubicBezTo>
                    <a:pt x="1686" y="2225"/>
                    <a:pt x="1595" y="2256"/>
                    <a:pt x="1492" y="2256"/>
                  </a:cubicBezTo>
                  <a:cubicBezTo>
                    <a:pt x="1442" y="2256"/>
                    <a:pt x="1389" y="2249"/>
                    <a:pt x="1334" y="2234"/>
                  </a:cubicBezTo>
                  <a:cubicBezTo>
                    <a:pt x="617" y="2049"/>
                    <a:pt x="123" y="62"/>
                    <a:pt x="117" y="41"/>
                  </a:cubicBezTo>
                  <a:cubicBezTo>
                    <a:pt x="108" y="13"/>
                    <a:pt x="86" y="0"/>
                    <a:pt x="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8"/>
            <p:cNvSpPr/>
            <p:nvPr/>
          </p:nvSpPr>
          <p:spPr>
            <a:xfrm>
              <a:off x="1776384" y="1884023"/>
              <a:ext cx="89920" cy="143171"/>
            </a:xfrm>
            <a:custGeom>
              <a:avLst/>
              <a:gdLst/>
              <a:ahLst/>
              <a:cxnLst/>
              <a:rect l="l" t="t" r="r" b="b"/>
              <a:pathLst>
                <a:path w="949" h="1511" extrusionOk="0">
                  <a:moveTo>
                    <a:pt x="1" y="1"/>
                  </a:moveTo>
                  <a:lnTo>
                    <a:pt x="1" y="1"/>
                  </a:lnTo>
                  <a:cubicBezTo>
                    <a:pt x="16" y="374"/>
                    <a:pt x="121" y="1063"/>
                    <a:pt x="649" y="1511"/>
                  </a:cubicBezTo>
                  <a:cubicBezTo>
                    <a:pt x="716" y="1341"/>
                    <a:pt x="792" y="1173"/>
                    <a:pt x="878" y="1011"/>
                  </a:cubicBezTo>
                  <a:cubicBezTo>
                    <a:pt x="901" y="969"/>
                    <a:pt x="924" y="923"/>
                    <a:pt x="949" y="878"/>
                  </a:cubicBezTo>
                  <a:cubicBezTo>
                    <a:pt x="935" y="876"/>
                    <a:pt x="920" y="870"/>
                    <a:pt x="907" y="866"/>
                  </a:cubicBezTo>
                  <a:cubicBezTo>
                    <a:pt x="537" y="748"/>
                    <a:pt x="216" y="407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8"/>
            <p:cNvSpPr/>
            <p:nvPr/>
          </p:nvSpPr>
          <p:spPr>
            <a:xfrm>
              <a:off x="1453192" y="1317222"/>
              <a:ext cx="413121" cy="505126"/>
            </a:xfrm>
            <a:custGeom>
              <a:avLst/>
              <a:gdLst/>
              <a:ahLst/>
              <a:cxnLst/>
              <a:rect l="l" t="t" r="r" b="b"/>
              <a:pathLst>
                <a:path w="4360" h="5331" extrusionOk="0">
                  <a:moveTo>
                    <a:pt x="2695" y="0"/>
                  </a:moveTo>
                  <a:cubicBezTo>
                    <a:pt x="1900" y="0"/>
                    <a:pt x="996" y="612"/>
                    <a:pt x="1013" y="2714"/>
                  </a:cubicBezTo>
                  <a:cubicBezTo>
                    <a:pt x="1024" y="4125"/>
                    <a:pt x="0" y="5330"/>
                    <a:pt x="0" y="5330"/>
                  </a:cubicBezTo>
                  <a:cubicBezTo>
                    <a:pt x="1659" y="5245"/>
                    <a:pt x="2064" y="3399"/>
                    <a:pt x="2170" y="2699"/>
                  </a:cubicBezTo>
                  <a:cubicBezTo>
                    <a:pt x="2283" y="1965"/>
                    <a:pt x="2642" y="1825"/>
                    <a:pt x="2899" y="1825"/>
                  </a:cubicBezTo>
                  <a:cubicBezTo>
                    <a:pt x="3059" y="1825"/>
                    <a:pt x="3179" y="1879"/>
                    <a:pt x="3179" y="1879"/>
                  </a:cubicBezTo>
                  <a:lnTo>
                    <a:pt x="4032" y="1558"/>
                  </a:lnTo>
                  <a:cubicBezTo>
                    <a:pt x="4032" y="1558"/>
                    <a:pt x="4360" y="496"/>
                    <a:pt x="3240" y="96"/>
                  </a:cubicBezTo>
                  <a:cubicBezTo>
                    <a:pt x="3075" y="36"/>
                    <a:pt x="2888" y="0"/>
                    <a:pt x="2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8"/>
            <p:cNvSpPr/>
            <p:nvPr/>
          </p:nvSpPr>
          <p:spPr>
            <a:xfrm>
              <a:off x="2595058" y="2925614"/>
              <a:ext cx="2086829" cy="439557"/>
            </a:xfrm>
            <a:custGeom>
              <a:avLst/>
              <a:gdLst/>
              <a:ahLst/>
              <a:cxnLst/>
              <a:rect l="l" t="t" r="r" b="b"/>
              <a:pathLst>
                <a:path w="22024" h="4639" extrusionOk="0">
                  <a:moveTo>
                    <a:pt x="0" y="1"/>
                  </a:moveTo>
                  <a:lnTo>
                    <a:pt x="2288" y="4638"/>
                  </a:lnTo>
                  <a:lnTo>
                    <a:pt x="22023" y="4638"/>
                  </a:lnTo>
                  <a:lnTo>
                    <a:pt x="19939" y="1"/>
                  </a:lnTo>
                  <a:close/>
                </a:path>
              </a:pathLst>
            </a:custGeom>
            <a:solidFill>
              <a:srgbClr val="FFFFFF">
                <a:alpha val="2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149;p50">
            <a:extLst>
              <a:ext uri="{FF2B5EF4-FFF2-40B4-BE49-F238E27FC236}">
                <a16:creationId xmlns:a16="http://schemas.microsoft.com/office/drawing/2014/main" id="{C7F759E7-C3CF-E9A8-160F-F91D52C1EE92}"/>
              </a:ext>
            </a:extLst>
          </p:cNvPr>
          <p:cNvSpPr/>
          <p:nvPr/>
        </p:nvSpPr>
        <p:spPr>
          <a:xfrm>
            <a:off x="5098562" y="3045238"/>
            <a:ext cx="2449328" cy="234848"/>
          </a:xfrm>
          <a:prstGeom prst="roundRect">
            <a:avLst>
              <a:gd name="adj" fmla="val 50000"/>
            </a:avLst>
          </a:prstGeom>
          <a:solidFill>
            <a:srgbClr val="FFD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152;p50">
            <a:extLst>
              <a:ext uri="{FF2B5EF4-FFF2-40B4-BE49-F238E27FC236}">
                <a16:creationId xmlns:a16="http://schemas.microsoft.com/office/drawing/2014/main" id="{C9A5F89C-560E-F1C8-9292-E4B6E2995293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057115" y="2204601"/>
            <a:ext cx="2740200" cy="973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WRAP-UP</a:t>
            </a: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1"/>
          <p:cNvSpPr/>
          <p:nvPr/>
        </p:nvSpPr>
        <p:spPr>
          <a:xfrm>
            <a:off x="1739352" y="3239925"/>
            <a:ext cx="922200" cy="922200"/>
          </a:xfrm>
          <a:prstGeom prst="ellipse">
            <a:avLst/>
          </a:prstGeom>
          <a:solidFill>
            <a:srgbClr val="8D5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1"/>
          <p:cNvSpPr/>
          <p:nvPr/>
        </p:nvSpPr>
        <p:spPr>
          <a:xfrm>
            <a:off x="1739352" y="1674388"/>
            <a:ext cx="922200" cy="922200"/>
          </a:xfrm>
          <a:prstGeom prst="ellipse">
            <a:avLst/>
          </a:prstGeom>
          <a:solidFill>
            <a:srgbClr val="8D5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1"/>
          <p:cNvSpPr txBox="1">
            <a:spLocks noGrp="1"/>
          </p:cNvSpPr>
          <p:nvPr>
            <p:ph type="subTitle" idx="2"/>
          </p:nvPr>
        </p:nvSpPr>
        <p:spPr>
          <a:xfrm>
            <a:off x="1673876" y="964131"/>
            <a:ext cx="6609967" cy="4599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Calibri" panose="020F0502020204030204" pitchFamily="34" charset="0"/>
                <a:cs typeface="Calibri" panose="020F0502020204030204" pitchFamily="34" charset="0"/>
              </a:rPr>
              <a:t>After this lesson, students will be able to: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0" name="Google Shape;580;p41"/>
          <p:cNvSpPr txBox="1">
            <a:spLocks noGrp="1"/>
          </p:cNvSpPr>
          <p:nvPr>
            <p:ph type="title" idx="15"/>
          </p:nvPr>
        </p:nvSpPr>
        <p:spPr>
          <a:xfrm>
            <a:off x="796638" y="32965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4"/>
                </a:solidFill>
              </a:rPr>
              <a:t>OBJECTIVES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584" name="Google Shape;584;p41"/>
          <p:cNvSpPr txBox="1">
            <a:spLocks noGrp="1"/>
          </p:cNvSpPr>
          <p:nvPr>
            <p:ph type="title" idx="6"/>
          </p:nvPr>
        </p:nvSpPr>
        <p:spPr>
          <a:xfrm flipH="1">
            <a:off x="1766831" y="1724338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85" name="Google Shape;585;p41"/>
          <p:cNvSpPr txBox="1">
            <a:spLocks noGrp="1"/>
          </p:cNvSpPr>
          <p:nvPr>
            <p:ph type="subTitle" idx="7"/>
          </p:nvPr>
        </p:nvSpPr>
        <p:spPr>
          <a:xfrm>
            <a:off x="2783926" y="2133711"/>
            <a:ext cx="5563412" cy="922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read for specific information about community activities at a school;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6" name="Google Shape;586;p41"/>
          <p:cNvSpPr txBox="1">
            <a:spLocks noGrp="1"/>
          </p:cNvSpPr>
          <p:nvPr>
            <p:ph type="title" idx="8"/>
          </p:nvPr>
        </p:nvSpPr>
        <p:spPr>
          <a:xfrm flipH="1">
            <a:off x="1766831" y="3289875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87" name="Google Shape;587;p41"/>
          <p:cNvSpPr txBox="1">
            <a:spLocks noGrp="1"/>
          </p:cNvSpPr>
          <p:nvPr>
            <p:ph type="subTitle" idx="9"/>
          </p:nvPr>
        </p:nvSpPr>
        <p:spPr>
          <a:xfrm>
            <a:off x="2783926" y="3634147"/>
            <a:ext cx="5291002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talk about the reasons why students join different community activities; </a:t>
            </a:r>
          </a:p>
        </p:txBody>
      </p:sp>
      <p:sp>
        <p:nvSpPr>
          <p:cNvPr id="588" name="Google Shape;588;p41"/>
          <p:cNvSpPr txBox="1">
            <a:spLocks noGrp="1"/>
          </p:cNvSpPr>
          <p:nvPr>
            <p:ph type="subTitle" idx="13"/>
          </p:nvPr>
        </p:nvSpPr>
        <p:spPr>
          <a:xfrm>
            <a:off x="2783925" y="3239925"/>
            <a:ext cx="5747891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8D5C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SPEAKING</a:t>
            </a:r>
            <a:endParaRPr sz="2400" b="1" dirty="0">
              <a:solidFill>
                <a:srgbClr val="8D5C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9" name="Google Shape;589;p41"/>
          <p:cNvSpPr txBox="1">
            <a:spLocks noGrp="1"/>
          </p:cNvSpPr>
          <p:nvPr>
            <p:ph type="subTitle" idx="14"/>
          </p:nvPr>
        </p:nvSpPr>
        <p:spPr>
          <a:xfrm>
            <a:off x="2783925" y="1723498"/>
            <a:ext cx="5747891" cy="436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8D5C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endParaRPr sz="2400" b="1" dirty="0">
              <a:solidFill>
                <a:srgbClr val="8D5C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 build="p"/>
      <p:bldP spid="5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1"/>
          <p:cNvSpPr/>
          <p:nvPr/>
        </p:nvSpPr>
        <p:spPr>
          <a:xfrm>
            <a:off x="1739352" y="3239925"/>
            <a:ext cx="922200" cy="922200"/>
          </a:xfrm>
          <a:prstGeom prst="ellipse">
            <a:avLst/>
          </a:prstGeom>
          <a:solidFill>
            <a:srgbClr val="8D5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1"/>
          <p:cNvSpPr/>
          <p:nvPr/>
        </p:nvSpPr>
        <p:spPr>
          <a:xfrm>
            <a:off x="1739352" y="1674388"/>
            <a:ext cx="922200" cy="922200"/>
          </a:xfrm>
          <a:prstGeom prst="ellipse">
            <a:avLst/>
          </a:prstGeom>
          <a:solidFill>
            <a:srgbClr val="8D5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1"/>
          <p:cNvSpPr txBox="1">
            <a:spLocks noGrp="1"/>
          </p:cNvSpPr>
          <p:nvPr>
            <p:ph type="subTitle" idx="2"/>
          </p:nvPr>
        </p:nvSpPr>
        <p:spPr>
          <a:xfrm>
            <a:off x="1673876" y="964131"/>
            <a:ext cx="6609967" cy="4599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Calibri" panose="020F0502020204030204" pitchFamily="34" charset="0"/>
                <a:cs typeface="Calibri" panose="020F0502020204030204" pitchFamily="34" charset="0"/>
              </a:rPr>
              <a:t>After this lesson, students will be able to: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0" name="Google Shape;580;p41"/>
          <p:cNvSpPr txBox="1">
            <a:spLocks noGrp="1"/>
          </p:cNvSpPr>
          <p:nvPr>
            <p:ph type="title" idx="15"/>
          </p:nvPr>
        </p:nvSpPr>
        <p:spPr>
          <a:xfrm>
            <a:off x="796638" y="32965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4"/>
                </a:solidFill>
              </a:rPr>
              <a:t>OBJECTIVES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584" name="Google Shape;584;p41"/>
          <p:cNvSpPr txBox="1">
            <a:spLocks noGrp="1"/>
          </p:cNvSpPr>
          <p:nvPr>
            <p:ph type="title" idx="6"/>
          </p:nvPr>
        </p:nvSpPr>
        <p:spPr>
          <a:xfrm flipH="1">
            <a:off x="1766831" y="1724338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85" name="Google Shape;585;p41"/>
          <p:cNvSpPr txBox="1">
            <a:spLocks noGrp="1"/>
          </p:cNvSpPr>
          <p:nvPr>
            <p:ph type="subTitle" idx="7"/>
          </p:nvPr>
        </p:nvSpPr>
        <p:spPr>
          <a:xfrm>
            <a:off x="2783926" y="2133711"/>
            <a:ext cx="5563412" cy="922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read for specific information about community activities at a school;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6" name="Google Shape;586;p41"/>
          <p:cNvSpPr txBox="1">
            <a:spLocks noGrp="1"/>
          </p:cNvSpPr>
          <p:nvPr>
            <p:ph type="title" idx="8"/>
          </p:nvPr>
        </p:nvSpPr>
        <p:spPr>
          <a:xfrm flipH="1">
            <a:off x="1766831" y="3289875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87" name="Google Shape;587;p41"/>
          <p:cNvSpPr txBox="1">
            <a:spLocks noGrp="1"/>
          </p:cNvSpPr>
          <p:nvPr>
            <p:ph type="subTitle" idx="9"/>
          </p:nvPr>
        </p:nvSpPr>
        <p:spPr>
          <a:xfrm>
            <a:off x="2783926" y="3634147"/>
            <a:ext cx="5291002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talk about the reasons why students join different community activities; </a:t>
            </a:r>
          </a:p>
        </p:txBody>
      </p:sp>
      <p:sp>
        <p:nvSpPr>
          <p:cNvPr id="588" name="Google Shape;588;p41"/>
          <p:cNvSpPr txBox="1">
            <a:spLocks noGrp="1"/>
          </p:cNvSpPr>
          <p:nvPr>
            <p:ph type="subTitle" idx="13"/>
          </p:nvPr>
        </p:nvSpPr>
        <p:spPr>
          <a:xfrm>
            <a:off x="2783925" y="3239925"/>
            <a:ext cx="5747891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8D5C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SPEAKING</a:t>
            </a:r>
            <a:endParaRPr sz="2400" b="1" dirty="0">
              <a:solidFill>
                <a:srgbClr val="8D5C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9" name="Google Shape;589;p41"/>
          <p:cNvSpPr txBox="1">
            <a:spLocks noGrp="1"/>
          </p:cNvSpPr>
          <p:nvPr>
            <p:ph type="subTitle" idx="14"/>
          </p:nvPr>
        </p:nvSpPr>
        <p:spPr>
          <a:xfrm>
            <a:off x="2783925" y="1723498"/>
            <a:ext cx="5747891" cy="436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8D5C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endParaRPr sz="2400" b="1" dirty="0">
              <a:solidFill>
                <a:srgbClr val="8D5C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 build="p"/>
      <p:bldP spid="587" grpId="0" build="p"/>
      <p:bldP spid="588" grpId="0" build="p"/>
      <p:bldP spid="58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p74"/>
          <p:cNvSpPr txBox="1">
            <a:spLocks noGrp="1"/>
          </p:cNvSpPr>
          <p:nvPr>
            <p:ph type="ctrTitle"/>
          </p:nvPr>
        </p:nvSpPr>
        <p:spPr>
          <a:xfrm>
            <a:off x="304078" y="1352582"/>
            <a:ext cx="5295574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4"/>
                </a:solidFill>
              </a:rPr>
              <a:t>THANKS FOR YOUR ATTENTION</a:t>
            </a:r>
            <a:r>
              <a:rPr lang="en" sz="4400" dirty="0">
                <a:solidFill>
                  <a:schemeClr val="accent2"/>
                </a:solidFill>
              </a:rPr>
              <a:t>!</a:t>
            </a:r>
            <a:endParaRPr sz="4400" dirty="0">
              <a:solidFill>
                <a:schemeClr val="accent2"/>
              </a:solidFill>
            </a:endParaRPr>
          </a:p>
        </p:txBody>
      </p:sp>
      <p:grpSp>
        <p:nvGrpSpPr>
          <p:cNvPr id="4" name="Google Shape;3020;p75">
            <a:extLst>
              <a:ext uri="{FF2B5EF4-FFF2-40B4-BE49-F238E27FC236}">
                <a16:creationId xmlns:a16="http://schemas.microsoft.com/office/drawing/2014/main" id="{748B5420-377A-224E-291F-D0990108D78D}"/>
              </a:ext>
            </a:extLst>
          </p:cNvPr>
          <p:cNvGrpSpPr/>
          <p:nvPr/>
        </p:nvGrpSpPr>
        <p:grpSpPr>
          <a:xfrm>
            <a:off x="5078044" y="959369"/>
            <a:ext cx="3893083" cy="3668399"/>
            <a:chOff x="1180600" y="3035850"/>
            <a:chExt cx="1675630" cy="1578923"/>
          </a:xfrm>
        </p:grpSpPr>
        <p:sp>
          <p:nvSpPr>
            <p:cNvPr id="5" name="Google Shape;3021;p75">
              <a:extLst>
                <a:ext uri="{FF2B5EF4-FFF2-40B4-BE49-F238E27FC236}">
                  <a16:creationId xmlns:a16="http://schemas.microsoft.com/office/drawing/2014/main" id="{1C3F2651-7FED-D180-7A06-7DD592BF7BD4}"/>
                </a:ext>
              </a:extLst>
            </p:cNvPr>
            <p:cNvSpPr/>
            <p:nvPr/>
          </p:nvSpPr>
          <p:spPr>
            <a:xfrm>
              <a:off x="1272577" y="4528488"/>
              <a:ext cx="1583653" cy="86285"/>
            </a:xfrm>
            <a:custGeom>
              <a:avLst/>
              <a:gdLst/>
              <a:ahLst/>
              <a:cxnLst/>
              <a:rect l="l" t="t" r="r" b="b"/>
              <a:pathLst>
                <a:path w="39387" h="2146" extrusionOk="0">
                  <a:moveTo>
                    <a:pt x="19694" y="0"/>
                  </a:moveTo>
                  <a:cubicBezTo>
                    <a:pt x="14470" y="0"/>
                    <a:pt x="9461" y="113"/>
                    <a:pt x="5769" y="315"/>
                  </a:cubicBezTo>
                  <a:cubicBezTo>
                    <a:pt x="2075" y="515"/>
                    <a:pt x="1" y="788"/>
                    <a:pt x="1" y="1072"/>
                  </a:cubicBezTo>
                  <a:cubicBezTo>
                    <a:pt x="1" y="1358"/>
                    <a:pt x="2075" y="1631"/>
                    <a:pt x="5769" y="1831"/>
                  </a:cubicBezTo>
                  <a:cubicBezTo>
                    <a:pt x="9461" y="2033"/>
                    <a:pt x="14470" y="2146"/>
                    <a:pt x="19694" y="2146"/>
                  </a:cubicBezTo>
                  <a:cubicBezTo>
                    <a:pt x="24917" y="2146"/>
                    <a:pt x="29926" y="2033"/>
                    <a:pt x="33618" y="1831"/>
                  </a:cubicBezTo>
                  <a:cubicBezTo>
                    <a:pt x="37312" y="1631"/>
                    <a:pt x="39387" y="1358"/>
                    <a:pt x="39387" y="1072"/>
                  </a:cubicBezTo>
                  <a:cubicBezTo>
                    <a:pt x="39387" y="788"/>
                    <a:pt x="37312" y="515"/>
                    <a:pt x="33618" y="315"/>
                  </a:cubicBezTo>
                  <a:cubicBezTo>
                    <a:pt x="29926" y="113"/>
                    <a:pt x="24917" y="0"/>
                    <a:pt x="19694" y="0"/>
                  </a:cubicBezTo>
                  <a:close/>
                </a:path>
              </a:pathLst>
            </a:custGeom>
            <a:solidFill>
              <a:srgbClr val="FFD057">
                <a:alpha val="2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022;p75">
              <a:extLst>
                <a:ext uri="{FF2B5EF4-FFF2-40B4-BE49-F238E27FC236}">
                  <a16:creationId xmlns:a16="http://schemas.microsoft.com/office/drawing/2014/main" id="{DBDA265D-6A97-809D-8A09-A399C58ED897}"/>
                </a:ext>
              </a:extLst>
            </p:cNvPr>
            <p:cNvSpPr/>
            <p:nvPr/>
          </p:nvSpPr>
          <p:spPr>
            <a:xfrm>
              <a:off x="2320897" y="4298494"/>
              <a:ext cx="158538" cy="176310"/>
            </a:xfrm>
            <a:custGeom>
              <a:avLst/>
              <a:gdLst/>
              <a:ahLst/>
              <a:cxnLst/>
              <a:rect l="l" t="t" r="r" b="b"/>
              <a:pathLst>
                <a:path w="3943" h="4385" extrusionOk="0">
                  <a:moveTo>
                    <a:pt x="3246" y="1"/>
                  </a:moveTo>
                  <a:lnTo>
                    <a:pt x="1" y="395"/>
                  </a:lnTo>
                  <a:lnTo>
                    <a:pt x="573" y="4385"/>
                  </a:lnTo>
                  <a:lnTo>
                    <a:pt x="3942" y="4385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023;p75">
              <a:extLst>
                <a:ext uri="{FF2B5EF4-FFF2-40B4-BE49-F238E27FC236}">
                  <a16:creationId xmlns:a16="http://schemas.microsoft.com/office/drawing/2014/main" id="{9AF883B7-FB5F-794D-E592-F34684D741CA}"/>
                </a:ext>
              </a:extLst>
            </p:cNvPr>
            <p:cNvSpPr/>
            <p:nvPr/>
          </p:nvSpPr>
          <p:spPr>
            <a:xfrm>
              <a:off x="2329663" y="4395116"/>
              <a:ext cx="311085" cy="190181"/>
            </a:xfrm>
            <a:custGeom>
              <a:avLst/>
              <a:gdLst/>
              <a:ahLst/>
              <a:cxnLst/>
              <a:rect l="l" t="t" r="r" b="b"/>
              <a:pathLst>
                <a:path w="7737" h="4730" extrusionOk="0">
                  <a:moveTo>
                    <a:pt x="3994" y="0"/>
                  </a:moveTo>
                  <a:cubicBezTo>
                    <a:pt x="3993" y="0"/>
                    <a:pt x="3992" y="0"/>
                    <a:pt x="3991" y="0"/>
                  </a:cubicBezTo>
                  <a:lnTo>
                    <a:pt x="3610" y="0"/>
                  </a:lnTo>
                  <a:cubicBezTo>
                    <a:pt x="3305" y="0"/>
                    <a:pt x="3019" y="153"/>
                    <a:pt x="2849" y="406"/>
                  </a:cubicBezTo>
                  <a:lnTo>
                    <a:pt x="2515" y="902"/>
                  </a:lnTo>
                  <a:lnTo>
                    <a:pt x="0" y="902"/>
                  </a:lnTo>
                  <a:lnTo>
                    <a:pt x="73" y="3431"/>
                  </a:lnTo>
                  <a:lnTo>
                    <a:pt x="94" y="4729"/>
                  </a:lnTo>
                  <a:lnTo>
                    <a:pt x="7737" y="4729"/>
                  </a:lnTo>
                  <a:lnTo>
                    <a:pt x="7536" y="4049"/>
                  </a:lnTo>
                  <a:cubicBezTo>
                    <a:pt x="7332" y="3356"/>
                    <a:pt x="6808" y="2805"/>
                    <a:pt x="6129" y="2565"/>
                  </a:cubicBezTo>
                  <a:lnTo>
                    <a:pt x="5923" y="2493"/>
                  </a:lnTo>
                  <a:cubicBezTo>
                    <a:pt x="5723" y="2422"/>
                    <a:pt x="5530" y="2329"/>
                    <a:pt x="5353" y="2214"/>
                  </a:cubicBezTo>
                  <a:cubicBezTo>
                    <a:pt x="5200" y="2117"/>
                    <a:pt x="5059" y="2004"/>
                    <a:pt x="4932" y="1879"/>
                  </a:cubicBezTo>
                  <a:cubicBezTo>
                    <a:pt x="4651" y="1604"/>
                    <a:pt x="4434" y="1270"/>
                    <a:pt x="4295" y="904"/>
                  </a:cubicBezTo>
                  <a:lnTo>
                    <a:pt x="4394" y="523"/>
                  </a:lnTo>
                  <a:cubicBezTo>
                    <a:pt x="4464" y="259"/>
                    <a:pt x="4267" y="0"/>
                    <a:pt x="3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024;p75">
              <a:extLst>
                <a:ext uri="{FF2B5EF4-FFF2-40B4-BE49-F238E27FC236}">
                  <a16:creationId xmlns:a16="http://schemas.microsoft.com/office/drawing/2014/main" id="{E43D71A8-75D4-FB8E-03B6-3C1AB3C1ADF3}"/>
                </a:ext>
              </a:extLst>
            </p:cNvPr>
            <p:cNvSpPr/>
            <p:nvPr/>
          </p:nvSpPr>
          <p:spPr>
            <a:xfrm>
              <a:off x="2451417" y="4444855"/>
              <a:ext cx="60754" cy="7800"/>
            </a:xfrm>
            <a:custGeom>
              <a:avLst/>
              <a:gdLst/>
              <a:ahLst/>
              <a:cxnLst/>
              <a:rect l="l" t="t" r="r" b="b"/>
              <a:pathLst>
                <a:path w="1511" h="194" extrusionOk="0">
                  <a:moveTo>
                    <a:pt x="0" y="1"/>
                  </a:moveTo>
                  <a:lnTo>
                    <a:pt x="0" y="193"/>
                  </a:lnTo>
                  <a:lnTo>
                    <a:pt x="1511" y="193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025;p75">
              <a:extLst>
                <a:ext uri="{FF2B5EF4-FFF2-40B4-BE49-F238E27FC236}">
                  <a16:creationId xmlns:a16="http://schemas.microsoft.com/office/drawing/2014/main" id="{1D60B905-DC8C-D19F-D0F3-C094CC320DA4}"/>
                </a:ext>
              </a:extLst>
            </p:cNvPr>
            <p:cNvSpPr/>
            <p:nvPr/>
          </p:nvSpPr>
          <p:spPr>
            <a:xfrm>
              <a:off x="2467058" y="4465964"/>
              <a:ext cx="60754" cy="7840"/>
            </a:xfrm>
            <a:custGeom>
              <a:avLst/>
              <a:gdLst/>
              <a:ahLst/>
              <a:cxnLst/>
              <a:rect l="l" t="t" r="r" b="b"/>
              <a:pathLst>
                <a:path w="1511" h="195" extrusionOk="0">
                  <a:moveTo>
                    <a:pt x="0" y="0"/>
                  </a:moveTo>
                  <a:lnTo>
                    <a:pt x="0" y="195"/>
                  </a:lnTo>
                  <a:lnTo>
                    <a:pt x="1511" y="195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26;p75">
              <a:extLst>
                <a:ext uri="{FF2B5EF4-FFF2-40B4-BE49-F238E27FC236}">
                  <a16:creationId xmlns:a16="http://schemas.microsoft.com/office/drawing/2014/main" id="{D7C858E3-5592-E78D-B6C1-70ECE006151F}"/>
                </a:ext>
              </a:extLst>
            </p:cNvPr>
            <p:cNvSpPr/>
            <p:nvPr/>
          </p:nvSpPr>
          <p:spPr>
            <a:xfrm>
              <a:off x="2387001" y="4499981"/>
              <a:ext cx="23200" cy="22838"/>
            </a:xfrm>
            <a:custGeom>
              <a:avLst/>
              <a:gdLst/>
              <a:ahLst/>
              <a:cxnLst/>
              <a:rect l="l" t="t" r="r" b="b"/>
              <a:pathLst>
                <a:path w="577" h="568" extrusionOk="0">
                  <a:moveTo>
                    <a:pt x="294" y="194"/>
                  </a:moveTo>
                  <a:cubicBezTo>
                    <a:pt x="315" y="194"/>
                    <a:pt x="338" y="203"/>
                    <a:pt x="353" y="220"/>
                  </a:cubicBezTo>
                  <a:cubicBezTo>
                    <a:pt x="369" y="236"/>
                    <a:pt x="378" y="258"/>
                    <a:pt x="378" y="281"/>
                  </a:cubicBezTo>
                  <a:cubicBezTo>
                    <a:pt x="377" y="332"/>
                    <a:pt x="325" y="370"/>
                    <a:pt x="276" y="370"/>
                  </a:cubicBezTo>
                  <a:cubicBezTo>
                    <a:pt x="256" y="370"/>
                    <a:pt x="237" y="363"/>
                    <a:pt x="222" y="348"/>
                  </a:cubicBezTo>
                  <a:cubicBezTo>
                    <a:pt x="207" y="331"/>
                    <a:pt x="197" y="310"/>
                    <a:pt x="199" y="287"/>
                  </a:cubicBezTo>
                  <a:cubicBezTo>
                    <a:pt x="201" y="236"/>
                    <a:pt x="243" y="195"/>
                    <a:pt x="294" y="194"/>
                  </a:cubicBezTo>
                  <a:close/>
                  <a:moveTo>
                    <a:pt x="298" y="1"/>
                  </a:moveTo>
                  <a:cubicBezTo>
                    <a:pt x="297" y="1"/>
                    <a:pt x="295" y="1"/>
                    <a:pt x="294" y="1"/>
                  </a:cubicBezTo>
                  <a:cubicBezTo>
                    <a:pt x="138" y="1"/>
                    <a:pt x="10" y="125"/>
                    <a:pt x="4" y="281"/>
                  </a:cubicBezTo>
                  <a:cubicBezTo>
                    <a:pt x="1" y="356"/>
                    <a:pt x="29" y="428"/>
                    <a:pt x="83" y="483"/>
                  </a:cubicBezTo>
                  <a:cubicBezTo>
                    <a:pt x="134" y="537"/>
                    <a:pt x="207" y="567"/>
                    <a:pt x="281" y="567"/>
                  </a:cubicBezTo>
                  <a:cubicBezTo>
                    <a:pt x="437" y="565"/>
                    <a:pt x="565" y="441"/>
                    <a:pt x="571" y="287"/>
                  </a:cubicBezTo>
                  <a:cubicBezTo>
                    <a:pt x="576" y="130"/>
                    <a:pt x="452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027;p75">
              <a:extLst>
                <a:ext uri="{FF2B5EF4-FFF2-40B4-BE49-F238E27FC236}">
                  <a16:creationId xmlns:a16="http://schemas.microsoft.com/office/drawing/2014/main" id="{CE1A5E99-4805-3141-B74A-C8578B96C2DE}"/>
                </a:ext>
              </a:extLst>
            </p:cNvPr>
            <p:cNvSpPr/>
            <p:nvPr/>
          </p:nvSpPr>
          <p:spPr>
            <a:xfrm>
              <a:off x="2423753" y="4499981"/>
              <a:ext cx="23079" cy="22838"/>
            </a:xfrm>
            <a:custGeom>
              <a:avLst/>
              <a:gdLst/>
              <a:ahLst/>
              <a:cxnLst/>
              <a:rect l="l" t="t" r="r" b="b"/>
              <a:pathLst>
                <a:path w="574" h="568" extrusionOk="0">
                  <a:moveTo>
                    <a:pt x="294" y="194"/>
                  </a:moveTo>
                  <a:cubicBezTo>
                    <a:pt x="339" y="194"/>
                    <a:pt x="378" y="234"/>
                    <a:pt x="376" y="281"/>
                  </a:cubicBezTo>
                  <a:cubicBezTo>
                    <a:pt x="374" y="333"/>
                    <a:pt x="324" y="370"/>
                    <a:pt x="276" y="370"/>
                  </a:cubicBezTo>
                  <a:cubicBezTo>
                    <a:pt x="256" y="370"/>
                    <a:pt x="236" y="364"/>
                    <a:pt x="221" y="348"/>
                  </a:cubicBezTo>
                  <a:cubicBezTo>
                    <a:pt x="204" y="331"/>
                    <a:pt x="196" y="310"/>
                    <a:pt x="196" y="287"/>
                  </a:cubicBezTo>
                  <a:cubicBezTo>
                    <a:pt x="198" y="236"/>
                    <a:pt x="240" y="195"/>
                    <a:pt x="294" y="194"/>
                  </a:cubicBezTo>
                  <a:close/>
                  <a:moveTo>
                    <a:pt x="295" y="1"/>
                  </a:moveTo>
                  <a:cubicBezTo>
                    <a:pt x="294" y="1"/>
                    <a:pt x="293" y="1"/>
                    <a:pt x="292" y="1"/>
                  </a:cubicBezTo>
                  <a:cubicBezTo>
                    <a:pt x="135" y="1"/>
                    <a:pt x="8" y="125"/>
                    <a:pt x="2" y="281"/>
                  </a:cubicBezTo>
                  <a:cubicBezTo>
                    <a:pt x="0" y="356"/>
                    <a:pt x="29" y="428"/>
                    <a:pt x="80" y="483"/>
                  </a:cubicBezTo>
                  <a:cubicBezTo>
                    <a:pt x="132" y="537"/>
                    <a:pt x="204" y="567"/>
                    <a:pt x="280" y="567"/>
                  </a:cubicBezTo>
                  <a:cubicBezTo>
                    <a:pt x="437" y="565"/>
                    <a:pt x="563" y="441"/>
                    <a:pt x="570" y="287"/>
                  </a:cubicBezTo>
                  <a:cubicBezTo>
                    <a:pt x="574" y="130"/>
                    <a:pt x="450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28;p75">
              <a:extLst>
                <a:ext uri="{FF2B5EF4-FFF2-40B4-BE49-F238E27FC236}">
                  <a16:creationId xmlns:a16="http://schemas.microsoft.com/office/drawing/2014/main" id="{9ED33A4D-AF01-F6DF-164F-CF1EDA6130FD}"/>
                </a:ext>
              </a:extLst>
            </p:cNvPr>
            <p:cNvSpPr/>
            <p:nvPr/>
          </p:nvSpPr>
          <p:spPr>
            <a:xfrm>
              <a:off x="2332558" y="4484139"/>
              <a:ext cx="308190" cy="101242"/>
            </a:xfrm>
            <a:custGeom>
              <a:avLst/>
              <a:gdLst/>
              <a:ahLst/>
              <a:cxnLst/>
              <a:rect l="l" t="t" r="r" b="b"/>
              <a:pathLst>
                <a:path w="7665" h="2518" extrusionOk="0">
                  <a:moveTo>
                    <a:pt x="5281" y="0"/>
                  </a:moveTo>
                  <a:cubicBezTo>
                    <a:pt x="4705" y="265"/>
                    <a:pt x="4219" y="689"/>
                    <a:pt x="3872" y="1219"/>
                  </a:cubicBezTo>
                  <a:lnTo>
                    <a:pt x="1" y="1219"/>
                  </a:lnTo>
                  <a:lnTo>
                    <a:pt x="20" y="2517"/>
                  </a:lnTo>
                  <a:lnTo>
                    <a:pt x="7665" y="2517"/>
                  </a:lnTo>
                  <a:lnTo>
                    <a:pt x="7464" y="1835"/>
                  </a:lnTo>
                  <a:cubicBezTo>
                    <a:pt x="7260" y="1142"/>
                    <a:pt x="6736" y="591"/>
                    <a:pt x="6057" y="351"/>
                  </a:cubicBezTo>
                  <a:lnTo>
                    <a:pt x="5851" y="279"/>
                  </a:lnTo>
                  <a:cubicBezTo>
                    <a:pt x="5651" y="208"/>
                    <a:pt x="5458" y="115"/>
                    <a:pt x="528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29;p75">
              <a:extLst>
                <a:ext uri="{FF2B5EF4-FFF2-40B4-BE49-F238E27FC236}">
                  <a16:creationId xmlns:a16="http://schemas.microsoft.com/office/drawing/2014/main" id="{A4D3E3A6-B170-BA1E-AA27-F43AF91DAC93}"/>
                </a:ext>
              </a:extLst>
            </p:cNvPr>
            <p:cNvSpPr/>
            <p:nvPr/>
          </p:nvSpPr>
          <p:spPr>
            <a:xfrm>
              <a:off x="1985994" y="4305088"/>
              <a:ext cx="156809" cy="175868"/>
            </a:xfrm>
            <a:custGeom>
              <a:avLst/>
              <a:gdLst/>
              <a:ahLst/>
              <a:cxnLst/>
              <a:rect l="l" t="t" r="r" b="b"/>
              <a:pathLst>
                <a:path w="3900" h="4374" extrusionOk="0">
                  <a:moveTo>
                    <a:pt x="588" y="1"/>
                  </a:moveTo>
                  <a:lnTo>
                    <a:pt x="0" y="4221"/>
                  </a:lnTo>
                  <a:lnTo>
                    <a:pt x="3366" y="4373"/>
                  </a:lnTo>
                  <a:lnTo>
                    <a:pt x="3900" y="178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30;p75">
              <a:extLst>
                <a:ext uri="{FF2B5EF4-FFF2-40B4-BE49-F238E27FC236}">
                  <a16:creationId xmlns:a16="http://schemas.microsoft.com/office/drawing/2014/main" id="{04A5C31B-664E-8F98-E8C0-5D1C03981F13}"/>
                </a:ext>
              </a:extLst>
            </p:cNvPr>
            <p:cNvSpPr/>
            <p:nvPr/>
          </p:nvSpPr>
          <p:spPr>
            <a:xfrm>
              <a:off x="1959617" y="4395036"/>
              <a:ext cx="307346" cy="190262"/>
            </a:xfrm>
            <a:custGeom>
              <a:avLst/>
              <a:gdLst/>
              <a:ahLst/>
              <a:cxnLst/>
              <a:rect l="l" t="t" r="r" b="b"/>
              <a:pathLst>
                <a:path w="7644" h="4732" extrusionOk="0">
                  <a:moveTo>
                    <a:pt x="4438" y="0"/>
                  </a:moveTo>
                  <a:cubicBezTo>
                    <a:pt x="4135" y="0"/>
                    <a:pt x="3818" y="155"/>
                    <a:pt x="3599" y="408"/>
                  </a:cubicBezTo>
                  <a:lnTo>
                    <a:pt x="3168" y="904"/>
                  </a:lnTo>
                  <a:lnTo>
                    <a:pt x="652" y="904"/>
                  </a:lnTo>
                  <a:lnTo>
                    <a:pt x="233" y="3435"/>
                  </a:lnTo>
                  <a:lnTo>
                    <a:pt x="0" y="4731"/>
                  </a:lnTo>
                  <a:lnTo>
                    <a:pt x="7643" y="4731"/>
                  </a:lnTo>
                  <a:lnTo>
                    <a:pt x="7577" y="4051"/>
                  </a:lnTo>
                  <a:cubicBezTo>
                    <a:pt x="7556" y="3837"/>
                    <a:pt x="7498" y="3627"/>
                    <a:pt x="7407" y="3435"/>
                  </a:cubicBezTo>
                  <a:cubicBezTo>
                    <a:pt x="7216" y="3032"/>
                    <a:pt x="6877" y="2722"/>
                    <a:pt x="6459" y="2567"/>
                  </a:cubicBezTo>
                  <a:lnTo>
                    <a:pt x="6267" y="2495"/>
                  </a:lnTo>
                  <a:cubicBezTo>
                    <a:pt x="6082" y="2426"/>
                    <a:pt x="5908" y="2333"/>
                    <a:pt x="5750" y="2214"/>
                  </a:cubicBezTo>
                  <a:cubicBezTo>
                    <a:pt x="5618" y="2119"/>
                    <a:pt x="5498" y="2006"/>
                    <a:pt x="5395" y="1881"/>
                  </a:cubicBezTo>
                  <a:cubicBezTo>
                    <a:pt x="5164" y="1600"/>
                    <a:pt x="5010" y="1263"/>
                    <a:pt x="4947" y="904"/>
                  </a:cubicBezTo>
                  <a:lnTo>
                    <a:pt x="5120" y="523"/>
                  </a:lnTo>
                  <a:cubicBezTo>
                    <a:pt x="5241" y="256"/>
                    <a:pt x="5096" y="0"/>
                    <a:pt x="48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31;p75">
              <a:extLst>
                <a:ext uri="{FF2B5EF4-FFF2-40B4-BE49-F238E27FC236}">
                  <a16:creationId xmlns:a16="http://schemas.microsoft.com/office/drawing/2014/main" id="{FBC78D14-DE65-B2FB-FFFC-0788784C71F5}"/>
                </a:ext>
              </a:extLst>
            </p:cNvPr>
            <p:cNvSpPr/>
            <p:nvPr/>
          </p:nvSpPr>
          <p:spPr>
            <a:xfrm>
              <a:off x="2104210" y="4444855"/>
              <a:ext cx="60794" cy="7800"/>
            </a:xfrm>
            <a:custGeom>
              <a:avLst/>
              <a:gdLst/>
              <a:ahLst/>
              <a:cxnLst/>
              <a:rect l="l" t="t" r="r" b="b"/>
              <a:pathLst>
                <a:path w="1512" h="194" extrusionOk="0">
                  <a:moveTo>
                    <a:pt x="1" y="1"/>
                  </a:moveTo>
                  <a:lnTo>
                    <a:pt x="1" y="193"/>
                  </a:lnTo>
                  <a:lnTo>
                    <a:pt x="1511" y="193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32;p75">
              <a:extLst>
                <a:ext uri="{FF2B5EF4-FFF2-40B4-BE49-F238E27FC236}">
                  <a16:creationId xmlns:a16="http://schemas.microsoft.com/office/drawing/2014/main" id="{09F56806-502A-F94B-167C-0C99468BAF2B}"/>
                </a:ext>
              </a:extLst>
            </p:cNvPr>
            <p:cNvSpPr/>
            <p:nvPr/>
          </p:nvSpPr>
          <p:spPr>
            <a:xfrm>
              <a:off x="2115790" y="4465964"/>
              <a:ext cx="60794" cy="7840"/>
            </a:xfrm>
            <a:custGeom>
              <a:avLst/>
              <a:gdLst/>
              <a:ahLst/>
              <a:cxnLst/>
              <a:rect l="l" t="t" r="r" b="b"/>
              <a:pathLst>
                <a:path w="1512" h="195" extrusionOk="0">
                  <a:moveTo>
                    <a:pt x="1" y="0"/>
                  </a:moveTo>
                  <a:lnTo>
                    <a:pt x="1" y="195"/>
                  </a:lnTo>
                  <a:lnTo>
                    <a:pt x="1511" y="195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033;p75">
              <a:extLst>
                <a:ext uri="{FF2B5EF4-FFF2-40B4-BE49-F238E27FC236}">
                  <a16:creationId xmlns:a16="http://schemas.microsoft.com/office/drawing/2014/main" id="{B3A2A7D5-41D9-51F9-2F5B-7B6ABC18AB7B}"/>
                </a:ext>
              </a:extLst>
            </p:cNvPr>
            <p:cNvSpPr/>
            <p:nvPr/>
          </p:nvSpPr>
          <p:spPr>
            <a:xfrm>
              <a:off x="2027169" y="4499981"/>
              <a:ext cx="24124" cy="22838"/>
            </a:xfrm>
            <a:custGeom>
              <a:avLst/>
              <a:gdLst/>
              <a:ahLst/>
              <a:cxnLst/>
              <a:rect l="l" t="t" r="r" b="b"/>
              <a:pathLst>
                <a:path w="600" h="568" extrusionOk="0">
                  <a:moveTo>
                    <a:pt x="347" y="195"/>
                  </a:moveTo>
                  <a:cubicBezTo>
                    <a:pt x="361" y="195"/>
                    <a:pt x="374" y="201"/>
                    <a:pt x="384" y="211"/>
                  </a:cubicBezTo>
                  <a:cubicBezTo>
                    <a:pt x="393" y="226"/>
                    <a:pt x="397" y="245"/>
                    <a:pt x="391" y="262"/>
                  </a:cubicBezTo>
                  <a:cubicBezTo>
                    <a:pt x="374" y="323"/>
                    <a:pt x="321" y="369"/>
                    <a:pt x="258" y="373"/>
                  </a:cubicBezTo>
                  <a:cubicBezTo>
                    <a:pt x="256" y="373"/>
                    <a:pt x="254" y="373"/>
                    <a:pt x="253" y="373"/>
                  </a:cubicBezTo>
                  <a:cubicBezTo>
                    <a:pt x="238" y="373"/>
                    <a:pt x="224" y="366"/>
                    <a:pt x="216" y="356"/>
                  </a:cubicBezTo>
                  <a:cubicBezTo>
                    <a:pt x="204" y="340"/>
                    <a:pt x="202" y="323"/>
                    <a:pt x="208" y="306"/>
                  </a:cubicBezTo>
                  <a:cubicBezTo>
                    <a:pt x="223" y="243"/>
                    <a:pt x="279" y="199"/>
                    <a:pt x="342" y="195"/>
                  </a:cubicBezTo>
                  <a:cubicBezTo>
                    <a:pt x="344" y="195"/>
                    <a:pt x="346" y="195"/>
                    <a:pt x="347" y="195"/>
                  </a:cubicBezTo>
                  <a:close/>
                  <a:moveTo>
                    <a:pt x="348" y="1"/>
                  </a:moveTo>
                  <a:cubicBezTo>
                    <a:pt x="346" y="1"/>
                    <a:pt x="344" y="1"/>
                    <a:pt x="342" y="1"/>
                  </a:cubicBezTo>
                  <a:cubicBezTo>
                    <a:pt x="187" y="7"/>
                    <a:pt x="56" y="113"/>
                    <a:pt x="17" y="264"/>
                  </a:cubicBezTo>
                  <a:cubicBezTo>
                    <a:pt x="0" y="338"/>
                    <a:pt x="16" y="417"/>
                    <a:pt x="63" y="478"/>
                  </a:cubicBezTo>
                  <a:cubicBezTo>
                    <a:pt x="111" y="535"/>
                    <a:pt x="181" y="567"/>
                    <a:pt x="258" y="567"/>
                  </a:cubicBezTo>
                  <a:cubicBezTo>
                    <a:pt x="412" y="562"/>
                    <a:pt x="544" y="455"/>
                    <a:pt x="580" y="304"/>
                  </a:cubicBezTo>
                  <a:cubicBezTo>
                    <a:pt x="599" y="230"/>
                    <a:pt x="582" y="152"/>
                    <a:pt x="536" y="91"/>
                  </a:cubicBezTo>
                  <a:cubicBezTo>
                    <a:pt x="490" y="35"/>
                    <a:pt x="420" y="1"/>
                    <a:pt x="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34;p75">
              <a:extLst>
                <a:ext uri="{FF2B5EF4-FFF2-40B4-BE49-F238E27FC236}">
                  <a16:creationId xmlns:a16="http://schemas.microsoft.com/office/drawing/2014/main" id="{B3A683CB-ECB4-6E26-8286-E9C557CB4131}"/>
                </a:ext>
              </a:extLst>
            </p:cNvPr>
            <p:cNvSpPr/>
            <p:nvPr/>
          </p:nvSpPr>
          <p:spPr>
            <a:xfrm>
              <a:off x="2063799" y="4499981"/>
              <a:ext cx="24124" cy="22838"/>
            </a:xfrm>
            <a:custGeom>
              <a:avLst/>
              <a:gdLst/>
              <a:ahLst/>
              <a:cxnLst/>
              <a:rect l="l" t="t" r="r" b="b"/>
              <a:pathLst>
                <a:path w="600" h="568" extrusionOk="0">
                  <a:moveTo>
                    <a:pt x="347" y="195"/>
                  </a:moveTo>
                  <a:cubicBezTo>
                    <a:pt x="361" y="195"/>
                    <a:pt x="374" y="201"/>
                    <a:pt x="384" y="211"/>
                  </a:cubicBezTo>
                  <a:cubicBezTo>
                    <a:pt x="394" y="226"/>
                    <a:pt x="396" y="245"/>
                    <a:pt x="390" y="262"/>
                  </a:cubicBezTo>
                  <a:cubicBezTo>
                    <a:pt x="375" y="323"/>
                    <a:pt x="321" y="369"/>
                    <a:pt x="256" y="373"/>
                  </a:cubicBezTo>
                  <a:cubicBezTo>
                    <a:pt x="255" y="373"/>
                    <a:pt x="253" y="373"/>
                    <a:pt x="252" y="373"/>
                  </a:cubicBezTo>
                  <a:cubicBezTo>
                    <a:pt x="238" y="373"/>
                    <a:pt x="225" y="366"/>
                    <a:pt x="214" y="356"/>
                  </a:cubicBezTo>
                  <a:cubicBezTo>
                    <a:pt x="205" y="340"/>
                    <a:pt x="201" y="323"/>
                    <a:pt x="207" y="306"/>
                  </a:cubicBezTo>
                  <a:lnTo>
                    <a:pt x="209" y="304"/>
                  </a:lnTo>
                  <a:cubicBezTo>
                    <a:pt x="226" y="243"/>
                    <a:pt x="277" y="199"/>
                    <a:pt x="340" y="195"/>
                  </a:cubicBezTo>
                  <a:cubicBezTo>
                    <a:pt x="342" y="195"/>
                    <a:pt x="345" y="195"/>
                    <a:pt x="347" y="195"/>
                  </a:cubicBezTo>
                  <a:close/>
                  <a:moveTo>
                    <a:pt x="348" y="1"/>
                  </a:moveTo>
                  <a:cubicBezTo>
                    <a:pt x="346" y="1"/>
                    <a:pt x="344" y="1"/>
                    <a:pt x="342" y="1"/>
                  </a:cubicBezTo>
                  <a:cubicBezTo>
                    <a:pt x="188" y="7"/>
                    <a:pt x="56" y="113"/>
                    <a:pt x="20" y="264"/>
                  </a:cubicBezTo>
                  <a:cubicBezTo>
                    <a:pt x="1" y="338"/>
                    <a:pt x="18" y="417"/>
                    <a:pt x="64" y="478"/>
                  </a:cubicBezTo>
                  <a:cubicBezTo>
                    <a:pt x="110" y="533"/>
                    <a:pt x="180" y="567"/>
                    <a:pt x="252" y="567"/>
                  </a:cubicBezTo>
                  <a:cubicBezTo>
                    <a:pt x="254" y="567"/>
                    <a:pt x="256" y="567"/>
                    <a:pt x="258" y="567"/>
                  </a:cubicBezTo>
                  <a:cubicBezTo>
                    <a:pt x="413" y="562"/>
                    <a:pt x="544" y="455"/>
                    <a:pt x="581" y="304"/>
                  </a:cubicBezTo>
                  <a:cubicBezTo>
                    <a:pt x="600" y="230"/>
                    <a:pt x="582" y="152"/>
                    <a:pt x="537" y="91"/>
                  </a:cubicBezTo>
                  <a:cubicBezTo>
                    <a:pt x="490" y="35"/>
                    <a:pt x="420" y="1"/>
                    <a:pt x="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35;p75">
              <a:extLst>
                <a:ext uri="{FF2B5EF4-FFF2-40B4-BE49-F238E27FC236}">
                  <a16:creationId xmlns:a16="http://schemas.microsoft.com/office/drawing/2014/main" id="{9E66C558-A43F-B505-2487-1560CE320DDF}"/>
                </a:ext>
              </a:extLst>
            </p:cNvPr>
            <p:cNvSpPr/>
            <p:nvPr/>
          </p:nvSpPr>
          <p:spPr>
            <a:xfrm>
              <a:off x="1959617" y="4484058"/>
              <a:ext cx="307346" cy="101242"/>
            </a:xfrm>
            <a:custGeom>
              <a:avLst/>
              <a:gdLst/>
              <a:ahLst/>
              <a:cxnLst/>
              <a:rect l="l" t="t" r="r" b="b"/>
              <a:pathLst>
                <a:path w="7644" h="2518" extrusionOk="0">
                  <a:moveTo>
                    <a:pt x="5750" y="0"/>
                  </a:moveTo>
                  <a:cubicBezTo>
                    <a:pt x="5115" y="275"/>
                    <a:pt x="4552" y="693"/>
                    <a:pt x="4106" y="1221"/>
                  </a:cubicBezTo>
                  <a:lnTo>
                    <a:pt x="233" y="1221"/>
                  </a:lnTo>
                  <a:lnTo>
                    <a:pt x="0" y="2517"/>
                  </a:lnTo>
                  <a:lnTo>
                    <a:pt x="7643" y="2517"/>
                  </a:lnTo>
                  <a:lnTo>
                    <a:pt x="7577" y="1837"/>
                  </a:lnTo>
                  <a:cubicBezTo>
                    <a:pt x="7556" y="1623"/>
                    <a:pt x="7498" y="1413"/>
                    <a:pt x="7407" y="1221"/>
                  </a:cubicBezTo>
                  <a:cubicBezTo>
                    <a:pt x="7216" y="818"/>
                    <a:pt x="6877" y="508"/>
                    <a:pt x="6459" y="353"/>
                  </a:cubicBezTo>
                  <a:lnTo>
                    <a:pt x="6267" y="281"/>
                  </a:lnTo>
                  <a:cubicBezTo>
                    <a:pt x="6082" y="212"/>
                    <a:pt x="5908" y="119"/>
                    <a:pt x="575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3036;p75">
              <a:extLst>
                <a:ext uri="{FF2B5EF4-FFF2-40B4-BE49-F238E27FC236}">
                  <a16:creationId xmlns:a16="http://schemas.microsoft.com/office/drawing/2014/main" id="{C8FA9661-8681-564C-BE32-D2E70C744263}"/>
                </a:ext>
              </a:extLst>
            </p:cNvPr>
            <p:cNvGrpSpPr/>
            <p:nvPr/>
          </p:nvGrpSpPr>
          <p:grpSpPr>
            <a:xfrm>
              <a:off x="1180600" y="3269625"/>
              <a:ext cx="1456359" cy="1051853"/>
              <a:chOff x="1256800" y="3269625"/>
              <a:chExt cx="1456359" cy="1051853"/>
            </a:xfrm>
          </p:grpSpPr>
          <p:sp>
            <p:nvSpPr>
              <p:cNvPr id="3048" name="Google Shape;3037;p75">
                <a:extLst>
                  <a:ext uri="{FF2B5EF4-FFF2-40B4-BE49-F238E27FC236}">
                    <a16:creationId xmlns:a16="http://schemas.microsoft.com/office/drawing/2014/main" id="{CC848921-0039-6E91-DE45-8F7A5EE24571}"/>
                  </a:ext>
                </a:extLst>
              </p:cNvPr>
              <p:cNvSpPr/>
              <p:nvPr/>
            </p:nvSpPr>
            <p:spPr>
              <a:xfrm>
                <a:off x="1338907" y="3312408"/>
                <a:ext cx="1374252" cy="999920"/>
              </a:xfrm>
              <a:custGeom>
                <a:avLst/>
                <a:gdLst/>
                <a:ahLst/>
                <a:cxnLst/>
                <a:rect l="l" t="t" r="r" b="b"/>
                <a:pathLst>
                  <a:path w="34179" h="24869" extrusionOk="0">
                    <a:moveTo>
                      <a:pt x="17904" y="0"/>
                    </a:moveTo>
                    <a:cubicBezTo>
                      <a:pt x="15590" y="0"/>
                      <a:pt x="13347" y="210"/>
                      <a:pt x="11938" y="774"/>
                    </a:cubicBezTo>
                    <a:cubicBezTo>
                      <a:pt x="1" y="5554"/>
                      <a:pt x="3980" y="20308"/>
                      <a:pt x="12667" y="23954"/>
                    </a:cubicBezTo>
                    <a:cubicBezTo>
                      <a:pt x="14060" y="24540"/>
                      <a:pt x="15880" y="24869"/>
                      <a:pt x="17860" y="24869"/>
                    </a:cubicBezTo>
                    <a:cubicBezTo>
                      <a:pt x="23646" y="24869"/>
                      <a:pt x="30811" y="22064"/>
                      <a:pt x="32781" y="14658"/>
                    </a:cubicBezTo>
                    <a:cubicBezTo>
                      <a:pt x="34179" y="9412"/>
                      <a:pt x="32360" y="5882"/>
                      <a:pt x="30334" y="3718"/>
                    </a:cubicBezTo>
                    <a:cubicBezTo>
                      <a:pt x="28765" y="2042"/>
                      <a:pt x="26845" y="964"/>
                      <a:pt x="24808" y="579"/>
                    </a:cubicBezTo>
                    <a:cubicBezTo>
                      <a:pt x="23110" y="258"/>
                      <a:pt x="20464" y="0"/>
                      <a:pt x="17904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38;p75">
                <a:extLst>
                  <a:ext uri="{FF2B5EF4-FFF2-40B4-BE49-F238E27FC236}">
                    <a16:creationId xmlns:a16="http://schemas.microsoft.com/office/drawing/2014/main" id="{FA67A8B9-2C73-ABCD-2DFE-E6203A1727C0}"/>
                  </a:ext>
                </a:extLst>
              </p:cNvPr>
              <p:cNvSpPr/>
              <p:nvPr/>
            </p:nvSpPr>
            <p:spPr>
              <a:xfrm>
                <a:off x="1256800" y="3927726"/>
                <a:ext cx="355716" cy="393752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9793" extrusionOk="0">
                    <a:moveTo>
                      <a:pt x="3738" y="0"/>
                    </a:moveTo>
                    <a:cubicBezTo>
                      <a:pt x="3036" y="0"/>
                      <a:pt x="2334" y="303"/>
                      <a:pt x="1690" y="1035"/>
                    </a:cubicBezTo>
                    <a:cubicBezTo>
                      <a:pt x="0" y="2959"/>
                      <a:pt x="820" y="6258"/>
                      <a:pt x="2538" y="8295"/>
                    </a:cubicBezTo>
                    <a:cubicBezTo>
                      <a:pt x="3347" y="9252"/>
                      <a:pt x="4451" y="9793"/>
                      <a:pt x="5516" y="9793"/>
                    </a:cubicBezTo>
                    <a:cubicBezTo>
                      <a:pt x="6505" y="9793"/>
                      <a:pt x="7460" y="9328"/>
                      <a:pt x="8116" y="8300"/>
                    </a:cubicBezTo>
                    <a:cubicBezTo>
                      <a:pt x="8805" y="7221"/>
                      <a:pt x="8847" y="5671"/>
                      <a:pt x="8608" y="4820"/>
                    </a:cubicBezTo>
                    <a:cubicBezTo>
                      <a:pt x="8049" y="2828"/>
                      <a:pt x="5888" y="0"/>
                      <a:pt x="3738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39;p75">
                <a:extLst>
                  <a:ext uri="{FF2B5EF4-FFF2-40B4-BE49-F238E27FC236}">
                    <a16:creationId xmlns:a16="http://schemas.microsoft.com/office/drawing/2014/main" id="{FF3C15BB-C8E2-062A-15EA-7474DF8C4581}"/>
                  </a:ext>
                </a:extLst>
              </p:cNvPr>
              <p:cNvSpPr/>
              <p:nvPr/>
            </p:nvSpPr>
            <p:spPr>
              <a:xfrm>
                <a:off x="1319727" y="3269625"/>
                <a:ext cx="325440" cy="366692"/>
              </a:xfrm>
              <a:custGeom>
                <a:avLst/>
                <a:gdLst/>
                <a:ahLst/>
                <a:cxnLst/>
                <a:rect l="l" t="t" r="r" b="b"/>
                <a:pathLst>
                  <a:path w="8094" h="9120" extrusionOk="0">
                    <a:moveTo>
                      <a:pt x="4400" y="0"/>
                    </a:moveTo>
                    <a:cubicBezTo>
                      <a:pt x="3185" y="0"/>
                      <a:pt x="1998" y="1449"/>
                      <a:pt x="1132" y="2860"/>
                    </a:cubicBezTo>
                    <a:cubicBezTo>
                      <a:pt x="1" y="4700"/>
                      <a:pt x="218" y="7345"/>
                      <a:pt x="1645" y="8827"/>
                    </a:cubicBezTo>
                    <a:cubicBezTo>
                      <a:pt x="1848" y="9038"/>
                      <a:pt x="2126" y="9119"/>
                      <a:pt x="2421" y="9119"/>
                    </a:cubicBezTo>
                    <a:cubicBezTo>
                      <a:pt x="2858" y="9119"/>
                      <a:pt x="3333" y="8941"/>
                      <a:pt x="3668" y="8745"/>
                    </a:cubicBezTo>
                    <a:cubicBezTo>
                      <a:pt x="5415" y="7720"/>
                      <a:pt x="8094" y="3718"/>
                      <a:pt x="5987" y="957"/>
                    </a:cubicBezTo>
                    <a:cubicBezTo>
                      <a:pt x="5469" y="278"/>
                      <a:pt x="4932" y="0"/>
                      <a:pt x="4400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3040;p75">
              <a:extLst>
                <a:ext uri="{FF2B5EF4-FFF2-40B4-BE49-F238E27FC236}">
                  <a16:creationId xmlns:a16="http://schemas.microsoft.com/office/drawing/2014/main" id="{8E7CFF59-444E-15A2-96ED-69A850BEF712}"/>
                </a:ext>
              </a:extLst>
            </p:cNvPr>
            <p:cNvSpPr/>
            <p:nvPr/>
          </p:nvSpPr>
          <p:spPr>
            <a:xfrm>
              <a:off x="1973168" y="3690976"/>
              <a:ext cx="501508" cy="678019"/>
            </a:xfrm>
            <a:custGeom>
              <a:avLst/>
              <a:gdLst/>
              <a:ahLst/>
              <a:cxnLst/>
              <a:rect l="l" t="t" r="r" b="b"/>
              <a:pathLst>
                <a:path w="12473" h="16863" extrusionOk="0">
                  <a:moveTo>
                    <a:pt x="7932" y="1"/>
                  </a:moveTo>
                  <a:lnTo>
                    <a:pt x="4425" y="436"/>
                  </a:lnTo>
                  <a:lnTo>
                    <a:pt x="2097" y="724"/>
                  </a:lnTo>
                  <a:lnTo>
                    <a:pt x="1040" y="853"/>
                  </a:lnTo>
                  <a:lnTo>
                    <a:pt x="1643" y="10272"/>
                  </a:lnTo>
                  <a:lnTo>
                    <a:pt x="655" y="15642"/>
                  </a:lnTo>
                  <a:lnTo>
                    <a:pt x="163" y="15642"/>
                  </a:lnTo>
                  <a:lnTo>
                    <a:pt x="1" y="16862"/>
                  </a:lnTo>
                  <a:lnTo>
                    <a:pt x="4549" y="16862"/>
                  </a:lnTo>
                  <a:lnTo>
                    <a:pt x="4822" y="10272"/>
                  </a:lnTo>
                  <a:lnTo>
                    <a:pt x="4572" y="4074"/>
                  </a:lnTo>
                  <a:lnTo>
                    <a:pt x="5459" y="4074"/>
                  </a:lnTo>
                  <a:lnTo>
                    <a:pt x="7594" y="10272"/>
                  </a:lnTo>
                  <a:lnTo>
                    <a:pt x="8262" y="15642"/>
                  </a:lnTo>
                  <a:lnTo>
                    <a:pt x="7770" y="15642"/>
                  </a:lnTo>
                  <a:lnTo>
                    <a:pt x="7995" y="16862"/>
                  </a:lnTo>
                  <a:lnTo>
                    <a:pt x="12472" y="16862"/>
                  </a:lnTo>
                  <a:lnTo>
                    <a:pt x="10773" y="10272"/>
                  </a:lnTo>
                  <a:lnTo>
                    <a:pt x="79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041;p75">
              <a:extLst>
                <a:ext uri="{FF2B5EF4-FFF2-40B4-BE49-F238E27FC236}">
                  <a16:creationId xmlns:a16="http://schemas.microsoft.com/office/drawing/2014/main" id="{B56E54FD-E58E-23F6-FF46-78B5EE9CC3C9}"/>
                </a:ext>
              </a:extLst>
            </p:cNvPr>
            <p:cNvSpPr/>
            <p:nvPr/>
          </p:nvSpPr>
          <p:spPr>
            <a:xfrm>
              <a:off x="2262312" y="3037660"/>
              <a:ext cx="294721" cy="458848"/>
            </a:xfrm>
            <a:custGeom>
              <a:avLst/>
              <a:gdLst/>
              <a:ahLst/>
              <a:cxnLst/>
              <a:rect l="l" t="t" r="r" b="b"/>
              <a:pathLst>
                <a:path w="7330" h="11412" extrusionOk="0">
                  <a:moveTo>
                    <a:pt x="6195" y="0"/>
                  </a:moveTo>
                  <a:cubicBezTo>
                    <a:pt x="6149" y="0"/>
                    <a:pt x="6102" y="18"/>
                    <a:pt x="6067" y="55"/>
                  </a:cubicBezTo>
                  <a:lnTo>
                    <a:pt x="5588" y="555"/>
                  </a:lnTo>
                  <a:lnTo>
                    <a:pt x="5260" y="894"/>
                  </a:lnTo>
                  <a:lnTo>
                    <a:pt x="5241" y="1396"/>
                  </a:lnTo>
                  <a:lnTo>
                    <a:pt x="4984" y="982"/>
                  </a:lnTo>
                  <a:lnTo>
                    <a:pt x="5043" y="694"/>
                  </a:lnTo>
                  <a:lnTo>
                    <a:pt x="5205" y="326"/>
                  </a:lnTo>
                  <a:cubicBezTo>
                    <a:pt x="5234" y="272"/>
                    <a:pt x="5222" y="206"/>
                    <a:pt x="5178" y="166"/>
                  </a:cubicBezTo>
                  <a:cubicBezTo>
                    <a:pt x="5153" y="145"/>
                    <a:pt x="5123" y="131"/>
                    <a:pt x="5091" y="131"/>
                  </a:cubicBezTo>
                  <a:cubicBezTo>
                    <a:pt x="5052" y="131"/>
                    <a:pt x="5018" y="147"/>
                    <a:pt x="4993" y="175"/>
                  </a:cubicBezTo>
                  <a:lnTo>
                    <a:pt x="4652" y="559"/>
                  </a:lnTo>
                  <a:lnTo>
                    <a:pt x="4503" y="1016"/>
                  </a:lnTo>
                  <a:lnTo>
                    <a:pt x="4560" y="1676"/>
                  </a:lnTo>
                  <a:lnTo>
                    <a:pt x="4785" y="2382"/>
                  </a:lnTo>
                  <a:lnTo>
                    <a:pt x="4614" y="2345"/>
                  </a:lnTo>
                  <a:lnTo>
                    <a:pt x="4160" y="1787"/>
                  </a:lnTo>
                  <a:cubicBezTo>
                    <a:pt x="4131" y="1753"/>
                    <a:pt x="4091" y="1734"/>
                    <a:pt x="4048" y="1734"/>
                  </a:cubicBezTo>
                  <a:cubicBezTo>
                    <a:pt x="4042" y="1734"/>
                    <a:pt x="4036" y="1734"/>
                    <a:pt x="4030" y="1735"/>
                  </a:cubicBezTo>
                  <a:lnTo>
                    <a:pt x="4021" y="1737"/>
                  </a:lnTo>
                  <a:cubicBezTo>
                    <a:pt x="3929" y="1750"/>
                    <a:pt x="3874" y="1848"/>
                    <a:pt x="3912" y="1933"/>
                  </a:cubicBezTo>
                  <a:lnTo>
                    <a:pt x="4263" y="2732"/>
                  </a:lnTo>
                  <a:lnTo>
                    <a:pt x="5434" y="4544"/>
                  </a:lnTo>
                  <a:cubicBezTo>
                    <a:pt x="4841" y="5984"/>
                    <a:pt x="3660" y="8327"/>
                    <a:pt x="3435" y="8768"/>
                  </a:cubicBezTo>
                  <a:lnTo>
                    <a:pt x="2432" y="8455"/>
                  </a:lnTo>
                  <a:lnTo>
                    <a:pt x="1744" y="8207"/>
                  </a:lnTo>
                  <a:lnTo>
                    <a:pt x="1" y="10976"/>
                  </a:lnTo>
                  <a:cubicBezTo>
                    <a:pt x="460" y="11136"/>
                    <a:pt x="1094" y="11232"/>
                    <a:pt x="1744" y="11289"/>
                  </a:cubicBezTo>
                  <a:cubicBezTo>
                    <a:pt x="2438" y="11384"/>
                    <a:pt x="3147" y="11411"/>
                    <a:pt x="3743" y="11411"/>
                  </a:cubicBezTo>
                  <a:cubicBezTo>
                    <a:pt x="4600" y="11411"/>
                    <a:pt x="5222" y="11354"/>
                    <a:pt x="5222" y="11354"/>
                  </a:cubicBezTo>
                  <a:cubicBezTo>
                    <a:pt x="6006" y="9470"/>
                    <a:pt x="6467" y="5913"/>
                    <a:pt x="6614" y="4620"/>
                  </a:cubicBezTo>
                  <a:cubicBezTo>
                    <a:pt x="7329" y="3617"/>
                    <a:pt x="6898" y="2711"/>
                    <a:pt x="6866" y="1991"/>
                  </a:cubicBezTo>
                  <a:lnTo>
                    <a:pt x="6845" y="1527"/>
                  </a:lnTo>
                  <a:lnTo>
                    <a:pt x="6853" y="1348"/>
                  </a:lnTo>
                  <a:lnTo>
                    <a:pt x="6944" y="1194"/>
                  </a:lnTo>
                  <a:lnTo>
                    <a:pt x="7167" y="894"/>
                  </a:lnTo>
                  <a:cubicBezTo>
                    <a:pt x="7190" y="864"/>
                    <a:pt x="7194" y="824"/>
                    <a:pt x="7181" y="787"/>
                  </a:cubicBezTo>
                  <a:lnTo>
                    <a:pt x="7179" y="782"/>
                  </a:lnTo>
                  <a:cubicBezTo>
                    <a:pt x="7160" y="738"/>
                    <a:pt x="7119" y="713"/>
                    <a:pt x="7077" y="713"/>
                  </a:cubicBezTo>
                  <a:cubicBezTo>
                    <a:pt x="7054" y="713"/>
                    <a:pt x="7031" y="721"/>
                    <a:pt x="7011" y="736"/>
                  </a:cubicBezTo>
                  <a:lnTo>
                    <a:pt x="6616" y="1041"/>
                  </a:lnTo>
                  <a:lnTo>
                    <a:pt x="6507" y="1176"/>
                  </a:lnTo>
                  <a:lnTo>
                    <a:pt x="6416" y="1380"/>
                  </a:lnTo>
                  <a:lnTo>
                    <a:pt x="6250" y="1876"/>
                  </a:lnTo>
                  <a:lnTo>
                    <a:pt x="6132" y="1060"/>
                  </a:lnTo>
                  <a:lnTo>
                    <a:pt x="6197" y="877"/>
                  </a:lnTo>
                  <a:cubicBezTo>
                    <a:pt x="6197" y="877"/>
                    <a:pt x="6357" y="661"/>
                    <a:pt x="6359" y="661"/>
                  </a:cubicBezTo>
                  <a:cubicBezTo>
                    <a:pt x="6359" y="661"/>
                    <a:pt x="6359" y="661"/>
                    <a:pt x="6359" y="661"/>
                  </a:cubicBezTo>
                  <a:lnTo>
                    <a:pt x="6607" y="292"/>
                  </a:lnTo>
                  <a:cubicBezTo>
                    <a:pt x="6626" y="265"/>
                    <a:pt x="6635" y="232"/>
                    <a:pt x="6635" y="198"/>
                  </a:cubicBezTo>
                  <a:cubicBezTo>
                    <a:pt x="6635" y="164"/>
                    <a:pt x="6624" y="129"/>
                    <a:pt x="6603" y="99"/>
                  </a:cubicBezTo>
                  <a:cubicBezTo>
                    <a:pt x="6570" y="54"/>
                    <a:pt x="6519" y="30"/>
                    <a:pt x="6467" y="30"/>
                  </a:cubicBezTo>
                  <a:cubicBezTo>
                    <a:pt x="6431" y="30"/>
                    <a:pt x="6395" y="41"/>
                    <a:pt x="6364" y="65"/>
                  </a:cubicBezTo>
                  <a:lnTo>
                    <a:pt x="6343" y="80"/>
                  </a:lnTo>
                  <a:cubicBezTo>
                    <a:pt x="6309" y="27"/>
                    <a:pt x="6252" y="0"/>
                    <a:pt x="6195" y="0"/>
                  </a:cubicBez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042;p75">
              <a:extLst>
                <a:ext uri="{FF2B5EF4-FFF2-40B4-BE49-F238E27FC236}">
                  <a16:creationId xmlns:a16="http://schemas.microsoft.com/office/drawing/2014/main" id="{EE5DA525-8147-FE70-A57F-789147F4E1EA}"/>
                </a:ext>
              </a:extLst>
            </p:cNvPr>
            <p:cNvSpPr/>
            <p:nvPr/>
          </p:nvSpPr>
          <p:spPr>
            <a:xfrm>
              <a:off x="1614863" y="3800867"/>
              <a:ext cx="346548" cy="784489"/>
            </a:xfrm>
            <a:custGeom>
              <a:avLst/>
              <a:gdLst/>
              <a:ahLst/>
              <a:cxnLst/>
              <a:rect l="l" t="t" r="r" b="b"/>
              <a:pathLst>
                <a:path w="8619" h="19511" extrusionOk="0">
                  <a:moveTo>
                    <a:pt x="4270" y="0"/>
                  </a:moveTo>
                  <a:lnTo>
                    <a:pt x="1" y="388"/>
                  </a:lnTo>
                  <a:lnTo>
                    <a:pt x="2455" y="7155"/>
                  </a:lnTo>
                  <a:cubicBezTo>
                    <a:pt x="1776" y="10983"/>
                    <a:pt x="3155" y="13818"/>
                    <a:pt x="3445" y="16461"/>
                  </a:cubicBezTo>
                  <a:lnTo>
                    <a:pt x="3540" y="17571"/>
                  </a:lnTo>
                  <a:lnTo>
                    <a:pt x="3614" y="18477"/>
                  </a:lnTo>
                  <a:lnTo>
                    <a:pt x="3689" y="19510"/>
                  </a:lnTo>
                  <a:lnTo>
                    <a:pt x="8618" y="19510"/>
                  </a:lnTo>
                  <a:lnTo>
                    <a:pt x="8429" y="18967"/>
                  </a:lnTo>
                  <a:cubicBezTo>
                    <a:pt x="8366" y="18791"/>
                    <a:pt x="8279" y="18627"/>
                    <a:pt x="8172" y="18477"/>
                  </a:cubicBezTo>
                  <a:cubicBezTo>
                    <a:pt x="7939" y="18156"/>
                    <a:pt x="7615" y="17914"/>
                    <a:pt x="7241" y="17785"/>
                  </a:cubicBezTo>
                  <a:lnTo>
                    <a:pt x="7075" y="17727"/>
                  </a:lnTo>
                  <a:cubicBezTo>
                    <a:pt x="6925" y="17676"/>
                    <a:pt x="6780" y="17607"/>
                    <a:pt x="6646" y="17525"/>
                  </a:cubicBezTo>
                  <a:cubicBezTo>
                    <a:pt x="6633" y="17520"/>
                    <a:pt x="6620" y="17512"/>
                    <a:pt x="6608" y="17504"/>
                  </a:cubicBezTo>
                  <a:cubicBezTo>
                    <a:pt x="6208" y="17256"/>
                    <a:pt x="5895" y="16892"/>
                    <a:pt x="5708" y="16461"/>
                  </a:cubicBezTo>
                  <a:lnTo>
                    <a:pt x="5702" y="16461"/>
                  </a:lnTo>
                  <a:lnTo>
                    <a:pt x="5163" y="6652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rgbClr val="AA6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043;p75">
              <a:extLst>
                <a:ext uri="{FF2B5EF4-FFF2-40B4-BE49-F238E27FC236}">
                  <a16:creationId xmlns:a16="http://schemas.microsoft.com/office/drawing/2014/main" id="{C48E37F3-74F9-28CA-5FC5-0F71965127E7}"/>
                </a:ext>
              </a:extLst>
            </p:cNvPr>
            <p:cNvSpPr/>
            <p:nvPr/>
          </p:nvSpPr>
          <p:spPr>
            <a:xfrm>
              <a:off x="1468501" y="3781928"/>
              <a:ext cx="232440" cy="803426"/>
            </a:xfrm>
            <a:custGeom>
              <a:avLst/>
              <a:gdLst/>
              <a:ahLst/>
              <a:cxnLst/>
              <a:rect l="l" t="t" r="r" b="b"/>
              <a:pathLst>
                <a:path w="5781" h="19982" extrusionOk="0">
                  <a:moveTo>
                    <a:pt x="5780" y="0"/>
                  </a:moveTo>
                  <a:lnTo>
                    <a:pt x="1720" y="1671"/>
                  </a:lnTo>
                  <a:lnTo>
                    <a:pt x="2565" y="7270"/>
                  </a:lnTo>
                  <a:cubicBezTo>
                    <a:pt x="534" y="11635"/>
                    <a:pt x="1320" y="14112"/>
                    <a:pt x="630" y="17188"/>
                  </a:cubicBezTo>
                  <a:lnTo>
                    <a:pt x="407" y="18206"/>
                  </a:lnTo>
                  <a:lnTo>
                    <a:pt x="222" y="19034"/>
                  </a:lnTo>
                  <a:lnTo>
                    <a:pt x="0" y="19981"/>
                  </a:lnTo>
                  <a:lnTo>
                    <a:pt x="5130" y="19981"/>
                  </a:lnTo>
                  <a:lnTo>
                    <a:pt x="5111" y="19484"/>
                  </a:lnTo>
                  <a:cubicBezTo>
                    <a:pt x="5103" y="19329"/>
                    <a:pt x="5069" y="19177"/>
                    <a:pt x="5012" y="19034"/>
                  </a:cubicBezTo>
                  <a:cubicBezTo>
                    <a:pt x="4890" y="18740"/>
                    <a:pt x="4651" y="18511"/>
                    <a:pt x="4352" y="18401"/>
                  </a:cubicBezTo>
                  <a:lnTo>
                    <a:pt x="4215" y="18349"/>
                  </a:lnTo>
                  <a:cubicBezTo>
                    <a:pt x="4095" y="18301"/>
                    <a:pt x="3982" y="18240"/>
                    <a:pt x="3879" y="18162"/>
                  </a:cubicBezTo>
                  <a:cubicBezTo>
                    <a:pt x="3870" y="18156"/>
                    <a:pt x="3860" y="18151"/>
                    <a:pt x="3850" y="18143"/>
                  </a:cubicBezTo>
                  <a:cubicBezTo>
                    <a:pt x="3759" y="18073"/>
                    <a:pt x="3675" y="17991"/>
                    <a:pt x="3604" y="17899"/>
                  </a:cubicBezTo>
                  <a:cubicBezTo>
                    <a:pt x="3446" y="17693"/>
                    <a:pt x="3347" y="17447"/>
                    <a:pt x="3318" y="17188"/>
                  </a:cubicBezTo>
                  <a:cubicBezTo>
                    <a:pt x="2826" y="16185"/>
                    <a:pt x="5540" y="7510"/>
                    <a:pt x="5540" y="7510"/>
                  </a:cubicBezTo>
                  <a:lnTo>
                    <a:pt x="5780" y="0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044;p75">
              <a:extLst>
                <a:ext uri="{FF2B5EF4-FFF2-40B4-BE49-F238E27FC236}">
                  <a16:creationId xmlns:a16="http://schemas.microsoft.com/office/drawing/2014/main" id="{799B354F-E68F-08B5-77FB-6F039A726EB5}"/>
                </a:ext>
              </a:extLst>
            </p:cNvPr>
            <p:cNvSpPr/>
            <p:nvPr/>
          </p:nvSpPr>
          <p:spPr>
            <a:xfrm>
              <a:off x="1468501" y="4512205"/>
              <a:ext cx="212175" cy="73178"/>
            </a:xfrm>
            <a:custGeom>
              <a:avLst/>
              <a:gdLst/>
              <a:ahLst/>
              <a:cxnLst/>
              <a:rect l="l" t="t" r="r" b="b"/>
              <a:pathLst>
                <a:path w="5277" h="1820" extrusionOk="0">
                  <a:moveTo>
                    <a:pt x="3879" y="0"/>
                  </a:moveTo>
                  <a:lnTo>
                    <a:pt x="3101" y="1348"/>
                  </a:lnTo>
                  <a:lnTo>
                    <a:pt x="1331" y="1348"/>
                  </a:lnTo>
                  <a:cubicBezTo>
                    <a:pt x="1211" y="338"/>
                    <a:pt x="807" y="99"/>
                    <a:pt x="407" y="44"/>
                  </a:cubicBezTo>
                  <a:lnTo>
                    <a:pt x="222" y="872"/>
                  </a:lnTo>
                  <a:lnTo>
                    <a:pt x="0" y="1819"/>
                  </a:lnTo>
                  <a:lnTo>
                    <a:pt x="5277" y="1819"/>
                  </a:lnTo>
                  <a:lnTo>
                    <a:pt x="5256" y="1322"/>
                  </a:lnTo>
                  <a:cubicBezTo>
                    <a:pt x="5248" y="1167"/>
                    <a:pt x="5214" y="1015"/>
                    <a:pt x="5157" y="872"/>
                  </a:cubicBezTo>
                  <a:cubicBezTo>
                    <a:pt x="5035" y="582"/>
                    <a:pt x="4663" y="359"/>
                    <a:pt x="4352" y="239"/>
                  </a:cubicBezTo>
                  <a:lnTo>
                    <a:pt x="4215" y="187"/>
                  </a:lnTo>
                  <a:cubicBezTo>
                    <a:pt x="4095" y="139"/>
                    <a:pt x="3982" y="78"/>
                    <a:pt x="3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045;p75">
              <a:extLst>
                <a:ext uri="{FF2B5EF4-FFF2-40B4-BE49-F238E27FC236}">
                  <a16:creationId xmlns:a16="http://schemas.microsoft.com/office/drawing/2014/main" id="{6E5CE308-CB24-F691-6F83-6BA551852F77}"/>
                </a:ext>
              </a:extLst>
            </p:cNvPr>
            <p:cNvSpPr/>
            <p:nvPr/>
          </p:nvSpPr>
          <p:spPr>
            <a:xfrm>
              <a:off x="1757123" y="4505530"/>
              <a:ext cx="204214" cy="79852"/>
            </a:xfrm>
            <a:custGeom>
              <a:avLst/>
              <a:gdLst/>
              <a:ahLst/>
              <a:cxnLst/>
              <a:rect l="l" t="t" r="r" b="b"/>
              <a:pathLst>
                <a:path w="5079" h="1986" extrusionOk="0">
                  <a:moveTo>
                    <a:pt x="3108" y="0"/>
                  </a:moveTo>
                  <a:lnTo>
                    <a:pt x="2708" y="1472"/>
                  </a:lnTo>
                  <a:lnTo>
                    <a:pt x="1207" y="1472"/>
                  </a:lnTo>
                  <a:cubicBezTo>
                    <a:pt x="965" y="687"/>
                    <a:pt x="458" y="107"/>
                    <a:pt x="0" y="46"/>
                  </a:cubicBezTo>
                  <a:lnTo>
                    <a:pt x="0" y="46"/>
                  </a:lnTo>
                  <a:lnTo>
                    <a:pt x="76" y="952"/>
                  </a:lnTo>
                  <a:lnTo>
                    <a:pt x="149" y="1985"/>
                  </a:lnTo>
                  <a:lnTo>
                    <a:pt x="5078" y="1985"/>
                  </a:lnTo>
                  <a:lnTo>
                    <a:pt x="4891" y="1442"/>
                  </a:lnTo>
                  <a:cubicBezTo>
                    <a:pt x="4828" y="1268"/>
                    <a:pt x="4741" y="1102"/>
                    <a:pt x="4634" y="952"/>
                  </a:cubicBezTo>
                  <a:cubicBezTo>
                    <a:pt x="4401" y="631"/>
                    <a:pt x="4077" y="391"/>
                    <a:pt x="3703" y="262"/>
                  </a:cubicBezTo>
                  <a:lnTo>
                    <a:pt x="3537" y="204"/>
                  </a:lnTo>
                  <a:cubicBezTo>
                    <a:pt x="3387" y="153"/>
                    <a:pt x="3242" y="84"/>
                    <a:pt x="3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046;p75">
              <a:extLst>
                <a:ext uri="{FF2B5EF4-FFF2-40B4-BE49-F238E27FC236}">
                  <a16:creationId xmlns:a16="http://schemas.microsoft.com/office/drawing/2014/main" id="{EE6815C4-C5FD-0B10-AB18-1C219AEFD3F7}"/>
                </a:ext>
              </a:extLst>
            </p:cNvPr>
            <p:cNvSpPr/>
            <p:nvPr/>
          </p:nvSpPr>
          <p:spPr>
            <a:xfrm>
              <a:off x="1714863" y="3373606"/>
              <a:ext cx="214547" cy="283061"/>
            </a:xfrm>
            <a:custGeom>
              <a:avLst/>
              <a:gdLst/>
              <a:ahLst/>
              <a:cxnLst/>
              <a:rect l="l" t="t" r="r" b="b"/>
              <a:pathLst>
                <a:path w="5336" h="7040" extrusionOk="0">
                  <a:moveTo>
                    <a:pt x="1147" y="0"/>
                  </a:moveTo>
                  <a:cubicBezTo>
                    <a:pt x="823" y="0"/>
                    <a:pt x="500" y="145"/>
                    <a:pt x="286" y="428"/>
                  </a:cubicBezTo>
                  <a:cubicBezTo>
                    <a:pt x="50" y="739"/>
                    <a:pt x="0" y="1153"/>
                    <a:pt x="155" y="1509"/>
                  </a:cubicBezTo>
                  <a:lnTo>
                    <a:pt x="1488" y="4959"/>
                  </a:lnTo>
                  <a:cubicBezTo>
                    <a:pt x="1963" y="6189"/>
                    <a:pt x="3137" y="7007"/>
                    <a:pt x="4457" y="7026"/>
                  </a:cubicBezTo>
                  <a:lnTo>
                    <a:pt x="5336" y="7040"/>
                  </a:lnTo>
                  <a:cubicBezTo>
                    <a:pt x="4157" y="4271"/>
                    <a:pt x="2701" y="1088"/>
                    <a:pt x="1903" y="308"/>
                  </a:cubicBezTo>
                  <a:cubicBezTo>
                    <a:pt x="1691" y="102"/>
                    <a:pt x="1418" y="0"/>
                    <a:pt x="1147" y="0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47;p75">
              <a:extLst>
                <a:ext uri="{FF2B5EF4-FFF2-40B4-BE49-F238E27FC236}">
                  <a16:creationId xmlns:a16="http://schemas.microsoft.com/office/drawing/2014/main" id="{6D21EFF5-AD6F-CC22-05BD-D326A20E3CF9}"/>
                </a:ext>
              </a:extLst>
            </p:cNvPr>
            <p:cNvSpPr/>
            <p:nvPr/>
          </p:nvSpPr>
          <p:spPr>
            <a:xfrm>
              <a:off x="1457002" y="3373123"/>
              <a:ext cx="397290" cy="687468"/>
            </a:xfrm>
            <a:custGeom>
              <a:avLst/>
              <a:gdLst/>
              <a:ahLst/>
              <a:cxnLst/>
              <a:rect l="l" t="t" r="r" b="b"/>
              <a:pathLst>
                <a:path w="9881" h="17098" extrusionOk="0">
                  <a:moveTo>
                    <a:pt x="7589" y="0"/>
                  </a:moveTo>
                  <a:cubicBezTo>
                    <a:pt x="7570" y="0"/>
                    <a:pt x="7550" y="1"/>
                    <a:pt x="7531" y="3"/>
                  </a:cubicBezTo>
                  <a:lnTo>
                    <a:pt x="3776" y="375"/>
                  </a:lnTo>
                  <a:lnTo>
                    <a:pt x="3320" y="419"/>
                  </a:lnTo>
                  <a:cubicBezTo>
                    <a:pt x="2376" y="520"/>
                    <a:pt x="1810" y="1455"/>
                    <a:pt x="2069" y="2305"/>
                  </a:cubicBezTo>
                  <a:cubicBezTo>
                    <a:pt x="2106" y="2423"/>
                    <a:pt x="2155" y="2536"/>
                    <a:pt x="2220" y="2641"/>
                  </a:cubicBezTo>
                  <a:cubicBezTo>
                    <a:pt x="3250" y="4340"/>
                    <a:pt x="4144" y="5869"/>
                    <a:pt x="4144" y="5869"/>
                  </a:cubicBezTo>
                  <a:lnTo>
                    <a:pt x="3749" y="6594"/>
                  </a:lnTo>
                  <a:lnTo>
                    <a:pt x="3749" y="6596"/>
                  </a:lnTo>
                  <a:cubicBezTo>
                    <a:pt x="0" y="10881"/>
                    <a:pt x="2262" y="17097"/>
                    <a:pt x="2262" y="17097"/>
                  </a:cubicBezTo>
                  <a:lnTo>
                    <a:pt x="3816" y="17069"/>
                  </a:lnTo>
                  <a:lnTo>
                    <a:pt x="3818" y="17069"/>
                  </a:lnTo>
                  <a:lnTo>
                    <a:pt x="9142" y="16973"/>
                  </a:lnTo>
                  <a:lnTo>
                    <a:pt x="8303" y="7248"/>
                  </a:lnTo>
                  <a:cubicBezTo>
                    <a:pt x="8336" y="6500"/>
                    <a:pt x="8345" y="5759"/>
                    <a:pt x="8341" y="5051"/>
                  </a:cubicBezTo>
                  <a:cubicBezTo>
                    <a:pt x="8343" y="5044"/>
                    <a:pt x="8343" y="5036"/>
                    <a:pt x="8341" y="5028"/>
                  </a:cubicBezTo>
                  <a:cubicBezTo>
                    <a:pt x="9474" y="4401"/>
                    <a:pt x="9880" y="3354"/>
                    <a:pt x="8234" y="1701"/>
                  </a:cubicBezTo>
                  <a:cubicBezTo>
                    <a:pt x="8206" y="1222"/>
                    <a:pt x="8177" y="820"/>
                    <a:pt x="8154" y="524"/>
                  </a:cubicBezTo>
                  <a:cubicBezTo>
                    <a:pt x="8129" y="225"/>
                    <a:pt x="7881" y="0"/>
                    <a:pt x="7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48;p75">
              <a:extLst>
                <a:ext uri="{FF2B5EF4-FFF2-40B4-BE49-F238E27FC236}">
                  <a16:creationId xmlns:a16="http://schemas.microsoft.com/office/drawing/2014/main" id="{7427FA58-97D5-473F-AD9E-784715369FD6}"/>
                </a:ext>
              </a:extLst>
            </p:cNvPr>
            <p:cNvSpPr/>
            <p:nvPr/>
          </p:nvSpPr>
          <p:spPr>
            <a:xfrm>
              <a:off x="1457082" y="3388202"/>
              <a:ext cx="375820" cy="672390"/>
            </a:xfrm>
            <a:custGeom>
              <a:avLst/>
              <a:gdLst/>
              <a:ahLst/>
              <a:cxnLst/>
              <a:rect l="l" t="t" r="r" b="b"/>
              <a:pathLst>
                <a:path w="9347" h="16723" extrusionOk="0">
                  <a:moveTo>
                    <a:pt x="3774" y="0"/>
                  </a:moveTo>
                  <a:lnTo>
                    <a:pt x="2069" y="1930"/>
                  </a:lnTo>
                  <a:cubicBezTo>
                    <a:pt x="2104" y="2048"/>
                    <a:pt x="2153" y="2163"/>
                    <a:pt x="2218" y="2268"/>
                  </a:cubicBezTo>
                  <a:cubicBezTo>
                    <a:pt x="3248" y="3967"/>
                    <a:pt x="4142" y="5494"/>
                    <a:pt x="4142" y="5494"/>
                  </a:cubicBezTo>
                  <a:lnTo>
                    <a:pt x="3747" y="6221"/>
                  </a:lnTo>
                  <a:cubicBezTo>
                    <a:pt x="0" y="10506"/>
                    <a:pt x="2260" y="16722"/>
                    <a:pt x="2260" y="16722"/>
                  </a:cubicBezTo>
                  <a:lnTo>
                    <a:pt x="3814" y="16694"/>
                  </a:lnTo>
                  <a:lnTo>
                    <a:pt x="3816" y="16694"/>
                  </a:lnTo>
                  <a:cubicBezTo>
                    <a:pt x="2918" y="14383"/>
                    <a:pt x="3330" y="11761"/>
                    <a:pt x="3330" y="11760"/>
                  </a:cubicBezTo>
                  <a:lnTo>
                    <a:pt x="3330" y="11760"/>
                  </a:lnTo>
                  <a:cubicBezTo>
                    <a:pt x="3330" y="11761"/>
                    <a:pt x="4425" y="13866"/>
                    <a:pt x="5957" y="13866"/>
                  </a:cubicBezTo>
                  <a:cubicBezTo>
                    <a:pt x="6058" y="13866"/>
                    <a:pt x="6162" y="13857"/>
                    <a:pt x="6266" y="13837"/>
                  </a:cubicBezTo>
                  <a:cubicBezTo>
                    <a:pt x="7693" y="13572"/>
                    <a:pt x="5589" y="9314"/>
                    <a:pt x="4895" y="7983"/>
                  </a:cubicBezTo>
                  <a:cubicBezTo>
                    <a:pt x="4766" y="7735"/>
                    <a:pt x="4686" y="7588"/>
                    <a:pt x="4686" y="7588"/>
                  </a:cubicBezTo>
                  <a:lnTo>
                    <a:pt x="5097" y="6389"/>
                  </a:lnTo>
                  <a:lnTo>
                    <a:pt x="5523" y="5151"/>
                  </a:lnTo>
                  <a:lnTo>
                    <a:pt x="8103" y="4775"/>
                  </a:lnTo>
                  <a:cubicBezTo>
                    <a:pt x="8103" y="4775"/>
                    <a:pt x="8105" y="4775"/>
                    <a:pt x="8107" y="4773"/>
                  </a:cubicBezTo>
                  <a:cubicBezTo>
                    <a:pt x="8185" y="4747"/>
                    <a:pt x="8263" y="4712"/>
                    <a:pt x="8339" y="4676"/>
                  </a:cubicBezTo>
                  <a:cubicBezTo>
                    <a:pt x="8700" y="4497"/>
                    <a:pt x="9346" y="4070"/>
                    <a:pt x="9331" y="3286"/>
                  </a:cubicBezTo>
                  <a:cubicBezTo>
                    <a:pt x="9331" y="3267"/>
                    <a:pt x="9331" y="3250"/>
                    <a:pt x="9329" y="3231"/>
                  </a:cubicBezTo>
                  <a:cubicBezTo>
                    <a:pt x="9329" y="3231"/>
                    <a:pt x="8923" y="3324"/>
                    <a:pt x="8322" y="3421"/>
                  </a:cubicBezTo>
                  <a:cubicBezTo>
                    <a:pt x="8215" y="3440"/>
                    <a:pt x="8105" y="3458"/>
                    <a:pt x="7990" y="3475"/>
                  </a:cubicBezTo>
                  <a:cubicBezTo>
                    <a:pt x="7350" y="3569"/>
                    <a:pt x="6563" y="3655"/>
                    <a:pt x="5821" y="3655"/>
                  </a:cubicBezTo>
                  <a:cubicBezTo>
                    <a:pt x="5507" y="3655"/>
                    <a:pt x="5200" y="3639"/>
                    <a:pt x="4916" y="3603"/>
                  </a:cubicBezTo>
                  <a:lnTo>
                    <a:pt x="4596" y="2321"/>
                  </a:lnTo>
                  <a:lnTo>
                    <a:pt x="5591" y="761"/>
                  </a:lnTo>
                  <a:lnTo>
                    <a:pt x="3774" y="0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49;p75">
              <a:extLst>
                <a:ext uri="{FF2B5EF4-FFF2-40B4-BE49-F238E27FC236}">
                  <a16:creationId xmlns:a16="http://schemas.microsoft.com/office/drawing/2014/main" id="{84F52C73-CB4A-F1F4-68E9-C8067E431882}"/>
                </a:ext>
              </a:extLst>
            </p:cNvPr>
            <p:cNvSpPr/>
            <p:nvPr/>
          </p:nvSpPr>
          <p:spPr>
            <a:xfrm>
              <a:off x="1500629" y="3400667"/>
              <a:ext cx="219533" cy="417917"/>
            </a:xfrm>
            <a:custGeom>
              <a:avLst/>
              <a:gdLst/>
              <a:ahLst/>
              <a:cxnLst/>
              <a:rect l="l" t="t" r="r" b="b"/>
              <a:pathLst>
                <a:path w="5460" h="10394" extrusionOk="0">
                  <a:moveTo>
                    <a:pt x="2021" y="0"/>
                  </a:moveTo>
                  <a:cubicBezTo>
                    <a:pt x="1622" y="0"/>
                    <a:pt x="1244" y="224"/>
                    <a:pt x="1057" y="596"/>
                  </a:cubicBezTo>
                  <a:cubicBezTo>
                    <a:pt x="555" y="1593"/>
                    <a:pt x="220" y="2907"/>
                    <a:pt x="0" y="5907"/>
                  </a:cubicBezTo>
                  <a:cubicBezTo>
                    <a:pt x="1097" y="8441"/>
                    <a:pt x="5292" y="10394"/>
                    <a:pt x="5292" y="10394"/>
                  </a:cubicBezTo>
                  <a:lnTo>
                    <a:pt x="5460" y="8990"/>
                  </a:lnTo>
                  <a:lnTo>
                    <a:pt x="2552" y="5297"/>
                  </a:lnTo>
                  <a:lnTo>
                    <a:pt x="3101" y="1168"/>
                  </a:lnTo>
                  <a:cubicBezTo>
                    <a:pt x="3143" y="651"/>
                    <a:pt x="2813" y="180"/>
                    <a:pt x="2315" y="41"/>
                  </a:cubicBezTo>
                  <a:cubicBezTo>
                    <a:pt x="2218" y="14"/>
                    <a:pt x="2119" y="0"/>
                    <a:pt x="2021" y="0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050;p75">
              <a:extLst>
                <a:ext uri="{FF2B5EF4-FFF2-40B4-BE49-F238E27FC236}">
                  <a16:creationId xmlns:a16="http://schemas.microsoft.com/office/drawing/2014/main" id="{AC75011F-44AA-F89D-84FD-0333596AE2D0}"/>
                </a:ext>
              </a:extLst>
            </p:cNvPr>
            <p:cNvSpPr/>
            <p:nvPr/>
          </p:nvSpPr>
          <p:spPr>
            <a:xfrm>
              <a:off x="1558289" y="3745499"/>
              <a:ext cx="123879" cy="63528"/>
            </a:xfrm>
            <a:custGeom>
              <a:avLst/>
              <a:gdLst/>
              <a:ahLst/>
              <a:cxnLst/>
              <a:rect l="l" t="t" r="r" b="b"/>
              <a:pathLst>
                <a:path w="3081" h="1580" extrusionOk="0">
                  <a:moveTo>
                    <a:pt x="1299" y="134"/>
                  </a:moveTo>
                  <a:cubicBezTo>
                    <a:pt x="1558" y="134"/>
                    <a:pt x="1837" y="197"/>
                    <a:pt x="2127" y="321"/>
                  </a:cubicBezTo>
                  <a:lnTo>
                    <a:pt x="2151" y="260"/>
                  </a:lnTo>
                  <a:lnTo>
                    <a:pt x="2129" y="321"/>
                  </a:lnTo>
                  <a:cubicBezTo>
                    <a:pt x="2367" y="424"/>
                    <a:pt x="2697" y="565"/>
                    <a:pt x="2882" y="750"/>
                  </a:cubicBezTo>
                  <a:cubicBezTo>
                    <a:pt x="2945" y="813"/>
                    <a:pt x="2943" y="857"/>
                    <a:pt x="2935" y="884"/>
                  </a:cubicBezTo>
                  <a:cubicBezTo>
                    <a:pt x="2891" y="1051"/>
                    <a:pt x="2460" y="1236"/>
                    <a:pt x="2052" y="1347"/>
                  </a:cubicBezTo>
                  <a:cubicBezTo>
                    <a:pt x="1807" y="1414"/>
                    <a:pt x="1555" y="1448"/>
                    <a:pt x="1303" y="1448"/>
                  </a:cubicBezTo>
                  <a:cubicBezTo>
                    <a:pt x="1098" y="1448"/>
                    <a:pt x="892" y="1426"/>
                    <a:pt x="691" y="1381"/>
                  </a:cubicBezTo>
                  <a:cubicBezTo>
                    <a:pt x="521" y="1341"/>
                    <a:pt x="225" y="1242"/>
                    <a:pt x="170" y="1008"/>
                  </a:cubicBezTo>
                  <a:cubicBezTo>
                    <a:pt x="138" y="863"/>
                    <a:pt x="214" y="716"/>
                    <a:pt x="262" y="639"/>
                  </a:cubicBezTo>
                  <a:cubicBezTo>
                    <a:pt x="435" y="373"/>
                    <a:pt x="754" y="188"/>
                    <a:pt x="1114" y="144"/>
                  </a:cubicBezTo>
                  <a:cubicBezTo>
                    <a:pt x="1175" y="138"/>
                    <a:pt x="1236" y="134"/>
                    <a:pt x="1299" y="134"/>
                  </a:cubicBezTo>
                  <a:close/>
                  <a:moveTo>
                    <a:pt x="1297" y="0"/>
                  </a:moveTo>
                  <a:cubicBezTo>
                    <a:pt x="1230" y="0"/>
                    <a:pt x="1164" y="4"/>
                    <a:pt x="1099" y="12"/>
                  </a:cubicBezTo>
                  <a:cubicBezTo>
                    <a:pt x="700" y="60"/>
                    <a:pt x="346" y="268"/>
                    <a:pt x="153" y="567"/>
                  </a:cubicBezTo>
                  <a:cubicBezTo>
                    <a:pt x="79" y="680"/>
                    <a:pt x="0" y="855"/>
                    <a:pt x="42" y="1036"/>
                  </a:cubicBezTo>
                  <a:cubicBezTo>
                    <a:pt x="94" y="1263"/>
                    <a:pt x="315" y="1429"/>
                    <a:pt x="662" y="1509"/>
                  </a:cubicBezTo>
                  <a:cubicBezTo>
                    <a:pt x="872" y="1555"/>
                    <a:pt x="1084" y="1580"/>
                    <a:pt x="1299" y="1580"/>
                  </a:cubicBezTo>
                  <a:cubicBezTo>
                    <a:pt x="1566" y="1580"/>
                    <a:pt x="1831" y="1543"/>
                    <a:pt x="2088" y="1473"/>
                  </a:cubicBezTo>
                  <a:cubicBezTo>
                    <a:pt x="2355" y="1400"/>
                    <a:pt x="2989" y="1202"/>
                    <a:pt x="3065" y="916"/>
                  </a:cubicBezTo>
                  <a:cubicBezTo>
                    <a:pt x="3080" y="855"/>
                    <a:pt x="3078" y="758"/>
                    <a:pt x="2977" y="657"/>
                  </a:cubicBezTo>
                  <a:cubicBezTo>
                    <a:pt x="2773" y="453"/>
                    <a:pt x="2432" y="306"/>
                    <a:pt x="2182" y="199"/>
                  </a:cubicBezTo>
                  <a:lnTo>
                    <a:pt x="2155" y="260"/>
                  </a:lnTo>
                  <a:lnTo>
                    <a:pt x="2155" y="260"/>
                  </a:lnTo>
                  <a:lnTo>
                    <a:pt x="2180" y="199"/>
                  </a:lnTo>
                  <a:cubicBezTo>
                    <a:pt x="1873" y="67"/>
                    <a:pt x="1576" y="0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3051;p75">
              <a:extLst>
                <a:ext uri="{FF2B5EF4-FFF2-40B4-BE49-F238E27FC236}">
                  <a16:creationId xmlns:a16="http://schemas.microsoft.com/office/drawing/2014/main" id="{EA83DB69-D2D7-3ABD-F0F8-34BBE6C02BD7}"/>
                </a:ext>
              </a:extLst>
            </p:cNvPr>
            <p:cNvSpPr/>
            <p:nvPr/>
          </p:nvSpPr>
          <p:spPr>
            <a:xfrm>
              <a:off x="1660782" y="3771273"/>
              <a:ext cx="70283" cy="155683"/>
            </a:xfrm>
            <a:custGeom>
              <a:avLst/>
              <a:gdLst/>
              <a:ahLst/>
              <a:cxnLst/>
              <a:rect l="l" t="t" r="r" b="b"/>
              <a:pathLst>
                <a:path w="1748" h="3872" extrusionOk="0">
                  <a:moveTo>
                    <a:pt x="693" y="0"/>
                  </a:moveTo>
                  <a:cubicBezTo>
                    <a:pt x="671" y="0"/>
                    <a:pt x="648" y="3"/>
                    <a:pt x="625" y="8"/>
                  </a:cubicBezTo>
                  <a:lnTo>
                    <a:pt x="272" y="88"/>
                  </a:lnTo>
                  <a:cubicBezTo>
                    <a:pt x="106" y="124"/>
                    <a:pt x="1" y="290"/>
                    <a:pt x="39" y="456"/>
                  </a:cubicBezTo>
                  <a:lnTo>
                    <a:pt x="756" y="3631"/>
                  </a:lnTo>
                  <a:cubicBezTo>
                    <a:pt x="789" y="3774"/>
                    <a:pt x="915" y="3872"/>
                    <a:pt x="1055" y="3872"/>
                  </a:cubicBezTo>
                  <a:cubicBezTo>
                    <a:pt x="1078" y="3872"/>
                    <a:pt x="1101" y="3869"/>
                    <a:pt x="1124" y="3864"/>
                  </a:cubicBezTo>
                  <a:lnTo>
                    <a:pt x="1477" y="3784"/>
                  </a:lnTo>
                  <a:cubicBezTo>
                    <a:pt x="1643" y="3748"/>
                    <a:pt x="1748" y="3582"/>
                    <a:pt x="1710" y="3418"/>
                  </a:cubicBezTo>
                  <a:lnTo>
                    <a:pt x="993" y="241"/>
                  </a:lnTo>
                  <a:cubicBezTo>
                    <a:pt x="960" y="98"/>
                    <a:pt x="834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3052;p75">
              <a:extLst>
                <a:ext uri="{FF2B5EF4-FFF2-40B4-BE49-F238E27FC236}">
                  <a16:creationId xmlns:a16="http://schemas.microsoft.com/office/drawing/2014/main" id="{03FEB6A3-B437-836D-8465-9D57C3507FF9}"/>
                </a:ext>
              </a:extLst>
            </p:cNvPr>
            <p:cNvSpPr/>
            <p:nvPr/>
          </p:nvSpPr>
          <p:spPr>
            <a:xfrm>
              <a:off x="1676504" y="3794675"/>
              <a:ext cx="196655" cy="807005"/>
            </a:xfrm>
            <a:custGeom>
              <a:avLst/>
              <a:gdLst/>
              <a:ahLst/>
              <a:cxnLst/>
              <a:rect l="l" t="t" r="r" b="b"/>
              <a:pathLst>
                <a:path w="4891" h="20071" extrusionOk="0">
                  <a:moveTo>
                    <a:pt x="224" y="1"/>
                  </a:moveTo>
                  <a:cubicBezTo>
                    <a:pt x="209" y="1"/>
                    <a:pt x="194" y="2"/>
                    <a:pt x="178" y="6"/>
                  </a:cubicBezTo>
                  <a:cubicBezTo>
                    <a:pt x="71" y="31"/>
                    <a:pt x="1" y="137"/>
                    <a:pt x="22" y="246"/>
                  </a:cubicBezTo>
                  <a:lnTo>
                    <a:pt x="4465" y="19910"/>
                  </a:lnTo>
                  <a:cubicBezTo>
                    <a:pt x="4486" y="20004"/>
                    <a:pt x="4570" y="20071"/>
                    <a:pt x="4665" y="20071"/>
                  </a:cubicBezTo>
                  <a:cubicBezTo>
                    <a:pt x="4681" y="20071"/>
                    <a:pt x="4696" y="20069"/>
                    <a:pt x="4711" y="20067"/>
                  </a:cubicBezTo>
                  <a:cubicBezTo>
                    <a:pt x="4822" y="20042"/>
                    <a:pt x="4890" y="19931"/>
                    <a:pt x="4865" y="19821"/>
                  </a:cubicBezTo>
                  <a:lnTo>
                    <a:pt x="422" y="154"/>
                  </a:lnTo>
                  <a:cubicBezTo>
                    <a:pt x="399" y="63"/>
                    <a:pt x="31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3053;p75">
              <a:extLst>
                <a:ext uri="{FF2B5EF4-FFF2-40B4-BE49-F238E27FC236}">
                  <a16:creationId xmlns:a16="http://schemas.microsoft.com/office/drawing/2014/main" id="{5B712089-6A7E-6B31-CF41-E49DDAFD666F}"/>
                </a:ext>
              </a:extLst>
            </p:cNvPr>
            <p:cNvSpPr/>
            <p:nvPr/>
          </p:nvSpPr>
          <p:spPr>
            <a:xfrm>
              <a:off x="1653343" y="3762226"/>
              <a:ext cx="114752" cy="164730"/>
            </a:xfrm>
            <a:custGeom>
              <a:avLst/>
              <a:gdLst/>
              <a:ahLst/>
              <a:cxnLst/>
              <a:rect l="l" t="t" r="r" b="b"/>
              <a:pathLst>
                <a:path w="2854" h="4097" extrusionOk="0">
                  <a:moveTo>
                    <a:pt x="1664" y="0"/>
                  </a:moveTo>
                  <a:cubicBezTo>
                    <a:pt x="1057" y="39"/>
                    <a:pt x="609" y="584"/>
                    <a:pt x="691" y="1186"/>
                  </a:cubicBezTo>
                  <a:lnTo>
                    <a:pt x="539" y="1404"/>
                  </a:lnTo>
                  <a:lnTo>
                    <a:pt x="297" y="1326"/>
                  </a:lnTo>
                  <a:cubicBezTo>
                    <a:pt x="278" y="1320"/>
                    <a:pt x="259" y="1317"/>
                    <a:pt x="241" y="1317"/>
                  </a:cubicBezTo>
                  <a:cubicBezTo>
                    <a:pt x="161" y="1317"/>
                    <a:pt x="86" y="1369"/>
                    <a:pt x="60" y="1450"/>
                  </a:cubicBezTo>
                  <a:lnTo>
                    <a:pt x="32" y="1541"/>
                  </a:lnTo>
                  <a:cubicBezTo>
                    <a:pt x="1" y="1640"/>
                    <a:pt x="56" y="1745"/>
                    <a:pt x="155" y="1778"/>
                  </a:cubicBezTo>
                  <a:lnTo>
                    <a:pt x="872" y="2003"/>
                  </a:lnTo>
                  <a:lnTo>
                    <a:pt x="882" y="2039"/>
                  </a:lnTo>
                  <a:lnTo>
                    <a:pt x="335" y="2014"/>
                  </a:lnTo>
                  <a:cubicBezTo>
                    <a:pt x="331" y="2014"/>
                    <a:pt x="327" y="2014"/>
                    <a:pt x="323" y="2014"/>
                  </a:cubicBezTo>
                  <a:cubicBezTo>
                    <a:pt x="81" y="2014"/>
                    <a:pt x="18" y="2361"/>
                    <a:pt x="253" y="2441"/>
                  </a:cubicBezTo>
                  <a:lnTo>
                    <a:pt x="339" y="2472"/>
                  </a:lnTo>
                  <a:cubicBezTo>
                    <a:pt x="194" y="2565"/>
                    <a:pt x="207" y="2781"/>
                    <a:pt x="361" y="2855"/>
                  </a:cubicBezTo>
                  <a:lnTo>
                    <a:pt x="581" y="2962"/>
                  </a:lnTo>
                  <a:lnTo>
                    <a:pt x="436" y="3248"/>
                  </a:lnTo>
                  <a:cubicBezTo>
                    <a:pt x="363" y="3397"/>
                    <a:pt x="411" y="3576"/>
                    <a:pt x="548" y="3669"/>
                  </a:cubicBezTo>
                  <a:cubicBezTo>
                    <a:pt x="606" y="3709"/>
                    <a:pt x="671" y="3728"/>
                    <a:pt x="736" y="3728"/>
                  </a:cubicBezTo>
                  <a:cubicBezTo>
                    <a:pt x="827" y="3728"/>
                    <a:pt x="918" y="3691"/>
                    <a:pt x="983" y="3620"/>
                  </a:cubicBezTo>
                  <a:lnTo>
                    <a:pt x="1271" y="3294"/>
                  </a:lnTo>
                  <a:lnTo>
                    <a:pt x="1406" y="3359"/>
                  </a:lnTo>
                  <a:lnTo>
                    <a:pt x="2022" y="3141"/>
                  </a:lnTo>
                  <a:lnTo>
                    <a:pt x="2022" y="3141"/>
                  </a:lnTo>
                  <a:lnTo>
                    <a:pt x="1927" y="3570"/>
                  </a:lnTo>
                  <a:lnTo>
                    <a:pt x="1342" y="3439"/>
                  </a:lnTo>
                  <a:cubicBezTo>
                    <a:pt x="1328" y="3435"/>
                    <a:pt x="1314" y="3434"/>
                    <a:pt x="1301" y="3434"/>
                  </a:cubicBezTo>
                  <a:cubicBezTo>
                    <a:pt x="1214" y="3434"/>
                    <a:pt x="1136" y="3494"/>
                    <a:pt x="1117" y="3582"/>
                  </a:cubicBezTo>
                  <a:lnTo>
                    <a:pt x="1096" y="3675"/>
                  </a:lnTo>
                  <a:cubicBezTo>
                    <a:pt x="1073" y="3776"/>
                    <a:pt x="1138" y="3877"/>
                    <a:pt x="1239" y="3900"/>
                  </a:cubicBezTo>
                  <a:lnTo>
                    <a:pt x="2097" y="4093"/>
                  </a:lnTo>
                  <a:cubicBezTo>
                    <a:pt x="2110" y="4095"/>
                    <a:pt x="2123" y="4097"/>
                    <a:pt x="2136" y="4097"/>
                  </a:cubicBezTo>
                  <a:cubicBezTo>
                    <a:pt x="2223" y="4097"/>
                    <a:pt x="2302" y="4038"/>
                    <a:pt x="2322" y="3950"/>
                  </a:cubicBezTo>
                  <a:lnTo>
                    <a:pt x="2326" y="3929"/>
                  </a:lnTo>
                  <a:lnTo>
                    <a:pt x="2854" y="2807"/>
                  </a:lnTo>
                  <a:lnTo>
                    <a:pt x="1664" y="0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3054;p75">
              <a:extLst>
                <a:ext uri="{FF2B5EF4-FFF2-40B4-BE49-F238E27FC236}">
                  <a16:creationId xmlns:a16="http://schemas.microsoft.com/office/drawing/2014/main" id="{E30EA4CF-A85A-6109-7FD0-48D0715D6A06}"/>
                </a:ext>
              </a:extLst>
            </p:cNvPr>
            <p:cNvSpPr/>
            <p:nvPr/>
          </p:nvSpPr>
          <p:spPr>
            <a:xfrm>
              <a:off x="1653303" y="3277185"/>
              <a:ext cx="75228" cy="90748"/>
            </a:xfrm>
            <a:custGeom>
              <a:avLst/>
              <a:gdLst/>
              <a:ahLst/>
              <a:cxnLst/>
              <a:rect l="l" t="t" r="r" b="b"/>
              <a:pathLst>
                <a:path w="1871" h="2257" extrusionOk="0">
                  <a:moveTo>
                    <a:pt x="1682" y="0"/>
                  </a:moveTo>
                  <a:lnTo>
                    <a:pt x="0" y="143"/>
                  </a:lnTo>
                  <a:lnTo>
                    <a:pt x="80" y="1106"/>
                  </a:lnTo>
                  <a:cubicBezTo>
                    <a:pt x="136" y="1762"/>
                    <a:pt x="685" y="2257"/>
                    <a:pt x="1331" y="2257"/>
                  </a:cubicBezTo>
                  <a:cubicBezTo>
                    <a:pt x="1367" y="2257"/>
                    <a:pt x="1403" y="2255"/>
                    <a:pt x="1440" y="2252"/>
                  </a:cubicBezTo>
                  <a:lnTo>
                    <a:pt x="1871" y="2216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AA6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3055;p75">
              <a:extLst>
                <a:ext uri="{FF2B5EF4-FFF2-40B4-BE49-F238E27FC236}">
                  <a16:creationId xmlns:a16="http://schemas.microsoft.com/office/drawing/2014/main" id="{8F4BE81A-C8C0-47B9-06B2-5745E1386064}"/>
                </a:ext>
              </a:extLst>
            </p:cNvPr>
            <p:cNvSpPr/>
            <p:nvPr/>
          </p:nvSpPr>
          <p:spPr>
            <a:xfrm>
              <a:off x="1725278" y="3291338"/>
              <a:ext cx="101242" cy="132082"/>
            </a:xfrm>
            <a:custGeom>
              <a:avLst/>
              <a:gdLst/>
              <a:ahLst/>
              <a:cxnLst/>
              <a:rect l="l" t="t" r="r" b="b"/>
              <a:pathLst>
                <a:path w="2518" h="3285" extrusionOk="0">
                  <a:moveTo>
                    <a:pt x="1362" y="1"/>
                  </a:moveTo>
                  <a:lnTo>
                    <a:pt x="1" y="1033"/>
                  </a:lnTo>
                  <a:lnTo>
                    <a:pt x="100" y="2112"/>
                  </a:lnTo>
                  <a:cubicBezTo>
                    <a:pt x="464" y="2901"/>
                    <a:pt x="1578" y="2446"/>
                    <a:pt x="2316" y="3285"/>
                  </a:cubicBezTo>
                  <a:cubicBezTo>
                    <a:pt x="2518" y="1729"/>
                    <a:pt x="1078" y="1462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3056;p75">
              <a:extLst>
                <a:ext uri="{FF2B5EF4-FFF2-40B4-BE49-F238E27FC236}">
                  <a16:creationId xmlns:a16="http://schemas.microsoft.com/office/drawing/2014/main" id="{0D06A3EC-611B-9AF2-FED0-CC4F0DF6411A}"/>
                </a:ext>
              </a:extLst>
            </p:cNvPr>
            <p:cNvSpPr/>
            <p:nvPr/>
          </p:nvSpPr>
          <p:spPr>
            <a:xfrm>
              <a:off x="1608872" y="3159131"/>
              <a:ext cx="187608" cy="293032"/>
            </a:xfrm>
            <a:custGeom>
              <a:avLst/>
              <a:gdLst/>
              <a:ahLst/>
              <a:cxnLst/>
              <a:rect l="l" t="t" r="r" b="b"/>
              <a:pathLst>
                <a:path w="4666" h="7288" extrusionOk="0">
                  <a:moveTo>
                    <a:pt x="2877" y="1"/>
                  </a:moveTo>
                  <a:cubicBezTo>
                    <a:pt x="2697" y="1"/>
                    <a:pt x="2507" y="16"/>
                    <a:pt x="2306" y="41"/>
                  </a:cubicBezTo>
                  <a:cubicBezTo>
                    <a:pt x="1910" y="95"/>
                    <a:pt x="1540" y="274"/>
                    <a:pt x="1254" y="554"/>
                  </a:cubicBezTo>
                  <a:cubicBezTo>
                    <a:pt x="1036" y="762"/>
                    <a:pt x="871" y="1016"/>
                    <a:pt x="766" y="1298"/>
                  </a:cubicBezTo>
                  <a:cubicBezTo>
                    <a:pt x="705" y="1470"/>
                    <a:pt x="666" y="1651"/>
                    <a:pt x="653" y="1832"/>
                  </a:cubicBezTo>
                  <a:cubicBezTo>
                    <a:pt x="647" y="1925"/>
                    <a:pt x="646" y="2017"/>
                    <a:pt x="653" y="2108"/>
                  </a:cubicBezTo>
                  <a:lnTo>
                    <a:pt x="762" y="3091"/>
                  </a:lnTo>
                  <a:lnTo>
                    <a:pt x="539" y="3108"/>
                  </a:lnTo>
                  <a:lnTo>
                    <a:pt x="588" y="5638"/>
                  </a:lnTo>
                  <a:lnTo>
                    <a:pt x="1" y="5697"/>
                  </a:lnTo>
                  <a:cubicBezTo>
                    <a:pt x="192" y="5877"/>
                    <a:pt x="392" y="6046"/>
                    <a:pt x="600" y="6205"/>
                  </a:cubicBezTo>
                  <a:lnTo>
                    <a:pt x="609" y="6681"/>
                  </a:lnTo>
                  <a:lnTo>
                    <a:pt x="1263" y="6653"/>
                  </a:lnTo>
                  <a:cubicBezTo>
                    <a:pt x="2284" y="7255"/>
                    <a:pt x="3006" y="7288"/>
                    <a:pt x="3006" y="7288"/>
                  </a:cubicBezTo>
                  <a:cubicBezTo>
                    <a:pt x="3006" y="7288"/>
                    <a:pt x="3453" y="6828"/>
                    <a:pt x="3412" y="5825"/>
                  </a:cubicBezTo>
                  <a:cubicBezTo>
                    <a:pt x="3412" y="5825"/>
                    <a:pt x="3136" y="5528"/>
                    <a:pt x="3073" y="5392"/>
                  </a:cubicBezTo>
                  <a:cubicBezTo>
                    <a:pt x="2968" y="5161"/>
                    <a:pt x="2911" y="4387"/>
                    <a:pt x="2911" y="4387"/>
                  </a:cubicBezTo>
                  <a:lnTo>
                    <a:pt x="3176" y="4376"/>
                  </a:lnTo>
                  <a:cubicBezTo>
                    <a:pt x="4027" y="4313"/>
                    <a:pt x="4665" y="3575"/>
                    <a:pt x="4602" y="2724"/>
                  </a:cubicBezTo>
                  <a:lnTo>
                    <a:pt x="4538" y="1828"/>
                  </a:lnTo>
                  <a:cubicBezTo>
                    <a:pt x="4530" y="1733"/>
                    <a:pt x="4507" y="1643"/>
                    <a:pt x="4498" y="1554"/>
                  </a:cubicBezTo>
                  <a:cubicBezTo>
                    <a:pt x="4408" y="829"/>
                    <a:pt x="4150" y="413"/>
                    <a:pt x="3773" y="200"/>
                  </a:cubicBezTo>
                  <a:cubicBezTo>
                    <a:pt x="3523" y="56"/>
                    <a:pt x="3220" y="1"/>
                    <a:pt x="2877" y="1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3057;p75">
              <a:extLst>
                <a:ext uri="{FF2B5EF4-FFF2-40B4-BE49-F238E27FC236}">
                  <a16:creationId xmlns:a16="http://schemas.microsoft.com/office/drawing/2014/main" id="{3A9961F1-AC4E-D79B-CE72-970D7E25FAB1}"/>
                </a:ext>
              </a:extLst>
            </p:cNvPr>
            <p:cNvSpPr/>
            <p:nvPr/>
          </p:nvSpPr>
          <p:spPr>
            <a:xfrm>
              <a:off x="1680806" y="3227486"/>
              <a:ext cx="61156" cy="57255"/>
            </a:xfrm>
            <a:custGeom>
              <a:avLst/>
              <a:gdLst/>
              <a:ahLst/>
              <a:cxnLst/>
              <a:rect l="l" t="t" r="r" b="b"/>
              <a:pathLst>
                <a:path w="1521" h="1424" extrusionOk="0">
                  <a:moveTo>
                    <a:pt x="741" y="0"/>
                  </a:moveTo>
                  <a:cubicBezTo>
                    <a:pt x="647" y="0"/>
                    <a:pt x="552" y="22"/>
                    <a:pt x="462" y="67"/>
                  </a:cubicBezTo>
                  <a:cubicBezTo>
                    <a:pt x="134" y="233"/>
                    <a:pt x="1" y="658"/>
                    <a:pt x="165" y="1013"/>
                  </a:cubicBezTo>
                  <a:cubicBezTo>
                    <a:pt x="285" y="1272"/>
                    <a:pt x="528" y="1423"/>
                    <a:pt x="778" y="1423"/>
                  </a:cubicBezTo>
                  <a:cubicBezTo>
                    <a:pt x="872" y="1423"/>
                    <a:pt x="967" y="1402"/>
                    <a:pt x="1057" y="1356"/>
                  </a:cubicBezTo>
                  <a:cubicBezTo>
                    <a:pt x="1387" y="1190"/>
                    <a:pt x="1521" y="767"/>
                    <a:pt x="1355" y="410"/>
                  </a:cubicBezTo>
                  <a:cubicBezTo>
                    <a:pt x="1235" y="152"/>
                    <a:pt x="992" y="0"/>
                    <a:pt x="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3058;p75">
              <a:extLst>
                <a:ext uri="{FF2B5EF4-FFF2-40B4-BE49-F238E27FC236}">
                  <a16:creationId xmlns:a16="http://schemas.microsoft.com/office/drawing/2014/main" id="{14410646-A376-5398-7496-7E980810BF79}"/>
                </a:ext>
              </a:extLst>
            </p:cNvPr>
            <p:cNvSpPr/>
            <p:nvPr/>
          </p:nvSpPr>
          <p:spPr>
            <a:xfrm>
              <a:off x="1690939" y="3231829"/>
              <a:ext cx="33171" cy="47204"/>
            </a:xfrm>
            <a:custGeom>
              <a:avLst/>
              <a:gdLst/>
              <a:ahLst/>
              <a:cxnLst/>
              <a:rect l="l" t="t" r="r" b="b"/>
              <a:pathLst>
                <a:path w="825" h="1174" extrusionOk="0">
                  <a:moveTo>
                    <a:pt x="493" y="0"/>
                  </a:moveTo>
                  <a:cubicBezTo>
                    <a:pt x="462" y="0"/>
                    <a:pt x="430" y="3"/>
                    <a:pt x="399" y="9"/>
                  </a:cubicBezTo>
                  <a:lnTo>
                    <a:pt x="0" y="857"/>
                  </a:lnTo>
                  <a:cubicBezTo>
                    <a:pt x="0" y="857"/>
                    <a:pt x="2" y="859"/>
                    <a:pt x="2" y="861"/>
                  </a:cubicBezTo>
                  <a:cubicBezTo>
                    <a:pt x="65" y="1004"/>
                    <a:pt x="182" y="1115"/>
                    <a:pt x="326" y="1174"/>
                  </a:cubicBezTo>
                  <a:lnTo>
                    <a:pt x="824" y="112"/>
                  </a:lnTo>
                  <a:cubicBezTo>
                    <a:pt x="728" y="39"/>
                    <a:pt x="611" y="0"/>
                    <a:pt x="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3059;p75">
              <a:extLst>
                <a:ext uri="{FF2B5EF4-FFF2-40B4-BE49-F238E27FC236}">
                  <a16:creationId xmlns:a16="http://schemas.microsoft.com/office/drawing/2014/main" id="{2535D475-0B14-B98F-89C4-39237FE459EF}"/>
                </a:ext>
              </a:extLst>
            </p:cNvPr>
            <p:cNvSpPr/>
            <p:nvPr/>
          </p:nvSpPr>
          <p:spPr>
            <a:xfrm>
              <a:off x="1709033" y="3239911"/>
              <a:ext cx="24124" cy="40569"/>
            </a:xfrm>
            <a:custGeom>
              <a:avLst/>
              <a:gdLst/>
              <a:ahLst/>
              <a:cxnLst/>
              <a:rect l="l" t="t" r="r" b="b"/>
              <a:pathLst>
                <a:path w="600" h="1009" extrusionOk="0">
                  <a:moveTo>
                    <a:pt x="471" y="0"/>
                  </a:moveTo>
                  <a:lnTo>
                    <a:pt x="0" y="1003"/>
                  </a:lnTo>
                  <a:cubicBezTo>
                    <a:pt x="24" y="1007"/>
                    <a:pt x="47" y="1008"/>
                    <a:pt x="70" y="1008"/>
                  </a:cubicBezTo>
                  <a:cubicBezTo>
                    <a:pt x="131" y="1008"/>
                    <a:pt x="192" y="997"/>
                    <a:pt x="250" y="977"/>
                  </a:cubicBezTo>
                  <a:lnTo>
                    <a:pt x="599" y="235"/>
                  </a:lnTo>
                  <a:cubicBezTo>
                    <a:pt x="590" y="204"/>
                    <a:pt x="578" y="174"/>
                    <a:pt x="567" y="147"/>
                  </a:cubicBezTo>
                  <a:cubicBezTo>
                    <a:pt x="542" y="94"/>
                    <a:pt x="510" y="44"/>
                    <a:pt x="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3060;p75">
              <a:extLst>
                <a:ext uri="{FF2B5EF4-FFF2-40B4-BE49-F238E27FC236}">
                  <a16:creationId xmlns:a16="http://schemas.microsoft.com/office/drawing/2014/main" id="{92641280-F5DA-A639-F05A-247D7192388E}"/>
                </a:ext>
              </a:extLst>
            </p:cNvPr>
            <p:cNvSpPr/>
            <p:nvPr/>
          </p:nvSpPr>
          <p:spPr>
            <a:xfrm>
              <a:off x="1564360" y="3143289"/>
              <a:ext cx="218528" cy="209200"/>
            </a:xfrm>
            <a:custGeom>
              <a:avLst/>
              <a:gdLst/>
              <a:ahLst/>
              <a:cxnLst/>
              <a:rect l="l" t="t" r="r" b="b"/>
              <a:pathLst>
                <a:path w="5435" h="5203" extrusionOk="0">
                  <a:moveTo>
                    <a:pt x="3668" y="1"/>
                  </a:moveTo>
                  <a:cubicBezTo>
                    <a:pt x="3205" y="1"/>
                    <a:pt x="2727" y="108"/>
                    <a:pt x="2334" y="311"/>
                  </a:cubicBezTo>
                  <a:cubicBezTo>
                    <a:pt x="303" y="868"/>
                    <a:pt x="345" y="2245"/>
                    <a:pt x="406" y="3517"/>
                  </a:cubicBezTo>
                  <a:cubicBezTo>
                    <a:pt x="467" y="4791"/>
                    <a:pt x="0" y="5203"/>
                    <a:pt x="0" y="5203"/>
                  </a:cubicBezTo>
                  <a:lnTo>
                    <a:pt x="2334" y="5142"/>
                  </a:lnTo>
                  <a:lnTo>
                    <a:pt x="2334" y="3042"/>
                  </a:lnTo>
                  <a:cubicBezTo>
                    <a:pt x="2393" y="2985"/>
                    <a:pt x="2447" y="2922"/>
                    <a:pt x="2490" y="2851"/>
                  </a:cubicBezTo>
                  <a:cubicBezTo>
                    <a:pt x="3211" y="1942"/>
                    <a:pt x="2992" y="548"/>
                    <a:pt x="2992" y="548"/>
                  </a:cubicBezTo>
                  <a:lnTo>
                    <a:pt x="2992" y="548"/>
                  </a:lnTo>
                  <a:cubicBezTo>
                    <a:pt x="2992" y="548"/>
                    <a:pt x="3383" y="1283"/>
                    <a:pt x="4671" y="1283"/>
                  </a:cubicBezTo>
                  <a:cubicBezTo>
                    <a:pt x="4897" y="1283"/>
                    <a:pt x="5151" y="1261"/>
                    <a:pt x="5435" y="1208"/>
                  </a:cubicBezTo>
                  <a:cubicBezTo>
                    <a:pt x="5349" y="379"/>
                    <a:pt x="4536" y="1"/>
                    <a:pt x="3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3061;p75">
              <a:extLst>
                <a:ext uri="{FF2B5EF4-FFF2-40B4-BE49-F238E27FC236}">
                  <a16:creationId xmlns:a16="http://schemas.microsoft.com/office/drawing/2014/main" id="{11D3C059-2D8A-8520-9C0F-24458034901B}"/>
                </a:ext>
              </a:extLst>
            </p:cNvPr>
            <p:cNvSpPr/>
            <p:nvPr/>
          </p:nvSpPr>
          <p:spPr>
            <a:xfrm>
              <a:off x="1641843" y="3248114"/>
              <a:ext cx="48812" cy="24245"/>
            </a:xfrm>
            <a:custGeom>
              <a:avLst/>
              <a:gdLst/>
              <a:ahLst/>
              <a:cxnLst/>
              <a:rect l="l" t="t" r="r" b="b"/>
              <a:pathLst>
                <a:path w="1214" h="603" extrusionOk="0">
                  <a:moveTo>
                    <a:pt x="1172" y="0"/>
                  </a:moveTo>
                  <a:lnTo>
                    <a:pt x="886" y="92"/>
                  </a:lnTo>
                  <a:lnTo>
                    <a:pt x="1" y="477"/>
                  </a:lnTo>
                  <a:lnTo>
                    <a:pt x="56" y="603"/>
                  </a:lnTo>
                  <a:lnTo>
                    <a:pt x="933" y="220"/>
                  </a:lnTo>
                  <a:lnTo>
                    <a:pt x="1214" y="130"/>
                  </a:lnTo>
                  <a:lnTo>
                    <a:pt x="11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62;p75">
              <a:extLst>
                <a:ext uri="{FF2B5EF4-FFF2-40B4-BE49-F238E27FC236}">
                  <a16:creationId xmlns:a16="http://schemas.microsoft.com/office/drawing/2014/main" id="{2E9CD8C1-495F-075C-EDCE-03806A3DC9F2}"/>
                </a:ext>
              </a:extLst>
            </p:cNvPr>
            <p:cNvSpPr/>
            <p:nvPr/>
          </p:nvSpPr>
          <p:spPr>
            <a:xfrm>
              <a:off x="1516431" y="3288604"/>
              <a:ext cx="172329" cy="178602"/>
            </a:xfrm>
            <a:custGeom>
              <a:avLst/>
              <a:gdLst/>
              <a:ahLst/>
              <a:cxnLst/>
              <a:rect l="l" t="t" r="r" b="b"/>
              <a:pathLst>
                <a:path w="4286" h="4442" extrusionOk="0">
                  <a:moveTo>
                    <a:pt x="3587" y="1943"/>
                  </a:moveTo>
                  <a:lnTo>
                    <a:pt x="3587" y="1943"/>
                  </a:lnTo>
                  <a:cubicBezTo>
                    <a:pt x="3703" y="2153"/>
                    <a:pt x="3791" y="2384"/>
                    <a:pt x="3816" y="2622"/>
                  </a:cubicBezTo>
                  <a:cubicBezTo>
                    <a:pt x="3839" y="2863"/>
                    <a:pt x="3795" y="3112"/>
                    <a:pt x="3662" y="3313"/>
                  </a:cubicBezTo>
                  <a:cubicBezTo>
                    <a:pt x="3528" y="3513"/>
                    <a:pt x="3299" y="3656"/>
                    <a:pt x="3059" y="3658"/>
                  </a:cubicBezTo>
                  <a:cubicBezTo>
                    <a:pt x="3536" y="3248"/>
                    <a:pt x="3732" y="2554"/>
                    <a:pt x="3587" y="1943"/>
                  </a:cubicBezTo>
                  <a:close/>
                  <a:moveTo>
                    <a:pt x="2536" y="0"/>
                  </a:moveTo>
                  <a:cubicBezTo>
                    <a:pt x="2536" y="0"/>
                    <a:pt x="2382" y="639"/>
                    <a:pt x="1192" y="1612"/>
                  </a:cubicBezTo>
                  <a:cubicBezTo>
                    <a:pt x="0" y="2584"/>
                    <a:pt x="382" y="4276"/>
                    <a:pt x="382" y="4276"/>
                  </a:cubicBezTo>
                  <a:cubicBezTo>
                    <a:pt x="967" y="3749"/>
                    <a:pt x="3946" y="4441"/>
                    <a:pt x="4115" y="3238"/>
                  </a:cubicBezTo>
                  <a:cubicBezTo>
                    <a:pt x="4285" y="2033"/>
                    <a:pt x="2956" y="1057"/>
                    <a:pt x="2916" y="223"/>
                  </a:cubicBezTo>
                  <a:lnTo>
                    <a:pt x="2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63;p75">
              <a:extLst>
                <a:ext uri="{FF2B5EF4-FFF2-40B4-BE49-F238E27FC236}">
                  <a16:creationId xmlns:a16="http://schemas.microsoft.com/office/drawing/2014/main" id="{17A25CAA-4A74-B279-C757-2E68E7089CAF}"/>
                </a:ext>
              </a:extLst>
            </p:cNvPr>
            <p:cNvSpPr/>
            <p:nvPr/>
          </p:nvSpPr>
          <p:spPr>
            <a:xfrm>
              <a:off x="1596769" y="3249762"/>
              <a:ext cx="68514" cy="65458"/>
            </a:xfrm>
            <a:custGeom>
              <a:avLst/>
              <a:gdLst/>
              <a:ahLst/>
              <a:cxnLst/>
              <a:rect l="l" t="t" r="r" b="b"/>
              <a:pathLst>
                <a:path w="1704" h="1628" extrusionOk="0">
                  <a:moveTo>
                    <a:pt x="749" y="0"/>
                  </a:moveTo>
                  <a:cubicBezTo>
                    <a:pt x="626" y="0"/>
                    <a:pt x="512" y="41"/>
                    <a:pt x="409" y="106"/>
                  </a:cubicBezTo>
                  <a:cubicBezTo>
                    <a:pt x="1" y="362"/>
                    <a:pt x="41" y="1174"/>
                    <a:pt x="548" y="1512"/>
                  </a:cubicBezTo>
                  <a:cubicBezTo>
                    <a:pt x="667" y="1592"/>
                    <a:pt x="798" y="1628"/>
                    <a:pt x="928" y="1628"/>
                  </a:cubicBezTo>
                  <a:cubicBezTo>
                    <a:pt x="1279" y="1628"/>
                    <a:pt x="1618" y="1360"/>
                    <a:pt x="1675" y="972"/>
                  </a:cubicBezTo>
                  <a:lnTo>
                    <a:pt x="1704" y="779"/>
                  </a:lnTo>
                  <a:cubicBezTo>
                    <a:pt x="1336" y="197"/>
                    <a:pt x="1019" y="0"/>
                    <a:pt x="749" y="0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64;p75">
              <a:extLst>
                <a:ext uri="{FF2B5EF4-FFF2-40B4-BE49-F238E27FC236}">
                  <a16:creationId xmlns:a16="http://schemas.microsoft.com/office/drawing/2014/main" id="{3968AD28-7933-30D9-82FA-8A73F757B8F7}"/>
                </a:ext>
              </a:extLst>
            </p:cNvPr>
            <p:cNvSpPr/>
            <p:nvPr/>
          </p:nvSpPr>
          <p:spPr>
            <a:xfrm>
              <a:off x="1747594" y="3217394"/>
              <a:ext cx="60392" cy="57376"/>
            </a:xfrm>
            <a:custGeom>
              <a:avLst/>
              <a:gdLst/>
              <a:ahLst/>
              <a:cxnLst/>
              <a:rect l="l" t="t" r="r" b="b"/>
              <a:pathLst>
                <a:path w="1502" h="1427" extrusionOk="0">
                  <a:moveTo>
                    <a:pt x="744" y="1"/>
                  </a:moveTo>
                  <a:cubicBezTo>
                    <a:pt x="670" y="1"/>
                    <a:pt x="594" y="15"/>
                    <a:pt x="519" y="44"/>
                  </a:cubicBezTo>
                  <a:cubicBezTo>
                    <a:pt x="174" y="177"/>
                    <a:pt x="1" y="585"/>
                    <a:pt x="128" y="955"/>
                  </a:cubicBezTo>
                  <a:cubicBezTo>
                    <a:pt x="230" y="1245"/>
                    <a:pt x="487" y="1426"/>
                    <a:pt x="760" y="1426"/>
                  </a:cubicBezTo>
                  <a:cubicBezTo>
                    <a:pt x="834" y="1426"/>
                    <a:pt x="910" y="1413"/>
                    <a:pt x="985" y="1384"/>
                  </a:cubicBezTo>
                  <a:cubicBezTo>
                    <a:pt x="1328" y="1251"/>
                    <a:pt x="1501" y="843"/>
                    <a:pt x="1374" y="473"/>
                  </a:cubicBezTo>
                  <a:cubicBezTo>
                    <a:pt x="1272" y="181"/>
                    <a:pt x="1016" y="1"/>
                    <a:pt x="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65;p75">
              <a:extLst>
                <a:ext uri="{FF2B5EF4-FFF2-40B4-BE49-F238E27FC236}">
                  <a16:creationId xmlns:a16="http://schemas.microsoft.com/office/drawing/2014/main" id="{EF7FF058-1217-A4B2-A6BF-3725CA3C0390}"/>
                </a:ext>
              </a:extLst>
            </p:cNvPr>
            <p:cNvSpPr/>
            <p:nvPr/>
          </p:nvSpPr>
          <p:spPr>
            <a:xfrm>
              <a:off x="1796448" y="3233839"/>
              <a:ext cx="10615" cy="6956"/>
            </a:xfrm>
            <a:custGeom>
              <a:avLst/>
              <a:gdLst/>
              <a:ahLst/>
              <a:cxnLst/>
              <a:rect l="l" t="t" r="r" b="b"/>
              <a:pathLst>
                <a:path w="264" h="173" extrusionOk="0">
                  <a:moveTo>
                    <a:pt x="243" y="1"/>
                  </a:moveTo>
                  <a:lnTo>
                    <a:pt x="0" y="37"/>
                  </a:lnTo>
                  <a:lnTo>
                    <a:pt x="21" y="172"/>
                  </a:lnTo>
                  <a:lnTo>
                    <a:pt x="264" y="136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66;p75">
              <a:extLst>
                <a:ext uri="{FF2B5EF4-FFF2-40B4-BE49-F238E27FC236}">
                  <a16:creationId xmlns:a16="http://schemas.microsoft.com/office/drawing/2014/main" id="{4D3A0253-3D10-5BFF-B9CC-FDC261637922}"/>
                </a:ext>
              </a:extLst>
            </p:cNvPr>
            <p:cNvSpPr/>
            <p:nvPr/>
          </p:nvSpPr>
          <p:spPr>
            <a:xfrm>
              <a:off x="1756480" y="3221656"/>
              <a:ext cx="35946" cy="46440"/>
            </a:xfrm>
            <a:custGeom>
              <a:avLst/>
              <a:gdLst/>
              <a:ahLst/>
              <a:cxnLst/>
              <a:rect l="l" t="t" r="r" b="b"/>
              <a:pathLst>
                <a:path w="894" h="1155" extrusionOk="0">
                  <a:moveTo>
                    <a:pt x="520" y="1"/>
                  </a:moveTo>
                  <a:cubicBezTo>
                    <a:pt x="507" y="1"/>
                    <a:pt x="493" y="1"/>
                    <a:pt x="479" y="2"/>
                  </a:cubicBezTo>
                  <a:lnTo>
                    <a:pt x="1" y="807"/>
                  </a:lnTo>
                  <a:cubicBezTo>
                    <a:pt x="1" y="809"/>
                    <a:pt x="1" y="811"/>
                    <a:pt x="1" y="813"/>
                  </a:cubicBezTo>
                  <a:cubicBezTo>
                    <a:pt x="50" y="960"/>
                    <a:pt x="155" y="1084"/>
                    <a:pt x="293" y="1154"/>
                  </a:cubicBezTo>
                  <a:lnTo>
                    <a:pt x="893" y="147"/>
                  </a:lnTo>
                  <a:cubicBezTo>
                    <a:pt x="793" y="53"/>
                    <a:pt x="659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67;p75">
              <a:extLst>
                <a:ext uri="{FF2B5EF4-FFF2-40B4-BE49-F238E27FC236}">
                  <a16:creationId xmlns:a16="http://schemas.microsoft.com/office/drawing/2014/main" id="{394994DB-29C5-A614-AF3E-4FCD7A58D2AB}"/>
                </a:ext>
              </a:extLst>
            </p:cNvPr>
            <p:cNvSpPr/>
            <p:nvPr/>
          </p:nvSpPr>
          <p:spPr>
            <a:xfrm>
              <a:off x="1773046" y="3231547"/>
              <a:ext cx="27019" cy="38881"/>
            </a:xfrm>
            <a:custGeom>
              <a:avLst/>
              <a:gdLst/>
              <a:ahLst/>
              <a:cxnLst/>
              <a:rect l="l" t="t" r="r" b="b"/>
              <a:pathLst>
                <a:path w="672" h="967" extrusionOk="0">
                  <a:moveTo>
                    <a:pt x="569" y="0"/>
                  </a:moveTo>
                  <a:lnTo>
                    <a:pt x="1" y="952"/>
                  </a:lnTo>
                  <a:cubicBezTo>
                    <a:pt x="40" y="962"/>
                    <a:pt x="80" y="967"/>
                    <a:pt x="121" y="967"/>
                  </a:cubicBezTo>
                  <a:cubicBezTo>
                    <a:pt x="165" y="967"/>
                    <a:pt x="210" y="961"/>
                    <a:pt x="252" y="950"/>
                  </a:cubicBezTo>
                  <a:lnTo>
                    <a:pt x="672" y="246"/>
                  </a:lnTo>
                  <a:cubicBezTo>
                    <a:pt x="666" y="216"/>
                    <a:pt x="659" y="185"/>
                    <a:pt x="647" y="155"/>
                  </a:cubicBezTo>
                  <a:cubicBezTo>
                    <a:pt x="628" y="100"/>
                    <a:pt x="601" y="48"/>
                    <a:pt x="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68;p75">
              <a:extLst>
                <a:ext uri="{FF2B5EF4-FFF2-40B4-BE49-F238E27FC236}">
                  <a16:creationId xmlns:a16="http://schemas.microsoft.com/office/drawing/2014/main" id="{778D15A4-0EB0-B16D-226E-03980E2CCD93}"/>
                </a:ext>
              </a:extLst>
            </p:cNvPr>
            <p:cNvSpPr/>
            <p:nvPr/>
          </p:nvSpPr>
          <p:spPr>
            <a:xfrm>
              <a:off x="1741643" y="3301551"/>
              <a:ext cx="12826" cy="4704"/>
            </a:xfrm>
            <a:custGeom>
              <a:avLst/>
              <a:gdLst/>
              <a:ahLst/>
              <a:cxnLst/>
              <a:rect l="l" t="t" r="r" b="b"/>
              <a:pathLst>
                <a:path w="319" h="117" extrusionOk="0">
                  <a:moveTo>
                    <a:pt x="57" y="0"/>
                  </a:moveTo>
                  <a:cubicBezTo>
                    <a:pt x="25" y="0"/>
                    <a:pt x="1" y="42"/>
                    <a:pt x="32" y="69"/>
                  </a:cubicBezTo>
                  <a:cubicBezTo>
                    <a:pt x="72" y="100"/>
                    <a:pt x="124" y="117"/>
                    <a:pt x="175" y="117"/>
                  </a:cubicBezTo>
                  <a:cubicBezTo>
                    <a:pt x="217" y="115"/>
                    <a:pt x="257" y="103"/>
                    <a:pt x="294" y="82"/>
                  </a:cubicBezTo>
                  <a:cubicBezTo>
                    <a:pt x="313" y="73"/>
                    <a:pt x="318" y="48"/>
                    <a:pt x="309" y="31"/>
                  </a:cubicBezTo>
                  <a:cubicBezTo>
                    <a:pt x="301" y="18"/>
                    <a:pt x="288" y="10"/>
                    <a:pt x="274" y="10"/>
                  </a:cubicBezTo>
                  <a:cubicBezTo>
                    <a:pt x="268" y="10"/>
                    <a:pt x="262" y="12"/>
                    <a:pt x="255" y="16"/>
                  </a:cubicBezTo>
                  <a:cubicBezTo>
                    <a:pt x="231" y="32"/>
                    <a:pt x="202" y="39"/>
                    <a:pt x="174" y="39"/>
                  </a:cubicBezTo>
                  <a:cubicBezTo>
                    <a:pt x="142" y="39"/>
                    <a:pt x="109" y="29"/>
                    <a:pt x="82" y="10"/>
                  </a:cubicBezTo>
                  <a:cubicBezTo>
                    <a:pt x="74" y="3"/>
                    <a:pt x="65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69;p75">
              <a:extLst>
                <a:ext uri="{FF2B5EF4-FFF2-40B4-BE49-F238E27FC236}">
                  <a16:creationId xmlns:a16="http://schemas.microsoft.com/office/drawing/2014/main" id="{2819228A-74F3-CC64-99B1-D0E6E8B3DA35}"/>
                </a:ext>
              </a:extLst>
            </p:cNvPr>
            <p:cNvSpPr/>
            <p:nvPr/>
          </p:nvSpPr>
          <p:spPr>
            <a:xfrm>
              <a:off x="1731550" y="3283578"/>
              <a:ext cx="35021" cy="11982"/>
            </a:xfrm>
            <a:custGeom>
              <a:avLst/>
              <a:gdLst/>
              <a:ahLst/>
              <a:cxnLst/>
              <a:rect l="l" t="t" r="r" b="b"/>
              <a:pathLst>
                <a:path w="871" h="298" extrusionOk="0">
                  <a:moveTo>
                    <a:pt x="82" y="0"/>
                  </a:moveTo>
                  <a:cubicBezTo>
                    <a:pt x="40" y="0"/>
                    <a:pt x="1" y="45"/>
                    <a:pt x="30" y="93"/>
                  </a:cubicBezTo>
                  <a:cubicBezTo>
                    <a:pt x="122" y="222"/>
                    <a:pt x="269" y="297"/>
                    <a:pt x="426" y="297"/>
                  </a:cubicBezTo>
                  <a:cubicBezTo>
                    <a:pt x="432" y="297"/>
                    <a:pt x="438" y="297"/>
                    <a:pt x="443" y="297"/>
                  </a:cubicBezTo>
                  <a:lnTo>
                    <a:pt x="451" y="297"/>
                  </a:lnTo>
                  <a:cubicBezTo>
                    <a:pt x="724" y="291"/>
                    <a:pt x="836" y="123"/>
                    <a:pt x="840" y="116"/>
                  </a:cubicBezTo>
                  <a:cubicBezTo>
                    <a:pt x="871" y="69"/>
                    <a:pt x="831" y="23"/>
                    <a:pt x="790" y="23"/>
                  </a:cubicBezTo>
                  <a:cubicBezTo>
                    <a:pt x="772" y="23"/>
                    <a:pt x="754" y="31"/>
                    <a:pt x="741" y="51"/>
                  </a:cubicBezTo>
                  <a:cubicBezTo>
                    <a:pt x="739" y="53"/>
                    <a:pt x="657" y="173"/>
                    <a:pt x="447" y="179"/>
                  </a:cubicBezTo>
                  <a:lnTo>
                    <a:pt x="442" y="179"/>
                  </a:lnTo>
                  <a:cubicBezTo>
                    <a:pt x="438" y="179"/>
                    <a:pt x="434" y="179"/>
                    <a:pt x="430" y="179"/>
                  </a:cubicBezTo>
                  <a:cubicBezTo>
                    <a:pt x="312" y="179"/>
                    <a:pt x="201" y="124"/>
                    <a:pt x="131" y="30"/>
                  </a:cubicBezTo>
                  <a:cubicBezTo>
                    <a:pt x="118" y="9"/>
                    <a:pt x="100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70;p75">
              <a:extLst>
                <a:ext uri="{FF2B5EF4-FFF2-40B4-BE49-F238E27FC236}">
                  <a16:creationId xmlns:a16="http://schemas.microsoft.com/office/drawing/2014/main" id="{4DE28100-22FD-1F43-7DE8-EB56BC101B6A}"/>
                </a:ext>
              </a:extLst>
            </p:cNvPr>
            <p:cNvSpPr/>
            <p:nvPr/>
          </p:nvSpPr>
          <p:spPr>
            <a:xfrm>
              <a:off x="1739270" y="3240192"/>
              <a:ext cx="24848" cy="33573"/>
            </a:xfrm>
            <a:custGeom>
              <a:avLst/>
              <a:gdLst/>
              <a:ahLst/>
              <a:cxnLst/>
              <a:rect l="l" t="t" r="r" b="b"/>
              <a:pathLst>
                <a:path w="618" h="835" extrusionOk="0">
                  <a:moveTo>
                    <a:pt x="74" y="0"/>
                  </a:moveTo>
                  <a:cubicBezTo>
                    <a:pt x="38" y="0"/>
                    <a:pt x="0" y="34"/>
                    <a:pt x="21" y="79"/>
                  </a:cubicBezTo>
                  <a:cubicBezTo>
                    <a:pt x="114" y="333"/>
                    <a:pt x="250" y="504"/>
                    <a:pt x="446" y="611"/>
                  </a:cubicBezTo>
                  <a:lnTo>
                    <a:pt x="288" y="733"/>
                  </a:lnTo>
                  <a:cubicBezTo>
                    <a:pt x="246" y="766"/>
                    <a:pt x="270" y="833"/>
                    <a:pt x="321" y="833"/>
                  </a:cubicBezTo>
                  <a:cubicBezTo>
                    <a:pt x="324" y="833"/>
                    <a:pt x="326" y="833"/>
                    <a:pt x="328" y="832"/>
                  </a:cubicBezTo>
                  <a:lnTo>
                    <a:pt x="328" y="834"/>
                  </a:lnTo>
                  <a:cubicBezTo>
                    <a:pt x="337" y="832"/>
                    <a:pt x="349" y="829"/>
                    <a:pt x="356" y="823"/>
                  </a:cubicBezTo>
                  <a:lnTo>
                    <a:pt x="583" y="644"/>
                  </a:lnTo>
                  <a:cubicBezTo>
                    <a:pt x="618" y="617"/>
                    <a:pt x="610" y="563"/>
                    <a:pt x="572" y="548"/>
                  </a:cubicBezTo>
                  <a:cubicBezTo>
                    <a:pt x="360" y="460"/>
                    <a:pt x="219" y="298"/>
                    <a:pt x="126" y="41"/>
                  </a:cubicBezTo>
                  <a:cubicBezTo>
                    <a:pt x="117" y="12"/>
                    <a:pt x="96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71;p75">
              <a:extLst>
                <a:ext uri="{FF2B5EF4-FFF2-40B4-BE49-F238E27FC236}">
                  <a16:creationId xmlns:a16="http://schemas.microsoft.com/office/drawing/2014/main" id="{E397433B-8B25-CB96-4A0C-4FCFD3B4B8D9}"/>
                </a:ext>
              </a:extLst>
            </p:cNvPr>
            <p:cNvSpPr/>
            <p:nvPr/>
          </p:nvSpPr>
          <p:spPr>
            <a:xfrm>
              <a:off x="1688647" y="3201873"/>
              <a:ext cx="41374" cy="25492"/>
            </a:xfrm>
            <a:custGeom>
              <a:avLst/>
              <a:gdLst/>
              <a:ahLst/>
              <a:cxnLst/>
              <a:rect l="l" t="t" r="r" b="b"/>
              <a:pathLst>
                <a:path w="1029" h="634" extrusionOk="0">
                  <a:moveTo>
                    <a:pt x="750" y="0"/>
                  </a:moveTo>
                  <a:cubicBezTo>
                    <a:pt x="706" y="0"/>
                    <a:pt x="662" y="8"/>
                    <a:pt x="620" y="23"/>
                  </a:cubicBezTo>
                  <a:cubicBezTo>
                    <a:pt x="136" y="174"/>
                    <a:pt x="0" y="634"/>
                    <a:pt x="0" y="634"/>
                  </a:cubicBezTo>
                  <a:cubicBezTo>
                    <a:pt x="0" y="634"/>
                    <a:pt x="429" y="342"/>
                    <a:pt x="685" y="298"/>
                  </a:cubicBezTo>
                  <a:cubicBezTo>
                    <a:pt x="726" y="290"/>
                    <a:pt x="769" y="286"/>
                    <a:pt x="810" y="286"/>
                  </a:cubicBezTo>
                  <a:cubicBezTo>
                    <a:pt x="819" y="286"/>
                    <a:pt x="827" y="286"/>
                    <a:pt x="835" y="286"/>
                  </a:cubicBezTo>
                  <a:cubicBezTo>
                    <a:pt x="837" y="287"/>
                    <a:pt x="838" y="287"/>
                    <a:pt x="840" y="287"/>
                  </a:cubicBezTo>
                  <a:cubicBezTo>
                    <a:pt x="985" y="287"/>
                    <a:pt x="1029" y="86"/>
                    <a:pt x="895" y="29"/>
                  </a:cubicBezTo>
                  <a:cubicBezTo>
                    <a:pt x="848" y="10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72;p75">
              <a:extLst>
                <a:ext uri="{FF2B5EF4-FFF2-40B4-BE49-F238E27FC236}">
                  <a16:creationId xmlns:a16="http://schemas.microsoft.com/office/drawing/2014/main" id="{8E88FC14-F1AC-8E5D-A510-7051745D5BF4}"/>
                </a:ext>
              </a:extLst>
            </p:cNvPr>
            <p:cNvSpPr/>
            <p:nvPr/>
          </p:nvSpPr>
          <p:spPr>
            <a:xfrm>
              <a:off x="1744980" y="3199018"/>
              <a:ext cx="38398" cy="16445"/>
            </a:xfrm>
            <a:custGeom>
              <a:avLst/>
              <a:gdLst/>
              <a:ahLst/>
              <a:cxnLst/>
              <a:rect l="l" t="t" r="r" b="b"/>
              <a:pathLst>
                <a:path w="955" h="409" extrusionOk="0">
                  <a:moveTo>
                    <a:pt x="327" y="1"/>
                  </a:moveTo>
                  <a:cubicBezTo>
                    <a:pt x="252" y="1"/>
                    <a:pt x="178" y="22"/>
                    <a:pt x="113" y="64"/>
                  </a:cubicBezTo>
                  <a:cubicBezTo>
                    <a:pt x="1" y="140"/>
                    <a:pt x="64" y="310"/>
                    <a:pt x="188" y="310"/>
                  </a:cubicBezTo>
                  <a:cubicBezTo>
                    <a:pt x="198" y="310"/>
                    <a:pt x="209" y="308"/>
                    <a:pt x="220" y="306"/>
                  </a:cubicBezTo>
                  <a:cubicBezTo>
                    <a:pt x="270" y="295"/>
                    <a:pt x="319" y="287"/>
                    <a:pt x="371" y="287"/>
                  </a:cubicBezTo>
                  <a:cubicBezTo>
                    <a:pt x="378" y="287"/>
                    <a:pt x="386" y="287"/>
                    <a:pt x="393" y="287"/>
                  </a:cubicBezTo>
                  <a:cubicBezTo>
                    <a:pt x="648" y="287"/>
                    <a:pt x="954" y="409"/>
                    <a:pt x="954" y="409"/>
                  </a:cubicBezTo>
                  <a:cubicBezTo>
                    <a:pt x="954" y="409"/>
                    <a:pt x="886" y="60"/>
                    <a:pt x="382" y="5"/>
                  </a:cubicBezTo>
                  <a:cubicBezTo>
                    <a:pt x="364" y="2"/>
                    <a:pt x="345" y="1"/>
                    <a:pt x="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73;p75">
              <a:extLst>
                <a:ext uri="{FF2B5EF4-FFF2-40B4-BE49-F238E27FC236}">
                  <a16:creationId xmlns:a16="http://schemas.microsoft.com/office/drawing/2014/main" id="{CB3C9785-5D47-BEFF-E631-55B3B48D277F}"/>
                </a:ext>
              </a:extLst>
            </p:cNvPr>
            <p:cNvSpPr/>
            <p:nvPr/>
          </p:nvSpPr>
          <p:spPr>
            <a:xfrm>
              <a:off x="1977550" y="3300948"/>
              <a:ext cx="362471" cy="424350"/>
            </a:xfrm>
            <a:custGeom>
              <a:avLst/>
              <a:gdLst/>
              <a:ahLst/>
              <a:cxnLst/>
              <a:rect l="l" t="t" r="r" b="b"/>
              <a:pathLst>
                <a:path w="9015" h="10554" extrusionOk="0">
                  <a:moveTo>
                    <a:pt x="5129" y="1"/>
                  </a:moveTo>
                  <a:cubicBezTo>
                    <a:pt x="5092" y="1"/>
                    <a:pt x="5054" y="3"/>
                    <a:pt x="5016" y="6"/>
                  </a:cubicBezTo>
                  <a:cubicBezTo>
                    <a:pt x="4977" y="4"/>
                    <a:pt x="4939" y="2"/>
                    <a:pt x="4900" y="2"/>
                  </a:cubicBezTo>
                  <a:cubicBezTo>
                    <a:pt x="4817" y="2"/>
                    <a:pt x="4734" y="8"/>
                    <a:pt x="4652" y="21"/>
                  </a:cubicBezTo>
                  <a:lnTo>
                    <a:pt x="1618" y="462"/>
                  </a:lnTo>
                  <a:cubicBezTo>
                    <a:pt x="670" y="599"/>
                    <a:pt x="1" y="1457"/>
                    <a:pt x="98" y="2409"/>
                  </a:cubicBezTo>
                  <a:lnTo>
                    <a:pt x="931" y="10553"/>
                  </a:lnTo>
                  <a:lnTo>
                    <a:pt x="7943" y="10553"/>
                  </a:lnTo>
                  <a:lnTo>
                    <a:pt x="7237" y="5527"/>
                  </a:lnTo>
                  <a:lnTo>
                    <a:pt x="7150" y="4893"/>
                  </a:lnTo>
                  <a:lnTo>
                    <a:pt x="7150" y="4893"/>
                  </a:lnTo>
                  <a:cubicBezTo>
                    <a:pt x="7440" y="4993"/>
                    <a:pt x="7745" y="5084"/>
                    <a:pt x="8063" y="5162"/>
                  </a:cubicBezTo>
                  <a:lnTo>
                    <a:pt x="9015" y="1554"/>
                  </a:lnTo>
                  <a:lnTo>
                    <a:pt x="5655" y="113"/>
                  </a:lnTo>
                  <a:cubicBezTo>
                    <a:pt x="5489" y="39"/>
                    <a:pt x="5310" y="1"/>
                    <a:pt x="5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74;p75">
              <a:extLst>
                <a:ext uri="{FF2B5EF4-FFF2-40B4-BE49-F238E27FC236}">
                  <a16:creationId xmlns:a16="http://schemas.microsoft.com/office/drawing/2014/main" id="{0D89884C-C624-9D2C-410C-B154CD21CF83}"/>
                </a:ext>
              </a:extLst>
            </p:cNvPr>
            <p:cNvSpPr/>
            <p:nvPr/>
          </p:nvSpPr>
          <p:spPr>
            <a:xfrm>
              <a:off x="1981290" y="3396766"/>
              <a:ext cx="86084" cy="328535"/>
            </a:xfrm>
            <a:custGeom>
              <a:avLst/>
              <a:gdLst/>
              <a:ahLst/>
              <a:cxnLst/>
              <a:rect l="l" t="t" r="r" b="b"/>
              <a:pathLst>
                <a:path w="2141" h="8171" extrusionOk="0">
                  <a:moveTo>
                    <a:pt x="1" y="1"/>
                  </a:moveTo>
                  <a:cubicBezTo>
                    <a:pt x="1" y="9"/>
                    <a:pt x="3" y="18"/>
                    <a:pt x="3" y="26"/>
                  </a:cubicBezTo>
                  <a:lnTo>
                    <a:pt x="838" y="8170"/>
                  </a:lnTo>
                  <a:lnTo>
                    <a:pt x="2141" y="8170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75;p75">
              <a:extLst>
                <a:ext uri="{FF2B5EF4-FFF2-40B4-BE49-F238E27FC236}">
                  <a16:creationId xmlns:a16="http://schemas.microsoft.com/office/drawing/2014/main" id="{05C793F5-8563-5590-1DE6-A7D80AD5A1BC}"/>
                </a:ext>
              </a:extLst>
            </p:cNvPr>
            <p:cNvSpPr/>
            <p:nvPr/>
          </p:nvSpPr>
          <p:spPr>
            <a:xfrm>
              <a:off x="2088488" y="3505049"/>
              <a:ext cx="143661" cy="71650"/>
            </a:xfrm>
            <a:custGeom>
              <a:avLst/>
              <a:gdLst/>
              <a:ahLst/>
              <a:cxnLst/>
              <a:rect l="l" t="t" r="r" b="b"/>
              <a:pathLst>
                <a:path w="3573" h="1782" extrusionOk="0">
                  <a:moveTo>
                    <a:pt x="3462" y="0"/>
                  </a:moveTo>
                  <a:lnTo>
                    <a:pt x="1" y="1530"/>
                  </a:lnTo>
                  <a:lnTo>
                    <a:pt x="111" y="1782"/>
                  </a:lnTo>
                  <a:lnTo>
                    <a:pt x="3573" y="250"/>
                  </a:lnTo>
                  <a:lnTo>
                    <a:pt x="3462" y="0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76;p75">
              <a:extLst>
                <a:ext uri="{FF2B5EF4-FFF2-40B4-BE49-F238E27FC236}">
                  <a16:creationId xmlns:a16="http://schemas.microsoft.com/office/drawing/2014/main" id="{0DC01E4E-0C31-0B05-E2DA-184A7217ED9C}"/>
                </a:ext>
              </a:extLst>
            </p:cNvPr>
            <p:cNvSpPr/>
            <p:nvPr/>
          </p:nvSpPr>
          <p:spPr>
            <a:xfrm>
              <a:off x="2020333" y="3089127"/>
              <a:ext cx="171646" cy="256725"/>
            </a:xfrm>
            <a:custGeom>
              <a:avLst/>
              <a:gdLst/>
              <a:ahLst/>
              <a:cxnLst/>
              <a:rect l="l" t="t" r="r" b="b"/>
              <a:pathLst>
                <a:path w="4269" h="6385" extrusionOk="0">
                  <a:moveTo>
                    <a:pt x="1973" y="0"/>
                  </a:moveTo>
                  <a:cubicBezTo>
                    <a:pt x="1771" y="0"/>
                    <a:pt x="1610" y="26"/>
                    <a:pt x="1526" y="58"/>
                  </a:cubicBezTo>
                  <a:cubicBezTo>
                    <a:pt x="1149" y="205"/>
                    <a:pt x="803" y="390"/>
                    <a:pt x="563" y="690"/>
                  </a:cubicBezTo>
                  <a:cubicBezTo>
                    <a:pt x="378" y="920"/>
                    <a:pt x="249" y="1189"/>
                    <a:pt x="184" y="1477"/>
                  </a:cubicBezTo>
                  <a:cubicBezTo>
                    <a:pt x="144" y="1653"/>
                    <a:pt x="130" y="1832"/>
                    <a:pt x="142" y="2011"/>
                  </a:cubicBezTo>
                  <a:cubicBezTo>
                    <a:pt x="146" y="2103"/>
                    <a:pt x="157" y="2192"/>
                    <a:pt x="174" y="2282"/>
                  </a:cubicBezTo>
                  <a:lnTo>
                    <a:pt x="310" y="2942"/>
                  </a:lnTo>
                  <a:lnTo>
                    <a:pt x="1" y="2957"/>
                  </a:lnTo>
                  <a:lnTo>
                    <a:pt x="956" y="5671"/>
                  </a:lnTo>
                  <a:lnTo>
                    <a:pt x="702" y="5726"/>
                  </a:lnTo>
                  <a:lnTo>
                    <a:pt x="700" y="5726"/>
                  </a:lnTo>
                  <a:cubicBezTo>
                    <a:pt x="700" y="5726"/>
                    <a:pt x="1129" y="6384"/>
                    <a:pt x="2156" y="6384"/>
                  </a:cubicBezTo>
                  <a:cubicBezTo>
                    <a:pt x="2294" y="6384"/>
                    <a:pt x="2442" y="6372"/>
                    <a:pt x="2602" y="6346"/>
                  </a:cubicBezTo>
                  <a:cubicBezTo>
                    <a:pt x="3364" y="6216"/>
                    <a:pt x="3551" y="5596"/>
                    <a:pt x="3607" y="5303"/>
                  </a:cubicBezTo>
                  <a:lnTo>
                    <a:pt x="3607" y="5303"/>
                  </a:lnTo>
                  <a:lnTo>
                    <a:pt x="3084" y="5339"/>
                  </a:lnTo>
                  <a:lnTo>
                    <a:pt x="2972" y="5020"/>
                  </a:lnTo>
                  <a:lnTo>
                    <a:pt x="2689" y="4217"/>
                  </a:lnTo>
                  <a:lnTo>
                    <a:pt x="2920" y="4170"/>
                  </a:lnTo>
                  <a:cubicBezTo>
                    <a:pt x="3738" y="4002"/>
                    <a:pt x="4268" y="3203"/>
                    <a:pt x="4101" y="2383"/>
                  </a:cubicBezTo>
                  <a:lnTo>
                    <a:pt x="3925" y="1517"/>
                  </a:lnTo>
                  <a:cubicBezTo>
                    <a:pt x="3906" y="1426"/>
                    <a:pt x="3872" y="1342"/>
                    <a:pt x="3851" y="1254"/>
                  </a:cubicBezTo>
                  <a:cubicBezTo>
                    <a:pt x="3594" y="242"/>
                    <a:pt x="2594" y="0"/>
                    <a:pt x="1973" y="0"/>
                  </a:cubicBez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77;p75">
              <a:extLst>
                <a:ext uri="{FF2B5EF4-FFF2-40B4-BE49-F238E27FC236}">
                  <a16:creationId xmlns:a16="http://schemas.microsoft.com/office/drawing/2014/main" id="{F306539A-57BB-39EC-D5B8-A03C86824A54}"/>
                </a:ext>
              </a:extLst>
            </p:cNvPr>
            <p:cNvSpPr/>
            <p:nvPr/>
          </p:nvSpPr>
          <p:spPr>
            <a:xfrm>
              <a:off x="1890136" y="3532110"/>
              <a:ext cx="89301" cy="24888"/>
            </a:xfrm>
            <a:custGeom>
              <a:avLst/>
              <a:gdLst/>
              <a:ahLst/>
              <a:cxnLst/>
              <a:rect l="l" t="t" r="r" b="b"/>
              <a:pathLst>
                <a:path w="2221" h="619" extrusionOk="0">
                  <a:moveTo>
                    <a:pt x="2220" y="1"/>
                  </a:moveTo>
                  <a:lnTo>
                    <a:pt x="1" y="65"/>
                  </a:lnTo>
                  <a:lnTo>
                    <a:pt x="1932" y="618"/>
                  </a:lnTo>
                  <a:lnTo>
                    <a:pt x="2220" y="1"/>
                  </a:lnTo>
                  <a:close/>
                </a:path>
              </a:pathLst>
            </a:custGeom>
            <a:solidFill>
              <a:srgbClr val="643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78;p75">
              <a:extLst>
                <a:ext uri="{FF2B5EF4-FFF2-40B4-BE49-F238E27FC236}">
                  <a16:creationId xmlns:a16="http://schemas.microsoft.com/office/drawing/2014/main" id="{9E2250ED-0ACC-71CF-0E97-5FAE68CBFF32}"/>
                </a:ext>
              </a:extLst>
            </p:cNvPr>
            <p:cNvSpPr/>
            <p:nvPr/>
          </p:nvSpPr>
          <p:spPr>
            <a:xfrm>
              <a:off x="1844136" y="3323626"/>
              <a:ext cx="396848" cy="416550"/>
            </a:xfrm>
            <a:custGeom>
              <a:avLst/>
              <a:gdLst/>
              <a:ahLst/>
              <a:cxnLst/>
              <a:rect l="l" t="t" r="r" b="b"/>
              <a:pathLst>
                <a:path w="9870" h="10360" extrusionOk="0">
                  <a:moveTo>
                    <a:pt x="4552" y="1"/>
                  </a:moveTo>
                  <a:lnTo>
                    <a:pt x="4552" y="1"/>
                  </a:lnTo>
                  <a:cubicBezTo>
                    <a:pt x="3107" y="149"/>
                    <a:pt x="2380" y="380"/>
                    <a:pt x="1804" y="1864"/>
                  </a:cubicBezTo>
                  <a:cubicBezTo>
                    <a:pt x="1158" y="3525"/>
                    <a:pt x="426" y="5857"/>
                    <a:pt x="0" y="7215"/>
                  </a:cubicBezTo>
                  <a:lnTo>
                    <a:pt x="4" y="7215"/>
                  </a:lnTo>
                  <a:lnTo>
                    <a:pt x="0" y="7217"/>
                  </a:lnTo>
                  <a:cubicBezTo>
                    <a:pt x="0" y="7217"/>
                    <a:pt x="575" y="8574"/>
                    <a:pt x="3641" y="8574"/>
                  </a:cubicBezTo>
                  <a:cubicBezTo>
                    <a:pt x="4325" y="8574"/>
                    <a:pt x="5133" y="8507"/>
                    <a:pt x="6086" y="8342"/>
                  </a:cubicBezTo>
                  <a:cubicBezTo>
                    <a:pt x="6410" y="8755"/>
                    <a:pt x="6808" y="9104"/>
                    <a:pt x="7260" y="9371"/>
                  </a:cubicBezTo>
                  <a:cubicBezTo>
                    <a:pt x="7314" y="9402"/>
                    <a:pt x="7344" y="9419"/>
                    <a:pt x="7344" y="9419"/>
                  </a:cubicBezTo>
                  <a:lnTo>
                    <a:pt x="7901" y="9762"/>
                  </a:lnTo>
                  <a:lnTo>
                    <a:pt x="8084" y="10285"/>
                  </a:lnTo>
                  <a:cubicBezTo>
                    <a:pt x="8095" y="10321"/>
                    <a:pt x="8126" y="10348"/>
                    <a:pt x="8164" y="10355"/>
                  </a:cubicBezTo>
                  <a:lnTo>
                    <a:pt x="8170" y="10357"/>
                  </a:lnTo>
                  <a:cubicBezTo>
                    <a:pt x="8178" y="10359"/>
                    <a:pt x="8185" y="10360"/>
                    <a:pt x="8193" y="10360"/>
                  </a:cubicBezTo>
                  <a:cubicBezTo>
                    <a:pt x="8254" y="10360"/>
                    <a:pt x="8305" y="10308"/>
                    <a:pt x="8301" y="10245"/>
                  </a:cubicBezTo>
                  <a:lnTo>
                    <a:pt x="8263" y="9602"/>
                  </a:lnTo>
                  <a:lnTo>
                    <a:pt x="7783" y="8975"/>
                  </a:lnTo>
                  <a:lnTo>
                    <a:pt x="8565" y="9356"/>
                  </a:lnTo>
                  <a:lnTo>
                    <a:pt x="8896" y="10161"/>
                  </a:lnTo>
                  <a:cubicBezTo>
                    <a:pt x="8926" y="10233"/>
                    <a:pt x="8988" y="10265"/>
                    <a:pt x="9050" y="10265"/>
                  </a:cubicBezTo>
                  <a:cubicBezTo>
                    <a:pt x="9138" y="10265"/>
                    <a:pt x="9225" y="10200"/>
                    <a:pt x="9221" y="10090"/>
                  </a:cubicBezTo>
                  <a:lnTo>
                    <a:pt x="9219" y="10064"/>
                  </a:lnTo>
                  <a:cubicBezTo>
                    <a:pt x="9331" y="10064"/>
                    <a:pt x="9417" y="9959"/>
                    <a:pt x="9392" y="9848"/>
                  </a:cubicBezTo>
                  <a:lnTo>
                    <a:pt x="9154" y="8710"/>
                  </a:lnTo>
                  <a:lnTo>
                    <a:pt x="8751" y="8406"/>
                  </a:lnTo>
                  <a:lnTo>
                    <a:pt x="9333" y="8431"/>
                  </a:lnTo>
                  <a:lnTo>
                    <a:pt x="9650" y="9047"/>
                  </a:lnTo>
                  <a:cubicBezTo>
                    <a:pt x="9671" y="9089"/>
                    <a:pt x="9707" y="9107"/>
                    <a:pt x="9743" y="9107"/>
                  </a:cubicBezTo>
                  <a:cubicBezTo>
                    <a:pt x="9807" y="9107"/>
                    <a:pt x="9870" y="9051"/>
                    <a:pt x="9852" y="8971"/>
                  </a:cubicBezTo>
                  <a:lnTo>
                    <a:pt x="9852" y="8971"/>
                  </a:lnTo>
                  <a:lnTo>
                    <a:pt x="9850" y="8973"/>
                  </a:lnTo>
                  <a:lnTo>
                    <a:pt x="9632" y="8096"/>
                  </a:lnTo>
                  <a:lnTo>
                    <a:pt x="8902" y="7688"/>
                  </a:lnTo>
                  <a:lnTo>
                    <a:pt x="7190" y="7178"/>
                  </a:lnTo>
                  <a:cubicBezTo>
                    <a:pt x="6692" y="7001"/>
                    <a:pt x="4995" y="6410"/>
                    <a:pt x="3053" y="5855"/>
                  </a:cubicBezTo>
                  <a:cubicBezTo>
                    <a:pt x="3627" y="4610"/>
                    <a:pt x="4360" y="3073"/>
                    <a:pt x="4360" y="3073"/>
                  </a:cubicBezTo>
                  <a:lnTo>
                    <a:pt x="4552" y="1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79;p75">
              <a:extLst>
                <a:ext uri="{FF2B5EF4-FFF2-40B4-BE49-F238E27FC236}">
                  <a16:creationId xmlns:a16="http://schemas.microsoft.com/office/drawing/2014/main" id="{F1A89B0B-84FD-A332-6D89-E9E141498DF3}"/>
                </a:ext>
              </a:extLst>
            </p:cNvPr>
            <p:cNvSpPr/>
            <p:nvPr/>
          </p:nvSpPr>
          <p:spPr>
            <a:xfrm>
              <a:off x="1872283" y="3318721"/>
              <a:ext cx="175385" cy="225846"/>
            </a:xfrm>
            <a:custGeom>
              <a:avLst/>
              <a:gdLst/>
              <a:ahLst/>
              <a:cxnLst/>
              <a:rect l="l" t="t" r="r" b="b"/>
              <a:pathLst>
                <a:path w="4362" h="5617" extrusionOk="0">
                  <a:moveTo>
                    <a:pt x="4361" y="1"/>
                  </a:moveTo>
                  <a:lnTo>
                    <a:pt x="4361" y="1"/>
                  </a:lnTo>
                  <a:cubicBezTo>
                    <a:pt x="2691" y="35"/>
                    <a:pt x="1753" y="83"/>
                    <a:pt x="1083" y="1753"/>
                  </a:cubicBezTo>
                  <a:cubicBezTo>
                    <a:pt x="414" y="3425"/>
                    <a:pt x="0" y="4652"/>
                    <a:pt x="0" y="4652"/>
                  </a:cubicBezTo>
                  <a:lnTo>
                    <a:pt x="2519" y="5617"/>
                  </a:lnTo>
                  <a:lnTo>
                    <a:pt x="3849" y="3233"/>
                  </a:lnTo>
                  <a:lnTo>
                    <a:pt x="43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80;p75">
              <a:extLst>
                <a:ext uri="{FF2B5EF4-FFF2-40B4-BE49-F238E27FC236}">
                  <a16:creationId xmlns:a16="http://schemas.microsoft.com/office/drawing/2014/main" id="{CE940C03-8A40-5EBA-0D96-6F3975EE0458}"/>
                </a:ext>
              </a:extLst>
            </p:cNvPr>
            <p:cNvSpPr/>
            <p:nvPr/>
          </p:nvSpPr>
          <p:spPr>
            <a:xfrm>
              <a:off x="2192630" y="3852013"/>
              <a:ext cx="269551" cy="470749"/>
            </a:xfrm>
            <a:custGeom>
              <a:avLst/>
              <a:gdLst/>
              <a:ahLst/>
              <a:cxnLst/>
              <a:rect l="l" t="t" r="r" b="b"/>
              <a:pathLst>
                <a:path w="6704" h="11708" extrusionOk="0">
                  <a:moveTo>
                    <a:pt x="1" y="0"/>
                  </a:moveTo>
                  <a:lnTo>
                    <a:pt x="1" y="138"/>
                  </a:lnTo>
                  <a:lnTo>
                    <a:pt x="504" y="138"/>
                  </a:lnTo>
                  <a:lnTo>
                    <a:pt x="2525" y="6097"/>
                  </a:lnTo>
                  <a:lnTo>
                    <a:pt x="3391" y="11570"/>
                  </a:lnTo>
                  <a:lnTo>
                    <a:pt x="2804" y="11570"/>
                  </a:lnTo>
                  <a:lnTo>
                    <a:pt x="2804" y="11705"/>
                  </a:lnTo>
                  <a:lnTo>
                    <a:pt x="3412" y="11705"/>
                  </a:lnTo>
                  <a:lnTo>
                    <a:pt x="3412" y="11707"/>
                  </a:lnTo>
                  <a:lnTo>
                    <a:pt x="3416" y="11705"/>
                  </a:lnTo>
                  <a:lnTo>
                    <a:pt x="6703" y="11705"/>
                  </a:lnTo>
                  <a:lnTo>
                    <a:pt x="6703" y="11570"/>
                  </a:lnTo>
                  <a:lnTo>
                    <a:pt x="3528" y="11570"/>
                  </a:lnTo>
                  <a:lnTo>
                    <a:pt x="2659" y="6064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81;p75">
              <a:extLst>
                <a:ext uri="{FF2B5EF4-FFF2-40B4-BE49-F238E27FC236}">
                  <a16:creationId xmlns:a16="http://schemas.microsoft.com/office/drawing/2014/main" id="{83E1E057-06BF-6AAD-7185-31DE73D8E72A}"/>
                </a:ext>
              </a:extLst>
            </p:cNvPr>
            <p:cNvSpPr/>
            <p:nvPr/>
          </p:nvSpPr>
          <p:spPr>
            <a:xfrm>
              <a:off x="1999465" y="3745982"/>
              <a:ext cx="158699" cy="576696"/>
            </a:xfrm>
            <a:custGeom>
              <a:avLst/>
              <a:gdLst/>
              <a:ahLst/>
              <a:cxnLst/>
              <a:rect l="l" t="t" r="r" b="b"/>
              <a:pathLst>
                <a:path w="3947" h="14343" extrusionOk="0">
                  <a:moveTo>
                    <a:pt x="2400" y="0"/>
                  </a:moveTo>
                  <a:cubicBezTo>
                    <a:pt x="2398" y="13"/>
                    <a:pt x="2217" y="1285"/>
                    <a:pt x="1078" y="1611"/>
                  </a:cubicBezTo>
                  <a:lnTo>
                    <a:pt x="1006" y="183"/>
                  </a:lnTo>
                  <a:lnTo>
                    <a:pt x="869" y="191"/>
                  </a:lnTo>
                  <a:lnTo>
                    <a:pt x="1313" y="8984"/>
                  </a:lnTo>
                  <a:lnTo>
                    <a:pt x="518" y="14207"/>
                  </a:lnTo>
                  <a:lnTo>
                    <a:pt x="1" y="14207"/>
                  </a:lnTo>
                  <a:lnTo>
                    <a:pt x="1" y="14342"/>
                  </a:lnTo>
                  <a:lnTo>
                    <a:pt x="3946" y="14342"/>
                  </a:lnTo>
                  <a:lnTo>
                    <a:pt x="3946" y="14207"/>
                  </a:lnTo>
                  <a:lnTo>
                    <a:pt x="657" y="14207"/>
                  </a:lnTo>
                  <a:lnTo>
                    <a:pt x="1450" y="8991"/>
                  </a:lnTo>
                  <a:lnTo>
                    <a:pt x="1084" y="1751"/>
                  </a:lnTo>
                  <a:cubicBezTo>
                    <a:pt x="2339" y="1415"/>
                    <a:pt x="2533" y="33"/>
                    <a:pt x="2535" y="19"/>
                  </a:cubicBezTo>
                  <a:lnTo>
                    <a:pt x="2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82;p75">
              <a:extLst>
                <a:ext uri="{FF2B5EF4-FFF2-40B4-BE49-F238E27FC236}">
                  <a16:creationId xmlns:a16="http://schemas.microsoft.com/office/drawing/2014/main" id="{8CC198FA-8446-501F-D169-AE6023D7F985}"/>
                </a:ext>
              </a:extLst>
            </p:cNvPr>
            <p:cNvSpPr/>
            <p:nvPr/>
          </p:nvSpPr>
          <p:spPr>
            <a:xfrm>
              <a:off x="2246591" y="3726802"/>
              <a:ext cx="63246" cy="54240"/>
            </a:xfrm>
            <a:custGeom>
              <a:avLst/>
              <a:gdLst/>
              <a:ahLst/>
              <a:cxnLst/>
              <a:rect l="l" t="t" r="r" b="b"/>
              <a:pathLst>
                <a:path w="1573" h="1349" extrusionOk="0">
                  <a:moveTo>
                    <a:pt x="129" y="0"/>
                  </a:moveTo>
                  <a:lnTo>
                    <a:pt x="1" y="48"/>
                  </a:lnTo>
                  <a:cubicBezTo>
                    <a:pt x="445" y="1198"/>
                    <a:pt x="1090" y="1349"/>
                    <a:pt x="1397" y="1349"/>
                  </a:cubicBezTo>
                  <a:cubicBezTo>
                    <a:pt x="1403" y="1349"/>
                    <a:pt x="1409" y="1349"/>
                    <a:pt x="1415" y="1349"/>
                  </a:cubicBezTo>
                  <a:cubicBezTo>
                    <a:pt x="1468" y="1349"/>
                    <a:pt x="1521" y="1341"/>
                    <a:pt x="1572" y="1330"/>
                  </a:cubicBezTo>
                  <a:lnTo>
                    <a:pt x="1536" y="1198"/>
                  </a:lnTo>
                  <a:cubicBezTo>
                    <a:pt x="1528" y="1200"/>
                    <a:pt x="1477" y="1212"/>
                    <a:pt x="1397" y="1212"/>
                  </a:cubicBezTo>
                  <a:cubicBezTo>
                    <a:pt x="1131" y="1212"/>
                    <a:pt x="545" y="1078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83;p75">
              <a:extLst>
                <a:ext uri="{FF2B5EF4-FFF2-40B4-BE49-F238E27FC236}">
                  <a16:creationId xmlns:a16="http://schemas.microsoft.com/office/drawing/2014/main" id="{399B96E2-7EC7-364E-D8B5-A95037FB2661}"/>
                </a:ext>
              </a:extLst>
            </p:cNvPr>
            <p:cNvSpPr/>
            <p:nvPr/>
          </p:nvSpPr>
          <p:spPr>
            <a:xfrm>
              <a:off x="2171560" y="3734763"/>
              <a:ext cx="34056" cy="93885"/>
            </a:xfrm>
            <a:custGeom>
              <a:avLst/>
              <a:gdLst/>
              <a:ahLst/>
              <a:cxnLst/>
              <a:rect l="l" t="t" r="r" b="b"/>
              <a:pathLst>
                <a:path w="847" h="2335" extrusionOk="0">
                  <a:moveTo>
                    <a:pt x="502" y="1"/>
                  </a:moveTo>
                  <a:lnTo>
                    <a:pt x="364" y="24"/>
                  </a:lnTo>
                  <a:lnTo>
                    <a:pt x="669" y="2087"/>
                  </a:lnTo>
                  <a:cubicBezTo>
                    <a:pt x="513" y="1980"/>
                    <a:pt x="246" y="1747"/>
                    <a:pt x="132" y="1357"/>
                  </a:cubicBezTo>
                  <a:lnTo>
                    <a:pt x="0" y="1395"/>
                  </a:lnTo>
                  <a:cubicBezTo>
                    <a:pt x="113" y="1776"/>
                    <a:pt x="376" y="2096"/>
                    <a:pt x="730" y="2281"/>
                  </a:cubicBezTo>
                  <a:lnTo>
                    <a:pt x="847" y="2335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84;p75">
              <a:extLst>
                <a:ext uri="{FF2B5EF4-FFF2-40B4-BE49-F238E27FC236}">
                  <a16:creationId xmlns:a16="http://schemas.microsoft.com/office/drawing/2014/main" id="{AA25ACEE-F3B9-075F-A6F1-CF32C237E4F4}"/>
                </a:ext>
              </a:extLst>
            </p:cNvPr>
            <p:cNvSpPr/>
            <p:nvPr/>
          </p:nvSpPr>
          <p:spPr>
            <a:xfrm>
              <a:off x="1887361" y="3459653"/>
              <a:ext cx="117124" cy="109083"/>
            </a:xfrm>
            <a:custGeom>
              <a:avLst/>
              <a:gdLst/>
              <a:ahLst/>
              <a:cxnLst/>
              <a:rect l="l" t="t" r="r" b="b"/>
              <a:pathLst>
                <a:path w="2913" h="2713" extrusionOk="0">
                  <a:moveTo>
                    <a:pt x="1618" y="1"/>
                  </a:moveTo>
                  <a:lnTo>
                    <a:pt x="718" y="203"/>
                  </a:lnTo>
                  <a:cubicBezTo>
                    <a:pt x="588" y="233"/>
                    <a:pt x="609" y="420"/>
                    <a:pt x="741" y="422"/>
                  </a:cubicBezTo>
                  <a:lnTo>
                    <a:pt x="1092" y="424"/>
                  </a:lnTo>
                  <a:lnTo>
                    <a:pt x="314" y="630"/>
                  </a:lnTo>
                  <a:cubicBezTo>
                    <a:pt x="201" y="658"/>
                    <a:pt x="144" y="784"/>
                    <a:pt x="197" y="887"/>
                  </a:cubicBezTo>
                  <a:lnTo>
                    <a:pt x="173" y="899"/>
                  </a:lnTo>
                  <a:cubicBezTo>
                    <a:pt x="0" y="973"/>
                    <a:pt x="58" y="1227"/>
                    <a:pt x="241" y="1227"/>
                  </a:cubicBezTo>
                  <a:cubicBezTo>
                    <a:pt x="246" y="1227"/>
                    <a:pt x="251" y="1227"/>
                    <a:pt x="257" y="1227"/>
                  </a:cubicBezTo>
                  <a:lnTo>
                    <a:pt x="1145" y="1162"/>
                  </a:lnTo>
                  <a:lnTo>
                    <a:pt x="1511" y="1440"/>
                  </a:lnTo>
                  <a:lnTo>
                    <a:pt x="1511" y="1440"/>
                  </a:lnTo>
                  <a:lnTo>
                    <a:pt x="983" y="1341"/>
                  </a:lnTo>
                  <a:lnTo>
                    <a:pt x="379" y="1601"/>
                  </a:lnTo>
                  <a:cubicBezTo>
                    <a:pt x="312" y="1629"/>
                    <a:pt x="291" y="1715"/>
                    <a:pt x="337" y="1772"/>
                  </a:cubicBezTo>
                  <a:lnTo>
                    <a:pt x="340" y="1778"/>
                  </a:lnTo>
                  <a:cubicBezTo>
                    <a:pt x="362" y="1804"/>
                    <a:pt x="393" y="1819"/>
                    <a:pt x="426" y="1819"/>
                  </a:cubicBezTo>
                  <a:cubicBezTo>
                    <a:pt x="431" y="1819"/>
                    <a:pt x="436" y="1819"/>
                    <a:pt x="441" y="1818"/>
                  </a:cubicBezTo>
                  <a:lnTo>
                    <a:pt x="1002" y="1745"/>
                  </a:lnTo>
                  <a:lnTo>
                    <a:pt x="1784" y="2190"/>
                  </a:lnTo>
                  <a:cubicBezTo>
                    <a:pt x="1784" y="2190"/>
                    <a:pt x="1835" y="2712"/>
                    <a:pt x="2786" y="2712"/>
                  </a:cubicBezTo>
                  <a:cubicBezTo>
                    <a:pt x="2790" y="2712"/>
                    <a:pt x="2793" y="2712"/>
                    <a:pt x="2797" y="2712"/>
                  </a:cubicBezTo>
                  <a:lnTo>
                    <a:pt x="2858" y="1782"/>
                  </a:lnTo>
                  <a:cubicBezTo>
                    <a:pt x="2913" y="1286"/>
                    <a:pt x="2713" y="796"/>
                    <a:pt x="2327" y="481"/>
                  </a:cubicBezTo>
                  <a:lnTo>
                    <a:pt x="1618" y="1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85;p75">
              <a:extLst>
                <a:ext uri="{FF2B5EF4-FFF2-40B4-BE49-F238E27FC236}">
                  <a16:creationId xmlns:a16="http://schemas.microsoft.com/office/drawing/2014/main" id="{DFE6607A-01D2-E9AB-52E6-A2D7F27C15EB}"/>
                </a:ext>
              </a:extLst>
            </p:cNvPr>
            <p:cNvSpPr/>
            <p:nvPr/>
          </p:nvSpPr>
          <p:spPr>
            <a:xfrm>
              <a:off x="2064961" y="3247414"/>
              <a:ext cx="70300" cy="30556"/>
            </a:xfrm>
            <a:custGeom>
              <a:avLst/>
              <a:gdLst/>
              <a:ahLst/>
              <a:cxnLst/>
              <a:rect l="l" t="t" r="r" b="b"/>
              <a:pathLst>
                <a:path w="2150" h="934" extrusionOk="0">
                  <a:moveTo>
                    <a:pt x="0" y="1"/>
                  </a:moveTo>
                  <a:lnTo>
                    <a:pt x="4" y="10"/>
                  </a:lnTo>
                  <a:cubicBezTo>
                    <a:pt x="195" y="550"/>
                    <a:pt x="749" y="905"/>
                    <a:pt x="1606" y="933"/>
                  </a:cubicBezTo>
                  <a:cubicBezTo>
                    <a:pt x="1614" y="934"/>
                    <a:pt x="1624" y="934"/>
                    <a:pt x="1634" y="934"/>
                  </a:cubicBezTo>
                  <a:cubicBezTo>
                    <a:pt x="1792" y="934"/>
                    <a:pt x="2149" y="909"/>
                    <a:pt x="2149" y="909"/>
                  </a:cubicBezTo>
                  <a:lnTo>
                    <a:pt x="1958" y="359"/>
                  </a:lnTo>
                  <a:cubicBezTo>
                    <a:pt x="1910" y="365"/>
                    <a:pt x="1701" y="391"/>
                    <a:pt x="1457" y="391"/>
                  </a:cubicBezTo>
                  <a:cubicBezTo>
                    <a:pt x="1304" y="391"/>
                    <a:pt x="1138" y="381"/>
                    <a:pt x="990" y="350"/>
                  </a:cubicBezTo>
                  <a:cubicBezTo>
                    <a:pt x="647" y="275"/>
                    <a:pt x="53" y="33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86;p75">
              <a:extLst>
                <a:ext uri="{FF2B5EF4-FFF2-40B4-BE49-F238E27FC236}">
                  <a16:creationId xmlns:a16="http://schemas.microsoft.com/office/drawing/2014/main" id="{F9D27803-CC58-A404-992B-C46D9E6D7D31}"/>
                </a:ext>
              </a:extLst>
            </p:cNvPr>
            <p:cNvSpPr/>
            <p:nvPr/>
          </p:nvSpPr>
          <p:spPr>
            <a:xfrm>
              <a:off x="1671759" y="3312528"/>
              <a:ext cx="55768" cy="40047"/>
            </a:xfrm>
            <a:custGeom>
              <a:avLst/>
              <a:gdLst/>
              <a:ahLst/>
              <a:cxnLst/>
              <a:rect l="l" t="t" r="r" b="b"/>
              <a:pathLst>
                <a:path w="1387" h="996" extrusionOk="0">
                  <a:moveTo>
                    <a:pt x="1" y="0"/>
                  </a:moveTo>
                  <a:lnTo>
                    <a:pt x="1" y="6"/>
                  </a:lnTo>
                  <a:cubicBezTo>
                    <a:pt x="48" y="424"/>
                    <a:pt x="388" y="765"/>
                    <a:pt x="994" y="925"/>
                  </a:cubicBezTo>
                  <a:cubicBezTo>
                    <a:pt x="1090" y="950"/>
                    <a:pt x="1387" y="996"/>
                    <a:pt x="1387" y="996"/>
                  </a:cubicBezTo>
                  <a:lnTo>
                    <a:pt x="1345" y="574"/>
                  </a:lnTo>
                  <a:cubicBezTo>
                    <a:pt x="1286" y="568"/>
                    <a:pt x="912" y="528"/>
                    <a:pt x="649" y="408"/>
                  </a:cubicBezTo>
                  <a:cubicBezTo>
                    <a:pt x="416" y="300"/>
                    <a:pt x="33" y="31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87;p75">
              <a:extLst>
                <a:ext uri="{FF2B5EF4-FFF2-40B4-BE49-F238E27FC236}">
                  <a16:creationId xmlns:a16="http://schemas.microsoft.com/office/drawing/2014/main" id="{D6EB0EE5-FB7E-B9C0-15AF-C94D56B109A6}"/>
                </a:ext>
              </a:extLst>
            </p:cNvPr>
            <p:cNvSpPr/>
            <p:nvPr/>
          </p:nvSpPr>
          <p:spPr>
            <a:xfrm>
              <a:off x="1985997" y="3175612"/>
              <a:ext cx="68875" cy="63287"/>
            </a:xfrm>
            <a:custGeom>
              <a:avLst/>
              <a:gdLst/>
              <a:ahLst/>
              <a:cxnLst/>
              <a:rect l="l" t="t" r="r" b="b"/>
              <a:pathLst>
                <a:path w="1713" h="1574" extrusionOk="0">
                  <a:moveTo>
                    <a:pt x="756" y="1"/>
                  </a:moveTo>
                  <a:cubicBezTo>
                    <a:pt x="606" y="1"/>
                    <a:pt x="478" y="61"/>
                    <a:pt x="368" y="151"/>
                  </a:cubicBezTo>
                  <a:cubicBezTo>
                    <a:pt x="0" y="451"/>
                    <a:pt x="143" y="1238"/>
                    <a:pt x="681" y="1503"/>
                  </a:cubicBezTo>
                  <a:cubicBezTo>
                    <a:pt x="779" y="1552"/>
                    <a:pt x="880" y="1574"/>
                    <a:pt x="979" y="1574"/>
                  </a:cubicBezTo>
                  <a:cubicBezTo>
                    <a:pt x="1356" y="1574"/>
                    <a:pt x="1703" y="1252"/>
                    <a:pt x="1709" y="836"/>
                  </a:cubicBezTo>
                  <a:lnTo>
                    <a:pt x="1713" y="643"/>
                  </a:lnTo>
                  <a:cubicBezTo>
                    <a:pt x="1319" y="169"/>
                    <a:pt x="1006" y="1"/>
                    <a:pt x="756" y="1"/>
                  </a:cubicBez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88;p75">
              <a:extLst>
                <a:ext uri="{FF2B5EF4-FFF2-40B4-BE49-F238E27FC236}">
                  <a16:creationId xmlns:a16="http://schemas.microsoft.com/office/drawing/2014/main" id="{7C51F508-782A-E279-06A7-D82AD19A10AF}"/>
                </a:ext>
              </a:extLst>
            </p:cNvPr>
            <p:cNvSpPr/>
            <p:nvPr/>
          </p:nvSpPr>
          <p:spPr>
            <a:xfrm>
              <a:off x="2116675" y="3208789"/>
              <a:ext cx="35061" cy="8725"/>
            </a:xfrm>
            <a:custGeom>
              <a:avLst/>
              <a:gdLst/>
              <a:ahLst/>
              <a:cxnLst/>
              <a:rect l="l" t="t" r="r" b="b"/>
              <a:pathLst>
                <a:path w="872" h="217" extrusionOk="0">
                  <a:moveTo>
                    <a:pt x="793" y="1"/>
                  </a:moveTo>
                  <a:cubicBezTo>
                    <a:pt x="784" y="1"/>
                    <a:pt x="774" y="4"/>
                    <a:pt x="764" y="10"/>
                  </a:cubicBezTo>
                  <a:cubicBezTo>
                    <a:pt x="660" y="78"/>
                    <a:pt x="541" y="112"/>
                    <a:pt x="422" y="112"/>
                  </a:cubicBezTo>
                  <a:cubicBezTo>
                    <a:pt x="308" y="112"/>
                    <a:pt x="194" y="81"/>
                    <a:pt x="93" y="19"/>
                  </a:cubicBezTo>
                  <a:cubicBezTo>
                    <a:pt x="84" y="14"/>
                    <a:pt x="76" y="11"/>
                    <a:pt x="68" y="11"/>
                  </a:cubicBezTo>
                  <a:cubicBezTo>
                    <a:pt x="25" y="11"/>
                    <a:pt x="1" y="84"/>
                    <a:pt x="49" y="114"/>
                  </a:cubicBezTo>
                  <a:cubicBezTo>
                    <a:pt x="164" y="183"/>
                    <a:pt x="294" y="217"/>
                    <a:pt x="422" y="217"/>
                  </a:cubicBezTo>
                  <a:cubicBezTo>
                    <a:pt x="562" y="217"/>
                    <a:pt x="702" y="177"/>
                    <a:pt x="824" y="97"/>
                  </a:cubicBezTo>
                  <a:cubicBezTo>
                    <a:pt x="871" y="66"/>
                    <a:pt x="838" y="1"/>
                    <a:pt x="7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89;p75">
              <a:extLst>
                <a:ext uri="{FF2B5EF4-FFF2-40B4-BE49-F238E27FC236}">
                  <a16:creationId xmlns:a16="http://schemas.microsoft.com/office/drawing/2014/main" id="{5DE84F0C-8F63-EC11-8FA2-B696586C58AB}"/>
                </a:ext>
              </a:extLst>
            </p:cNvPr>
            <p:cNvSpPr/>
            <p:nvPr/>
          </p:nvSpPr>
          <p:spPr>
            <a:xfrm>
              <a:off x="2073570" y="3123787"/>
              <a:ext cx="38599" cy="27381"/>
            </a:xfrm>
            <a:custGeom>
              <a:avLst/>
              <a:gdLst/>
              <a:ahLst/>
              <a:cxnLst/>
              <a:rect l="l" t="t" r="r" b="b"/>
              <a:pathLst>
                <a:path w="960" h="681" extrusionOk="0">
                  <a:moveTo>
                    <a:pt x="722" y="0"/>
                  </a:moveTo>
                  <a:cubicBezTo>
                    <a:pt x="281" y="0"/>
                    <a:pt x="66" y="416"/>
                    <a:pt x="57" y="434"/>
                  </a:cubicBezTo>
                  <a:cubicBezTo>
                    <a:pt x="0" y="548"/>
                    <a:pt x="83" y="680"/>
                    <a:pt x="207" y="680"/>
                  </a:cubicBezTo>
                  <a:cubicBezTo>
                    <a:pt x="208" y="680"/>
                    <a:pt x="209" y="680"/>
                    <a:pt x="210" y="680"/>
                  </a:cubicBezTo>
                  <a:cubicBezTo>
                    <a:pt x="273" y="678"/>
                    <a:pt x="330" y="644"/>
                    <a:pt x="359" y="587"/>
                  </a:cubicBezTo>
                  <a:cubicBezTo>
                    <a:pt x="360" y="585"/>
                    <a:pt x="486" y="339"/>
                    <a:pt x="728" y="339"/>
                  </a:cubicBezTo>
                  <a:cubicBezTo>
                    <a:pt x="740" y="339"/>
                    <a:pt x="753" y="339"/>
                    <a:pt x="767" y="341"/>
                  </a:cubicBezTo>
                  <a:cubicBezTo>
                    <a:pt x="772" y="341"/>
                    <a:pt x="778" y="342"/>
                    <a:pt x="784" y="342"/>
                  </a:cubicBezTo>
                  <a:cubicBezTo>
                    <a:pt x="868" y="342"/>
                    <a:pt x="941" y="278"/>
                    <a:pt x="950" y="192"/>
                  </a:cubicBezTo>
                  <a:cubicBezTo>
                    <a:pt x="959" y="100"/>
                    <a:pt x="894" y="16"/>
                    <a:pt x="803" y="5"/>
                  </a:cubicBezTo>
                  <a:cubicBezTo>
                    <a:pt x="775" y="2"/>
                    <a:pt x="748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90;p75">
              <a:extLst>
                <a:ext uri="{FF2B5EF4-FFF2-40B4-BE49-F238E27FC236}">
                  <a16:creationId xmlns:a16="http://schemas.microsoft.com/office/drawing/2014/main" id="{59BB8D1E-3D2A-2F5B-98D2-A5B0175C8680}"/>
                </a:ext>
              </a:extLst>
            </p:cNvPr>
            <p:cNvSpPr/>
            <p:nvPr/>
          </p:nvSpPr>
          <p:spPr>
            <a:xfrm>
              <a:off x="2121017" y="3117635"/>
              <a:ext cx="39001" cy="18857"/>
            </a:xfrm>
            <a:custGeom>
              <a:avLst/>
              <a:gdLst/>
              <a:ahLst/>
              <a:cxnLst/>
              <a:rect l="l" t="t" r="r" b="b"/>
              <a:pathLst>
                <a:path w="970" h="469" extrusionOk="0">
                  <a:moveTo>
                    <a:pt x="413" y="1"/>
                  </a:moveTo>
                  <a:cubicBezTo>
                    <a:pt x="306" y="1"/>
                    <a:pt x="206" y="20"/>
                    <a:pt x="134" y="44"/>
                  </a:cubicBezTo>
                  <a:cubicBezTo>
                    <a:pt x="48" y="74"/>
                    <a:pt x="0" y="168"/>
                    <a:pt x="29" y="255"/>
                  </a:cubicBezTo>
                  <a:cubicBezTo>
                    <a:pt x="52" y="327"/>
                    <a:pt x="117" y="371"/>
                    <a:pt x="189" y="371"/>
                  </a:cubicBezTo>
                  <a:cubicBezTo>
                    <a:pt x="205" y="371"/>
                    <a:pt x="222" y="369"/>
                    <a:pt x="239" y="364"/>
                  </a:cubicBezTo>
                  <a:cubicBezTo>
                    <a:pt x="268" y="355"/>
                    <a:pt x="340" y="339"/>
                    <a:pt x="418" y="339"/>
                  </a:cubicBezTo>
                  <a:cubicBezTo>
                    <a:pt x="494" y="339"/>
                    <a:pt x="574" y="355"/>
                    <a:pt x="620" y="410"/>
                  </a:cubicBezTo>
                  <a:cubicBezTo>
                    <a:pt x="651" y="446"/>
                    <a:pt x="697" y="469"/>
                    <a:pt x="746" y="469"/>
                  </a:cubicBezTo>
                  <a:cubicBezTo>
                    <a:pt x="748" y="469"/>
                    <a:pt x="750" y="469"/>
                    <a:pt x="752" y="469"/>
                  </a:cubicBezTo>
                  <a:cubicBezTo>
                    <a:pt x="893" y="467"/>
                    <a:pt x="969" y="301"/>
                    <a:pt x="878" y="192"/>
                  </a:cubicBezTo>
                  <a:cubicBezTo>
                    <a:pt x="756" y="46"/>
                    <a:pt x="576" y="1"/>
                    <a:pt x="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91;p75">
              <a:extLst>
                <a:ext uri="{FF2B5EF4-FFF2-40B4-BE49-F238E27FC236}">
                  <a16:creationId xmlns:a16="http://schemas.microsoft.com/office/drawing/2014/main" id="{5CDB3EEA-3515-A85D-BAB9-121D81AA9B80}"/>
                </a:ext>
              </a:extLst>
            </p:cNvPr>
            <p:cNvSpPr/>
            <p:nvPr/>
          </p:nvSpPr>
          <p:spPr>
            <a:xfrm>
              <a:off x="2129944" y="3222340"/>
              <a:ext cx="13671" cy="4785"/>
            </a:xfrm>
            <a:custGeom>
              <a:avLst/>
              <a:gdLst/>
              <a:ahLst/>
              <a:cxnLst/>
              <a:rect l="l" t="t" r="r" b="b"/>
              <a:pathLst>
                <a:path w="340" h="119" extrusionOk="0">
                  <a:moveTo>
                    <a:pt x="58" y="0"/>
                  </a:moveTo>
                  <a:cubicBezTo>
                    <a:pt x="26" y="0"/>
                    <a:pt x="1" y="42"/>
                    <a:pt x="30" y="69"/>
                  </a:cubicBezTo>
                  <a:cubicBezTo>
                    <a:pt x="72" y="100"/>
                    <a:pt x="121" y="119"/>
                    <a:pt x="172" y="119"/>
                  </a:cubicBezTo>
                  <a:cubicBezTo>
                    <a:pt x="174" y="119"/>
                    <a:pt x="176" y="119"/>
                    <a:pt x="179" y="119"/>
                  </a:cubicBezTo>
                  <a:cubicBezTo>
                    <a:pt x="223" y="119"/>
                    <a:pt x="263" y="105"/>
                    <a:pt x="301" y="85"/>
                  </a:cubicBezTo>
                  <a:cubicBezTo>
                    <a:pt x="340" y="63"/>
                    <a:pt x="318" y="11"/>
                    <a:pt x="282" y="11"/>
                  </a:cubicBezTo>
                  <a:cubicBezTo>
                    <a:pt x="276" y="11"/>
                    <a:pt x="270" y="12"/>
                    <a:pt x="263" y="16"/>
                  </a:cubicBezTo>
                  <a:cubicBezTo>
                    <a:pt x="236" y="32"/>
                    <a:pt x="206" y="40"/>
                    <a:pt x="177" y="40"/>
                  </a:cubicBezTo>
                  <a:cubicBezTo>
                    <a:pt x="143" y="40"/>
                    <a:pt x="110" y="30"/>
                    <a:pt x="82" y="8"/>
                  </a:cubicBezTo>
                  <a:cubicBezTo>
                    <a:pt x="74" y="3"/>
                    <a:pt x="66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92;p75">
              <a:extLst>
                <a:ext uri="{FF2B5EF4-FFF2-40B4-BE49-F238E27FC236}">
                  <a16:creationId xmlns:a16="http://schemas.microsoft.com/office/drawing/2014/main" id="{18CCA383-617A-7F2E-BAEE-EF0900588C45}"/>
                </a:ext>
              </a:extLst>
            </p:cNvPr>
            <p:cNvSpPr/>
            <p:nvPr/>
          </p:nvSpPr>
          <p:spPr>
            <a:xfrm>
              <a:off x="2123389" y="3154949"/>
              <a:ext cx="28105" cy="36709"/>
            </a:xfrm>
            <a:custGeom>
              <a:avLst/>
              <a:gdLst/>
              <a:ahLst/>
              <a:cxnLst/>
              <a:rect l="l" t="t" r="r" b="b"/>
              <a:pathLst>
                <a:path w="699" h="913" extrusionOk="0">
                  <a:moveTo>
                    <a:pt x="87" y="1"/>
                  </a:moveTo>
                  <a:cubicBezTo>
                    <a:pt x="50" y="1"/>
                    <a:pt x="1" y="36"/>
                    <a:pt x="20" y="94"/>
                  </a:cubicBezTo>
                  <a:cubicBezTo>
                    <a:pt x="39" y="147"/>
                    <a:pt x="166" y="433"/>
                    <a:pt x="166" y="433"/>
                  </a:cubicBezTo>
                  <a:cubicBezTo>
                    <a:pt x="174" y="450"/>
                    <a:pt x="187" y="462"/>
                    <a:pt x="205" y="468"/>
                  </a:cubicBezTo>
                  <a:lnTo>
                    <a:pt x="498" y="559"/>
                  </a:lnTo>
                  <a:lnTo>
                    <a:pt x="168" y="801"/>
                  </a:lnTo>
                  <a:cubicBezTo>
                    <a:pt x="140" y="822"/>
                    <a:pt x="134" y="860"/>
                    <a:pt x="155" y="887"/>
                  </a:cubicBezTo>
                  <a:cubicBezTo>
                    <a:pt x="163" y="900"/>
                    <a:pt x="178" y="908"/>
                    <a:pt x="193" y="912"/>
                  </a:cubicBezTo>
                  <a:cubicBezTo>
                    <a:pt x="196" y="912"/>
                    <a:pt x="198" y="912"/>
                    <a:pt x="201" y="912"/>
                  </a:cubicBezTo>
                  <a:cubicBezTo>
                    <a:pt x="214" y="912"/>
                    <a:pt x="228" y="908"/>
                    <a:pt x="241" y="900"/>
                  </a:cubicBezTo>
                  <a:lnTo>
                    <a:pt x="670" y="586"/>
                  </a:lnTo>
                  <a:cubicBezTo>
                    <a:pt x="689" y="572"/>
                    <a:pt x="698" y="548"/>
                    <a:pt x="695" y="525"/>
                  </a:cubicBezTo>
                  <a:cubicBezTo>
                    <a:pt x="691" y="502"/>
                    <a:pt x="674" y="485"/>
                    <a:pt x="651" y="477"/>
                  </a:cubicBezTo>
                  <a:lnTo>
                    <a:pt x="268" y="359"/>
                  </a:lnTo>
                  <a:cubicBezTo>
                    <a:pt x="268" y="359"/>
                    <a:pt x="170" y="134"/>
                    <a:pt x="123" y="21"/>
                  </a:cubicBezTo>
                  <a:cubicBezTo>
                    <a:pt x="117" y="7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93;p75">
              <a:extLst>
                <a:ext uri="{FF2B5EF4-FFF2-40B4-BE49-F238E27FC236}">
                  <a16:creationId xmlns:a16="http://schemas.microsoft.com/office/drawing/2014/main" id="{7B769DC5-CC1B-D5BC-5099-FE8F9CFAD29D}"/>
                </a:ext>
              </a:extLst>
            </p:cNvPr>
            <p:cNvSpPr/>
            <p:nvPr/>
          </p:nvSpPr>
          <p:spPr>
            <a:xfrm>
              <a:off x="2131150" y="3147229"/>
              <a:ext cx="22114" cy="18656"/>
            </a:xfrm>
            <a:custGeom>
              <a:avLst/>
              <a:gdLst/>
              <a:ahLst/>
              <a:cxnLst/>
              <a:rect l="l" t="t" r="r" b="b"/>
              <a:pathLst>
                <a:path w="550" h="464" extrusionOk="0">
                  <a:moveTo>
                    <a:pt x="378" y="1"/>
                  </a:moveTo>
                  <a:cubicBezTo>
                    <a:pt x="171" y="1"/>
                    <a:pt x="19" y="166"/>
                    <a:pt x="12" y="173"/>
                  </a:cubicBezTo>
                  <a:cubicBezTo>
                    <a:pt x="0" y="187"/>
                    <a:pt x="0" y="206"/>
                    <a:pt x="13" y="217"/>
                  </a:cubicBezTo>
                  <a:cubicBezTo>
                    <a:pt x="19" y="221"/>
                    <a:pt x="25" y="225"/>
                    <a:pt x="31" y="225"/>
                  </a:cubicBezTo>
                  <a:cubicBezTo>
                    <a:pt x="32" y="225"/>
                    <a:pt x="34" y="225"/>
                    <a:pt x="36" y="225"/>
                  </a:cubicBezTo>
                  <a:cubicBezTo>
                    <a:pt x="43" y="225"/>
                    <a:pt x="51" y="222"/>
                    <a:pt x="57" y="215"/>
                  </a:cubicBezTo>
                  <a:cubicBezTo>
                    <a:pt x="122" y="149"/>
                    <a:pt x="204" y="99"/>
                    <a:pt x="296" y="74"/>
                  </a:cubicBezTo>
                  <a:lnTo>
                    <a:pt x="296" y="74"/>
                  </a:lnTo>
                  <a:cubicBezTo>
                    <a:pt x="263" y="112"/>
                    <a:pt x="248" y="189"/>
                    <a:pt x="261" y="272"/>
                  </a:cubicBezTo>
                  <a:cubicBezTo>
                    <a:pt x="278" y="381"/>
                    <a:pt x="333" y="464"/>
                    <a:pt x="391" y="464"/>
                  </a:cubicBezTo>
                  <a:cubicBezTo>
                    <a:pt x="394" y="464"/>
                    <a:pt x="397" y="464"/>
                    <a:pt x="401" y="463"/>
                  </a:cubicBezTo>
                  <a:cubicBezTo>
                    <a:pt x="460" y="454"/>
                    <a:pt x="494" y="354"/>
                    <a:pt x="477" y="238"/>
                  </a:cubicBezTo>
                  <a:cubicBezTo>
                    <a:pt x="465" y="158"/>
                    <a:pt x="429" y="91"/>
                    <a:pt x="389" y="63"/>
                  </a:cubicBezTo>
                  <a:cubicBezTo>
                    <a:pt x="429" y="63"/>
                    <a:pt x="467" y="72"/>
                    <a:pt x="504" y="86"/>
                  </a:cubicBezTo>
                  <a:cubicBezTo>
                    <a:pt x="508" y="88"/>
                    <a:pt x="513" y="89"/>
                    <a:pt x="517" y="89"/>
                  </a:cubicBezTo>
                  <a:cubicBezTo>
                    <a:pt x="529" y="89"/>
                    <a:pt x="539" y="82"/>
                    <a:pt x="544" y="70"/>
                  </a:cubicBezTo>
                  <a:cubicBezTo>
                    <a:pt x="549" y="53"/>
                    <a:pt x="542" y="36"/>
                    <a:pt x="526" y="30"/>
                  </a:cubicBezTo>
                  <a:cubicBezTo>
                    <a:pt x="475" y="9"/>
                    <a:pt x="425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94;p75">
              <a:extLst>
                <a:ext uri="{FF2B5EF4-FFF2-40B4-BE49-F238E27FC236}">
                  <a16:creationId xmlns:a16="http://schemas.microsoft.com/office/drawing/2014/main" id="{07A418CC-555D-935C-01E2-31BFC70BA48C}"/>
                </a:ext>
              </a:extLst>
            </p:cNvPr>
            <p:cNvSpPr/>
            <p:nvPr/>
          </p:nvSpPr>
          <p:spPr>
            <a:xfrm>
              <a:off x="2089252" y="3154185"/>
              <a:ext cx="21712" cy="18455"/>
            </a:xfrm>
            <a:custGeom>
              <a:avLst/>
              <a:gdLst/>
              <a:ahLst/>
              <a:cxnLst/>
              <a:rect l="l" t="t" r="r" b="b"/>
              <a:pathLst>
                <a:path w="540" h="459" extrusionOk="0">
                  <a:moveTo>
                    <a:pt x="400" y="0"/>
                  </a:moveTo>
                  <a:cubicBezTo>
                    <a:pt x="168" y="0"/>
                    <a:pt x="17" y="210"/>
                    <a:pt x="10" y="220"/>
                  </a:cubicBezTo>
                  <a:cubicBezTo>
                    <a:pt x="1" y="235"/>
                    <a:pt x="3" y="254"/>
                    <a:pt x="18" y="263"/>
                  </a:cubicBezTo>
                  <a:cubicBezTo>
                    <a:pt x="24" y="267"/>
                    <a:pt x="30" y="269"/>
                    <a:pt x="35" y="269"/>
                  </a:cubicBezTo>
                  <a:cubicBezTo>
                    <a:pt x="45" y="269"/>
                    <a:pt x="54" y="263"/>
                    <a:pt x="60" y="256"/>
                  </a:cubicBezTo>
                  <a:cubicBezTo>
                    <a:pt x="60" y="254"/>
                    <a:pt x="171" y="101"/>
                    <a:pt x="338" y="67"/>
                  </a:cubicBezTo>
                  <a:lnTo>
                    <a:pt x="338" y="67"/>
                  </a:lnTo>
                  <a:cubicBezTo>
                    <a:pt x="306" y="105"/>
                    <a:pt x="291" y="181"/>
                    <a:pt x="302" y="267"/>
                  </a:cubicBezTo>
                  <a:cubicBezTo>
                    <a:pt x="320" y="376"/>
                    <a:pt x="376" y="459"/>
                    <a:pt x="432" y="459"/>
                  </a:cubicBezTo>
                  <a:cubicBezTo>
                    <a:pt x="435" y="459"/>
                    <a:pt x="438" y="458"/>
                    <a:pt x="441" y="458"/>
                  </a:cubicBezTo>
                  <a:cubicBezTo>
                    <a:pt x="502" y="448"/>
                    <a:pt x="537" y="347"/>
                    <a:pt x="520" y="233"/>
                  </a:cubicBezTo>
                  <a:cubicBezTo>
                    <a:pt x="508" y="157"/>
                    <a:pt x="476" y="94"/>
                    <a:pt x="440" y="63"/>
                  </a:cubicBezTo>
                  <a:lnTo>
                    <a:pt x="440" y="63"/>
                  </a:lnTo>
                  <a:cubicBezTo>
                    <a:pt x="455" y="65"/>
                    <a:pt x="472" y="67"/>
                    <a:pt x="487" y="71"/>
                  </a:cubicBezTo>
                  <a:cubicBezTo>
                    <a:pt x="491" y="72"/>
                    <a:pt x="494" y="72"/>
                    <a:pt x="497" y="72"/>
                  </a:cubicBezTo>
                  <a:cubicBezTo>
                    <a:pt x="530" y="72"/>
                    <a:pt x="539" y="22"/>
                    <a:pt x="502" y="12"/>
                  </a:cubicBezTo>
                  <a:lnTo>
                    <a:pt x="502" y="12"/>
                  </a:lnTo>
                  <a:lnTo>
                    <a:pt x="502" y="14"/>
                  </a:lnTo>
                  <a:cubicBezTo>
                    <a:pt x="467" y="4"/>
                    <a:pt x="433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95;p75">
              <a:extLst>
                <a:ext uri="{FF2B5EF4-FFF2-40B4-BE49-F238E27FC236}">
                  <a16:creationId xmlns:a16="http://schemas.microsoft.com/office/drawing/2014/main" id="{078BC3ED-9E35-2F5C-4C60-5E280002FD5A}"/>
                </a:ext>
              </a:extLst>
            </p:cNvPr>
            <p:cNvSpPr/>
            <p:nvPr/>
          </p:nvSpPr>
          <p:spPr>
            <a:xfrm>
              <a:off x="1964804" y="3035850"/>
              <a:ext cx="194484" cy="165896"/>
            </a:xfrm>
            <a:custGeom>
              <a:avLst/>
              <a:gdLst/>
              <a:ahLst/>
              <a:cxnLst/>
              <a:rect l="l" t="t" r="r" b="b"/>
              <a:pathLst>
                <a:path w="4837" h="4126" extrusionOk="0">
                  <a:moveTo>
                    <a:pt x="3261" y="0"/>
                  </a:moveTo>
                  <a:cubicBezTo>
                    <a:pt x="3232" y="0"/>
                    <a:pt x="3206" y="1"/>
                    <a:pt x="3182" y="1"/>
                  </a:cubicBezTo>
                  <a:cubicBezTo>
                    <a:pt x="2144" y="14"/>
                    <a:pt x="1036" y="859"/>
                    <a:pt x="922" y="1000"/>
                  </a:cubicBezTo>
                  <a:cubicBezTo>
                    <a:pt x="810" y="1141"/>
                    <a:pt x="373" y="1771"/>
                    <a:pt x="199" y="2186"/>
                  </a:cubicBezTo>
                  <a:cubicBezTo>
                    <a:pt x="1" y="2669"/>
                    <a:pt x="197" y="3433"/>
                    <a:pt x="729" y="3944"/>
                  </a:cubicBezTo>
                  <a:cubicBezTo>
                    <a:pt x="768" y="3851"/>
                    <a:pt x="859" y="3771"/>
                    <a:pt x="968" y="3706"/>
                  </a:cubicBezTo>
                  <a:cubicBezTo>
                    <a:pt x="1061" y="3652"/>
                    <a:pt x="1141" y="3633"/>
                    <a:pt x="1228" y="3633"/>
                  </a:cubicBezTo>
                  <a:cubicBezTo>
                    <a:pt x="1283" y="3633"/>
                    <a:pt x="1339" y="3641"/>
                    <a:pt x="1403" y="3651"/>
                  </a:cubicBezTo>
                  <a:cubicBezTo>
                    <a:pt x="1612" y="3687"/>
                    <a:pt x="1786" y="3948"/>
                    <a:pt x="1877" y="4126"/>
                  </a:cubicBezTo>
                  <a:lnTo>
                    <a:pt x="2289" y="4126"/>
                  </a:lnTo>
                  <a:lnTo>
                    <a:pt x="2026" y="3115"/>
                  </a:lnTo>
                  <a:cubicBezTo>
                    <a:pt x="2200" y="2999"/>
                    <a:pt x="2244" y="2484"/>
                    <a:pt x="2244" y="2484"/>
                  </a:cubicBezTo>
                  <a:lnTo>
                    <a:pt x="2869" y="2165"/>
                  </a:lnTo>
                  <a:cubicBezTo>
                    <a:pt x="2910" y="2168"/>
                    <a:pt x="2951" y="2170"/>
                    <a:pt x="2991" y="2170"/>
                  </a:cubicBezTo>
                  <a:cubicBezTo>
                    <a:pt x="3841" y="2170"/>
                    <a:pt x="4357" y="1503"/>
                    <a:pt x="4400" y="1443"/>
                  </a:cubicBezTo>
                  <a:lnTo>
                    <a:pt x="4408" y="1441"/>
                  </a:lnTo>
                  <a:cubicBezTo>
                    <a:pt x="4408" y="1441"/>
                    <a:pt x="4837" y="634"/>
                    <a:pt x="4427" y="232"/>
                  </a:cubicBezTo>
                  <a:cubicBezTo>
                    <a:pt x="4219" y="28"/>
                    <a:pt x="3600" y="0"/>
                    <a:pt x="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1" name="Rectangle 3050">
            <a:extLst>
              <a:ext uri="{FF2B5EF4-FFF2-40B4-BE49-F238E27FC236}">
                <a16:creationId xmlns:a16="http://schemas.microsoft.com/office/drawing/2014/main" id="{A4049B5A-E84D-FF15-74CC-0F6EC459D738}"/>
              </a:ext>
            </a:extLst>
          </p:cNvPr>
          <p:cNvSpPr/>
          <p:nvPr/>
        </p:nvSpPr>
        <p:spPr>
          <a:xfrm>
            <a:off x="883403" y="3370881"/>
            <a:ext cx="3634353" cy="1022888"/>
          </a:xfrm>
          <a:prstGeom prst="rect">
            <a:avLst/>
          </a:prstGeom>
          <a:solidFill>
            <a:srgbClr val="FFF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2"/>
          <p:cNvSpPr/>
          <p:nvPr/>
        </p:nvSpPr>
        <p:spPr>
          <a:xfrm>
            <a:off x="5458750" y="694550"/>
            <a:ext cx="1515600" cy="1515600"/>
          </a:xfrm>
          <a:prstGeom prst="ellipse">
            <a:avLst/>
          </a:prstGeom>
          <a:solidFill>
            <a:srgbClr val="8D5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"/>
          <p:cNvSpPr txBox="1">
            <a:spLocks noGrp="1"/>
          </p:cNvSpPr>
          <p:nvPr>
            <p:ph type="title"/>
          </p:nvPr>
        </p:nvSpPr>
        <p:spPr>
          <a:xfrm flipH="1">
            <a:off x="5394850" y="792800"/>
            <a:ext cx="16434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98" name="Google Shape;598;p42"/>
          <p:cNvSpPr txBox="1">
            <a:spLocks noGrp="1"/>
          </p:cNvSpPr>
          <p:nvPr>
            <p:ph type="title" idx="2"/>
          </p:nvPr>
        </p:nvSpPr>
        <p:spPr>
          <a:xfrm>
            <a:off x="4305100" y="2175025"/>
            <a:ext cx="4091100" cy="7539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READING</a:t>
            </a: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600" name="Google Shape;600;p42"/>
          <p:cNvGrpSpPr/>
          <p:nvPr/>
        </p:nvGrpSpPr>
        <p:grpSpPr>
          <a:xfrm>
            <a:off x="685776" y="1248669"/>
            <a:ext cx="3619162" cy="3154159"/>
            <a:chOff x="685800" y="1000799"/>
            <a:chExt cx="3903745" cy="3402177"/>
          </a:xfrm>
        </p:grpSpPr>
        <p:sp>
          <p:nvSpPr>
            <p:cNvPr id="601" name="Google Shape;601;p42"/>
            <p:cNvSpPr/>
            <p:nvPr/>
          </p:nvSpPr>
          <p:spPr>
            <a:xfrm>
              <a:off x="3451206" y="1331563"/>
              <a:ext cx="45014" cy="30843"/>
            </a:xfrm>
            <a:custGeom>
              <a:avLst/>
              <a:gdLst/>
              <a:ahLst/>
              <a:cxnLst/>
              <a:rect l="l" t="t" r="r" b="b"/>
              <a:pathLst>
                <a:path w="540" h="370" extrusionOk="0">
                  <a:moveTo>
                    <a:pt x="487" y="0"/>
                  </a:moveTo>
                  <a:cubicBezTo>
                    <a:pt x="476" y="0"/>
                    <a:pt x="465" y="6"/>
                    <a:pt x="458" y="21"/>
                  </a:cubicBezTo>
                  <a:cubicBezTo>
                    <a:pt x="388" y="183"/>
                    <a:pt x="227" y="288"/>
                    <a:pt x="50" y="293"/>
                  </a:cubicBezTo>
                  <a:cubicBezTo>
                    <a:pt x="3" y="293"/>
                    <a:pt x="1" y="370"/>
                    <a:pt x="48" y="370"/>
                  </a:cubicBezTo>
                  <a:cubicBezTo>
                    <a:pt x="49" y="370"/>
                    <a:pt x="50" y="370"/>
                    <a:pt x="50" y="370"/>
                  </a:cubicBezTo>
                  <a:lnTo>
                    <a:pt x="52" y="370"/>
                  </a:lnTo>
                  <a:cubicBezTo>
                    <a:pt x="256" y="364"/>
                    <a:pt x="439" y="244"/>
                    <a:pt x="525" y="59"/>
                  </a:cubicBezTo>
                  <a:cubicBezTo>
                    <a:pt x="539" y="29"/>
                    <a:pt x="512" y="0"/>
                    <a:pt x="487" y="0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2"/>
            <p:cNvSpPr/>
            <p:nvPr/>
          </p:nvSpPr>
          <p:spPr>
            <a:xfrm>
              <a:off x="3425949" y="1203526"/>
              <a:ext cx="67438" cy="28676"/>
            </a:xfrm>
            <a:custGeom>
              <a:avLst/>
              <a:gdLst/>
              <a:ahLst/>
              <a:cxnLst/>
              <a:rect l="l" t="t" r="r" b="b"/>
              <a:pathLst>
                <a:path w="809" h="344" extrusionOk="0">
                  <a:moveTo>
                    <a:pt x="432" y="0"/>
                  </a:moveTo>
                  <a:cubicBezTo>
                    <a:pt x="328" y="0"/>
                    <a:pt x="209" y="29"/>
                    <a:pt x="99" y="124"/>
                  </a:cubicBezTo>
                  <a:cubicBezTo>
                    <a:pt x="0" y="209"/>
                    <a:pt x="80" y="343"/>
                    <a:pt x="180" y="343"/>
                  </a:cubicBezTo>
                  <a:cubicBezTo>
                    <a:pt x="206" y="343"/>
                    <a:pt x="234" y="334"/>
                    <a:pt x="260" y="311"/>
                  </a:cubicBezTo>
                  <a:cubicBezTo>
                    <a:pt x="316" y="263"/>
                    <a:pt x="379" y="247"/>
                    <a:pt x="436" y="247"/>
                  </a:cubicBezTo>
                  <a:cubicBezTo>
                    <a:pt x="530" y="247"/>
                    <a:pt x="607" y="289"/>
                    <a:pt x="609" y="290"/>
                  </a:cubicBezTo>
                  <a:cubicBezTo>
                    <a:pt x="627" y="300"/>
                    <a:pt x="647" y="305"/>
                    <a:pt x="668" y="305"/>
                  </a:cubicBezTo>
                  <a:cubicBezTo>
                    <a:pt x="692" y="305"/>
                    <a:pt x="716" y="298"/>
                    <a:pt x="736" y="285"/>
                  </a:cubicBezTo>
                  <a:cubicBezTo>
                    <a:pt x="754" y="273"/>
                    <a:pt x="767" y="258"/>
                    <a:pt x="776" y="241"/>
                  </a:cubicBezTo>
                  <a:cubicBezTo>
                    <a:pt x="809" y="180"/>
                    <a:pt x="786" y="105"/>
                    <a:pt x="727" y="73"/>
                  </a:cubicBezTo>
                  <a:cubicBezTo>
                    <a:pt x="719" y="68"/>
                    <a:pt x="592" y="0"/>
                    <a:pt x="432" y="0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3371599" y="1225115"/>
              <a:ext cx="47432" cy="45014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431" y="1"/>
                  </a:moveTo>
                  <a:cubicBezTo>
                    <a:pt x="419" y="1"/>
                    <a:pt x="407" y="3"/>
                    <a:pt x="395" y="7"/>
                  </a:cubicBezTo>
                  <a:cubicBezTo>
                    <a:pt x="261" y="47"/>
                    <a:pt x="31" y="173"/>
                    <a:pt x="8" y="403"/>
                  </a:cubicBezTo>
                  <a:cubicBezTo>
                    <a:pt x="1" y="481"/>
                    <a:pt x="64" y="539"/>
                    <a:pt x="133" y="539"/>
                  </a:cubicBezTo>
                  <a:cubicBezTo>
                    <a:pt x="155" y="539"/>
                    <a:pt x="177" y="533"/>
                    <a:pt x="198" y="520"/>
                  </a:cubicBezTo>
                  <a:lnTo>
                    <a:pt x="200" y="520"/>
                  </a:lnTo>
                  <a:cubicBezTo>
                    <a:pt x="231" y="499"/>
                    <a:pt x="252" y="464"/>
                    <a:pt x="254" y="428"/>
                  </a:cubicBezTo>
                  <a:cubicBezTo>
                    <a:pt x="265" y="323"/>
                    <a:pt x="423" y="255"/>
                    <a:pt x="465" y="243"/>
                  </a:cubicBezTo>
                  <a:cubicBezTo>
                    <a:pt x="532" y="224"/>
                    <a:pt x="568" y="153"/>
                    <a:pt x="549" y="89"/>
                  </a:cubicBezTo>
                  <a:cubicBezTo>
                    <a:pt x="532" y="36"/>
                    <a:pt x="484" y="1"/>
                    <a:pt x="431" y="1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2"/>
            <p:cNvSpPr/>
            <p:nvPr/>
          </p:nvSpPr>
          <p:spPr>
            <a:xfrm>
              <a:off x="3403859" y="1278214"/>
              <a:ext cx="18172" cy="23841"/>
            </a:xfrm>
            <a:custGeom>
              <a:avLst/>
              <a:gdLst/>
              <a:ahLst/>
              <a:cxnLst/>
              <a:rect l="l" t="t" r="r" b="b"/>
              <a:pathLst>
                <a:path w="218" h="286" extrusionOk="0">
                  <a:moveTo>
                    <a:pt x="62" y="0"/>
                  </a:moveTo>
                  <a:cubicBezTo>
                    <a:pt x="55" y="0"/>
                    <a:pt x="48" y="2"/>
                    <a:pt x="42" y="5"/>
                  </a:cubicBezTo>
                  <a:cubicBezTo>
                    <a:pt x="2" y="24"/>
                    <a:pt x="0" y="100"/>
                    <a:pt x="38" y="176"/>
                  </a:cubicBezTo>
                  <a:cubicBezTo>
                    <a:pt x="69" y="241"/>
                    <a:pt x="119" y="285"/>
                    <a:pt x="157" y="285"/>
                  </a:cubicBezTo>
                  <a:cubicBezTo>
                    <a:pt x="164" y="285"/>
                    <a:pt x="170" y="284"/>
                    <a:pt x="176" y="281"/>
                  </a:cubicBezTo>
                  <a:cubicBezTo>
                    <a:pt x="216" y="260"/>
                    <a:pt x="218" y="184"/>
                    <a:pt x="181" y="108"/>
                  </a:cubicBezTo>
                  <a:cubicBezTo>
                    <a:pt x="149" y="43"/>
                    <a:pt x="100" y="0"/>
                    <a:pt x="62" y="0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3396523" y="1272796"/>
              <a:ext cx="33177" cy="14338"/>
            </a:xfrm>
            <a:custGeom>
              <a:avLst/>
              <a:gdLst/>
              <a:ahLst/>
              <a:cxnLst/>
              <a:rect l="l" t="t" r="r" b="b"/>
              <a:pathLst>
                <a:path w="398" h="172" extrusionOk="0">
                  <a:moveTo>
                    <a:pt x="286" y="0"/>
                  </a:moveTo>
                  <a:cubicBezTo>
                    <a:pt x="203" y="0"/>
                    <a:pt x="82" y="23"/>
                    <a:pt x="8" y="136"/>
                  </a:cubicBezTo>
                  <a:cubicBezTo>
                    <a:pt x="1" y="148"/>
                    <a:pt x="4" y="161"/>
                    <a:pt x="14" y="169"/>
                  </a:cubicBezTo>
                  <a:cubicBezTo>
                    <a:pt x="18" y="171"/>
                    <a:pt x="21" y="171"/>
                    <a:pt x="25" y="171"/>
                  </a:cubicBezTo>
                  <a:cubicBezTo>
                    <a:pt x="33" y="171"/>
                    <a:pt x="41" y="168"/>
                    <a:pt x="46" y="161"/>
                  </a:cubicBezTo>
                  <a:cubicBezTo>
                    <a:pt x="110" y="65"/>
                    <a:pt x="215" y="46"/>
                    <a:pt x="288" y="46"/>
                  </a:cubicBezTo>
                  <a:cubicBezTo>
                    <a:pt x="334" y="46"/>
                    <a:pt x="367" y="54"/>
                    <a:pt x="369" y="54"/>
                  </a:cubicBezTo>
                  <a:cubicBezTo>
                    <a:pt x="374" y="54"/>
                    <a:pt x="382" y="54"/>
                    <a:pt x="388" y="49"/>
                  </a:cubicBezTo>
                  <a:cubicBezTo>
                    <a:pt x="391" y="45"/>
                    <a:pt x="393" y="41"/>
                    <a:pt x="395" y="37"/>
                  </a:cubicBezTo>
                  <a:cubicBezTo>
                    <a:pt x="397" y="24"/>
                    <a:pt x="390" y="12"/>
                    <a:pt x="378" y="10"/>
                  </a:cubicBezTo>
                  <a:cubicBezTo>
                    <a:pt x="374" y="9"/>
                    <a:pt x="337" y="0"/>
                    <a:pt x="286" y="0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2"/>
            <p:cNvSpPr/>
            <p:nvPr/>
          </p:nvSpPr>
          <p:spPr>
            <a:xfrm>
              <a:off x="3472796" y="1358738"/>
              <a:ext cx="17256" cy="13254"/>
            </a:xfrm>
            <a:custGeom>
              <a:avLst/>
              <a:gdLst/>
              <a:ahLst/>
              <a:cxnLst/>
              <a:rect l="l" t="t" r="r" b="b"/>
              <a:pathLst>
                <a:path w="207" h="159" extrusionOk="0">
                  <a:moveTo>
                    <a:pt x="171" y="1"/>
                  </a:moveTo>
                  <a:cubicBezTo>
                    <a:pt x="159" y="1"/>
                    <a:pt x="148" y="7"/>
                    <a:pt x="144" y="23"/>
                  </a:cubicBezTo>
                  <a:cubicBezTo>
                    <a:pt x="129" y="66"/>
                    <a:pt x="87" y="99"/>
                    <a:pt x="39" y="101"/>
                  </a:cubicBezTo>
                  <a:cubicBezTo>
                    <a:pt x="0" y="104"/>
                    <a:pt x="4" y="158"/>
                    <a:pt x="41" y="158"/>
                  </a:cubicBezTo>
                  <a:cubicBezTo>
                    <a:pt x="42" y="158"/>
                    <a:pt x="43" y="158"/>
                    <a:pt x="45" y="158"/>
                  </a:cubicBezTo>
                  <a:cubicBezTo>
                    <a:pt x="75" y="156"/>
                    <a:pt x="104" y="147"/>
                    <a:pt x="131" y="129"/>
                  </a:cubicBezTo>
                  <a:cubicBezTo>
                    <a:pt x="163" y="107"/>
                    <a:pt x="188" y="74"/>
                    <a:pt x="199" y="38"/>
                  </a:cubicBezTo>
                  <a:cubicBezTo>
                    <a:pt x="206" y="15"/>
                    <a:pt x="188" y="1"/>
                    <a:pt x="171" y="1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2"/>
            <p:cNvSpPr/>
            <p:nvPr/>
          </p:nvSpPr>
          <p:spPr>
            <a:xfrm>
              <a:off x="3415779" y="1245288"/>
              <a:ext cx="41263" cy="79609"/>
            </a:xfrm>
            <a:custGeom>
              <a:avLst/>
              <a:gdLst/>
              <a:ahLst/>
              <a:cxnLst/>
              <a:rect l="l" t="t" r="r" b="b"/>
              <a:pathLst>
                <a:path w="495" h="955" extrusionOk="0">
                  <a:moveTo>
                    <a:pt x="310" y="1"/>
                  </a:moveTo>
                  <a:cubicBezTo>
                    <a:pt x="288" y="1"/>
                    <a:pt x="267" y="15"/>
                    <a:pt x="265" y="43"/>
                  </a:cubicBezTo>
                  <a:lnTo>
                    <a:pt x="256" y="594"/>
                  </a:lnTo>
                  <a:lnTo>
                    <a:pt x="29" y="781"/>
                  </a:lnTo>
                  <a:cubicBezTo>
                    <a:pt x="0" y="804"/>
                    <a:pt x="12" y="850"/>
                    <a:pt x="48" y="859"/>
                  </a:cubicBezTo>
                  <a:lnTo>
                    <a:pt x="426" y="953"/>
                  </a:lnTo>
                  <a:cubicBezTo>
                    <a:pt x="429" y="954"/>
                    <a:pt x="432" y="954"/>
                    <a:pt x="435" y="954"/>
                  </a:cubicBezTo>
                  <a:cubicBezTo>
                    <a:pt x="444" y="954"/>
                    <a:pt x="453" y="951"/>
                    <a:pt x="462" y="945"/>
                  </a:cubicBezTo>
                  <a:cubicBezTo>
                    <a:pt x="494" y="924"/>
                    <a:pt x="485" y="874"/>
                    <a:pt x="447" y="865"/>
                  </a:cubicBezTo>
                  <a:lnTo>
                    <a:pt x="155" y="792"/>
                  </a:lnTo>
                  <a:lnTo>
                    <a:pt x="328" y="649"/>
                  </a:lnTo>
                  <a:cubicBezTo>
                    <a:pt x="340" y="642"/>
                    <a:pt x="345" y="628"/>
                    <a:pt x="345" y="615"/>
                  </a:cubicBezTo>
                  <a:lnTo>
                    <a:pt x="355" y="43"/>
                  </a:lnTo>
                  <a:cubicBezTo>
                    <a:pt x="353" y="15"/>
                    <a:pt x="331" y="1"/>
                    <a:pt x="310" y="1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2"/>
            <p:cNvSpPr/>
            <p:nvPr/>
          </p:nvSpPr>
          <p:spPr>
            <a:xfrm>
              <a:off x="3459792" y="1252123"/>
              <a:ext cx="18172" cy="23841"/>
            </a:xfrm>
            <a:custGeom>
              <a:avLst/>
              <a:gdLst/>
              <a:ahLst/>
              <a:cxnLst/>
              <a:rect l="l" t="t" r="r" b="b"/>
              <a:pathLst>
                <a:path w="218" h="286" extrusionOk="0">
                  <a:moveTo>
                    <a:pt x="62" y="1"/>
                  </a:moveTo>
                  <a:cubicBezTo>
                    <a:pt x="55" y="1"/>
                    <a:pt x="48" y="2"/>
                    <a:pt x="42" y="5"/>
                  </a:cubicBezTo>
                  <a:cubicBezTo>
                    <a:pt x="2" y="24"/>
                    <a:pt x="1" y="100"/>
                    <a:pt x="37" y="178"/>
                  </a:cubicBezTo>
                  <a:cubicBezTo>
                    <a:pt x="69" y="243"/>
                    <a:pt x="118" y="286"/>
                    <a:pt x="156" y="286"/>
                  </a:cubicBezTo>
                  <a:cubicBezTo>
                    <a:pt x="163" y="286"/>
                    <a:pt x="170" y="284"/>
                    <a:pt x="176" y="281"/>
                  </a:cubicBezTo>
                  <a:cubicBezTo>
                    <a:pt x="216" y="262"/>
                    <a:pt x="218" y="184"/>
                    <a:pt x="182" y="108"/>
                  </a:cubicBezTo>
                  <a:cubicBezTo>
                    <a:pt x="149" y="43"/>
                    <a:pt x="99" y="1"/>
                    <a:pt x="62" y="1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3454874" y="1246538"/>
              <a:ext cx="34761" cy="11837"/>
            </a:xfrm>
            <a:custGeom>
              <a:avLst/>
              <a:gdLst/>
              <a:ahLst/>
              <a:cxnLst/>
              <a:rect l="l" t="t" r="r" b="b"/>
              <a:pathLst>
                <a:path w="417" h="142" extrusionOk="0">
                  <a:moveTo>
                    <a:pt x="255" y="1"/>
                  </a:moveTo>
                  <a:cubicBezTo>
                    <a:pt x="179" y="1"/>
                    <a:pt x="87" y="22"/>
                    <a:pt x="16" y="104"/>
                  </a:cubicBezTo>
                  <a:cubicBezTo>
                    <a:pt x="0" y="121"/>
                    <a:pt x="15" y="141"/>
                    <a:pt x="31" y="141"/>
                  </a:cubicBezTo>
                  <a:cubicBezTo>
                    <a:pt x="37" y="141"/>
                    <a:pt x="43" y="139"/>
                    <a:pt x="48" y="133"/>
                  </a:cubicBezTo>
                  <a:cubicBezTo>
                    <a:pt x="108" y="64"/>
                    <a:pt x="188" y="46"/>
                    <a:pt x="254" y="46"/>
                  </a:cubicBezTo>
                  <a:cubicBezTo>
                    <a:pt x="325" y="46"/>
                    <a:pt x="381" y="66"/>
                    <a:pt x="382" y="66"/>
                  </a:cubicBezTo>
                  <a:cubicBezTo>
                    <a:pt x="385" y="68"/>
                    <a:pt x="388" y="68"/>
                    <a:pt x="390" y="68"/>
                  </a:cubicBezTo>
                  <a:cubicBezTo>
                    <a:pt x="395" y="68"/>
                    <a:pt x="399" y="67"/>
                    <a:pt x="403" y="64"/>
                  </a:cubicBezTo>
                  <a:cubicBezTo>
                    <a:pt x="407" y="62"/>
                    <a:pt x="408" y="59"/>
                    <a:pt x="410" y="55"/>
                  </a:cubicBezTo>
                  <a:cubicBezTo>
                    <a:pt x="416" y="41"/>
                    <a:pt x="408" y="30"/>
                    <a:pt x="397" y="24"/>
                  </a:cubicBezTo>
                  <a:cubicBezTo>
                    <a:pt x="392" y="22"/>
                    <a:pt x="332" y="1"/>
                    <a:pt x="255" y="1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2"/>
            <p:cNvSpPr/>
            <p:nvPr/>
          </p:nvSpPr>
          <p:spPr>
            <a:xfrm>
              <a:off x="866520" y="4115634"/>
              <a:ext cx="3723024" cy="287342"/>
            </a:xfrm>
            <a:custGeom>
              <a:avLst/>
              <a:gdLst/>
              <a:ahLst/>
              <a:cxnLst/>
              <a:rect l="l" t="t" r="r" b="b"/>
              <a:pathLst>
                <a:path w="44662" h="3447" extrusionOk="0">
                  <a:moveTo>
                    <a:pt x="22331" y="1"/>
                  </a:moveTo>
                  <a:cubicBezTo>
                    <a:pt x="16410" y="1"/>
                    <a:pt x="10729" y="182"/>
                    <a:pt x="6541" y="506"/>
                  </a:cubicBezTo>
                  <a:cubicBezTo>
                    <a:pt x="2354" y="828"/>
                    <a:pt x="1" y="1267"/>
                    <a:pt x="1" y="1725"/>
                  </a:cubicBezTo>
                  <a:cubicBezTo>
                    <a:pt x="1" y="2180"/>
                    <a:pt x="2354" y="2619"/>
                    <a:pt x="6541" y="2941"/>
                  </a:cubicBezTo>
                  <a:cubicBezTo>
                    <a:pt x="10729" y="3265"/>
                    <a:pt x="16410" y="3447"/>
                    <a:pt x="22331" y="3447"/>
                  </a:cubicBezTo>
                  <a:cubicBezTo>
                    <a:pt x="28254" y="3447"/>
                    <a:pt x="33935" y="3265"/>
                    <a:pt x="38122" y="2941"/>
                  </a:cubicBezTo>
                  <a:cubicBezTo>
                    <a:pt x="42310" y="2619"/>
                    <a:pt x="44661" y="2180"/>
                    <a:pt x="44661" y="1725"/>
                  </a:cubicBezTo>
                  <a:cubicBezTo>
                    <a:pt x="44661" y="1267"/>
                    <a:pt x="42310" y="828"/>
                    <a:pt x="38122" y="506"/>
                  </a:cubicBezTo>
                  <a:cubicBezTo>
                    <a:pt x="33935" y="182"/>
                    <a:pt x="28254" y="1"/>
                    <a:pt x="22331" y="1"/>
                  </a:cubicBezTo>
                  <a:close/>
                </a:path>
              </a:pathLst>
            </a:custGeom>
            <a:solidFill>
              <a:srgbClr val="FFD057">
                <a:alpha val="2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1" name="Google Shape;611;p42"/>
            <p:cNvGrpSpPr/>
            <p:nvPr/>
          </p:nvGrpSpPr>
          <p:grpSpPr>
            <a:xfrm>
              <a:off x="685800" y="1000799"/>
              <a:ext cx="3872567" cy="2608544"/>
              <a:chOff x="685800" y="1000799"/>
              <a:chExt cx="3872567" cy="2608544"/>
            </a:xfrm>
          </p:grpSpPr>
          <p:sp>
            <p:nvSpPr>
              <p:cNvPr id="612" name="Google Shape;612;p42"/>
              <p:cNvSpPr/>
              <p:nvPr/>
            </p:nvSpPr>
            <p:spPr>
              <a:xfrm>
                <a:off x="904198" y="1106830"/>
                <a:ext cx="3654169" cy="2480127"/>
              </a:xfrm>
              <a:custGeom>
                <a:avLst/>
                <a:gdLst/>
                <a:ahLst/>
                <a:cxnLst/>
                <a:rect l="l" t="t" r="r" b="b"/>
                <a:pathLst>
                  <a:path w="43836" h="29752" extrusionOk="0">
                    <a:moveTo>
                      <a:pt x="22975" y="0"/>
                    </a:moveTo>
                    <a:cubicBezTo>
                      <a:pt x="20003" y="0"/>
                      <a:pt x="17121" y="252"/>
                      <a:pt x="15311" y="928"/>
                    </a:cubicBezTo>
                    <a:cubicBezTo>
                      <a:pt x="1" y="6647"/>
                      <a:pt x="5105" y="24296"/>
                      <a:pt x="16246" y="28659"/>
                    </a:cubicBezTo>
                    <a:cubicBezTo>
                      <a:pt x="18033" y="29358"/>
                      <a:pt x="20366" y="29751"/>
                      <a:pt x="22906" y="29751"/>
                    </a:cubicBezTo>
                    <a:cubicBezTo>
                      <a:pt x="30327" y="29751"/>
                      <a:pt x="39517" y="26396"/>
                      <a:pt x="42045" y="17535"/>
                    </a:cubicBezTo>
                    <a:cubicBezTo>
                      <a:pt x="43835" y="11260"/>
                      <a:pt x="41505" y="7036"/>
                      <a:pt x="38904" y="4446"/>
                    </a:cubicBezTo>
                    <a:cubicBezTo>
                      <a:pt x="36892" y="2442"/>
                      <a:pt x="34430" y="1153"/>
                      <a:pt x="31818" y="691"/>
                    </a:cubicBezTo>
                    <a:cubicBezTo>
                      <a:pt x="29642" y="307"/>
                      <a:pt x="26254" y="0"/>
                      <a:pt x="2297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2"/>
              <p:cNvSpPr/>
              <p:nvPr/>
            </p:nvSpPr>
            <p:spPr>
              <a:xfrm>
                <a:off x="685800" y="2632780"/>
                <a:ext cx="945719" cy="976562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11715" extrusionOk="0">
                    <a:moveTo>
                      <a:pt x="4794" y="1"/>
                    </a:moveTo>
                    <a:cubicBezTo>
                      <a:pt x="3893" y="1"/>
                      <a:pt x="2993" y="363"/>
                      <a:pt x="2167" y="1239"/>
                    </a:cubicBezTo>
                    <a:cubicBezTo>
                      <a:pt x="0" y="3541"/>
                      <a:pt x="1051" y="7487"/>
                      <a:pt x="3256" y="9922"/>
                    </a:cubicBezTo>
                    <a:cubicBezTo>
                      <a:pt x="4293" y="11068"/>
                      <a:pt x="5710" y="11715"/>
                      <a:pt x="7077" y="11715"/>
                    </a:cubicBezTo>
                    <a:cubicBezTo>
                      <a:pt x="8344" y="11715"/>
                      <a:pt x="9568" y="11159"/>
                      <a:pt x="10409" y="9931"/>
                    </a:cubicBezTo>
                    <a:cubicBezTo>
                      <a:pt x="11290" y="8640"/>
                      <a:pt x="11345" y="6785"/>
                      <a:pt x="11040" y="5768"/>
                    </a:cubicBezTo>
                    <a:cubicBezTo>
                      <a:pt x="10323" y="3384"/>
                      <a:pt x="7551" y="1"/>
                      <a:pt x="4794" y="1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2"/>
              <p:cNvSpPr/>
              <p:nvPr/>
            </p:nvSpPr>
            <p:spPr>
              <a:xfrm>
                <a:off x="853183" y="1000799"/>
                <a:ext cx="865444" cy="909291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10908" extrusionOk="0">
                    <a:moveTo>
                      <a:pt x="5641" y="1"/>
                    </a:moveTo>
                    <a:cubicBezTo>
                      <a:pt x="4083" y="1"/>
                      <a:pt x="2563" y="1733"/>
                      <a:pt x="1450" y="3420"/>
                    </a:cubicBezTo>
                    <a:cubicBezTo>
                      <a:pt x="0" y="5621"/>
                      <a:pt x="279" y="8786"/>
                      <a:pt x="2110" y="10558"/>
                    </a:cubicBezTo>
                    <a:cubicBezTo>
                      <a:pt x="2371" y="10811"/>
                      <a:pt x="2727" y="10908"/>
                      <a:pt x="3106" y="10908"/>
                    </a:cubicBezTo>
                    <a:cubicBezTo>
                      <a:pt x="3665" y="10908"/>
                      <a:pt x="4275" y="10696"/>
                      <a:pt x="4705" y="10461"/>
                    </a:cubicBezTo>
                    <a:cubicBezTo>
                      <a:pt x="6946" y="9235"/>
                      <a:pt x="10382" y="4448"/>
                      <a:pt x="7678" y="1145"/>
                    </a:cubicBezTo>
                    <a:cubicBezTo>
                      <a:pt x="7013" y="333"/>
                      <a:pt x="6323" y="1"/>
                      <a:pt x="5641" y="1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5" name="Google Shape;615;p42"/>
            <p:cNvSpPr/>
            <p:nvPr/>
          </p:nvSpPr>
          <p:spPr>
            <a:xfrm>
              <a:off x="1980852" y="4047448"/>
              <a:ext cx="123873" cy="144463"/>
            </a:xfrm>
            <a:custGeom>
              <a:avLst/>
              <a:gdLst/>
              <a:ahLst/>
              <a:cxnLst/>
              <a:rect l="l" t="t" r="r" b="b"/>
              <a:pathLst>
                <a:path w="1486" h="1733" extrusionOk="0">
                  <a:moveTo>
                    <a:pt x="16" y="1"/>
                  </a:moveTo>
                  <a:lnTo>
                    <a:pt x="0" y="1726"/>
                  </a:lnTo>
                  <a:lnTo>
                    <a:pt x="1307" y="1732"/>
                  </a:lnTo>
                  <a:lnTo>
                    <a:pt x="1486" y="35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FDA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>
              <a:off x="2129146" y="4202827"/>
              <a:ext cx="42347" cy="18923"/>
            </a:xfrm>
            <a:custGeom>
              <a:avLst/>
              <a:gdLst/>
              <a:ahLst/>
              <a:cxnLst/>
              <a:rect l="l" t="t" r="r" b="b"/>
              <a:pathLst>
                <a:path w="508" h="227" extrusionOk="0">
                  <a:moveTo>
                    <a:pt x="402" y="1"/>
                  </a:moveTo>
                  <a:cubicBezTo>
                    <a:pt x="395" y="1"/>
                    <a:pt x="388" y="2"/>
                    <a:pt x="380" y="4"/>
                  </a:cubicBezTo>
                  <a:lnTo>
                    <a:pt x="88" y="76"/>
                  </a:lnTo>
                  <a:cubicBezTo>
                    <a:pt x="1" y="99"/>
                    <a:pt x="18" y="227"/>
                    <a:pt x="107" y="227"/>
                  </a:cubicBezTo>
                  <a:cubicBezTo>
                    <a:pt x="113" y="227"/>
                    <a:pt x="119" y="227"/>
                    <a:pt x="126" y="225"/>
                  </a:cubicBezTo>
                  <a:lnTo>
                    <a:pt x="416" y="152"/>
                  </a:lnTo>
                  <a:cubicBezTo>
                    <a:pt x="508" y="129"/>
                    <a:pt x="484" y="1"/>
                    <a:pt x="4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>
              <a:off x="2102138" y="4181904"/>
              <a:ext cx="42514" cy="19006"/>
            </a:xfrm>
            <a:custGeom>
              <a:avLst/>
              <a:gdLst/>
              <a:ahLst/>
              <a:cxnLst/>
              <a:rect l="l" t="t" r="r" b="b"/>
              <a:pathLst>
                <a:path w="510" h="228" extrusionOk="0">
                  <a:moveTo>
                    <a:pt x="403" y="0"/>
                  </a:moveTo>
                  <a:cubicBezTo>
                    <a:pt x="396" y="0"/>
                    <a:pt x="389" y="1"/>
                    <a:pt x="382" y="3"/>
                  </a:cubicBezTo>
                  <a:lnTo>
                    <a:pt x="90" y="77"/>
                  </a:lnTo>
                  <a:cubicBezTo>
                    <a:pt x="1" y="98"/>
                    <a:pt x="17" y="228"/>
                    <a:pt x="107" y="228"/>
                  </a:cubicBezTo>
                  <a:cubicBezTo>
                    <a:pt x="108" y="228"/>
                    <a:pt x="108" y="228"/>
                    <a:pt x="109" y="228"/>
                  </a:cubicBezTo>
                  <a:cubicBezTo>
                    <a:pt x="115" y="228"/>
                    <a:pt x="120" y="228"/>
                    <a:pt x="128" y="226"/>
                  </a:cubicBezTo>
                  <a:lnTo>
                    <a:pt x="418" y="153"/>
                  </a:lnTo>
                  <a:cubicBezTo>
                    <a:pt x="510" y="129"/>
                    <a:pt x="486" y="0"/>
                    <a:pt x="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2153320" y="4216831"/>
              <a:ext cx="42514" cy="19089"/>
            </a:xfrm>
            <a:custGeom>
              <a:avLst/>
              <a:gdLst/>
              <a:ahLst/>
              <a:cxnLst/>
              <a:rect l="l" t="t" r="r" b="b"/>
              <a:pathLst>
                <a:path w="510" h="229" extrusionOk="0">
                  <a:moveTo>
                    <a:pt x="403" y="1"/>
                  </a:moveTo>
                  <a:cubicBezTo>
                    <a:pt x="397" y="1"/>
                    <a:pt x="389" y="1"/>
                    <a:pt x="382" y="3"/>
                  </a:cubicBezTo>
                  <a:lnTo>
                    <a:pt x="90" y="76"/>
                  </a:lnTo>
                  <a:cubicBezTo>
                    <a:pt x="0" y="97"/>
                    <a:pt x="18" y="228"/>
                    <a:pt x="109" y="228"/>
                  </a:cubicBezTo>
                  <a:cubicBezTo>
                    <a:pt x="115" y="228"/>
                    <a:pt x="120" y="226"/>
                    <a:pt x="128" y="225"/>
                  </a:cubicBezTo>
                  <a:lnTo>
                    <a:pt x="418" y="152"/>
                  </a:lnTo>
                  <a:cubicBezTo>
                    <a:pt x="510" y="129"/>
                    <a:pt x="486" y="1"/>
                    <a:pt x="4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2177827" y="4230335"/>
              <a:ext cx="42347" cy="19089"/>
            </a:xfrm>
            <a:custGeom>
              <a:avLst/>
              <a:gdLst/>
              <a:ahLst/>
              <a:cxnLst/>
              <a:rect l="l" t="t" r="r" b="b"/>
              <a:pathLst>
                <a:path w="508" h="229" extrusionOk="0">
                  <a:moveTo>
                    <a:pt x="399" y="1"/>
                  </a:moveTo>
                  <a:cubicBezTo>
                    <a:pt x="392" y="1"/>
                    <a:pt x="385" y="2"/>
                    <a:pt x="378" y="3"/>
                  </a:cubicBezTo>
                  <a:lnTo>
                    <a:pt x="88" y="78"/>
                  </a:lnTo>
                  <a:cubicBezTo>
                    <a:pt x="0" y="99"/>
                    <a:pt x="15" y="228"/>
                    <a:pt x="107" y="228"/>
                  </a:cubicBezTo>
                  <a:cubicBezTo>
                    <a:pt x="113" y="228"/>
                    <a:pt x="118" y="228"/>
                    <a:pt x="124" y="227"/>
                  </a:cubicBezTo>
                  <a:lnTo>
                    <a:pt x="416" y="152"/>
                  </a:lnTo>
                  <a:cubicBezTo>
                    <a:pt x="507" y="129"/>
                    <a:pt x="482" y="1"/>
                    <a:pt x="3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2"/>
            <p:cNvSpPr/>
            <p:nvPr/>
          </p:nvSpPr>
          <p:spPr>
            <a:xfrm>
              <a:off x="2204252" y="4242755"/>
              <a:ext cx="42430" cy="19089"/>
            </a:xfrm>
            <a:custGeom>
              <a:avLst/>
              <a:gdLst/>
              <a:ahLst/>
              <a:cxnLst/>
              <a:rect l="l" t="t" r="r" b="b"/>
              <a:pathLst>
                <a:path w="509" h="229" extrusionOk="0">
                  <a:moveTo>
                    <a:pt x="401" y="0"/>
                  </a:moveTo>
                  <a:cubicBezTo>
                    <a:pt x="394" y="0"/>
                    <a:pt x="387" y="1"/>
                    <a:pt x="379" y="3"/>
                  </a:cubicBezTo>
                  <a:lnTo>
                    <a:pt x="89" y="78"/>
                  </a:lnTo>
                  <a:cubicBezTo>
                    <a:pt x="0" y="98"/>
                    <a:pt x="15" y="228"/>
                    <a:pt x="104" y="228"/>
                  </a:cubicBezTo>
                  <a:cubicBezTo>
                    <a:pt x="105" y="228"/>
                    <a:pt x="106" y="228"/>
                    <a:pt x="106" y="228"/>
                  </a:cubicBezTo>
                  <a:cubicBezTo>
                    <a:pt x="114" y="228"/>
                    <a:pt x="120" y="228"/>
                    <a:pt x="125" y="226"/>
                  </a:cubicBezTo>
                  <a:lnTo>
                    <a:pt x="417" y="154"/>
                  </a:lnTo>
                  <a:cubicBezTo>
                    <a:pt x="509" y="129"/>
                    <a:pt x="483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>
              <a:off x="2232927" y="4253342"/>
              <a:ext cx="42847" cy="19089"/>
            </a:xfrm>
            <a:custGeom>
              <a:avLst/>
              <a:gdLst/>
              <a:ahLst/>
              <a:cxnLst/>
              <a:rect l="l" t="t" r="r" b="b"/>
              <a:pathLst>
                <a:path w="514" h="229" extrusionOk="0">
                  <a:moveTo>
                    <a:pt x="406" y="0"/>
                  </a:moveTo>
                  <a:cubicBezTo>
                    <a:pt x="398" y="0"/>
                    <a:pt x="389" y="1"/>
                    <a:pt x="380" y="4"/>
                  </a:cubicBezTo>
                  <a:lnTo>
                    <a:pt x="88" y="78"/>
                  </a:lnTo>
                  <a:cubicBezTo>
                    <a:pt x="1" y="99"/>
                    <a:pt x="16" y="229"/>
                    <a:pt x="108" y="229"/>
                  </a:cubicBezTo>
                  <a:cubicBezTo>
                    <a:pt x="113" y="229"/>
                    <a:pt x="121" y="227"/>
                    <a:pt x="127" y="227"/>
                  </a:cubicBezTo>
                  <a:lnTo>
                    <a:pt x="416" y="153"/>
                  </a:lnTo>
                  <a:cubicBezTo>
                    <a:pt x="514" y="134"/>
                    <a:pt x="489" y="0"/>
                    <a:pt x="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2100304" y="3197947"/>
              <a:ext cx="117288" cy="17922"/>
            </a:xfrm>
            <a:custGeom>
              <a:avLst/>
              <a:gdLst/>
              <a:ahLst/>
              <a:cxnLst/>
              <a:rect l="l" t="t" r="r" b="b"/>
              <a:pathLst>
                <a:path w="1407" h="215" extrusionOk="0">
                  <a:moveTo>
                    <a:pt x="105" y="0"/>
                  </a:moveTo>
                  <a:cubicBezTo>
                    <a:pt x="19" y="0"/>
                    <a:pt x="1" y="131"/>
                    <a:pt x="91" y="150"/>
                  </a:cubicBezTo>
                  <a:lnTo>
                    <a:pt x="89" y="150"/>
                  </a:lnTo>
                  <a:cubicBezTo>
                    <a:pt x="358" y="192"/>
                    <a:pt x="629" y="213"/>
                    <a:pt x="900" y="215"/>
                  </a:cubicBezTo>
                  <a:cubicBezTo>
                    <a:pt x="1069" y="215"/>
                    <a:pt x="1239" y="203"/>
                    <a:pt x="1407" y="178"/>
                  </a:cubicBezTo>
                  <a:cubicBezTo>
                    <a:pt x="1407" y="123"/>
                    <a:pt x="1407" y="71"/>
                    <a:pt x="1405" y="26"/>
                  </a:cubicBezTo>
                  <a:cubicBezTo>
                    <a:pt x="1246" y="52"/>
                    <a:pt x="1074" y="62"/>
                    <a:pt x="910" y="62"/>
                  </a:cubicBezTo>
                  <a:cubicBezTo>
                    <a:pt x="493" y="62"/>
                    <a:pt x="121" y="1"/>
                    <a:pt x="114" y="1"/>
                  </a:cubicBezTo>
                  <a:cubicBezTo>
                    <a:pt x="111" y="1"/>
                    <a:pt x="108" y="0"/>
                    <a:pt x="105" y="0"/>
                  </a:cubicBez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1971433" y="4045864"/>
              <a:ext cx="151882" cy="29009"/>
            </a:xfrm>
            <a:custGeom>
              <a:avLst/>
              <a:gdLst/>
              <a:ahLst/>
              <a:cxnLst/>
              <a:rect l="l" t="t" r="r" b="b"/>
              <a:pathLst>
                <a:path w="1822" h="348" extrusionOk="0">
                  <a:moveTo>
                    <a:pt x="1" y="1"/>
                  </a:moveTo>
                  <a:cubicBezTo>
                    <a:pt x="1" y="35"/>
                    <a:pt x="1" y="69"/>
                    <a:pt x="1" y="104"/>
                  </a:cubicBezTo>
                  <a:lnTo>
                    <a:pt x="1811" y="348"/>
                  </a:lnTo>
                  <a:lnTo>
                    <a:pt x="1822" y="2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1912665" y="2608940"/>
              <a:ext cx="109785" cy="1443462"/>
            </a:xfrm>
            <a:custGeom>
              <a:avLst/>
              <a:gdLst/>
              <a:ahLst/>
              <a:cxnLst/>
              <a:rect l="l" t="t" r="r" b="b"/>
              <a:pathLst>
                <a:path w="1317" h="17316" extrusionOk="0">
                  <a:moveTo>
                    <a:pt x="64" y="1"/>
                  </a:moveTo>
                  <a:cubicBezTo>
                    <a:pt x="60" y="1"/>
                    <a:pt x="57" y="1"/>
                    <a:pt x="54" y="2"/>
                  </a:cubicBezTo>
                  <a:cubicBezTo>
                    <a:pt x="23" y="6"/>
                    <a:pt x="0" y="36"/>
                    <a:pt x="6" y="67"/>
                  </a:cubicBezTo>
                  <a:cubicBezTo>
                    <a:pt x="16" y="118"/>
                    <a:pt x="862" y="5276"/>
                    <a:pt x="1204" y="6583"/>
                  </a:cubicBezTo>
                  <a:cubicBezTo>
                    <a:pt x="1177" y="6745"/>
                    <a:pt x="889" y="8531"/>
                    <a:pt x="933" y="9790"/>
                  </a:cubicBezTo>
                  <a:cubicBezTo>
                    <a:pt x="977" y="11039"/>
                    <a:pt x="1003" y="16800"/>
                    <a:pt x="1007" y="17315"/>
                  </a:cubicBezTo>
                  <a:cubicBezTo>
                    <a:pt x="1019" y="17315"/>
                    <a:pt x="1031" y="17316"/>
                    <a:pt x="1042" y="17316"/>
                  </a:cubicBezTo>
                  <a:cubicBezTo>
                    <a:pt x="1065" y="17316"/>
                    <a:pt x="1088" y="17315"/>
                    <a:pt x="1112" y="17315"/>
                  </a:cubicBezTo>
                  <a:cubicBezTo>
                    <a:pt x="1110" y="16829"/>
                    <a:pt x="1087" y="11041"/>
                    <a:pt x="1043" y="9786"/>
                  </a:cubicBezTo>
                  <a:cubicBezTo>
                    <a:pt x="999" y="8486"/>
                    <a:pt x="1312" y="6607"/>
                    <a:pt x="1314" y="6588"/>
                  </a:cubicBezTo>
                  <a:cubicBezTo>
                    <a:pt x="1316" y="6581"/>
                    <a:pt x="1316" y="6571"/>
                    <a:pt x="1314" y="6564"/>
                  </a:cubicBezTo>
                  <a:cubicBezTo>
                    <a:pt x="977" y="5284"/>
                    <a:pt x="126" y="101"/>
                    <a:pt x="118" y="47"/>
                  </a:cubicBezTo>
                  <a:cubicBezTo>
                    <a:pt x="113" y="20"/>
                    <a:pt x="90" y="1"/>
                    <a:pt x="64" y="1"/>
                  </a:cubicBez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1658590" y="4060368"/>
              <a:ext cx="126207" cy="131542"/>
            </a:xfrm>
            <a:custGeom>
              <a:avLst/>
              <a:gdLst/>
              <a:ahLst/>
              <a:cxnLst/>
              <a:rect l="l" t="t" r="r" b="b"/>
              <a:pathLst>
                <a:path w="1514" h="1578" extrusionOk="0">
                  <a:moveTo>
                    <a:pt x="1" y="0"/>
                  </a:moveTo>
                  <a:lnTo>
                    <a:pt x="1" y="1577"/>
                  </a:lnTo>
                  <a:lnTo>
                    <a:pt x="1450" y="1474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DA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2"/>
            <p:cNvSpPr/>
            <p:nvPr/>
          </p:nvSpPr>
          <p:spPr>
            <a:xfrm>
              <a:off x="1703103" y="4193074"/>
              <a:ext cx="79525" cy="18006"/>
            </a:xfrm>
            <a:custGeom>
              <a:avLst/>
              <a:gdLst/>
              <a:ahLst/>
              <a:cxnLst/>
              <a:rect l="l" t="t" r="r" b="b"/>
              <a:pathLst>
                <a:path w="954" h="216" extrusionOk="0">
                  <a:moveTo>
                    <a:pt x="502" y="0"/>
                  </a:moveTo>
                  <a:cubicBezTo>
                    <a:pt x="365" y="0"/>
                    <a:pt x="229" y="18"/>
                    <a:pt x="96" y="54"/>
                  </a:cubicBezTo>
                  <a:cubicBezTo>
                    <a:pt x="1" y="77"/>
                    <a:pt x="18" y="216"/>
                    <a:pt x="117" y="216"/>
                  </a:cubicBezTo>
                  <a:cubicBezTo>
                    <a:pt x="123" y="216"/>
                    <a:pt x="131" y="216"/>
                    <a:pt x="138" y="214"/>
                  </a:cubicBezTo>
                  <a:cubicBezTo>
                    <a:pt x="258" y="183"/>
                    <a:pt x="380" y="167"/>
                    <a:pt x="504" y="167"/>
                  </a:cubicBezTo>
                  <a:cubicBezTo>
                    <a:pt x="607" y="167"/>
                    <a:pt x="710" y="178"/>
                    <a:pt x="811" y="201"/>
                  </a:cubicBezTo>
                  <a:cubicBezTo>
                    <a:pt x="820" y="203"/>
                    <a:pt x="828" y="204"/>
                    <a:pt x="836" y="204"/>
                  </a:cubicBezTo>
                  <a:cubicBezTo>
                    <a:pt x="924" y="204"/>
                    <a:pt x="953" y="67"/>
                    <a:pt x="855" y="40"/>
                  </a:cubicBezTo>
                  <a:cubicBezTo>
                    <a:pt x="739" y="14"/>
                    <a:pt x="620" y="0"/>
                    <a:pt x="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2"/>
            <p:cNvSpPr/>
            <p:nvPr/>
          </p:nvSpPr>
          <p:spPr>
            <a:xfrm>
              <a:off x="1695517" y="4168984"/>
              <a:ext cx="79609" cy="18089"/>
            </a:xfrm>
            <a:custGeom>
              <a:avLst/>
              <a:gdLst/>
              <a:ahLst/>
              <a:cxnLst/>
              <a:rect l="l" t="t" r="r" b="b"/>
              <a:pathLst>
                <a:path w="955" h="217" extrusionOk="0">
                  <a:moveTo>
                    <a:pt x="505" y="0"/>
                  </a:moveTo>
                  <a:cubicBezTo>
                    <a:pt x="367" y="0"/>
                    <a:pt x="229" y="18"/>
                    <a:pt x="96" y="53"/>
                  </a:cubicBezTo>
                  <a:cubicBezTo>
                    <a:pt x="0" y="78"/>
                    <a:pt x="19" y="217"/>
                    <a:pt x="117" y="217"/>
                  </a:cubicBezTo>
                  <a:cubicBezTo>
                    <a:pt x="124" y="217"/>
                    <a:pt x="130" y="215"/>
                    <a:pt x="138" y="215"/>
                  </a:cubicBezTo>
                  <a:cubicBezTo>
                    <a:pt x="258" y="183"/>
                    <a:pt x="381" y="167"/>
                    <a:pt x="505" y="167"/>
                  </a:cubicBezTo>
                  <a:cubicBezTo>
                    <a:pt x="608" y="167"/>
                    <a:pt x="711" y="178"/>
                    <a:pt x="813" y="200"/>
                  </a:cubicBezTo>
                  <a:cubicBezTo>
                    <a:pt x="822" y="202"/>
                    <a:pt x="831" y="204"/>
                    <a:pt x="839" y="204"/>
                  </a:cubicBezTo>
                  <a:cubicBezTo>
                    <a:pt x="926" y="204"/>
                    <a:pt x="954" y="67"/>
                    <a:pt x="857" y="40"/>
                  </a:cubicBezTo>
                  <a:cubicBezTo>
                    <a:pt x="741" y="13"/>
                    <a:pt x="622" y="0"/>
                    <a:pt x="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2"/>
            <p:cNvSpPr/>
            <p:nvPr/>
          </p:nvSpPr>
          <p:spPr>
            <a:xfrm>
              <a:off x="1713439" y="4216664"/>
              <a:ext cx="79359" cy="18172"/>
            </a:xfrm>
            <a:custGeom>
              <a:avLst/>
              <a:gdLst/>
              <a:ahLst/>
              <a:cxnLst/>
              <a:rect l="l" t="t" r="r" b="b"/>
              <a:pathLst>
                <a:path w="952" h="218" extrusionOk="0">
                  <a:moveTo>
                    <a:pt x="505" y="0"/>
                  </a:moveTo>
                  <a:cubicBezTo>
                    <a:pt x="367" y="0"/>
                    <a:pt x="230" y="18"/>
                    <a:pt x="96" y="53"/>
                  </a:cubicBezTo>
                  <a:cubicBezTo>
                    <a:pt x="1" y="78"/>
                    <a:pt x="20" y="217"/>
                    <a:pt x="117" y="217"/>
                  </a:cubicBezTo>
                  <a:cubicBezTo>
                    <a:pt x="123" y="217"/>
                    <a:pt x="131" y="215"/>
                    <a:pt x="138" y="213"/>
                  </a:cubicBezTo>
                  <a:cubicBezTo>
                    <a:pt x="258" y="182"/>
                    <a:pt x="380" y="167"/>
                    <a:pt x="503" y="167"/>
                  </a:cubicBezTo>
                  <a:cubicBezTo>
                    <a:pt x="607" y="167"/>
                    <a:pt x="711" y="178"/>
                    <a:pt x="813" y="200"/>
                  </a:cubicBezTo>
                  <a:cubicBezTo>
                    <a:pt x="821" y="202"/>
                    <a:pt x="829" y="203"/>
                    <a:pt x="837" y="203"/>
                  </a:cubicBezTo>
                  <a:cubicBezTo>
                    <a:pt x="924" y="203"/>
                    <a:pt x="952" y="68"/>
                    <a:pt x="857" y="40"/>
                  </a:cubicBezTo>
                  <a:cubicBezTo>
                    <a:pt x="741" y="13"/>
                    <a:pt x="623" y="0"/>
                    <a:pt x="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2"/>
            <p:cNvSpPr/>
            <p:nvPr/>
          </p:nvSpPr>
          <p:spPr>
            <a:xfrm>
              <a:off x="1725860" y="4241588"/>
              <a:ext cx="79442" cy="18006"/>
            </a:xfrm>
            <a:custGeom>
              <a:avLst/>
              <a:gdLst/>
              <a:ahLst/>
              <a:cxnLst/>
              <a:rect l="l" t="t" r="r" b="b"/>
              <a:pathLst>
                <a:path w="953" h="216" extrusionOk="0">
                  <a:moveTo>
                    <a:pt x="500" y="0"/>
                  </a:moveTo>
                  <a:cubicBezTo>
                    <a:pt x="364" y="0"/>
                    <a:pt x="228" y="18"/>
                    <a:pt x="94" y="53"/>
                  </a:cubicBezTo>
                  <a:cubicBezTo>
                    <a:pt x="1" y="78"/>
                    <a:pt x="18" y="215"/>
                    <a:pt x="115" y="215"/>
                  </a:cubicBezTo>
                  <a:cubicBezTo>
                    <a:pt x="123" y="215"/>
                    <a:pt x="128" y="215"/>
                    <a:pt x="136" y="214"/>
                  </a:cubicBezTo>
                  <a:cubicBezTo>
                    <a:pt x="256" y="182"/>
                    <a:pt x="380" y="167"/>
                    <a:pt x="503" y="167"/>
                  </a:cubicBezTo>
                  <a:cubicBezTo>
                    <a:pt x="606" y="167"/>
                    <a:pt x="709" y="178"/>
                    <a:pt x="811" y="200"/>
                  </a:cubicBezTo>
                  <a:cubicBezTo>
                    <a:pt x="820" y="203"/>
                    <a:pt x="828" y="204"/>
                    <a:pt x="836" y="204"/>
                  </a:cubicBezTo>
                  <a:cubicBezTo>
                    <a:pt x="924" y="204"/>
                    <a:pt x="953" y="66"/>
                    <a:pt x="855" y="40"/>
                  </a:cubicBezTo>
                  <a:cubicBezTo>
                    <a:pt x="738" y="13"/>
                    <a:pt x="619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2"/>
            <p:cNvSpPr/>
            <p:nvPr/>
          </p:nvSpPr>
          <p:spPr>
            <a:xfrm>
              <a:off x="1591069" y="2340861"/>
              <a:ext cx="633869" cy="1774901"/>
            </a:xfrm>
            <a:custGeom>
              <a:avLst/>
              <a:gdLst/>
              <a:ahLst/>
              <a:cxnLst/>
              <a:rect l="l" t="t" r="r" b="b"/>
              <a:pathLst>
                <a:path w="7604" h="21292" extrusionOk="0">
                  <a:moveTo>
                    <a:pt x="5843" y="1"/>
                  </a:moveTo>
                  <a:lnTo>
                    <a:pt x="346" y="615"/>
                  </a:lnTo>
                  <a:cubicBezTo>
                    <a:pt x="346" y="615"/>
                    <a:pt x="1" y="1208"/>
                    <a:pt x="92" y="2609"/>
                  </a:cubicBezTo>
                  <a:lnTo>
                    <a:pt x="92" y="2613"/>
                  </a:lnTo>
                  <a:cubicBezTo>
                    <a:pt x="94" y="2642"/>
                    <a:pt x="98" y="2669"/>
                    <a:pt x="103" y="2695"/>
                  </a:cubicBezTo>
                  <a:cubicBezTo>
                    <a:pt x="113" y="2766"/>
                    <a:pt x="126" y="2876"/>
                    <a:pt x="145" y="3019"/>
                  </a:cubicBezTo>
                  <a:cubicBezTo>
                    <a:pt x="315" y="4303"/>
                    <a:pt x="729" y="8151"/>
                    <a:pt x="847" y="9360"/>
                  </a:cubicBezTo>
                  <a:cubicBezTo>
                    <a:pt x="988" y="10821"/>
                    <a:pt x="803" y="11381"/>
                    <a:pt x="803" y="11381"/>
                  </a:cubicBezTo>
                  <a:cubicBezTo>
                    <a:pt x="803" y="11381"/>
                    <a:pt x="475" y="12804"/>
                    <a:pt x="565" y="15296"/>
                  </a:cubicBezTo>
                  <a:cubicBezTo>
                    <a:pt x="630" y="17152"/>
                    <a:pt x="718" y="19270"/>
                    <a:pt x="758" y="20233"/>
                  </a:cubicBezTo>
                  <a:cubicBezTo>
                    <a:pt x="759" y="20270"/>
                    <a:pt x="759" y="20304"/>
                    <a:pt x="761" y="20336"/>
                  </a:cubicBezTo>
                  <a:cubicBezTo>
                    <a:pt x="773" y="20607"/>
                    <a:pt x="779" y="20762"/>
                    <a:pt x="779" y="20762"/>
                  </a:cubicBezTo>
                  <a:lnTo>
                    <a:pt x="2501" y="20884"/>
                  </a:lnTo>
                  <a:cubicBezTo>
                    <a:pt x="2501" y="20884"/>
                    <a:pt x="2529" y="20735"/>
                    <a:pt x="2577" y="20472"/>
                  </a:cubicBezTo>
                  <a:cubicBezTo>
                    <a:pt x="2583" y="20441"/>
                    <a:pt x="2588" y="20407"/>
                    <a:pt x="2594" y="20373"/>
                  </a:cubicBezTo>
                  <a:cubicBezTo>
                    <a:pt x="2920" y="18586"/>
                    <a:pt x="3986" y="12653"/>
                    <a:pt x="4066" y="11132"/>
                  </a:cubicBezTo>
                  <a:cubicBezTo>
                    <a:pt x="4072" y="11048"/>
                    <a:pt x="4076" y="10956"/>
                    <a:pt x="4078" y="10859"/>
                  </a:cubicBezTo>
                  <a:cubicBezTo>
                    <a:pt x="4079" y="10809"/>
                    <a:pt x="4081" y="10758"/>
                    <a:pt x="4083" y="10704"/>
                  </a:cubicBezTo>
                  <a:cubicBezTo>
                    <a:pt x="4127" y="9024"/>
                    <a:pt x="4030" y="5722"/>
                    <a:pt x="3780" y="3923"/>
                  </a:cubicBezTo>
                  <a:lnTo>
                    <a:pt x="3856" y="3906"/>
                  </a:lnTo>
                  <a:cubicBezTo>
                    <a:pt x="4055" y="5483"/>
                    <a:pt x="4314" y="7392"/>
                    <a:pt x="4493" y="8166"/>
                  </a:cubicBezTo>
                  <a:cubicBezTo>
                    <a:pt x="4922" y="10031"/>
                    <a:pt x="4674" y="10428"/>
                    <a:pt x="4674" y="10428"/>
                  </a:cubicBezTo>
                  <a:cubicBezTo>
                    <a:pt x="4674" y="10428"/>
                    <a:pt x="4236" y="11826"/>
                    <a:pt x="4465" y="14310"/>
                  </a:cubicBezTo>
                  <a:cubicBezTo>
                    <a:pt x="4634" y="16175"/>
                    <a:pt x="4652" y="18761"/>
                    <a:pt x="4650" y="19934"/>
                  </a:cubicBezTo>
                  <a:lnTo>
                    <a:pt x="4650" y="20035"/>
                  </a:lnTo>
                  <a:lnTo>
                    <a:pt x="4650" y="20367"/>
                  </a:lnTo>
                  <a:lnTo>
                    <a:pt x="4650" y="20470"/>
                  </a:lnTo>
                  <a:lnTo>
                    <a:pt x="4650" y="21118"/>
                  </a:lnTo>
                  <a:lnTo>
                    <a:pt x="6398" y="21292"/>
                  </a:lnTo>
                  <a:cubicBezTo>
                    <a:pt x="6398" y="21292"/>
                    <a:pt x="6427" y="21009"/>
                    <a:pt x="6461" y="20714"/>
                  </a:cubicBezTo>
                  <a:lnTo>
                    <a:pt x="6473" y="20613"/>
                  </a:lnTo>
                  <a:cubicBezTo>
                    <a:pt x="6486" y="20497"/>
                    <a:pt x="6499" y="20382"/>
                    <a:pt x="6511" y="20287"/>
                  </a:cubicBezTo>
                  <a:cubicBezTo>
                    <a:pt x="6515" y="20256"/>
                    <a:pt x="6520" y="20222"/>
                    <a:pt x="6524" y="20188"/>
                  </a:cubicBezTo>
                  <a:cubicBezTo>
                    <a:pt x="6789" y="18109"/>
                    <a:pt x="7600" y="12131"/>
                    <a:pt x="7603" y="10373"/>
                  </a:cubicBezTo>
                  <a:cubicBezTo>
                    <a:pt x="7603" y="10317"/>
                    <a:pt x="7603" y="10266"/>
                    <a:pt x="7602" y="10218"/>
                  </a:cubicBezTo>
                  <a:lnTo>
                    <a:pt x="7602" y="10203"/>
                  </a:lnTo>
                  <a:cubicBezTo>
                    <a:pt x="7558" y="9038"/>
                    <a:pt x="7138" y="3786"/>
                    <a:pt x="6709" y="2043"/>
                  </a:cubicBezTo>
                  <a:cubicBezTo>
                    <a:pt x="6690" y="1965"/>
                    <a:pt x="6665" y="1885"/>
                    <a:pt x="6640" y="1801"/>
                  </a:cubicBezTo>
                  <a:cubicBezTo>
                    <a:pt x="6534" y="1465"/>
                    <a:pt x="6375" y="1093"/>
                    <a:pt x="6229" y="777"/>
                  </a:cubicBezTo>
                  <a:cubicBezTo>
                    <a:pt x="6026" y="336"/>
                    <a:pt x="5843" y="1"/>
                    <a:pt x="5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1807384" y="3238292"/>
              <a:ext cx="116787" cy="17922"/>
            </a:xfrm>
            <a:custGeom>
              <a:avLst/>
              <a:gdLst/>
              <a:ahLst/>
              <a:cxnLst/>
              <a:rect l="l" t="t" r="r" b="b"/>
              <a:pathLst>
                <a:path w="1401" h="215" extrusionOk="0">
                  <a:moveTo>
                    <a:pt x="104" y="1"/>
                  </a:moveTo>
                  <a:cubicBezTo>
                    <a:pt x="17" y="1"/>
                    <a:pt x="0" y="132"/>
                    <a:pt x="90" y="152"/>
                  </a:cubicBezTo>
                  <a:lnTo>
                    <a:pt x="89" y="150"/>
                  </a:lnTo>
                  <a:lnTo>
                    <a:pt x="89" y="150"/>
                  </a:lnTo>
                  <a:cubicBezTo>
                    <a:pt x="357" y="192"/>
                    <a:pt x="628" y="213"/>
                    <a:pt x="899" y="215"/>
                  </a:cubicBezTo>
                  <a:cubicBezTo>
                    <a:pt x="1065" y="215"/>
                    <a:pt x="1231" y="203"/>
                    <a:pt x="1397" y="181"/>
                  </a:cubicBezTo>
                  <a:cubicBezTo>
                    <a:pt x="1399" y="131"/>
                    <a:pt x="1401" y="79"/>
                    <a:pt x="1401" y="26"/>
                  </a:cubicBezTo>
                  <a:lnTo>
                    <a:pt x="1401" y="26"/>
                  </a:lnTo>
                  <a:cubicBezTo>
                    <a:pt x="1242" y="53"/>
                    <a:pt x="1071" y="62"/>
                    <a:pt x="907" y="62"/>
                  </a:cubicBezTo>
                  <a:cubicBezTo>
                    <a:pt x="491" y="62"/>
                    <a:pt x="120" y="1"/>
                    <a:pt x="113" y="1"/>
                  </a:cubicBezTo>
                  <a:cubicBezTo>
                    <a:pt x="110" y="1"/>
                    <a:pt x="107" y="1"/>
                    <a:pt x="104" y="1"/>
                  </a:cubicBez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1646836" y="4034777"/>
              <a:ext cx="153382" cy="19923"/>
            </a:xfrm>
            <a:custGeom>
              <a:avLst/>
              <a:gdLst/>
              <a:ahLst/>
              <a:cxnLst/>
              <a:rect l="l" t="t" r="r" b="b"/>
              <a:pathLst>
                <a:path w="1840" h="239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36"/>
                    <a:pt x="5" y="71"/>
                    <a:pt x="7" y="103"/>
                  </a:cubicBezTo>
                  <a:lnTo>
                    <a:pt x="115" y="111"/>
                  </a:lnTo>
                  <a:lnTo>
                    <a:pt x="211" y="118"/>
                  </a:lnTo>
                  <a:lnTo>
                    <a:pt x="1822" y="238"/>
                  </a:lnTo>
                  <a:cubicBezTo>
                    <a:pt x="1828" y="206"/>
                    <a:pt x="1833" y="174"/>
                    <a:pt x="1839" y="137"/>
                  </a:cubicBezTo>
                  <a:lnTo>
                    <a:pt x="230" y="17"/>
                  </a:lnTo>
                  <a:lnTo>
                    <a:pt x="115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2"/>
            <p:cNvSpPr/>
            <p:nvPr/>
          </p:nvSpPr>
          <p:spPr>
            <a:xfrm>
              <a:off x="1634832" y="2536919"/>
              <a:ext cx="125373" cy="164886"/>
            </a:xfrm>
            <a:custGeom>
              <a:avLst/>
              <a:gdLst/>
              <a:ahLst/>
              <a:cxnLst/>
              <a:rect l="l" t="t" r="r" b="b"/>
              <a:pathLst>
                <a:path w="1504" h="1978" extrusionOk="0">
                  <a:moveTo>
                    <a:pt x="1446" y="1"/>
                  </a:moveTo>
                  <a:cubicBezTo>
                    <a:pt x="1421" y="1"/>
                    <a:pt x="1395" y="17"/>
                    <a:pt x="1392" y="51"/>
                  </a:cubicBezTo>
                  <a:cubicBezTo>
                    <a:pt x="1354" y="686"/>
                    <a:pt x="1119" y="1186"/>
                    <a:pt x="694" y="1533"/>
                  </a:cubicBezTo>
                  <a:cubicBezTo>
                    <a:pt x="509" y="1688"/>
                    <a:pt x="295" y="1802"/>
                    <a:pt x="63" y="1871"/>
                  </a:cubicBezTo>
                  <a:cubicBezTo>
                    <a:pt x="1" y="1884"/>
                    <a:pt x="9" y="1977"/>
                    <a:pt x="74" y="1977"/>
                  </a:cubicBezTo>
                  <a:cubicBezTo>
                    <a:pt x="75" y="1977"/>
                    <a:pt x="76" y="1977"/>
                    <a:pt x="76" y="1977"/>
                  </a:cubicBezTo>
                  <a:cubicBezTo>
                    <a:pt x="80" y="1977"/>
                    <a:pt x="84" y="1977"/>
                    <a:pt x="88" y="1976"/>
                  </a:cubicBezTo>
                  <a:cubicBezTo>
                    <a:pt x="101" y="1972"/>
                    <a:pt x="423" y="1895"/>
                    <a:pt x="759" y="1621"/>
                  </a:cubicBezTo>
                  <a:cubicBezTo>
                    <a:pt x="1070" y="1367"/>
                    <a:pt x="1449" y="891"/>
                    <a:pt x="1501" y="59"/>
                  </a:cubicBezTo>
                  <a:cubicBezTo>
                    <a:pt x="1504" y="21"/>
                    <a:pt x="1475" y="1"/>
                    <a:pt x="1446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2"/>
            <p:cNvSpPr/>
            <p:nvPr/>
          </p:nvSpPr>
          <p:spPr>
            <a:xfrm>
              <a:off x="1622245" y="2587851"/>
              <a:ext cx="72690" cy="1454465"/>
            </a:xfrm>
            <a:custGeom>
              <a:avLst/>
              <a:gdLst/>
              <a:ahLst/>
              <a:cxnLst/>
              <a:rect l="l" t="t" r="r" b="b"/>
              <a:pathLst>
                <a:path w="872" h="17448" extrusionOk="0">
                  <a:moveTo>
                    <a:pt x="60" y="1"/>
                  </a:moveTo>
                  <a:cubicBezTo>
                    <a:pt x="58" y="1"/>
                    <a:pt x="56" y="1"/>
                    <a:pt x="54" y="1"/>
                  </a:cubicBezTo>
                  <a:cubicBezTo>
                    <a:pt x="23" y="3"/>
                    <a:pt x="0" y="32"/>
                    <a:pt x="4" y="62"/>
                  </a:cubicBezTo>
                  <a:cubicBezTo>
                    <a:pt x="10" y="117"/>
                    <a:pt x="561" y="5743"/>
                    <a:pt x="759" y="7945"/>
                  </a:cubicBezTo>
                  <a:cubicBezTo>
                    <a:pt x="742" y="8079"/>
                    <a:pt x="464" y="10297"/>
                    <a:pt x="483" y="11454"/>
                  </a:cubicBezTo>
                  <a:cubicBezTo>
                    <a:pt x="504" y="12730"/>
                    <a:pt x="464" y="16767"/>
                    <a:pt x="456" y="17347"/>
                  </a:cubicBezTo>
                  <a:lnTo>
                    <a:pt x="456" y="17415"/>
                  </a:lnTo>
                  <a:cubicBezTo>
                    <a:pt x="456" y="17427"/>
                    <a:pt x="460" y="17438"/>
                    <a:pt x="467" y="17448"/>
                  </a:cubicBezTo>
                  <a:lnTo>
                    <a:pt x="559" y="17448"/>
                  </a:lnTo>
                  <a:cubicBezTo>
                    <a:pt x="565" y="17438"/>
                    <a:pt x="569" y="17429"/>
                    <a:pt x="569" y="17417"/>
                  </a:cubicBezTo>
                  <a:lnTo>
                    <a:pt x="569" y="17347"/>
                  </a:lnTo>
                  <a:cubicBezTo>
                    <a:pt x="574" y="16759"/>
                    <a:pt x="616" y="12728"/>
                    <a:pt x="595" y="11450"/>
                  </a:cubicBezTo>
                  <a:cubicBezTo>
                    <a:pt x="574" y="10272"/>
                    <a:pt x="868" y="7976"/>
                    <a:pt x="872" y="7953"/>
                  </a:cubicBezTo>
                  <a:cubicBezTo>
                    <a:pt x="872" y="7949"/>
                    <a:pt x="872" y="7944"/>
                    <a:pt x="872" y="7940"/>
                  </a:cubicBezTo>
                  <a:cubicBezTo>
                    <a:pt x="673" y="5741"/>
                    <a:pt x="120" y="106"/>
                    <a:pt x="115" y="51"/>
                  </a:cubicBezTo>
                  <a:cubicBezTo>
                    <a:pt x="111" y="22"/>
                    <a:pt x="88" y="1"/>
                    <a:pt x="60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1911331" y="2576931"/>
              <a:ext cx="73774" cy="97531"/>
            </a:xfrm>
            <a:custGeom>
              <a:avLst/>
              <a:gdLst/>
              <a:ahLst/>
              <a:cxnLst/>
              <a:rect l="l" t="t" r="r" b="b"/>
              <a:pathLst>
                <a:path w="885" h="1170" extrusionOk="0">
                  <a:moveTo>
                    <a:pt x="821" y="1"/>
                  </a:moveTo>
                  <a:cubicBezTo>
                    <a:pt x="797" y="1"/>
                    <a:pt x="773" y="15"/>
                    <a:pt x="768" y="46"/>
                  </a:cubicBezTo>
                  <a:cubicBezTo>
                    <a:pt x="649" y="740"/>
                    <a:pt x="62" y="1059"/>
                    <a:pt x="52" y="1065"/>
                  </a:cubicBezTo>
                  <a:cubicBezTo>
                    <a:pt x="1" y="1091"/>
                    <a:pt x="20" y="1169"/>
                    <a:pt x="79" y="1169"/>
                  </a:cubicBezTo>
                  <a:cubicBezTo>
                    <a:pt x="87" y="1169"/>
                    <a:pt x="96" y="1166"/>
                    <a:pt x="104" y="1162"/>
                  </a:cubicBezTo>
                  <a:cubicBezTo>
                    <a:pt x="131" y="1148"/>
                    <a:pt x="750" y="817"/>
                    <a:pt x="878" y="65"/>
                  </a:cubicBezTo>
                  <a:cubicBezTo>
                    <a:pt x="885" y="24"/>
                    <a:pt x="853" y="1"/>
                    <a:pt x="821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2"/>
            <p:cNvSpPr/>
            <p:nvPr/>
          </p:nvSpPr>
          <p:spPr>
            <a:xfrm>
              <a:off x="1217958" y="1485525"/>
              <a:ext cx="1445546" cy="1152035"/>
            </a:xfrm>
            <a:custGeom>
              <a:avLst/>
              <a:gdLst/>
              <a:ahLst/>
              <a:cxnLst/>
              <a:rect l="l" t="t" r="r" b="b"/>
              <a:pathLst>
                <a:path w="17341" h="13820" extrusionOk="0">
                  <a:moveTo>
                    <a:pt x="12989" y="3784"/>
                  </a:moveTo>
                  <a:cubicBezTo>
                    <a:pt x="12978" y="3791"/>
                    <a:pt x="12964" y="3797"/>
                    <a:pt x="12951" y="3801"/>
                  </a:cubicBezTo>
                  <a:cubicBezTo>
                    <a:pt x="12944" y="3803"/>
                    <a:pt x="12939" y="3804"/>
                    <a:pt x="12936" y="3804"/>
                  </a:cubicBezTo>
                  <a:cubicBezTo>
                    <a:pt x="12933" y="3804"/>
                    <a:pt x="12933" y="3803"/>
                    <a:pt x="12936" y="3801"/>
                  </a:cubicBezTo>
                  <a:lnTo>
                    <a:pt x="12938" y="3799"/>
                  </a:lnTo>
                  <a:lnTo>
                    <a:pt x="12943" y="3797"/>
                  </a:lnTo>
                  <a:cubicBezTo>
                    <a:pt x="12945" y="3797"/>
                    <a:pt x="12951" y="3793"/>
                    <a:pt x="12955" y="3793"/>
                  </a:cubicBezTo>
                  <a:cubicBezTo>
                    <a:pt x="12966" y="3790"/>
                    <a:pt x="12978" y="3786"/>
                    <a:pt x="12989" y="3784"/>
                  </a:cubicBezTo>
                  <a:close/>
                  <a:moveTo>
                    <a:pt x="2013" y="6240"/>
                  </a:moveTo>
                  <a:cubicBezTo>
                    <a:pt x="2013" y="6241"/>
                    <a:pt x="2013" y="6241"/>
                    <a:pt x="2013" y="6241"/>
                  </a:cubicBezTo>
                  <a:cubicBezTo>
                    <a:pt x="2013" y="6241"/>
                    <a:pt x="2014" y="6241"/>
                    <a:pt x="2015" y="6242"/>
                  </a:cubicBezTo>
                  <a:cubicBezTo>
                    <a:pt x="2015" y="6246"/>
                    <a:pt x="2017" y="6249"/>
                    <a:pt x="2017" y="6253"/>
                  </a:cubicBezTo>
                  <a:lnTo>
                    <a:pt x="2017" y="6255"/>
                  </a:lnTo>
                  <a:lnTo>
                    <a:pt x="2017" y="6261"/>
                  </a:lnTo>
                  <a:lnTo>
                    <a:pt x="2017" y="6270"/>
                  </a:lnTo>
                  <a:lnTo>
                    <a:pt x="2020" y="6276"/>
                  </a:lnTo>
                  <a:lnTo>
                    <a:pt x="2020" y="6293"/>
                  </a:lnTo>
                  <a:cubicBezTo>
                    <a:pt x="2018" y="6288"/>
                    <a:pt x="2017" y="6282"/>
                    <a:pt x="2017" y="6276"/>
                  </a:cubicBezTo>
                  <a:cubicBezTo>
                    <a:pt x="2017" y="6270"/>
                    <a:pt x="2015" y="6265"/>
                    <a:pt x="2015" y="6261"/>
                  </a:cubicBezTo>
                  <a:cubicBezTo>
                    <a:pt x="2015" y="6257"/>
                    <a:pt x="2013" y="6253"/>
                    <a:pt x="2013" y="6249"/>
                  </a:cubicBezTo>
                  <a:lnTo>
                    <a:pt x="2013" y="6244"/>
                  </a:lnTo>
                  <a:lnTo>
                    <a:pt x="2013" y="6240"/>
                  </a:lnTo>
                  <a:close/>
                  <a:moveTo>
                    <a:pt x="5714" y="0"/>
                  </a:moveTo>
                  <a:cubicBezTo>
                    <a:pt x="5714" y="0"/>
                    <a:pt x="5102" y="143"/>
                    <a:pt x="4398" y="378"/>
                  </a:cubicBezTo>
                  <a:cubicBezTo>
                    <a:pt x="4229" y="431"/>
                    <a:pt x="4072" y="519"/>
                    <a:pt x="3937" y="634"/>
                  </a:cubicBezTo>
                  <a:cubicBezTo>
                    <a:pt x="3727" y="689"/>
                    <a:pt x="3538" y="805"/>
                    <a:pt x="3395" y="967"/>
                  </a:cubicBezTo>
                  <a:cubicBezTo>
                    <a:pt x="3357" y="1011"/>
                    <a:pt x="3325" y="1051"/>
                    <a:pt x="3288" y="1093"/>
                  </a:cubicBezTo>
                  <a:lnTo>
                    <a:pt x="3184" y="1215"/>
                  </a:lnTo>
                  <a:cubicBezTo>
                    <a:pt x="3115" y="1295"/>
                    <a:pt x="3046" y="1379"/>
                    <a:pt x="2978" y="1461"/>
                  </a:cubicBezTo>
                  <a:lnTo>
                    <a:pt x="2976" y="1463"/>
                  </a:lnTo>
                  <a:cubicBezTo>
                    <a:pt x="2957" y="1486"/>
                    <a:pt x="2938" y="1509"/>
                    <a:pt x="2919" y="1532"/>
                  </a:cubicBezTo>
                  <a:lnTo>
                    <a:pt x="2911" y="1543"/>
                  </a:lnTo>
                  <a:cubicBezTo>
                    <a:pt x="2796" y="1680"/>
                    <a:pt x="2686" y="1820"/>
                    <a:pt x="2573" y="1959"/>
                  </a:cubicBezTo>
                  <a:cubicBezTo>
                    <a:pt x="2440" y="2125"/>
                    <a:pt x="2308" y="2295"/>
                    <a:pt x="2177" y="2462"/>
                  </a:cubicBezTo>
                  <a:lnTo>
                    <a:pt x="1980" y="2718"/>
                  </a:lnTo>
                  <a:lnTo>
                    <a:pt x="1788" y="2975"/>
                  </a:lnTo>
                  <a:lnTo>
                    <a:pt x="1784" y="2981"/>
                  </a:lnTo>
                  <a:cubicBezTo>
                    <a:pt x="1765" y="3006"/>
                    <a:pt x="1746" y="3032"/>
                    <a:pt x="1727" y="3057"/>
                  </a:cubicBezTo>
                  <a:cubicBezTo>
                    <a:pt x="1582" y="3254"/>
                    <a:pt x="1437" y="3454"/>
                    <a:pt x="1294" y="3656"/>
                  </a:cubicBezTo>
                  <a:cubicBezTo>
                    <a:pt x="1280" y="3677"/>
                    <a:pt x="1265" y="3698"/>
                    <a:pt x="1250" y="3719"/>
                  </a:cubicBezTo>
                  <a:cubicBezTo>
                    <a:pt x="1177" y="3824"/>
                    <a:pt x="1105" y="3929"/>
                    <a:pt x="1033" y="4036"/>
                  </a:cubicBezTo>
                  <a:cubicBezTo>
                    <a:pt x="911" y="4219"/>
                    <a:pt x="788" y="4404"/>
                    <a:pt x="668" y="4598"/>
                  </a:cubicBezTo>
                  <a:cubicBezTo>
                    <a:pt x="609" y="4693"/>
                    <a:pt x="548" y="4793"/>
                    <a:pt x="491" y="4896"/>
                  </a:cubicBezTo>
                  <a:cubicBezTo>
                    <a:pt x="474" y="4924"/>
                    <a:pt x="457" y="4953"/>
                    <a:pt x="440" y="4981"/>
                  </a:cubicBezTo>
                  <a:cubicBezTo>
                    <a:pt x="430" y="5002"/>
                    <a:pt x="417" y="5023"/>
                    <a:pt x="405" y="5044"/>
                  </a:cubicBezTo>
                  <a:cubicBezTo>
                    <a:pt x="375" y="5100"/>
                    <a:pt x="344" y="5157"/>
                    <a:pt x="314" y="5216"/>
                  </a:cubicBezTo>
                  <a:cubicBezTo>
                    <a:pt x="283" y="5277"/>
                    <a:pt x="256" y="5332"/>
                    <a:pt x="226" y="5397"/>
                  </a:cubicBezTo>
                  <a:cubicBezTo>
                    <a:pt x="197" y="5460"/>
                    <a:pt x="167" y="5527"/>
                    <a:pt x="136" y="5605"/>
                  </a:cubicBezTo>
                  <a:cubicBezTo>
                    <a:pt x="125" y="5637"/>
                    <a:pt x="112" y="5670"/>
                    <a:pt x="100" y="5708"/>
                  </a:cubicBezTo>
                  <a:cubicBezTo>
                    <a:pt x="81" y="5759"/>
                    <a:pt x="64" y="5817"/>
                    <a:pt x="45" y="5887"/>
                  </a:cubicBezTo>
                  <a:cubicBezTo>
                    <a:pt x="28" y="5962"/>
                    <a:pt x="14" y="6038"/>
                    <a:pt x="7" y="6116"/>
                  </a:cubicBezTo>
                  <a:lnTo>
                    <a:pt x="5" y="6133"/>
                  </a:lnTo>
                  <a:lnTo>
                    <a:pt x="3" y="6154"/>
                  </a:lnTo>
                  <a:lnTo>
                    <a:pt x="1" y="6194"/>
                  </a:lnTo>
                  <a:lnTo>
                    <a:pt x="1" y="6225"/>
                  </a:lnTo>
                  <a:lnTo>
                    <a:pt x="1" y="6249"/>
                  </a:lnTo>
                  <a:lnTo>
                    <a:pt x="1" y="6299"/>
                  </a:lnTo>
                  <a:lnTo>
                    <a:pt x="1" y="6324"/>
                  </a:lnTo>
                  <a:lnTo>
                    <a:pt x="3" y="6349"/>
                  </a:lnTo>
                  <a:cubicBezTo>
                    <a:pt x="5" y="6377"/>
                    <a:pt x="7" y="6408"/>
                    <a:pt x="10" y="6438"/>
                  </a:cubicBezTo>
                  <a:cubicBezTo>
                    <a:pt x="14" y="6467"/>
                    <a:pt x="18" y="6492"/>
                    <a:pt x="22" y="6518"/>
                  </a:cubicBezTo>
                  <a:cubicBezTo>
                    <a:pt x="26" y="6545"/>
                    <a:pt x="30" y="6568"/>
                    <a:pt x="35" y="6593"/>
                  </a:cubicBezTo>
                  <a:lnTo>
                    <a:pt x="43" y="6627"/>
                  </a:lnTo>
                  <a:lnTo>
                    <a:pt x="47" y="6646"/>
                  </a:lnTo>
                  <a:lnTo>
                    <a:pt x="50" y="6663"/>
                  </a:lnTo>
                  <a:lnTo>
                    <a:pt x="66" y="6728"/>
                  </a:lnTo>
                  <a:cubicBezTo>
                    <a:pt x="71" y="6751"/>
                    <a:pt x="77" y="6768"/>
                    <a:pt x="83" y="6789"/>
                  </a:cubicBezTo>
                  <a:cubicBezTo>
                    <a:pt x="96" y="6831"/>
                    <a:pt x="108" y="6867"/>
                    <a:pt x="121" y="6905"/>
                  </a:cubicBezTo>
                  <a:cubicBezTo>
                    <a:pt x="167" y="7039"/>
                    <a:pt x="220" y="7171"/>
                    <a:pt x="283" y="7298"/>
                  </a:cubicBezTo>
                  <a:cubicBezTo>
                    <a:pt x="293" y="7319"/>
                    <a:pt x="304" y="7340"/>
                    <a:pt x="314" y="7361"/>
                  </a:cubicBezTo>
                  <a:cubicBezTo>
                    <a:pt x="396" y="7527"/>
                    <a:pt x="481" y="7678"/>
                    <a:pt x="571" y="7823"/>
                  </a:cubicBezTo>
                  <a:lnTo>
                    <a:pt x="607" y="7884"/>
                  </a:lnTo>
                  <a:cubicBezTo>
                    <a:pt x="619" y="7901"/>
                    <a:pt x="630" y="7920"/>
                    <a:pt x="642" y="7937"/>
                  </a:cubicBezTo>
                  <a:cubicBezTo>
                    <a:pt x="758" y="8122"/>
                    <a:pt x="880" y="8299"/>
                    <a:pt x="1002" y="8471"/>
                  </a:cubicBezTo>
                  <a:cubicBezTo>
                    <a:pt x="1010" y="8481"/>
                    <a:pt x="1017" y="8492"/>
                    <a:pt x="1027" y="8502"/>
                  </a:cubicBezTo>
                  <a:lnTo>
                    <a:pt x="1055" y="8542"/>
                  </a:lnTo>
                  <a:cubicBezTo>
                    <a:pt x="1309" y="8889"/>
                    <a:pt x="1572" y="9217"/>
                    <a:pt x="1847" y="9535"/>
                  </a:cubicBezTo>
                  <a:cubicBezTo>
                    <a:pt x="1895" y="9592"/>
                    <a:pt x="1942" y="9650"/>
                    <a:pt x="1992" y="9705"/>
                  </a:cubicBezTo>
                  <a:cubicBezTo>
                    <a:pt x="2013" y="9728"/>
                    <a:pt x="2032" y="9751"/>
                    <a:pt x="2053" y="9774"/>
                  </a:cubicBezTo>
                  <a:cubicBezTo>
                    <a:pt x="2127" y="9857"/>
                    <a:pt x="2202" y="9939"/>
                    <a:pt x="2278" y="10023"/>
                  </a:cubicBezTo>
                  <a:cubicBezTo>
                    <a:pt x="2352" y="10107"/>
                    <a:pt x="2425" y="10182"/>
                    <a:pt x="2499" y="10262"/>
                  </a:cubicBezTo>
                  <a:cubicBezTo>
                    <a:pt x="2537" y="10302"/>
                    <a:pt x="2575" y="10340"/>
                    <a:pt x="2613" y="10380"/>
                  </a:cubicBezTo>
                  <a:lnTo>
                    <a:pt x="2671" y="10439"/>
                  </a:lnTo>
                  <a:lnTo>
                    <a:pt x="2732" y="10498"/>
                  </a:lnTo>
                  <a:cubicBezTo>
                    <a:pt x="2873" y="10640"/>
                    <a:pt x="3059" y="10712"/>
                    <a:pt x="3246" y="10712"/>
                  </a:cubicBezTo>
                  <a:cubicBezTo>
                    <a:pt x="3406" y="10712"/>
                    <a:pt x="3566" y="10660"/>
                    <a:pt x="3698" y="10553"/>
                  </a:cubicBezTo>
                  <a:cubicBezTo>
                    <a:pt x="3988" y="10321"/>
                    <a:pt x="4057" y="9909"/>
                    <a:pt x="3859" y="9596"/>
                  </a:cubicBezTo>
                  <a:lnTo>
                    <a:pt x="3849" y="9583"/>
                  </a:lnTo>
                  <a:lnTo>
                    <a:pt x="3521" y="9066"/>
                  </a:lnTo>
                  <a:cubicBezTo>
                    <a:pt x="3491" y="9020"/>
                    <a:pt x="3462" y="8975"/>
                    <a:pt x="3433" y="8929"/>
                  </a:cubicBezTo>
                  <a:lnTo>
                    <a:pt x="3391" y="8864"/>
                  </a:lnTo>
                  <a:cubicBezTo>
                    <a:pt x="3325" y="8757"/>
                    <a:pt x="3260" y="8652"/>
                    <a:pt x="3193" y="8545"/>
                  </a:cubicBezTo>
                  <a:cubicBezTo>
                    <a:pt x="3002" y="8238"/>
                    <a:pt x="2817" y="7931"/>
                    <a:pt x="2642" y="7626"/>
                  </a:cubicBezTo>
                  <a:lnTo>
                    <a:pt x="2602" y="7556"/>
                  </a:lnTo>
                  <a:lnTo>
                    <a:pt x="2575" y="7506"/>
                  </a:lnTo>
                  <a:cubicBezTo>
                    <a:pt x="2531" y="7430"/>
                    <a:pt x="2489" y="7354"/>
                    <a:pt x="2448" y="7277"/>
                  </a:cubicBezTo>
                  <a:cubicBezTo>
                    <a:pt x="2434" y="7254"/>
                    <a:pt x="2423" y="7230"/>
                    <a:pt x="2409" y="7205"/>
                  </a:cubicBezTo>
                  <a:cubicBezTo>
                    <a:pt x="2373" y="7132"/>
                    <a:pt x="2337" y="7064"/>
                    <a:pt x="2301" y="6993"/>
                  </a:cubicBezTo>
                  <a:cubicBezTo>
                    <a:pt x="2259" y="6909"/>
                    <a:pt x="2219" y="6827"/>
                    <a:pt x="2182" y="6745"/>
                  </a:cubicBezTo>
                  <a:cubicBezTo>
                    <a:pt x="2146" y="6663"/>
                    <a:pt x="2114" y="6585"/>
                    <a:pt x="2085" y="6511"/>
                  </a:cubicBezTo>
                  <a:cubicBezTo>
                    <a:pt x="2066" y="6455"/>
                    <a:pt x="2049" y="6402"/>
                    <a:pt x="2036" y="6358"/>
                  </a:cubicBezTo>
                  <a:cubicBezTo>
                    <a:pt x="2043" y="6343"/>
                    <a:pt x="2053" y="6326"/>
                    <a:pt x="2062" y="6309"/>
                  </a:cubicBezTo>
                  <a:cubicBezTo>
                    <a:pt x="2079" y="6276"/>
                    <a:pt x="2099" y="6244"/>
                    <a:pt x="2121" y="6208"/>
                  </a:cubicBezTo>
                  <a:cubicBezTo>
                    <a:pt x="2163" y="6137"/>
                    <a:pt x="2211" y="6061"/>
                    <a:pt x="2263" y="5984"/>
                  </a:cubicBezTo>
                  <a:cubicBezTo>
                    <a:pt x="2314" y="5908"/>
                    <a:pt x="2367" y="5830"/>
                    <a:pt x="2423" y="5750"/>
                  </a:cubicBezTo>
                  <a:cubicBezTo>
                    <a:pt x="2474" y="5676"/>
                    <a:pt x="2528" y="5601"/>
                    <a:pt x="2583" y="5527"/>
                  </a:cubicBezTo>
                  <a:lnTo>
                    <a:pt x="2631" y="5460"/>
                  </a:lnTo>
                  <a:cubicBezTo>
                    <a:pt x="2678" y="5397"/>
                    <a:pt x="2724" y="5332"/>
                    <a:pt x="2772" y="5269"/>
                  </a:cubicBezTo>
                  <a:cubicBezTo>
                    <a:pt x="2892" y="5107"/>
                    <a:pt x="3016" y="4945"/>
                    <a:pt x="3140" y="4785"/>
                  </a:cubicBezTo>
                  <a:cubicBezTo>
                    <a:pt x="3264" y="4623"/>
                    <a:pt x="3391" y="4463"/>
                    <a:pt x="3517" y="4301"/>
                  </a:cubicBezTo>
                  <a:lnTo>
                    <a:pt x="3767" y="3984"/>
                  </a:lnTo>
                  <a:lnTo>
                    <a:pt x="3815" y="3923"/>
                  </a:lnTo>
                  <a:lnTo>
                    <a:pt x="3901" y="3814"/>
                  </a:lnTo>
                  <a:lnTo>
                    <a:pt x="4089" y="3578"/>
                  </a:lnTo>
                  <a:cubicBezTo>
                    <a:pt x="4103" y="3618"/>
                    <a:pt x="4118" y="3656"/>
                    <a:pt x="4133" y="3694"/>
                  </a:cubicBezTo>
                  <a:cubicBezTo>
                    <a:pt x="4145" y="3729"/>
                    <a:pt x="4156" y="3761"/>
                    <a:pt x="4169" y="3795"/>
                  </a:cubicBezTo>
                  <a:cubicBezTo>
                    <a:pt x="4192" y="3864"/>
                    <a:pt x="4217" y="3933"/>
                    <a:pt x="4240" y="3999"/>
                  </a:cubicBezTo>
                  <a:cubicBezTo>
                    <a:pt x="4250" y="4026"/>
                    <a:pt x="4259" y="4053"/>
                    <a:pt x="4269" y="4079"/>
                  </a:cubicBezTo>
                  <a:cubicBezTo>
                    <a:pt x="4524" y="4831"/>
                    <a:pt x="4713" y="5557"/>
                    <a:pt x="4787" y="6063"/>
                  </a:cubicBezTo>
                  <a:cubicBezTo>
                    <a:pt x="4873" y="6631"/>
                    <a:pt x="4904" y="6890"/>
                    <a:pt x="4856" y="7272"/>
                  </a:cubicBezTo>
                  <a:cubicBezTo>
                    <a:pt x="4852" y="7302"/>
                    <a:pt x="4846" y="7335"/>
                    <a:pt x="4843" y="7367"/>
                  </a:cubicBezTo>
                  <a:cubicBezTo>
                    <a:pt x="4780" y="7764"/>
                    <a:pt x="4639" y="8313"/>
                    <a:pt x="4389" y="9426"/>
                  </a:cubicBezTo>
                  <a:cubicBezTo>
                    <a:pt x="4389" y="9426"/>
                    <a:pt x="4286" y="10147"/>
                    <a:pt x="4171" y="11072"/>
                  </a:cubicBezTo>
                  <a:cubicBezTo>
                    <a:pt x="4046" y="12092"/>
                    <a:pt x="3653" y="13420"/>
                    <a:pt x="4431" y="13614"/>
                  </a:cubicBezTo>
                  <a:cubicBezTo>
                    <a:pt x="4916" y="13736"/>
                    <a:pt x="5681" y="13819"/>
                    <a:pt x="6554" y="13819"/>
                  </a:cubicBezTo>
                  <a:cubicBezTo>
                    <a:pt x="7078" y="13819"/>
                    <a:pt x="7641" y="13789"/>
                    <a:pt x="8206" y="13719"/>
                  </a:cubicBezTo>
                  <a:cubicBezTo>
                    <a:pt x="9806" y="13523"/>
                    <a:pt x="11347" y="12956"/>
                    <a:pt x="11469" y="12418"/>
                  </a:cubicBezTo>
                  <a:cubicBezTo>
                    <a:pt x="11526" y="12165"/>
                    <a:pt x="11496" y="11703"/>
                    <a:pt x="11410" y="11127"/>
                  </a:cubicBezTo>
                  <a:cubicBezTo>
                    <a:pt x="11406" y="11103"/>
                    <a:pt x="11403" y="11076"/>
                    <a:pt x="11399" y="11051"/>
                  </a:cubicBezTo>
                  <a:cubicBezTo>
                    <a:pt x="11301" y="10424"/>
                    <a:pt x="11141" y="9672"/>
                    <a:pt x="10962" y="8908"/>
                  </a:cubicBezTo>
                  <a:cubicBezTo>
                    <a:pt x="10909" y="8788"/>
                    <a:pt x="10544" y="7716"/>
                    <a:pt x="10306" y="6576"/>
                  </a:cubicBezTo>
                  <a:cubicBezTo>
                    <a:pt x="10298" y="6543"/>
                    <a:pt x="10293" y="6513"/>
                    <a:pt x="10287" y="6480"/>
                  </a:cubicBezTo>
                  <a:cubicBezTo>
                    <a:pt x="10255" y="6326"/>
                    <a:pt x="10226" y="6169"/>
                    <a:pt x="10201" y="6015"/>
                  </a:cubicBezTo>
                  <a:cubicBezTo>
                    <a:pt x="10184" y="5908"/>
                    <a:pt x="10169" y="5817"/>
                    <a:pt x="10159" y="5737"/>
                  </a:cubicBezTo>
                  <a:cubicBezTo>
                    <a:pt x="10157" y="5717"/>
                    <a:pt x="10155" y="5696"/>
                    <a:pt x="10153" y="5679"/>
                  </a:cubicBezTo>
                  <a:lnTo>
                    <a:pt x="10153" y="5672"/>
                  </a:lnTo>
                  <a:cubicBezTo>
                    <a:pt x="10153" y="5668"/>
                    <a:pt x="10171" y="5655"/>
                    <a:pt x="10199" y="5624"/>
                  </a:cubicBezTo>
                  <a:cubicBezTo>
                    <a:pt x="10314" y="5500"/>
                    <a:pt x="10613" y="5157"/>
                    <a:pt x="10762" y="4760"/>
                  </a:cubicBezTo>
                  <a:cubicBezTo>
                    <a:pt x="10771" y="4735"/>
                    <a:pt x="10779" y="4713"/>
                    <a:pt x="10787" y="4688"/>
                  </a:cubicBezTo>
                  <a:cubicBezTo>
                    <a:pt x="10790" y="4674"/>
                    <a:pt x="10794" y="4661"/>
                    <a:pt x="10798" y="4648"/>
                  </a:cubicBezTo>
                  <a:cubicBezTo>
                    <a:pt x="10891" y="4720"/>
                    <a:pt x="10987" y="4791"/>
                    <a:pt x="11084" y="4863"/>
                  </a:cubicBezTo>
                  <a:lnTo>
                    <a:pt x="11149" y="4909"/>
                  </a:lnTo>
                  <a:cubicBezTo>
                    <a:pt x="11267" y="4995"/>
                    <a:pt x="11393" y="5081"/>
                    <a:pt x="11521" y="5166"/>
                  </a:cubicBezTo>
                  <a:cubicBezTo>
                    <a:pt x="11620" y="5231"/>
                    <a:pt x="11721" y="5296"/>
                    <a:pt x="11832" y="5359"/>
                  </a:cubicBezTo>
                  <a:cubicBezTo>
                    <a:pt x="11879" y="5388"/>
                    <a:pt x="11931" y="5416"/>
                    <a:pt x="11984" y="5445"/>
                  </a:cubicBezTo>
                  <a:lnTo>
                    <a:pt x="12051" y="5481"/>
                  </a:lnTo>
                  <a:cubicBezTo>
                    <a:pt x="12093" y="5504"/>
                    <a:pt x="12139" y="5527"/>
                    <a:pt x="12182" y="5548"/>
                  </a:cubicBezTo>
                  <a:cubicBezTo>
                    <a:pt x="12249" y="5578"/>
                    <a:pt x="12314" y="5609"/>
                    <a:pt x="12390" y="5639"/>
                  </a:cubicBezTo>
                  <a:cubicBezTo>
                    <a:pt x="12392" y="5639"/>
                    <a:pt x="12394" y="5639"/>
                    <a:pt x="12396" y="5641"/>
                  </a:cubicBezTo>
                  <a:cubicBezTo>
                    <a:pt x="12415" y="5649"/>
                    <a:pt x="12434" y="5656"/>
                    <a:pt x="12455" y="5662"/>
                  </a:cubicBezTo>
                  <a:lnTo>
                    <a:pt x="12518" y="5685"/>
                  </a:lnTo>
                  <a:cubicBezTo>
                    <a:pt x="12537" y="5693"/>
                    <a:pt x="12564" y="5700"/>
                    <a:pt x="12587" y="5708"/>
                  </a:cubicBezTo>
                  <a:lnTo>
                    <a:pt x="12621" y="5717"/>
                  </a:lnTo>
                  <a:lnTo>
                    <a:pt x="12646" y="5725"/>
                  </a:lnTo>
                  <a:lnTo>
                    <a:pt x="12678" y="5733"/>
                  </a:lnTo>
                  <a:cubicBezTo>
                    <a:pt x="12762" y="5754"/>
                    <a:pt x="12848" y="5767"/>
                    <a:pt x="12936" y="5771"/>
                  </a:cubicBezTo>
                  <a:cubicBezTo>
                    <a:pt x="12978" y="5775"/>
                    <a:pt x="13016" y="5775"/>
                    <a:pt x="13054" y="5775"/>
                  </a:cubicBezTo>
                  <a:cubicBezTo>
                    <a:pt x="13092" y="5773"/>
                    <a:pt x="13130" y="5771"/>
                    <a:pt x="13165" y="5767"/>
                  </a:cubicBezTo>
                  <a:cubicBezTo>
                    <a:pt x="13290" y="5754"/>
                    <a:pt x="13414" y="5727"/>
                    <a:pt x="13533" y="5687"/>
                  </a:cubicBezTo>
                  <a:cubicBezTo>
                    <a:pt x="13622" y="5656"/>
                    <a:pt x="13710" y="5618"/>
                    <a:pt x="13796" y="5574"/>
                  </a:cubicBezTo>
                  <a:lnTo>
                    <a:pt x="13807" y="5571"/>
                  </a:lnTo>
                  <a:cubicBezTo>
                    <a:pt x="13880" y="5531"/>
                    <a:pt x="13952" y="5491"/>
                    <a:pt x="14023" y="5445"/>
                  </a:cubicBezTo>
                  <a:cubicBezTo>
                    <a:pt x="14143" y="5367"/>
                    <a:pt x="14257" y="5281"/>
                    <a:pt x="14366" y="5187"/>
                  </a:cubicBezTo>
                  <a:cubicBezTo>
                    <a:pt x="14433" y="5130"/>
                    <a:pt x="14497" y="5073"/>
                    <a:pt x="14559" y="5016"/>
                  </a:cubicBezTo>
                  <a:cubicBezTo>
                    <a:pt x="14591" y="4983"/>
                    <a:pt x="14625" y="4953"/>
                    <a:pt x="14656" y="4920"/>
                  </a:cubicBezTo>
                  <a:cubicBezTo>
                    <a:pt x="14740" y="4838"/>
                    <a:pt x="14818" y="4754"/>
                    <a:pt x="14894" y="4672"/>
                  </a:cubicBezTo>
                  <a:cubicBezTo>
                    <a:pt x="15194" y="4339"/>
                    <a:pt x="15476" y="3990"/>
                    <a:pt x="15737" y="3627"/>
                  </a:cubicBezTo>
                  <a:cubicBezTo>
                    <a:pt x="15993" y="3275"/>
                    <a:pt x="16233" y="2918"/>
                    <a:pt x="16464" y="2560"/>
                  </a:cubicBezTo>
                  <a:cubicBezTo>
                    <a:pt x="16504" y="2497"/>
                    <a:pt x="16544" y="2432"/>
                    <a:pt x="16586" y="2369"/>
                  </a:cubicBezTo>
                  <a:cubicBezTo>
                    <a:pt x="16597" y="2350"/>
                    <a:pt x="16608" y="2329"/>
                    <a:pt x="16622" y="2310"/>
                  </a:cubicBezTo>
                  <a:cubicBezTo>
                    <a:pt x="16683" y="2213"/>
                    <a:pt x="16744" y="2115"/>
                    <a:pt x="16803" y="2018"/>
                  </a:cubicBezTo>
                  <a:cubicBezTo>
                    <a:pt x="16858" y="1926"/>
                    <a:pt x="16914" y="1835"/>
                    <a:pt x="16969" y="1743"/>
                  </a:cubicBezTo>
                  <a:lnTo>
                    <a:pt x="17051" y="1606"/>
                  </a:lnTo>
                  <a:lnTo>
                    <a:pt x="17133" y="1463"/>
                  </a:lnTo>
                  <a:cubicBezTo>
                    <a:pt x="17341" y="1105"/>
                    <a:pt x="17240" y="647"/>
                    <a:pt x="16900" y="410"/>
                  </a:cubicBezTo>
                  <a:cubicBezTo>
                    <a:pt x="16763" y="315"/>
                    <a:pt x="16606" y="269"/>
                    <a:pt x="16450" y="269"/>
                  </a:cubicBezTo>
                  <a:cubicBezTo>
                    <a:pt x="16199" y="269"/>
                    <a:pt x="15952" y="388"/>
                    <a:pt x="15798" y="611"/>
                  </a:cubicBezTo>
                  <a:lnTo>
                    <a:pt x="15787" y="626"/>
                  </a:lnTo>
                  <a:lnTo>
                    <a:pt x="15705" y="744"/>
                  </a:lnTo>
                  <a:lnTo>
                    <a:pt x="15619" y="868"/>
                  </a:lnTo>
                  <a:lnTo>
                    <a:pt x="15443" y="1112"/>
                  </a:lnTo>
                  <a:cubicBezTo>
                    <a:pt x="15327" y="1274"/>
                    <a:pt x="15207" y="1434"/>
                    <a:pt x="15087" y="1593"/>
                  </a:cubicBezTo>
                  <a:cubicBezTo>
                    <a:pt x="15087" y="1593"/>
                    <a:pt x="15085" y="1595"/>
                    <a:pt x="15085" y="1595"/>
                  </a:cubicBezTo>
                  <a:cubicBezTo>
                    <a:pt x="15060" y="1627"/>
                    <a:pt x="15037" y="1659"/>
                    <a:pt x="15010" y="1690"/>
                  </a:cubicBezTo>
                  <a:cubicBezTo>
                    <a:pt x="14791" y="1976"/>
                    <a:pt x="14568" y="2256"/>
                    <a:pt x="14337" y="2525"/>
                  </a:cubicBezTo>
                  <a:cubicBezTo>
                    <a:pt x="14198" y="2685"/>
                    <a:pt x="14059" y="2844"/>
                    <a:pt x="13916" y="2994"/>
                  </a:cubicBezTo>
                  <a:cubicBezTo>
                    <a:pt x="13899" y="3013"/>
                    <a:pt x="13880" y="3032"/>
                    <a:pt x="13862" y="3052"/>
                  </a:cubicBezTo>
                  <a:cubicBezTo>
                    <a:pt x="13759" y="3158"/>
                    <a:pt x="13658" y="3259"/>
                    <a:pt x="13555" y="3355"/>
                  </a:cubicBezTo>
                  <a:cubicBezTo>
                    <a:pt x="13433" y="3471"/>
                    <a:pt x="13306" y="3578"/>
                    <a:pt x="13168" y="3677"/>
                  </a:cubicBezTo>
                  <a:cubicBezTo>
                    <a:pt x="13140" y="3698"/>
                    <a:pt x="13111" y="3717"/>
                    <a:pt x="13083" y="3734"/>
                  </a:cubicBezTo>
                  <a:cubicBezTo>
                    <a:pt x="13033" y="3704"/>
                    <a:pt x="12976" y="3666"/>
                    <a:pt x="12917" y="3626"/>
                  </a:cubicBezTo>
                  <a:cubicBezTo>
                    <a:pt x="12850" y="3580"/>
                    <a:pt x="12779" y="3528"/>
                    <a:pt x="12709" y="3475"/>
                  </a:cubicBezTo>
                  <a:cubicBezTo>
                    <a:pt x="12678" y="3450"/>
                    <a:pt x="12646" y="3427"/>
                    <a:pt x="12613" y="3401"/>
                  </a:cubicBezTo>
                  <a:cubicBezTo>
                    <a:pt x="12594" y="3385"/>
                    <a:pt x="12575" y="3370"/>
                    <a:pt x="12554" y="3353"/>
                  </a:cubicBezTo>
                  <a:cubicBezTo>
                    <a:pt x="12320" y="3162"/>
                    <a:pt x="12079" y="2950"/>
                    <a:pt x="11845" y="2733"/>
                  </a:cubicBezTo>
                  <a:cubicBezTo>
                    <a:pt x="11641" y="2542"/>
                    <a:pt x="11439" y="2348"/>
                    <a:pt x="11237" y="2150"/>
                  </a:cubicBezTo>
                  <a:lnTo>
                    <a:pt x="11166" y="2077"/>
                  </a:lnTo>
                  <a:cubicBezTo>
                    <a:pt x="11107" y="2020"/>
                    <a:pt x="11050" y="1961"/>
                    <a:pt x="10993" y="1902"/>
                  </a:cubicBezTo>
                  <a:cubicBezTo>
                    <a:pt x="10851" y="1759"/>
                    <a:pt x="10712" y="1616"/>
                    <a:pt x="10573" y="1471"/>
                  </a:cubicBezTo>
                  <a:lnTo>
                    <a:pt x="10367" y="1251"/>
                  </a:lnTo>
                  <a:lnTo>
                    <a:pt x="10266" y="1143"/>
                  </a:lnTo>
                  <a:lnTo>
                    <a:pt x="10171" y="1036"/>
                  </a:lnTo>
                  <a:lnTo>
                    <a:pt x="10163" y="1026"/>
                  </a:lnTo>
                  <a:cubicBezTo>
                    <a:pt x="10146" y="1009"/>
                    <a:pt x="10127" y="990"/>
                    <a:pt x="10108" y="971"/>
                  </a:cubicBezTo>
                  <a:cubicBezTo>
                    <a:pt x="10024" y="891"/>
                    <a:pt x="9928" y="824"/>
                    <a:pt x="9824" y="773"/>
                  </a:cubicBezTo>
                  <a:cubicBezTo>
                    <a:pt x="9717" y="616"/>
                    <a:pt x="9553" y="500"/>
                    <a:pt x="9280" y="409"/>
                  </a:cubicBezTo>
                  <a:cubicBezTo>
                    <a:pt x="9253" y="399"/>
                    <a:pt x="9227" y="391"/>
                    <a:pt x="9200" y="384"/>
                  </a:cubicBezTo>
                  <a:cubicBezTo>
                    <a:pt x="8954" y="311"/>
                    <a:pt x="8628" y="254"/>
                    <a:pt x="8191" y="206"/>
                  </a:cubicBezTo>
                  <a:lnTo>
                    <a:pt x="57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2"/>
            <p:cNvSpPr/>
            <p:nvPr/>
          </p:nvSpPr>
          <p:spPr>
            <a:xfrm>
              <a:off x="1557726" y="1641488"/>
              <a:ext cx="123540" cy="142129"/>
            </a:xfrm>
            <a:custGeom>
              <a:avLst/>
              <a:gdLst/>
              <a:ahLst/>
              <a:cxnLst/>
              <a:rect l="l" t="t" r="r" b="b"/>
              <a:pathLst>
                <a:path w="1482" h="1705" extrusionOk="0">
                  <a:moveTo>
                    <a:pt x="1412" y="0"/>
                  </a:moveTo>
                  <a:cubicBezTo>
                    <a:pt x="1399" y="0"/>
                    <a:pt x="1386" y="6"/>
                    <a:pt x="1375" y="19"/>
                  </a:cubicBezTo>
                  <a:cubicBezTo>
                    <a:pt x="1364" y="31"/>
                    <a:pt x="378" y="1171"/>
                    <a:pt x="17" y="1623"/>
                  </a:cubicBezTo>
                  <a:cubicBezTo>
                    <a:pt x="0" y="1644"/>
                    <a:pt x="4" y="1676"/>
                    <a:pt x="27" y="1694"/>
                  </a:cubicBezTo>
                  <a:cubicBezTo>
                    <a:pt x="34" y="1699"/>
                    <a:pt x="46" y="1703"/>
                    <a:pt x="57" y="1705"/>
                  </a:cubicBezTo>
                  <a:cubicBezTo>
                    <a:pt x="73" y="1705"/>
                    <a:pt x="86" y="1697"/>
                    <a:pt x="95" y="1686"/>
                  </a:cubicBezTo>
                  <a:cubicBezTo>
                    <a:pt x="454" y="1234"/>
                    <a:pt x="1440" y="96"/>
                    <a:pt x="1449" y="84"/>
                  </a:cubicBezTo>
                  <a:cubicBezTo>
                    <a:pt x="1482" y="46"/>
                    <a:pt x="1448" y="0"/>
                    <a:pt x="1412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2"/>
            <p:cNvSpPr/>
            <p:nvPr/>
          </p:nvSpPr>
          <p:spPr>
            <a:xfrm>
              <a:off x="1217958" y="1961416"/>
              <a:ext cx="34928" cy="137961"/>
            </a:xfrm>
            <a:custGeom>
              <a:avLst/>
              <a:gdLst/>
              <a:ahLst/>
              <a:cxnLst/>
              <a:rect l="l" t="t" r="r" b="b"/>
              <a:pathLst>
                <a:path w="419" h="1655" extrusionOk="0">
                  <a:moveTo>
                    <a:pt x="98" y="1"/>
                  </a:moveTo>
                  <a:cubicBezTo>
                    <a:pt x="79" y="52"/>
                    <a:pt x="62" y="110"/>
                    <a:pt x="45" y="180"/>
                  </a:cubicBezTo>
                  <a:cubicBezTo>
                    <a:pt x="26" y="254"/>
                    <a:pt x="12" y="331"/>
                    <a:pt x="5" y="407"/>
                  </a:cubicBezTo>
                  <a:lnTo>
                    <a:pt x="3" y="426"/>
                  </a:lnTo>
                  <a:lnTo>
                    <a:pt x="1" y="447"/>
                  </a:lnTo>
                  <a:lnTo>
                    <a:pt x="1" y="487"/>
                  </a:lnTo>
                  <a:lnTo>
                    <a:pt x="1" y="516"/>
                  </a:lnTo>
                  <a:lnTo>
                    <a:pt x="1" y="542"/>
                  </a:lnTo>
                  <a:lnTo>
                    <a:pt x="1" y="592"/>
                  </a:lnTo>
                  <a:lnTo>
                    <a:pt x="1" y="617"/>
                  </a:lnTo>
                  <a:lnTo>
                    <a:pt x="3" y="642"/>
                  </a:lnTo>
                  <a:cubicBezTo>
                    <a:pt x="5" y="670"/>
                    <a:pt x="7" y="701"/>
                    <a:pt x="10" y="731"/>
                  </a:cubicBezTo>
                  <a:cubicBezTo>
                    <a:pt x="12" y="760"/>
                    <a:pt x="16" y="785"/>
                    <a:pt x="22" y="811"/>
                  </a:cubicBezTo>
                  <a:cubicBezTo>
                    <a:pt x="26" y="838"/>
                    <a:pt x="30" y="861"/>
                    <a:pt x="35" y="886"/>
                  </a:cubicBezTo>
                  <a:lnTo>
                    <a:pt x="41" y="922"/>
                  </a:lnTo>
                  <a:lnTo>
                    <a:pt x="45" y="939"/>
                  </a:lnTo>
                  <a:lnTo>
                    <a:pt x="49" y="956"/>
                  </a:lnTo>
                  <a:lnTo>
                    <a:pt x="66" y="1021"/>
                  </a:lnTo>
                  <a:cubicBezTo>
                    <a:pt x="71" y="1044"/>
                    <a:pt x="77" y="1063"/>
                    <a:pt x="83" y="1082"/>
                  </a:cubicBezTo>
                  <a:cubicBezTo>
                    <a:pt x="94" y="1124"/>
                    <a:pt x="108" y="1160"/>
                    <a:pt x="119" y="1198"/>
                  </a:cubicBezTo>
                  <a:cubicBezTo>
                    <a:pt x="165" y="1332"/>
                    <a:pt x="220" y="1463"/>
                    <a:pt x="283" y="1591"/>
                  </a:cubicBezTo>
                  <a:cubicBezTo>
                    <a:pt x="293" y="1612"/>
                    <a:pt x="302" y="1633"/>
                    <a:pt x="314" y="1654"/>
                  </a:cubicBezTo>
                  <a:cubicBezTo>
                    <a:pt x="419" y="863"/>
                    <a:pt x="272" y="333"/>
                    <a:pt x="9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2"/>
            <p:cNvSpPr/>
            <p:nvPr/>
          </p:nvSpPr>
          <p:spPr>
            <a:xfrm>
              <a:off x="1326907" y="1977170"/>
              <a:ext cx="63187" cy="38262"/>
            </a:xfrm>
            <a:custGeom>
              <a:avLst/>
              <a:gdLst/>
              <a:ahLst/>
              <a:cxnLst/>
              <a:rect l="l" t="t" r="r" b="b"/>
              <a:pathLst>
                <a:path w="758" h="459" extrusionOk="0">
                  <a:moveTo>
                    <a:pt x="449" y="1"/>
                  </a:moveTo>
                  <a:cubicBezTo>
                    <a:pt x="416" y="1"/>
                    <a:pt x="387" y="42"/>
                    <a:pt x="418" y="73"/>
                  </a:cubicBezTo>
                  <a:cubicBezTo>
                    <a:pt x="471" y="132"/>
                    <a:pt x="519" y="199"/>
                    <a:pt x="561" y="268"/>
                  </a:cubicBezTo>
                  <a:cubicBezTo>
                    <a:pt x="439" y="193"/>
                    <a:pt x="261" y="106"/>
                    <a:pt x="69" y="73"/>
                  </a:cubicBezTo>
                  <a:cubicBezTo>
                    <a:pt x="66" y="73"/>
                    <a:pt x="64" y="73"/>
                    <a:pt x="62" y="73"/>
                  </a:cubicBezTo>
                  <a:cubicBezTo>
                    <a:pt x="12" y="73"/>
                    <a:pt x="1" y="150"/>
                    <a:pt x="55" y="157"/>
                  </a:cubicBezTo>
                  <a:cubicBezTo>
                    <a:pt x="378" y="210"/>
                    <a:pt x="670" y="445"/>
                    <a:pt x="671" y="449"/>
                  </a:cubicBezTo>
                  <a:cubicBezTo>
                    <a:pt x="679" y="454"/>
                    <a:pt x="687" y="456"/>
                    <a:pt x="696" y="458"/>
                  </a:cubicBezTo>
                  <a:cubicBezTo>
                    <a:pt x="738" y="458"/>
                    <a:pt x="757" y="409"/>
                    <a:pt x="725" y="382"/>
                  </a:cubicBezTo>
                  <a:lnTo>
                    <a:pt x="727" y="382"/>
                  </a:lnTo>
                  <a:cubicBezTo>
                    <a:pt x="725" y="380"/>
                    <a:pt x="713" y="371"/>
                    <a:pt x="694" y="357"/>
                  </a:cubicBezTo>
                  <a:cubicBezTo>
                    <a:pt x="639" y="184"/>
                    <a:pt x="486" y="22"/>
                    <a:pt x="479" y="14"/>
                  </a:cubicBezTo>
                  <a:cubicBezTo>
                    <a:pt x="469" y="5"/>
                    <a:pt x="459" y="1"/>
                    <a:pt x="449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2"/>
            <p:cNvSpPr/>
            <p:nvPr/>
          </p:nvSpPr>
          <p:spPr>
            <a:xfrm>
              <a:off x="1432939" y="2267423"/>
              <a:ext cx="268669" cy="211651"/>
            </a:xfrm>
            <a:custGeom>
              <a:avLst/>
              <a:gdLst/>
              <a:ahLst/>
              <a:cxnLst/>
              <a:rect l="l" t="t" r="r" b="b"/>
              <a:pathLst>
                <a:path w="3223" h="2539" extrusionOk="0">
                  <a:moveTo>
                    <a:pt x="1230" y="1"/>
                  </a:moveTo>
                  <a:cubicBezTo>
                    <a:pt x="729" y="60"/>
                    <a:pt x="275" y="382"/>
                    <a:pt x="44" y="786"/>
                  </a:cubicBezTo>
                  <a:cubicBezTo>
                    <a:pt x="8" y="849"/>
                    <a:pt x="0" y="927"/>
                    <a:pt x="25" y="996"/>
                  </a:cubicBezTo>
                  <a:cubicBezTo>
                    <a:pt x="116" y="1254"/>
                    <a:pt x="296" y="1467"/>
                    <a:pt x="532" y="1601"/>
                  </a:cubicBezTo>
                  <a:cubicBezTo>
                    <a:pt x="849" y="1778"/>
                    <a:pt x="1175" y="1938"/>
                    <a:pt x="1508" y="2079"/>
                  </a:cubicBezTo>
                  <a:cubicBezTo>
                    <a:pt x="1691" y="2153"/>
                    <a:pt x="1928" y="2538"/>
                    <a:pt x="2050" y="2538"/>
                  </a:cubicBezTo>
                  <a:cubicBezTo>
                    <a:pt x="2054" y="2538"/>
                    <a:pt x="2058" y="2538"/>
                    <a:pt x="2062" y="2537"/>
                  </a:cubicBezTo>
                  <a:cubicBezTo>
                    <a:pt x="2182" y="2510"/>
                    <a:pt x="2119" y="2177"/>
                    <a:pt x="2048" y="2062"/>
                  </a:cubicBezTo>
                  <a:cubicBezTo>
                    <a:pt x="1987" y="1971"/>
                    <a:pt x="1922" y="1883"/>
                    <a:pt x="1852" y="1797"/>
                  </a:cubicBezTo>
                  <a:cubicBezTo>
                    <a:pt x="2006" y="1797"/>
                    <a:pt x="2079" y="1967"/>
                    <a:pt x="2279" y="2114"/>
                  </a:cubicBezTo>
                  <a:cubicBezTo>
                    <a:pt x="2383" y="2191"/>
                    <a:pt x="2506" y="2225"/>
                    <a:pt x="2593" y="2225"/>
                  </a:cubicBezTo>
                  <a:cubicBezTo>
                    <a:pt x="2672" y="2225"/>
                    <a:pt x="2722" y="2197"/>
                    <a:pt x="2704" y="2148"/>
                  </a:cubicBezTo>
                  <a:cubicBezTo>
                    <a:pt x="2664" y="2043"/>
                    <a:pt x="2479" y="1845"/>
                    <a:pt x="2388" y="1734"/>
                  </a:cubicBezTo>
                  <a:cubicBezTo>
                    <a:pt x="2294" y="1622"/>
                    <a:pt x="2084" y="1507"/>
                    <a:pt x="2084" y="1507"/>
                  </a:cubicBezTo>
                  <a:lnTo>
                    <a:pt x="2084" y="1507"/>
                  </a:lnTo>
                  <a:cubicBezTo>
                    <a:pt x="2281" y="1540"/>
                    <a:pt x="2372" y="1612"/>
                    <a:pt x="2594" y="1700"/>
                  </a:cubicBezTo>
                  <a:cubicBezTo>
                    <a:pt x="2761" y="1767"/>
                    <a:pt x="2975" y="1888"/>
                    <a:pt x="3090" y="1888"/>
                  </a:cubicBezTo>
                  <a:cubicBezTo>
                    <a:pt x="3128" y="1888"/>
                    <a:pt x="3155" y="1874"/>
                    <a:pt x="3166" y="1841"/>
                  </a:cubicBezTo>
                  <a:cubicBezTo>
                    <a:pt x="3208" y="1709"/>
                    <a:pt x="2883" y="1482"/>
                    <a:pt x="2738" y="1355"/>
                  </a:cubicBezTo>
                  <a:cubicBezTo>
                    <a:pt x="2594" y="1227"/>
                    <a:pt x="2325" y="1126"/>
                    <a:pt x="2325" y="1126"/>
                  </a:cubicBezTo>
                  <a:lnTo>
                    <a:pt x="2325" y="1126"/>
                  </a:lnTo>
                  <a:cubicBezTo>
                    <a:pt x="2494" y="1152"/>
                    <a:pt x="2660" y="1204"/>
                    <a:pt x="2817" y="1278"/>
                  </a:cubicBezTo>
                  <a:cubicBezTo>
                    <a:pt x="2877" y="1306"/>
                    <a:pt x="2937" y="1318"/>
                    <a:pt x="2991" y="1318"/>
                  </a:cubicBezTo>
                  <a:cubicBezTo>
                    <a:pt x="3130" y="1318"/>
                    <a:pt x="3223" y="1240"/>
                    <a:pt x="3139" y="1172"/>
                  </a:cubicBezTo>
                  <a:cubicBezTo>
                    <a:pt x="3025" y="1074"/>
                    <a:pt x="2849" y="840"/>
                    <a:pt x="2588" y="739"/>
                  </a:cubicBezTo>
                  <a:cubicBezTo>
                    <a:pt x="2420" y="678"/>
                    <a:pt x="2245" y="643"/>
                    <a:pt x="2065" y="638"/>
                  </a:cubicBezTo>
                  <a:lnTo>
                    <a:pt x="2071" y="220"/>
                  </a:lnTo>
                  <a:cubicBezTo>
                    <a:pt x="2071" y="220"/>
                    <a:pt x="2010" y="132"/>
                    <a:pt x="1789" y="77"/>
                  </a:cubicBezTo>
                  <a:cubicBezTo>
                    <a:pt x="1566" y="20"/>
                    <a:pt x="1230" y="1"/>
                    <a:pt x="1230" y="1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2"/>
            <p:cNvSpPr/>
            <p:nvPr/>
          </p:nvSpPr>
          <p:spPr>
            <a:xfrm>
              <a:off x="2250933" y="1937242"/>
              <a:ext cx="117204" cy="29593"/>
            </a:xfrm>
            <a:custGeom>
              <a:avLst/>
              <a:gdLst/>
              <a:ahLst/>
              <a:cxnLst/>
              <a:rect l="l" t="t" r="r" b="b"/>
              <a:pathLst>
                <a:path w="1406" h="355" extrusionOk="0">
                  <a:moveTo>
                    <a:pt x="797" y="1"/>
                  </a:moveTo>
                  <a:cubicBezTo>
                    <a:pt x="786" y="1"/>
                    <a:pt x="776" y="1"/>
                    <a:pt x="765" y="1"/>
                  </a:cubicBezTo>
                  <a:cubicBezTo>
                    <a:pt x="429" y="9"/>
                    <a:pt x="178" y="108"/>
                    <a:pt x="0" y="218"/>
                  </a:cubicBezTo>
                  <a:cubicBezTo>
                    <a:pt x="2" y="218"/>
                    <a:pt x="4" y="220"/>
                    <a:pt x="4" y="220"/>
                  </a:cubicBezTo>
                  <a:cubicBezTo>
                    <a:pt x="25" y="228"/>
                    <a:pt x="42" y="236"/>
                    <a:pt x="63" y="243"/>
                  </a:cubicBezTo>
                  <a:lnTo>
                    <a:pt x="128" y="266"/>
                  </a:lnTo>
                  <a:cubicBezTo>
                    <a:pt x="147" y="272"/>
                    <a:pt x="172" y="279"/>
                    <a:pt x="195" y="287"/>
                  </a:cubicBezTo>
                  <a:lnTo>
                    <a:pt x="231" y="297"/>
                  </a:lnTo>
                  <a:lnTo>
                    <a:pt x="254" y="304"/>
                  </a:lnTo>
                  <a:lnTo>
                    <a:pt x="288" y="312"/>
                  </a:lnTo>
                  <a:cubicBezTo>
                    <a:pt x="372" y="333"/>
                    <a:pt x="458" y="346"/>
                    <a:pt x="546" y="352"/>
                  </a:cubicBezTo>
                  <a:cubicBezTo>
                    <a:pt x="574" y="353"/>
                    <a:pt x="603" y="355"/>
                    <a:pt x="631" y="355"/>
                  </a:cubicBezTo>
                  <a:cubicBezTo>
                    <a:pt x="642" y="355"/>
                    <a:pt x="653" y="354"/>
                    <a:pt x="664" y="354"/>
                  </a:cubicBezTo>
                  <a:cubicBezTo>
                    <a:pt x="702" y="352"/>
                    <a:pt x="740" y="350"/>
                    <a:pt x="774" y="346"/>
                  </a:cubicBezTo>
                  <a:cubicBezTo>
                    <a:pt x="900" y="335"/>
                    <a:pt x="1024" y="306"/>
                    <a:pt x="1142" y="266"/>
                  </a:cubicBezTo>
                  <a:cubicBezTo>
                    <a:pt x="1232" y="236"/>
                    <a:pt x="1320" y="199"/>
                    <a:pt x="1406" y="155"/>
                  </a:cubicBezTo>
                  <a:cubicBezTo>
                    <a:pt x="1263" y="69"/>
                    <a:pt x="1065" y="1"/>
                    <a:pt x="797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2"/>
            <p:cNvSpPr/>
            <p:nvPr/>
          </p:nvSpPr>
          <p:spPr>
            <a:xfrm>
              <a:off x="2261852" y="1796367"/>
              <a:ext cx="49016" cy="42430"/>
            </a:xfrm>
            <a:custGeom>
              <a:avLst/>
              <a:gdLst/>
              <a:ahLst/>
              <a:cxnLst/>
              <a:rect l="l" t="t" r="r" b="b"/>
              <a:pathLst>
                <a:path w="588" h="509" extrusionOk="0">
                  <a:moveTo>
                    <a:pt x="526" y="1"/>
                  </a:moveTo>
                  <a:cubicBezTo>
                    <a:pt x="519" y="1"/>
                    <a:pt x="510" y="3"/>
                    <a:pt x="502" y="9"/>
                  </a:cubicBezTo>
                  <a:cubicBezTo>
                    <a:pt x="468" y="36"/>
                    <a:pt x="437" y="62"/>
                    <a:pt x="407" y="93"/>
                  </a:cubicBezTo>
                  <a:cubicBezTo>
                    <a:pt x="355" y="72"/>
                    <a:pt x="300" y="61"/>
                    <a:pt x="245" y="61"/>
                  </a:cubicBezTo>
                  <a:cubicBezTo>
                    <a:pt x="176" y="61"/>
                    <a:pt x="107" y="78"/>
                    <a:pt x="45" y="112"/>
                  </a:cubicBezTo>
                  <a:cubicBezTo>
                    <a:pt x="1" y="136"/>
                    <a:pt x="28" y="198"/>
                    <a:pt x="69" y="198"/>
                  </a:cubicBezTo>
                  <a:cubicBezTo>
                    <a:pt x="77" y="198"/>
                    <a:pt x="84" y="196"/>
                    <a:pt x="92" y="192"/>
                  </a:cubicBezTo>
                  <a:cubicBezTo>
                    <a:pt x="141" y="165"/>
                    <a:pt x="195" y="152"/>
                    <a:pt x="248" y="152"/>
                  </a:cubicBezTo>
                  <a:cubicBezTo>
                    <a:pt x="279" y="152"/>
                    <a:pt x="310" y="156"/>
                    <a:pt x="340" y="165"/>
                  </a:cubicBezTo>
                  <a:cubicBezTo>
                    <a:pt x="270" y="251"/>
                    <a:pt x="216" y="348"/>
                    <a:pt x="180" y="453"/>
                  </a:cubicBezTo>
                  <a:cubicBezTo>
                    <a:pt x="169" y="487"/>
                    <a:pt x="196" y="509"/>
                    <a:pt x="223" y="509"/>
                  </a:cubicBezTo>
                  <a:cubicBezTo>
                    <a:pt x="242" y="509"/>
                    <a:pt x="260" y="499"/>
                    <a:pt x="268" y="476"/>
                  </a:cubicBezTo>
                  <a:cubicBezTo>
                    <a:pt x="323" y="322"/>
                    <a:pt x="420" y="188"/>
                    <a:pt x="550" y="89"/>
                  </a:cubicBezTo>
                  <a:cubicBezTo>
                    <a:pt x="588" y="61"/>
                    <a:pt x="563" y="1"/>
                    <a:pt x="526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2536684" y="1414838"/>
              <a:ext cx="179557" cy="184892"/>
            </a:xfrm>
            <a:custGeom>
              <a:avLst/>
              <a:gdLst/>
              <a:ahLst/>
              <a:cxnLst/>
              <a:rect l="l" t="t" r="r" b="b"/>
              <a:pathLst>
                <a:path w="2154" h="2218" extrusionOk="0">
                  <a:moveTo>
                    <a:pt x="1071" y="0"/>
                  </a:moveTo>
                  <a:cubicBezTo>
                    <a:pt x="1018" y="0"/>
                    <a:pt x="964" y="7"/>
                    <a:pt x="914" y="25"/>
                  </a:cubicBezTo>
                  <a:cubicBezTo>
                    <a:pt x="735" y="84"/>
                    <a:pt x="668" y="97"/>
                    <a:pt x="287" y="513"/>
                  </a:cubicBezTo>
                  <a:cubicBezTo>
                    <a:pt x="26" y="799"/>
                    <a:pt x="1" y="1365"/>
                    <a:pt x="10" y="1691"/>
                  </a:cubicBezTo>
                  <a:cubicBezTo>
                    <a:pt x="16" y="1859"/>
                    <a:pt x="113" y="2012"/>
                    <a:pt x="264" y="2084"/>
                  </a:cubicBezTo>
                  <a:cubicBezTo>
                    <a:pt x="404" y="2151"/>
                    <a:pt x="593" y="2217"/>
                    <a:pt x="802" y="2217"/>
                  </a:cubicBezTo>
                  <a:cubicBezTo>
                    <a:pt x="872" y="2217"/>
                    <a:pt x="944" y="2210"/>
                    <a:pt x="1017" y="2193"/>
                  </a:cubicBezTo>
                  <a:cubicBezTo>
                    <a:pt x="1412" y="2101"/>
                    <a:pt x="1483" y="1724"/>
                    <a:pt x="1494" y="1544"/>
                  </a:cubicBezTo>
                  <a:cubicBezTo>
                    <a:pt x="1496" y="1512"/>
                    <a:pt x="1496" y="1482"/>
                    <a:pt x="1494" y="1449"/>
                  </a:cubicBezTo>
                  <a:lnTo>
                    <a:pt x="1494" y="1449"/>
                  </a:lnTo>
                  <a:cubicBezTo>
                    <a:pt x="1494" y="1449"/>
                    <a:pt x="1505" y="1451"/>
                    <a:pt x="1523" y="1457"/>
                  </a:cubicBezTo>
                  <a:cubicBezTo>
                    <a:pt x="1560" y="1465"/>
                    <a:pt x="1629" y="1479"/>
                    <a:pt x="1706" y="1479"/>
                  </a:cubicBezTo>
                  <a:cubicBezTo>
                    <a:pt x="1817" y="1479"/>
                    <a:pt x="1944" y="1450"/>
                    <a:pt x="2013" y="1337"/>
                  </a:cubicBezTo>
                  <a:cubicBezTo>
                    <a:pt x="2154" y="1108"/>
                    <a:pt x="2078" y="959"/>
                    <a:pt x="1870" y="541"/>
                  </a:cubicBezTo>
                  <a:cubicBezTo>
                    <a:pt x="1662" y="124"/>
                    <a:pt x="1338" y="46"/>
                    <a:pt x="1338" y="46"/>
                  </a:cubicBezTo>
                  <a:cubicBezTo>
                    <a:pt x="1338" y="46"/>
                    <a:pt x="1210" y="0"/>
                    <a:pt x="1071" y="0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2618959" y="1461435"/>
              <a:ext cx="40763" cy="26842"/>
            </a:xfrm>
            <a:custGeom>
              <a:avLst/>
              <a:gdLst/>
              <a:ahLst/>
              <a:cxnLst/>
              <a:rect l="l" t="t" r="r" b="b"/>
              <a:pathLst>
                <a:path w="489" h="322" extrusionOk="0">
                  <a:moveTo>
                    <a:pt x="431" y="1"/>
                  </a:moveTo>
                  <a:cubicBezTo>
                    <a:pt x="418" y="1"/>
                    <a:pt x="404" y="7"/>
                    <a:pt x="395" y="22"/>
                  </a:cubicBezTo>
                  <a:cubicBezTo>
                    <a:pt x="324" y="143"/>
                    <a:pt x="198" y="223"/>
                    <a:pt x="57" y="236"/>
                  </a:cubicBezTo>
                  <a:cubicBezTo>
                    <a:pt x="0" y="238"/>
                    <a:pt x="4" y="322"/>
                    <a:pt x="57" y="322"/>
                  </a:cubicBezTo>
                  <a:cubicBezTo>
                    <a:pt x="58" y="322"/>
                    <a:pt x="58" y="322"/>
                    <a:pt x="59" y="322"/>
                  </a:cubicBezTo>
                  <a:cubicBezTo>
                    <a:pt x="145" y="314"/>
                    <a:pt x="225" y="288"/>
                    <a:pt x="297" y="242"/>
                  </a:cubicBezTo>
                  <a:cubicBezTo>
                    <a:pt x="366" y="198"/>
                    <a:pt x="425" y="137"/>
                    <a:pt x="469" y="66"/>
                  </a:cubicBezTo>
                  <a:cubicBezTo>
                    <a:pt x="489" y="32"/>
                    <a:pt x="460" y="1"/>
                    <a:pt x="431" y="1"/>
                  </a:cubicBez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2633130" y="1484192"/>
              <a:ext cx="40930" cy="26508"/>
            </a:xfrm>
            <a:custGeom>
              <a:avLst/>
              <a:gdLst/>
              <a:ahLst/>
              <a:cxnLst/>
              <a:rect l="l" t="t" r="r" b="b"/>
              <a:pathLst>
                <a:path w="491" h="318" extrusionOk="0">
                  <a:moveTo>
                    <a:pt x="421" y="1"/>
                  </a:moveTo>
                  <a:cubicBezTo>
                    <a:pt x="410" y="1"/>
                    <a:pt x="399" y="6"/>
                    <a:pt x="394" y="18"/>
                  </a:cubicBezTo>
                  <a:cubicBezTo>
                    <a:pt x="322" y="140"/>
                    <a:pt x="196" y="220"/>
                    <a:pt x="55" y="234"/>
                  </a:cubicBezTo>
                  <a:cubicBezTo>
                    <a:pt x="0" y="236"/>
                    <a:pt x="1" y="318"/>
                    <a:pt x="57" y="318"/>
                  </a:cubicBezTo>
                  <a:cubicBezTo>
                    <a:pt x="57" y="318"/>
                    <a:pt x="58" y="318"/>
                    <a:pt x="59" y="318"/>
                  </a:cubicBezTo>
                  <a:cubicBezTo>
                    <a:pt x="143" y="312"/>
                    <a:pt x="225" y="285"/>
                    <a:pt x="295" y="240"/>
                  </a:cubicBezTo>
                  <a:cubicBezTo>
                    <a:pt x="366" y="196"/>
                    <a:pt x="425" y="135"/>
                    <a:pt x="467" y="62"/>
                  </a:cubicBezTo>
                  <a:cubicBezTo>
                    <a:pt x="490" y="36"/>
                    <a:pt x="452" y="1"/>
                    <a:pt x="421" y="1"/>
                  </a:cubicBez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2645550" y="1512200"/>
              <a:ext cx="45431" cy="18256"/>
            </a:xfrm>
            <a:custGeom>
              <a:avLst/>
              <a:gdLst/>
              <a:ahLst/>
              <a:cxnLst/>
              <a:rect l="l" t="t" r="r" b="b"/>
              <a:pathLst>
                <a:path w="545" h="219" extrusionOk="0">
                  <a:moveTo>
                    <a:pt x="482" y="0"/>
                  </a:moveTo>
                  <a:cubicBezTo>
                    <a:pt x="472" y="0"/>
                    <a:pt x="462" y="4"/>
                    <a:pt x="453" y="12"/>
                  </a:cubicBezTo>
                  <a:cubicBezTo>
                    <a:pt x="371" y="90"/>
                    <a:pt x="263" y="133"/>
                    <a:pt x="153" y="133"/>
                  </a:cubicBezTo>
                  <a:cubicBezTo>
                    <a:pt x="125" y="133"/>
                    <a:pt x="97" y="130"/>
                    <a:pt x="70" y="125"/>
                  </a:cubicBezTo>
                  <a:cubicBezTo>
                    <a:pt x="67" y="124"/>
                    <a:pt x="64" y="124"/>
                    <a:pt x="61" y="124"/>
                  </a:cubicBezTo>
                  <a:cubicBezTo>
                    <a:pt x="14" y="124"/>
                    <a:pt x="0" y="194"/>
                    <a:pt x="49" y="209"/>
                  </a:cubicBezTo>
                  <a:cubicBezTo>
                    <a:pt x="82" y="216"/>
                    <a:pt x="117" y="219"/>
                    <a:pt x="150" y="219"/>
                  </a:cubicBezTo>
                  <a:cubicBezTo>
                    <a:pt x="249" y="219"/>
                    <a:pt x="346" y="191"/>
                    <a:pt x="430" y="138"/>
                  </a:cubicBezTo>
                  <a:cubicBezTo>
                    <a:pt x="459" y="121"/>
                    <a:pt x="487" y="98"/>
                    <a:pt x="512" y="75"/>
                  </a:cubicBezTo>
                  <a:cubicBezTo>
                    <a:pt x="545" y="45"/>
                    <a:pt x="516" y="0"/>
                    <a:pt x="482" y="0"/>
                  </a:cubicBez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2"/>
            <p:cNvSpPr/>
            <p:nvPr/>
          </p:nvSpPr>
          <p:spPr>
            <a:xfrm>
              <a:off x="2616125" y="1480524"/>
              <a:ext cx="47515" cy="62937"/>
            </a:xfrm>
            <a:custGeom>
              <a:avLst/>
              <a:gdLst/>
              <a:ahLst/>
              <a:cxnLst/>
              <a:rect l="l" t="t" r="r" b="b"/>
              <a:pathLst>
                <a:path w="570" h="755" extrusionOk="0">
                  <a:moveTo>
                    <a:pt x="58" y="0"/>
                  </a:moveTo>
                  <a:cubicBezTo>
                    <a:pt x="29" y="0"/>
                    <a:pt x="1" y="30"/>
                    <a:pt x="19" y="64"/>
                  </a:cubicBezTo>
                  <a:cubicBezTo>
                    <a:pt x="32" y="87"/>
                    <a:pt x="253" y="505"/>
                    <a:pt x="541" y="755"/>
                  </a:cubicBezTo>
                  <a:cubicBezTo>
                    <a:pt x="543" y="724"/>
                    <a:pt x="543" y="692"/>
                    <a:pt x="541" y="659"/>
                  </a:cubicBezTo>
                  <a:lnTo>
                    <a:pt x="541" y="659"/>
                  </a:lnTo>
                  <a:cubicBezTo>
                    <a:pt x="541" y="659"/>
                    <a:pt x="552" y="663"/>
                    <a:pt x="570" y="667"/>
                  </a:cubicBezTo>
                  <a:cubicBezTo>
                    <a:pt x="306" y="423"/>
                    <a:pt x="97" y="32"/>
                    <a:pt x="95" y="24"/>
                  </a:cubicBezTo>
                  <a:cubicBezTo>
                    <a:pt x="86" y="7"/>
                    <a:pt x="72" y="0"/>
                    <a:pt x="58" y="0"/>
                  </a:cubicBezTo>
                  <a:close/>
                </a:path>
              </a:pathLst>
            </a:custGeom>
            <a:solidFill>
              <a:srgbClr val="D75C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2"/>
            <p:cNvSpPr/>
            <p:nvPr/>
          </p:nvSpPr>
          <p:spPr>
            <a:xfrm>
              <a:off x="2565359" y="1454516"/>
              <a:ext cx="63937" cy="59686"/>
            </a:xfrm>
            <a:custGeom>
              <a:avLst/>
              <a:gdLst/>
              <a:ahLst/>
              <a:cxnLst/>
              <a:rect l="l" t="t" r="r" b="b"/>
              <a:pathLst>
                <a:path w="767" h="716" extrusionOk="0">
                  <a:moveTo>
                    <a:pt x="312" y="0"/>
                  </a:moveTo>
                  <a:cubicBezTo>
                    <a:pt x="269" y="0"/>
                    <a:pt x="251" y="69"/>
                    <a:pt x="301" y="85"/>
                  </a:cubicBezTo>
                  <a:cubicBezTo>
                    <a:pt x="439" y="126"/>
                    <a:pt x="610" y="310"/>
                    <a:pt x="658" y="460"/>
                  </a:cubicBezTo>
                  <a:cubicBezTo>
                    <a:pt x="673" y="502"/>
                    <a:pt x="681" y="561"/>
                    <a:pt x="649" y="603"/>
                  </a:cubicBezTo>
                  <a:cubicBezTo>
                    <a:pt x="634" y="622"/>
                    <a:pt x="608" y="630"/>
                    <a:pt x="575" y="630"/>
                  </a:cubicBezTo>
                  <a:cubicBezTo>
                    <a:pt x="454" y="630"/>
                    <a:pt x="232" y="516"/>
                    <a:pt x="80" y="411"/>
                  </a:cubicBezTo>
                  <a:cubicBezTo>
                    <a:pt x="73" y="407"/>
                    <a:pt x="66" y="405"/>
                    <a:pt x="59" y="405"/>
                  </a:cubicBezTo>
                  <a:cubicBezTo>
                    <a:pt x="24" y="405"/>
                    <a:pt x="1" y="452"/>
                    <a:pt x="33" y="481"/>
                  </a:cubicBezTo>
                  <a:cubicBezTo>
                    <a:pt x="101" y="529"/>
                    <a:pt x="383" y="715"/>
                    <a:pt x="575" y="715"/>
                  </a:cubicBezTo>
                  <a:cubicBezTo>
                    <a:pt x="614" y="715"/>
                    <a:pt x="650" y="707"/>
                    <a:pt x="679" y="689"/>
                  </a:cubicBezTo>
                  <a:cubicBezTo>
                    <a:pt x="692" y="679"/>
                    <a:pt x="706" y="670"/>
                    <a:pt x="715" y="657"/>
                  </a:cubicBezTo>
                  <a:cubicBezTo>
                    <a:pt x="759" y="599"/>
                    <a:pt x="767" y="523"/>
                    <a:pt x="738" y="433"/>
                  </a:cubicBezTo>
                  <a:cubicBezTo>
                    <a:pt x="685" y="256"/>
                    <a:pt x="490" y="54"/>
                    <a:pt x="326" y="3"/>
                  </a:cubicBezTo>
                  <a:cubicBezTo>
                    <a:pt x="321" y="1"/>
                    <a:pt x="316" y="0"/>
                    <a:pt x="312" y="0"/>
                  </a:cubicBez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2"/>
            <p:cNvSpPr/>
            <p:nvPr/>
          </p:nvSpPr>
          <p:spPr>
            <a:xfrm>
              <a:off x="2586866" y="1509449"/>
              <a:ext cx="37179" cy="69689"/>
            </a:xfrm>
            <a:custGeom>
              <a:avLst/>
              <a:gdLst/>
              <a:ahLst/>
              <a:cxnLst/>
              <a:rect l="l" t="t" r="r" b="b"/>
              <a:pathLst>
                <a:path w="446" h="836" extrusionOk="0">
                  <a:moveTo>
                    <a:pt x="360" y="0"/>
                  </a:moveTo>
                  <a:cubicBezTo>
                    <a:pt x="337" y="0"/>
                    <a:pt x="313" y="18"/>
                    <a:pt x="318" y="49"/>
                  </a:cubicBezTo>
                  <a:cubicBezTo>
                    <a:pt x="358" y="318"/>
                    <a:pt x="251" y="587"/>
                    <a:pt x="40" y="755"/>
                  </a:cubicBezTo>
                  <a:cubicBezTo>
                    <a:pt x="0" y="781"/>
                    <a:pt x="26" y="835"/>
                    <a:pt x="63" y="835"/>
                  </a:cubicBezTo>
                  <a:cubicBezTo>
                    <a:pt x="71" y="835"/>
                    <a:pt x="79" y="833"/>
                    <a:pt x="87" y="827"/>
                  </a:cubicBezTo>
                  <a:lnTo>
                    <a:pt x="87" y="825"/>
                  </a:lnTo>
                  <a:cubicBezTo>
                    <a:pt x="326" y="638"/>
                    <a:pt x="446" y="339"/>
                    <a:pt x="402" y="40"/>
                  </a:cubicBezTo>
                  <a:cubicBezTo>
                    <a:pt x="399" y="13"/>
                    <a:pt x="380" y="0"/>
                    <a:pt x="360" y="0"/>
                  </a:cubicBez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2"/>
            <p:cNvSpPr/>
            <p:nvPr/>
          </p:nvSpPr>
          <p:spPr>
            <a:xfrm>
              <a:off x="2563609" y="1498946"/>
              <a:ext cx="29843" cy="11254"/>
            </a:xfrm>
            <a:custGeom>
              <a:avLst/>
              <a:gdLst/>
              <a:ahLst/>
              <a:cxnLst/>
              <a:rect l="l" t="t" r="r" b="b"/>
              <a:pathLst>
                <a:path w="358" h="135" extrusionOk="0">
                  <a:moveTo>
                    <a:pt x="299" y="1"/>
                  </a:moveTo>
                  <a:cubicBezTo>
                    <a:pt x="296" y="1"/>
                    <a:pt x="293" y="1"/>
                    <a:pt x="290" y="2"/>
                  </a:cubicBezTo>
                  <a:lnTo>
                    <a:pt x="55" y="49"/>
                  </a:lnTo>
                  <a:cubicBezTo>
                    <a:pt x="1" y="58"/>
                    <a:pt x="11" y="135"/>
                    <a:pt x="60" y="135"/>
                  </a:cubicBezTo>
                  <a:cubicBezTo>
                    <a:pt x="64" y="135"/>
                    <a:pt x="68" y="134"/>
                    <a:pt x="73" y="133"/>
                  </a:cubicBezTo>
                  <a:lnTo>
                    <a:pt x="307" y="85"/>
                  </a:lnTo>
                  <a:cubicBezTo>
                    <a:pt x="313" y="84"/>
                    <a:pt x="317" y="82"/>
                    <a:pt x="321" y="80"/>
                  </a:cubicBezTo>
                  <a:cubicBezTo>
                    <a:pt x="358" y="57"/>
                    <a:pt x="339" y="1"/>
                    <a:pt x="299" y="1"/>
                  </a:cubicBez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2"/>
            <p:cNvSpPr/>
            <p:nvPr/>
          </p:nvSpPr>
          <p:spPr>
            <a:xfrm>
              <a:off x="2050456" y="1612063"/>
              <a:ext cx="83693" cy="268169"/>
            </a:xfrm>
            <a:custGeom>
              <a:avLst/>
              <a:gdLst/>
              <a:ahLst/>
              <a:cxnLst/>
              <a:rect l="l" t="t" r="r" b="b"/>
              <a:pathLst>
                <a:path w="1004" h="3217" extrusionOk="0">
                  <a:moveTo>
                    <a:pt x="72" y="0"/>
                  </a:moveTo>
                  <a:cubicBezTo>
                    <a:pt x="38" y="0"/>
                    <a:pt x="1" y="29"/>
                    <a:pt x="6" y="73"/>
                  </a:cubicBezTo>
                  <a:cubicBezTo>
                    <a:pt x="77" y="578"/>
                    <a:pt x="252" y="1055"/>
                    <a:pt x="453" y="1524"/>
                  </a:cubicBezTo>
                  <a:cubicBezTo>
                    <a:pt x="670" y="2035"/>
                    <a:pt x="897" y="2577"/>
                    <a:pt x="803" y="3145"/>
                  </a:cubicBezTo>
                  <a:cubicBezTo>
                    <a:pt x="795" y="3188"/>
                    <a:pt x="833" y="3216"/>
                    <a:pt x="867" y="3216"/>
                  </a:cubicBezTo>
                  <a:cubicBezTo>
                    <a:pt x="889" y="3216"/>
                    <a:pt x="909" y="3204"/>
                    <a:pt x="914" y="3175"/>
                  </a:cubicBezTo>
                  <a:cubicBezTo>
                    <a:pt x="1004" y="2640"/>
                    <a:pt x="832" y="2125"/>
                    <a:pt x="626" y="1637"/>
                  </a:cubicBezTo>
                  <a:cubicBezTo>
                    <a:pt x="407" y="1120"/>
                    <a:pt x="197" y="603"/>
                    <a:pt x="119" y="42"/>
                  </a:cubicBezTo>
                  <a:cubicBezTo>
                    <a:pt x="114" y="13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2"/>
            <p:cNvSpPr/>
            <p:nvPr/>
          </p:nvSpPr>
          <p:spPr>
            <a:xfrm>
              <a:off x="1677095" y="2312436"/>
              <a:ext cx="392125" cy="98115"/>
            </a:xfrm>
            <a:custGeom>
              <a:avLst/>
              <a:gdLst/>
              <a:ahLst/>
              <a:cxnLst/>
              <a:rect l="l" t="t" r="r" b="b"/>
              <a:pathLst>
                <a:path w="4704" h="1177" extrusionOk="0">
                  <a:moveTo>
                    <a:pt x="90" y="0"/>
                  </a:moveTo>
                  <a:cubicBezTo>
                    <a:pt x="38" y="0"/>
                    <a:pt x="1" y="79"/>
                    <a:pt x="61" y="115"/>
                  </a:cubicBezTo>
                  <a:cubicBezTo>
                    <a:pt x="549" y="422"/>
                    <a:pt x="1072" y="674"/>
                    <a:pt x="1617" y="866"/>
                  </a:cubicBezTo>
                  <a:cubicBezTo>
                    <a:pt x="2212" y="1074"/>
                    <a:pt x="2773" y="1177"/>
                    <a:pt x="3286" y="1177"/>
                  </a:cubicBezTo>
                  <a:cubicBezTo>
                    <a:pt x="3789" y="1177"/>
                    <a:pt x="4247" y="1076"/>
                    <a:pt x="4642" y="876"/>
                  </a:cubicBezTo>
                  <a:cubicBezTo>
                    <a:pt x="4704" y="843"/>
                    <a:pt x="4672" y="759"/>
                    <a:pt x="4617" y="759"/>
                  </a:cubicBezTo>
                  <a:cubicBezTo>
                    <a:pt x="4607" y="759"/>
                    <a:pt x="4597" y="761"/>
                    <a:pt x="4586" y="767"/>
                  </a:cubicBezTo>
                  <a:cubicBezTo>
                    <a:pt x="4174" y="977"/>
                    <a:pt x="3727" y="1057"/>
                    <a:pt x="3288" y="1057"/>
                  </a:cubicBezTo>
                  <a:cubicBezTo>
                    <a:pt x="2696" y="1057"/>
                    <a:pt x="2119" y="913"/>
                    <a:pt x="1659" y="752"/>
                  </a:cubicBezTo>
                  <a:cubicBezTo>
                    <a:pt x="1123" y="563"/>
                    <a:pt x="608" y="315"/>
                    <a:pt x="128" y="14"/>
                  </a:cubicBezTo>
                  <a:cubicBezTo>
                    <a:pt x="115" y="4"/>
                    <a:pt x="102" y="0"/>
                    <a:pt x="90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1548223" y="2430137"/>
              <a:ext cx="625200" cy="207566"/>
            </a:xfrm>
            <a:custGeom>
              <a:avLst/>
              <a:gdLst/>
              <a:ahLst/>
              <a:cxnLst/>
              <a:rect l="l" t="t" r="r" b="b"/>
              <a:pathLst>
                <a:path w="7500" h="2490" extrusionOk="0">
                  <a:moveTo>
                    <a:pt x="7429" y="0"/>
                  </a:moveTo>
                  <a:cubicBezTo>
                    <a:pt x="7417" y="0"/>
                    <a:pt x="7405" y="4"/>
                    <a:pt x="7395" y="11"/>
                  </a:cubicBezTo>
                  <a:cubicBezTo>
                    <a:pt x="6088" y="907"/>
                    <a:pt x="4174" y="1102"/>
                    <a:pt x="2797" y="1106"/>
                  </a:cubicBezTo>
                  <a:cubicBezTo>
                    <a:pt x="2773" y="1106"/>
                    <a:pt x="2749" y="1106"/>
                    <a:pt x="2725" y="1106"/>
                  </a:cubicBezTo>
                  <a:cubicBezTo>
                    <a:pt x="1842" y="1106"/>
                    <a:pt x="958" y="1037"/>
                    <a:pt x="85" y="898"/>
                  </a:cubicBezTo>
                  <a:cubicBezTo>
                    <a:pt x="81" y="896"/>
                    <a:pt x="77" y="896"/>
                    <a:pt x="73" y="896"/>
                  </a:cubicBezTo>
                  <a:cubicBezTo>
                    <a:pt x="18" y="896"/>
                    <a:pt x="0" y="1014"/>
                    <a:pt x="64" y="1018"/>
                  </a:cubicBezTo>
                  <a:cubicBezTo>
                    <a:pt x="68" y="1018"/>
                    <a:pt x="223" y="1046"/>
                    <a:pt x="486" y="1079"/>
                  </a:cubicBezTo>
                  <a:cubicBezTo>
                    <a:pt x="488" y="1264"/>
                    <a:pt x="503" y="1882"/>
                    <a:pt x="600" y="2303"/>
                  </a:cubicBezTo>
                  <a:cubicBezTo>
                    <a:pt x="608" y="2330"/>
                    <a:pt x="633" y="2351"/>
                    <a:pt x="661" y="2351"/>
                  </a:cubicBezTo>
                  <a:cubicBezTo>
                    <a:pt x="665" y="2351"/>
                    <a:pt x="669" y="2349"/>
                    <a:pt x="675" y="2349"/>
                  </a:cubicBezTo>
                  <a:cubicBezTo>
                    <a:pt x="707" y="2341"/>
                    <a:pt x="728" y="2309"/>
                    <a:pt x="720" y="2276"/>
                  </a:cubicBezTo>
                  <a:cubicBezTo>
                    <a:pt x="629" y="1884"/>
                    <a:pt x="612" y="1294"/>
                    <a:pt x="608" y="1096"/>
                  </a:cubicBezTo>
                  <a:lnTo>
                    <a:pt x="608" y="1096"/>
                  </a:lnTo>
                  <a:cubicBezTo>
                    <a:pt x="814" y="1121"/>
                    <a:pt x="1073" y="1149"/>
                    <a:pt x="1367" y="1172"/>
                  </a:cubicBezTo>
                  <a:cubicBezTo>
                    <a:pt x="1367" y="1249"/>
                    <a:pt x="1361" y="1910"/>
                    <a:pt x="1470" y="2381"/>
                  </a:cubicBezTo>
                  <a:cubicBezTo>
                    <a:pt x="1476" y="2408"/>
                    <a:pt x="1500" y="2427"/>
                    <a:pt x="1529" y="2429"/>
                  </a:cubicBezTo>
                  <a:cubicBezTo>
                    <a:pt x="1535" y="2427"/>
                    <a:pt x="1539" y="2427"/>
                    <a:pt x="1542" y="2427"/>
                  </a:cubicBezTo>
                  <a:cubicBezTo>
                    <a:pt x="1577" y="2419"/>
                    <a:pt x="1596" y="2385"/>
                    <a:pt x="1588" y="2353"/>
                  </a:cubicBezTo>
                  <a:cubicBezTo>
                    <a:pt x="1487" y="1914"/>
                    <a:pt x="1489" y="1281"/>
                    <a:pt x="1489" y="1182"/>
                  </a:cubicBezTo>
                  <a:lnTo>
                    <a:pt x="1489" y="1182"/>
                  </a:lnTo>
                  <a:cubicBezTo>
                    <a:pt x="1802" y="1207"/>
                    <a:pt x="2153" y="1222"/>
                    <a:pt x="2524" y="1228"/>
                  </a:cubicBezTo>
                  <a:cubicBezTo>
                    <a:pt x="2524" y="1281"/>
                    <a:pt x="2515" y="1964"/>
                    <a:pt x="2627" y="2442"/>
                  </a:cubicBezTo>
                  <a:cubicBezTo>
                    <a:pt x="2633" y="2471"/>
                    <a:pt x="2658" y="2490"/>
                    <a:pt x="2687" y="2490"/>
                  </a:cubicBezTo>
                  <a:cubicBezTo>
                    <a:pt x="2692" y="2490"/>
                    <a:pt x="2696" y="2490"/>
                    <a:pt x="2702" y="2488"/>
                  </a:cubicBezTo>
                  <a:cubicBezTo>
                    <a:pt x="2734" y="2480"/>
                    <a:pt x="2753" y="2448"/>
                    <a:pt x="2746" y="2416"/>
                  </a:cubicBezTo>
                  <a:cubicBezTo>
                    <a:pt x="2639" y="1952"/>
                    <a:pt x="2646" y="1266"/>
                    <a:pt x="2646" y="1228"/>
                  </a:cubicBezTo>
                  <a:lnTo>
                    <a:pt x="2795" y="1228"/>
                  </a:lnTo>
                  <a:cubicBezTo>
                    <a:pt x="3051" y="1228"/>
                    <a:pt x="3325" y="1220"/>
                    <a:pt x="3611" y="1203"/>
                  </a:cubicBezTo>
                  <a:cubicBezTo>
                    <a:pt x="3627" y="1336"/>
                    <a:pt x="3695" y="1924"/>
                    <a:pt x="3722" y="2370"/>
                  </a:cubicBezTo>
                  <a:cubicBezTo>
                    <a:pt x="3724" y="2402"/>
                    <a:pt x="3751" y="2427"/>
                    <a:pt x="3783" y="2427"/>
                  </a:cubicBezTo>
                  <a:lnTo>
                    <a:pt x="3787" y="2427"/>
                  </a:lnTo>
                  <a:cubicBezTo>
                    <a:pt x="3821" y="2425"/>
                    <a:pt x="3846" y="2397"/>
                    <a:pt x="3844" y="2362"/>
                  </a:cubicBezTo>
                  <a:cubicBezTo>
                    <a:pt x="3817" y="1922"/>
                    <a:pt x="3751" y="1340"/>
                    <a:pt x="3733" y="1195"/>
                  </a:cubicBezTo>
                  <a:cubicBezTo>
                    <a:pt x="4044" y="1174"/>
                    <a:pt x="4367" y="1140"/>
                    <a:pt x="4693" y="1092"/>
                  </a:cubicBezTo>
                  <a:cubicBezTo>
                    <a:pt x="4723" y="1273"/>
                    <a:pt x="4820" y="1885"/>
                    <a:pt x="4796" y="2242"/>
                  </a:cubicBezTo>
                  <a:cubicBezTo>
                    <a:pt x="4794" y="2274"/>
                    <a:pt x="4820" y="2303"/>
                    <a:pt x="4853" y="2307"/>
                  </a:cubicBezTo>
                  <a:lnTo>
                    <a:pt x="4857" y="2307"/>
                  </a:lnTo>
                  <a:cubicBezTo>
                    <a:pt x="4889" y="2307"/>
                    <a:pt x="4916" y="2282"/>
                    <a:pt x="4918" y="2250"/>
                  </a:cubicBezTo>
                  <a:cubicBezTo>
                    <a:pt x="4942" y="1876"/>
                    <a:pt x="4845" y="1260"/>
                    <a:pt x="4813" y="1071"/>
                  </a:cubicBezTo>
                  <a:cubicBezTo>
                    <a:pt x="5173" y="1014"/>
                    <a:pt x="5530" y="936"/>
                    <a:pt x="5881" y="833"/>
                  </a:cubicBezTo>
                  <a:cubicBezTo>
                    <a:pt x="5907" y="1029"/>
                    <a:pt x="5986" y="1603"/>
                    <a:pt x="5986" y="1977"/>
                  </a:cubicBezTo>
                  <a:cubicBezTo>
                    <a:pt x="5983" y="2021"/>
                    <a:pt x="6014" y="2043"/>
                    <a:pt x="6046" y="2043"/>
                  </a:cubicBezTo>
                  <a:cubicBezTo>
                    <a:pt x="6077" y="2043"/>
                    <a:pt x="6109" y="2021"/>
                    <a:pt x="6106" y="1977"/>
                  </a:cubicBezTo>
                  <a:cubicBezTo>
                    <a:pt x="6106" y="1578"/>
                    <a:pt x="6024" y="974"/>
                    <a:pt x="5999" y="797"/>
                  </a:cubicBezTo>
                  <a:cubicBezTo>
                    <a:pt x="6289" y="709"/>
                    <a:pt x="6571" y="598"/>
                    <a:pt x="6844" y="469"/>
                  </a:cubicBezTo>
                  <a:cubicBezTo>
                    <a:pt x="6870" y="587"/>
                    <a:pt x="6987" y="1117"/>
                    <a:pt x="6987" y="1552"/>
                  </a:cubicBezTo>
                  <a:cubicBezTo>
                    <a:pt x="6987" y="1584"/>
                    <a:pt x="7015" y="1613"/>
                    <a:pt x="7048" y="1613"/>
                  </a:cubicBezTo>
                  <a:cubicBezTo>
                    <a:pt x="7082" y="1613"/>
                    <a:pt x="7109" y="1584"/>
                    <a:pt x="7109" y="1552"/>
                  </a:cubicBezTo>
                  <a:cubicBezTo>
                    <a:pt x="7107" y="1048"/>
                    <a:pt x="6962" y="442"/>
                    <a:pt x="6956" y="415"/>
                  </a:cubicBezTo>
                  <a:lnTo>
                    <a:pt x="6956" y="413"/>
                  </a:lnTo>
                  <a:cubicBezTo>
                    <a:pt x="7132" y="324"/>
                    <a:pt x="7301" y="223"/>
                    <a:pt x="7463" y="112"/>
                  </a:cubicBezTo>
                  <a:cubicBezTo>
                    <a:pt x="7492" y="93"/>
                    <a:pt x="7500" y="55"/>
                    <a:pt x="7481" y="28"/>
                  </a:cubicBezTo>
                  <a:cubicBezTo>
                    <a:pt x="7469" y="10"/>
                    <a:pt x="7449" y="0"/>
                    <a:pt x="7429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2"/>
            <p:cNvSpPr/>
            <p:nvPr/>
          </p:nvSpPr>
          <p:spPr>
            <a:xfrm>
              <a:off x="1789629" y="1949579"/>
              <a:ext cx="278756" cy="37095"/>
            </a:xfrm>
            <a:custGeom>
              <a:avLst/>
              <a:gdLst/>
              <a:ahLst/>
              <a:cxnLst/>
              <a:rect l="l" t="t" r="r" b="b"/>
              <a:pathLst>
                <a:path w="3344" h="445" extrusionOk="0">
                  <a:moveTo>
                    <a:pt x="1449" y="0"/>
                  </a:moveTo>
                  <a:cubicBezTo>
                    <a:pt x="646" y="0"/>
                    <a:pt x="64" y="328"/>
                    <a:pt x="35" y="345"/>
                  </a:cubicBezTo>
                  <a:cubicBezTo>
                    <a:pt x="10" y="360"/>
                    <a:pt x="0" y="393"/>
                    <a:pt x="16" y="417"/>
                  </a:cubicBezTo>
                  <a:cubicBezTo>
                    <a:pt x="25" y="433"/>
                    <a:pt x="42" y="442"/>
                    <a:pt x="61" y="444"/>
                  </a:cubicBezTo>
                  <a:cubicBezTo>
                    <a:pt x="71" y="442"/>
                    <a:pt x="78" y="440"/>
                    <a:pt x="86" y="437"/>
                  </a:cubicBezTo>
                  <a:cubicBezTo>
                    <a:pt x="94" y="432"/>
                    <a:pt x="671" y="106"/>
                    <a:pt x="1456" y="106"/>
                  </a:cubicBezTo>
                  <a:cubicBezTo>
                    <a:pt x="1623" y="106"/>
                    <a:pt x="1799" y="120"/>
                    <a:pt x="1982" y="156"/>
                  </a:cubicBezTo>
                  <a:cubicBezTo>
                    <a:pt x="2248" y="207"/>
                    <a:pt x="2494" y="230"/>
                    <a:pt x="2717" y="230"/>
                  </a:cubicBezTo>
                  <a:cubicBezTo>
                    <a:pt x="2935" y="230"/>
                    <a:pt x="3131" y="208"/>
                    <a:pt x="3303" y="170"/>
                  </a:cubicBezTo>
                  <a:cubicBezTo>
                    <a:pt x="3301" y="150"/>
                    <a:pt x="3299" y="129"/>
                    <a:pt x="3297" y="112"/>
                  </a:cubicBezTo>
                  <a:cubicBezTo>
                    <a:pt x="3297" y="109"/>
                    <a:pt x="3295" y="103"/>
                    <a:pt x="3295" y="103"/>
                  </a:cubicBezTo>
                  <a:cubicBezTo>
                    <a:pt x="3295" y="103"/>
                    <a:pt x="3313" y="88"/>
                    <a:pt x="3343" y="55"/>
                  </a:cubicBezTo>
                  <a:lnTo>
                    <a:pt x="3343" y="55"/>
                  </a:lnTo>
                  <a:cubicBezTo>
                    <a:pt x="3167" y="100"/>
                    <a:pt x="2960" y="126"/>
                    <a:pt x="2726" y="126"/>
                  </a:cubicBezTo>
                  <a:cubicBezTo>
                    <a:pt x="2507" y="126"/>
                    <a:pt x="2265" y="104"/>
                    <a:pt x="2001" y="53"/>
                  </a:cubicBezTo>
                  <a:cubicBezTo>
                    <a:pt x="1809" y="16"/>
                    <a:pt x="1624" y="0"/>
                    <a:pt x="1449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2"/>
            <p:cNvSpPr/>
            <p:nvPr/>
          </p:nvSpPr>
          <p:spPr>
            <a:xfrm>
              <a:off x="1521299" y="1023222"/>
              <a:ext cx="541340" cy="499410"/>
            </a:xfrm>
            <a:custGeom>
              <a:avLst/>
              <a:gdLst/>
              <a:ahLst/>
              <a:cxnLst/>
              <a:rect l="l" t="t" r="r" b="b"/>
              <a:pathLst>
                <a:path w="6494" h="5991" extrusionOk="0">
                  <a:moveTo>
                    <a:pt x="4652" y="1"/>
                  </a:moveTo>
                  <a:cubicBezTo>
                    <a:pt x="4037" y="1"/>
                    <a:pt x="3313" y="518"/>
                    <a:pt x="3313" y="518"/>
                  </a:cubicBezTo>
                  <a:cubicBezTo>
                    <a:pt x="3313" y="518"/>
                    <a:pt x="3074" y="464"/>
                    <a:pt x="2755" y="464"/>
                  </a:cubicBezTo>
                  <a:cubicBezTo>
                    <a:pt x="2303" y="464"/>
                    <a:pt x="1691" y="572"/>
                    <a:pt x="1373" y="1096"/>
                  </a:cubicBezTo>
                  <a:cubicBezTo>
                    <a:pt x="830" y="1986"/>
                    <a:pt x="1461" y="3382"/>
                    <a:pt x="1461" y="3382"/>
                  </a:cubicBezTo>
                  <a:cubicBezTo>
                    <a:pt x="1461" y="3382"/>
                    <a:pt x="1411" y="3744"/>
                    <a:pt x="683" y="4038"/>
                  </a:cubicBezTo>
                  <a:cubicBezTo>
                    <a:pt x="0" y="4314"/>
                    <a:pt x="253" y="5354"/>
                    <a:pt x="904" y="5354"/>
                  </a:cubicBezTo>
                  <a:cubicBezTo>
                    <a:pt x="949" y="5354"/>
                    <a:pt x="996" y="5349"/>
                    <a:pt x="1045" y="5339"/>
                  </a:cubicBezTo>
                  <a:cubicBezTo>
                    <a:pt x="1045" y="5339"/>
                    <a:pt x="1208" y="5991"/>
                    <a:pt x="1662" y="5991"/>
                  </a:cubicBezTo>
                  <a:cubicBezTo>
                    <a:pt x="1790" y="5991"/>
                    <a:pt x="1942" y="5939"/>
                    <a:pt x="2119" y="5806"/>
                  </a:cubicBezTo>
                  <a:cubicBezTo>
                    <a:pt x="2636" y="5419"/>
                    <a:pt x="3321" y="5349"/>
                    <a:pt x="3747" y="5349"/>
                  </a:cubicBezTo>
                  <a:cubicBezTo>
                    <a:pt x="3987" y="5349"/>
                    <a:pt x="4144" y="5371"/>
                    <a:pt x="4144" y="5371"/>
                  </a:cubicBezTo>
                  <a:cubicBezTo>
                    <a:pt x="4144" y="5371"/>
                    <a:pt x="4398" y="5587"/>
                    <a:pt x="4746" y="5587"/>
                  </a:cubicBezTo>
                  <a:cubicBezTo>
                    <a:pt x="4864" y="5587"/>
                    <a:pt x="4994" y="5562"/>
                    <a:pt x="5128" y="5495"/>
                  </a:cubicBezTo>
                  <a:cubicBezTo>
                    <a:pt x="5654" y="5232"/>
                    <a:pt x="5283" y="4828"/>
                    <a:pt x="5283" y="4828"/>
                  </a:cubicBezTo>
                  <a:lnTo>
                    <a:pt x="5283" y="4828"/>
                  </a:lnTo>
                  <a:cubicBezTo>
                    <a:pt x="5283" y="4828"/>
                    <a:pt x="5411" y="4885"/>
                    <a:pt x="5580" y="4885"/>
                  </a:cubicBezTo>
                  <a:cubicBezTo>
                    <a:pt x="5760" y="4885"/>
                    <a:pt x="5986" y="4820"/>
                    <a:pt x="6152" y="4549"/>
                  </a:cubicBezTo>
                  <a:cubicBezTo>
                    <a:pt x="6493" y="3992"/>
                    <a:pt x="5580" y="3577"/>
                    <a:pt x="5500" y="3292"/>
                  </a:cubicBezTo>
                  <a:cubicBezTo>
                    <a:pt x="5210" y="2261"/>
                    <a:pt x="5614" y="2480"/>
                    <a:pt x="6013" y="1910"/>
                  </a:cubicBezTo>
                  <a:cubicBezTo>
                    <a:pt x="6370" y="1401"/>
                    <a:pt x="5970" y="956"/>
                    <a:pt x="5571" y="956"/>
                  </a:cubicBezTo>
                  <a:cubicBezTo>
                    <a:pt x="5443" y="956"/>
                    <a:pt x="5315" y="1001"/>
                    <a:pt x="5213" y="1105"/>
                  </a:cubicBezTo>
                  <a:lnTo>
                    <a:pt x="5213" y="1105"/>
                  </a:lnTo>
                  <a:cubicBezTo>
                    <a:pt x="5339" y="950"/>
                    <a:pt x="5656" y="472"/>
                    <a:pt x="5077" y="112"/>
                  </a:cubicBezTo>
                  <a:cubicBezTo>
                    <a:pt x="4950" y="33"/>
                    <a:pt x="4804" y="1"/>
                    <a:pt x="4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2"/>
            <p:cNvSpPr/>
            <p:nvPr/>
          </p:nvSpPr>
          <p:spPr>
            <a:xfrm>
              <a:off x="1909498" y="1246288"/>
              <a:ext cx="49683" cy="74607"/>
            </a:xfrm>
            <a:custGeom>
              <a:avLst/>
              <a:gdLst/>
              <a:ahLst/>
              <a:cxnLst/>
              <a:rect l="l" t="t" r="r" b="b"/>
              <a:pathLst>
                <a:path w="596" h="895" extrusionOk="0">
                  <a:moveTo>
                    <a:pt x="273" y="1"/>
                  </a:moveTo>
                  <a:cubicBezTo>
                    <a:pt x="273" y="1"/>
                    <a:pt x="273" y="1"/>
                    <a:pt x="273" y="1"/>
                  </a:cubicBezTo>
                  <a:cubicBezTo>
                    <a:pt x="273" y="1"/>
                    <a:pt x="0" y="868"/>
                    <a:pt x="258" y="893"/>
                  </a:cubicBezTo>
                  <a:cubicBezTo>
                    <a:pt x="265" y="894"/>
                    <a:pt x="273" y="894"/>
                    <a:pt x="280" y="894"/>
                  </a:cubicBezTo>
                  <a:cubicBezTo>
                    <a:pt x="520" y="894"/>
                    <a:pt x="595" y="481"/>
                    <a:pt x="534" y="243"/>
                  </a:cubicBezTo>
                  <a:cubicBezTo>
                    <a:pt x="473" y="4"/>
                    <a:pt x="285" y="1"/>
                    <a:pt x="273" y="1"/>
                  </a:cubicBez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2"/>
            <p:cNvSpPr/>
            <p:nvPr/>
          </p:nvSpPr>
          <p:spPr>
            <a:xfrm>
              <a:off x="1887241" y="1304055"/>
              <a:ext cx="106701" cy="91613"/>
            </a:xfrm>
            <a:custGeom>
              <a:avLst/>
              <a:gdLst/>
              <a:ahLst/>
              <a:cxnLst/>
              <a:rect l="l" t="t" r="r" b="b"/>
              <a:pathLst>
                <a:path w="1280" h="1099" extrusionOk="0">
                  <a:moveTo>
                    <a:pt x="549" y="101"/>
                  </a:moveTo>
                  <a:cubicBezTo>
                    <a:pt x="950" y="101"/>
                    <a:pt x="1150" y="585"/>
                    <a:pt x="866" y="869"/>
                  </a:cubicBezTo>
                  <a:cubicBezTo>
                    <a:pt x="775" y="960"/>
                    <a:pt x="662" y="1001"/>
                    <a:pt x="552" y="1001"/>
                  </a:cubicBezTo>
                  <a:cubicBezTo>
                    <a:pt x="321" y="1001"/>
                    <a:pt x="99" y="822"/>
                    <a:pt x="99" y="551"/>
                  </a:cubicBezTo>
                  <a:cubicBezTo>
                    <a:pt x="99" y="301"/>
                    <a:pt x="300" y="101"/>
                    <a:pt x="549" y="101"/>
                  </a:cubicBezTo>
                  <a:close/>
                  <a:moveTo>
                    <a:pt x="551" y="0"/>
                  </a:moveTo>
                  <a:cubicBezTo>
                    <a:pt x="270" y="0"/>
                    <a:pt x="0" y="219"/>
                    <a:pt x="0" y="551"/>
                  </a:cubicBezTo>
                  <a:cubicBezTo>
                    <a:pt x="0" y="852"/>
                    <a:pt x="244" y="1098"/>
                    <a:pt x="547" y="1098"/>
                  </a:cubicBezTo>
                  <a:cubicBezTo>
                    <a:pt x="1036" y="1098"/>
                    <a:pt x="1280" y="507"/>
                    <a:pt x="935" y="162"/>
                  </a:cubicBezTo>
                  <a:cubicBezTo>
                    <a:pt x="823" y="50"/>
                    <a:pt x="686" y="0"/>
                    <a:pt x="5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1668009" y="1099828"/>
              <a:ext cx="283007" cy="443392"/>
            </a:xfrm>
            <a:custGeom>
              <a:avLst/>
              <a:gdLst/>
              <a:ahLst/>
              <a:cxnLst/>
              <a:rect l="l" t="t" r="r" b="b"/>
              <a:pathLst>
                <a:path w="3395" h="5319" extrusionOk="0">
                  <a:moveTo>
                    <a:pt x="1572" y="1"/>
                  </a:moveTo>
                  <a:cubicBezTo>
                    <a:pt x="392" y="1"/>
                    <a:pt x="129" y="775"/>
                    <a:pt x="56" y="1191"/>
                  </a:cubicBezTo>
                  <a:cubicBezTo>
                    <a:pt x="44" y="1262"/>
                    <a:pt x="75" y="1689"/>
                    <a:pt x="149" y="1754"/>
                  </a:cubicBezTo>
                  <a:cubicBezTo>
                    <a:pt x="27" y="1822"/>
                    <a:pt x="0" y="1969"/>
                    <a:pt x="6" y="2087"/>
                  </a:cubicBezTo>
                  <a:cubicBezTo>
                    <a:pt x="19" y="2436"/>
                    <a:pt x="328" y="2850"/>
                    <a:pt x="783" y="2850"/>
                  </a:cubicBezTo>
                  <a:cubicBezTo>
                    <a:pt x="786" y="2850"/>
                    <a:pt x="789" y="2850"/>
                    <a:pt x="792" y="2850"/>
                  </a:cubicBezTo>
                  <a:lnTo>
                    <a:pt x="805" y="2850"/>
                  </a:lnTo>
                  <a:cubicBezTo>
                    <a:pt x="813" y="2871"/>
                    <a:pt x="822" y="2890"/>
                    <a:pt x="832" y="2911"/>
                  </a:cubicBezTo>
                  <a:lnTo>
                    <a:pt x="845" y="2936"/>
                  </a:lnTo>
                  <a:lnTo>
                    <a:pt x="847" y="2938"/>
                  </a:lnTo>
                  <a:cubicBezTo>
                    <a:pt x="857" y="2959"/>
                    <a:pt x="868" y="2978"/>
                    <a:pt x="880" y="2997"/>
                  </a:cubicBezTo>
                  <a:lnTo>
                    <a:pt x="899" y="3092"/>
                  </a:lnTo>
                  <a:cubicBezTo>
                    <a:pt x="1015" y="3647"/>
                    <a:pt x="937" y="4126"/>
                    <a:pt x="679" y="4675"/>
                  </a:cubicBezTo>
                  <a:cubicBezTo>
                    <a:pt x="679" y="4675"/>
                    <a:pt x="1086" y="5283"/>
                    <a:pt x="1827" y="5316"/>
                  </a:cubicBezTo>
                  <a:cubicBezTo>
                    <a:pt x="1869" y="5318"/>
                    <a:pt x="1909" y="5318"/>
                    <a:pt x="1948" y="5318"/>
                  </a:cubicBezTo>
                  <a:cubicBezTo>
                    <a:pt x="2775" y="5318"/>
                    <a:pt x="2834" y="4944"/>
                    <a:pt x="2834" y="4944"/>
                  </a:cubicBezTo>
                  <a:cubicBezTo>
                    <a:pt x="2783" y="4822"/>
                    <a:pt x="2745" y="4696"/>
                    <a:pt x="2722" y="4566"/>
                  </a:cubicBezTo>
                  <a:cubicBezTo>
                    <a:pt x="2712" y="4515"/>
                    <a:pt x="2705" y="4463"/>
                    <a:pt x="2699" y="4410"/>
                  </a:cubicBezTo>
                  <a:cubicBezTo>
                    <a:pt x="2680" y="4246"/>
                    <a:pt x="2672" y="4080"/>
                    <a:pt x="2674" y="3914"/>
                  </a:cubicBezTo>
                  <a:lnTo>
                    <a:pt x="2674" y="3815"/>
                  </a:lnTo>
                  <a:cubicBezTo>
                    <a:pt x="2729" y="3804"/>
                    <a:pt x="2766" y="3790"/>
                    <a:pt x="2785" y="3785"/>
                  </a:cubicBezTo>
                  <a:cubicBezTo>
                    <a:pt x="3267" y="3661"/>
                    <a:pt x="3332" y="2999"/>
                    <a:pt x="3237" y="2499"/>
                  </a:cubicBezTo>
                  <a:cubicBezTo>
                    <a:pt x="3223" y="2431"/>
                    <a:pt x="3206" y="2362"/>
                    <a:pt x="3185" y="2293"/>
                  </a:cubicBezTo>
                  <a:lnTo>
                    <a:pt x="3181" y="2282"/>
                  </a:lnTo>
                  <a:cubicBezTo>
                    <a:pt x="3181" y="2282"/>
                    <a:pt x="3317" y="1571"/>
                    <a:pt x="3343" y="1264"/>
                  </a:cubicBezTo>
                  <a:cubicBezTo>
                    <a:pt x="3395" y="665"/>
                    <a:pt x="3031" y="74"/>
                    <a:pt x="1722" y="5"/>
                  </a:cubicBezTo>
                  <a:cubicBezTo>
                    <a:pt x="1671" y="2"/>
                    <a:pt x="1620" y="1"/>
                    <a:pt x="1572" y="1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1822972" y="1256375"/>
              <a:ext cx="39846" cy="22090"/>
            </a:xfrm>
            <a:custGeom>
              <a:avLst/>
              <a:gdLst/>
              <a:ahLst/>
              <a:cxnLst/>
              <a:rect l="l" t="t" r="r" b="b"/>
              <a:pathLst>
                <a:path w="478" h="265" extrusionOk="0">
                  <a:moveTo>
                    <a:pt x="248" y="1"/>
                  </a:moveTo>
                  <a:cubicBezTo>
                    <a:pt x="136" y="1"/>
                    <a:pt x="42" y="89"/>
                    <a:pt x="39" y="93"/>
                  </a:cubicBezTo>
                  <a:cubicBezTo>
                    <a:pt x="1" y="117"/>
                    <a:pt x="44" y="174"/>
                    <a:pt x="79" y="174"/>
                  </a:cubicBezTo>
                  <a:cubicBezTo>
                    <a:pt x="89" y="174"/>
                    <a:pt x="97" y="171"/>
                    <a:pt x="104" y="162"/>
                  </a:cubicBezTo>
                  <a:cubicBezTo>
                    <a:pt x="104" y="160"/>
                    <a:pt x="174" y="94"/>
                    <a:pt x="247" y="94"/>
                  </a:cubicBezTo>
                  <a:cubicBezTo>
                    <a:pt x="251" y="94"/>
                    <a:pt x="254" y="95"/>
                    <a:pt x="258" y="95"/>
                  </a:cubicBezTo>
                  <a:cubicBezTo>
                    <a:pt x="310" y="101"/>
                    <a:pt x="361" y="190"/>
                    <a:pt x="378" y="234"/>
                  </a:cubicBezTo>
                  <a:cubicBezTo>
                    <a:pt x="385" y="252"/>
                    <a:pt x="403" y="265"/>
                    <a:pt x="422" y="265"/>
                  </a:cubicBezTo>
                  <a:cubicBezTo>
                    <a:pt x="423" y="265"/>
                    <a:pt x="425" y="265"/>
                    <a:pt x="426" y="265"/>
                  </a:cubicBezTo>
                  <a:cubicBezTo>
                    <a:pt x="456" y="261"/>
                    <a:pt x="477" y="230"/>
                    <a:pt x="466" y="202"/>
                  </a:cubicBezTo>
                  <a:cubicBezTo>
                    <a:pt x="460" y="183"/>
                    <a:pt x="392" y="13"/>
                    <a:pt x="268" y="2"/>
                  </a:cubicBezTo>
                  <a:cubicBezTo>
                    <a:pt x="261" y="1"/>
                    <a:pt x="255" y="1"/>
                    <a:pt x="248" y="1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1895327" y="1257792"/>
              <a:ext cx="31927" cy="20507"/>
            </a:xfrm>
            <a:custGeom>
              <a:avLst/>
              <a:gdLst/>
              <a:ahLst/>
              <a:cxnLst/>
              <a:rect l="l" t="t" r="r" b="b"/>
              <a:pathLst>
                <a:path w="383" h="246" extrusionOk="0">
                  <a:moveTo>
                    <a:pt x="187" y="1"/>
                  </a:moveTo>
                  <a:cubicBezTo>
                    <a:pt x="173" y="1"/>
                    <a:pt x="159" y="2"/>
                    <a:pt x="145" y="6"/>
                  </a:cubicBezTo>
                  <a:cubicBezTo>
                    <a:pt x="44" y="30"/>
                    <a:pt x="8" y="173"/>
                    <a:pt x="4" y="189"/>
                  </a:cubicBezTo>
                  <a:cubicBezTo>
                    <a:pt x="0" y="213"/>
                    <a:pt x="16" y="238"/>
                    <a:pt x="40" y="246"/>
                  </a:cubicBezTo>
                  <a:lnTo>
                    <a:pt x="54" y="246"/>
                  </a:lnTo>
                  <a:cubicBezTo>
                    <a:pt x="73" y="242"/>
                    <a:pt x="90" y="229"/>
                    <a:pt x="94" y="210"/>
                  </a:cubicBezTo>
                  <a:cubicBezTo>
                    <a:pt x="103" y="173"/>
                    <a:pt x="132" y="105"/>
                    <a:pt x="166" y="97"/>
                  </a:cubicBezTo>
                  <a:cubicBezTo>
                    <a:pt x="173" y="95"/>
                    <a:pt x="180" y="95"/>
                    <a:pt x="187" y="95"/>
                  </a:cubicBezTo>
                  <a:cubicBezTo>
                    <a:pt x="227" y="95"/>
                    <a:pt x="270" y="118"/>
                    <a:pt x="285" y="129"/>
                  </a:cubicBezTo>
                  <a:cubicBezTo>
                    <a:pt x="291" y="136"/>
                    <a:pt x="299" y="139"/>
                    <a:pt x="306" y="139"/>
                  </a:cubicBezTo>
                  <a:cubicBezTo>
                    <a:pt x="343" y="139"/>
                    <a:pt x="382" y="72"/>
                    <a:pt x="340" y="53"/>
                  </a:cubicBezTo>
                  <a:cubicBezTo>
                    <a:pt x="332" y="48"/>
                    <a:pt x="264" y="1"/>
                    <a:pt x="187" y="1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1734279" y="1323728"/>
              <a:ext cx="27926" cy="20840"/>
            </a:xfrm>
            <a:custGeom>
              <a:avLst/>
              <a:gdLst/>
              <a:ahLst/>
              <a:cxnLst/>
              <a:rect l="l" t="t" r="r" b="b"/>
              <a:pathLst>
                <a:path w="335" h="250" extrusionOk="0">
                  <a:moveTo>
                    <a:pt x="274" y="1"/>
                  </a:moveTo>
                  <a:cubicBezTo>
                    <a:pt x="260" y="1"/>
                    <a:pt x="245" y="8"/>
                    <a:pt x="235" y="23"/>
                  </a:cubicBezTo>
                  <a:cubicBezTo>
                    <a:pt x="210" y="67"/>
                    <a:pt x="172" y="103"/>
                    <a:pt x="125" y="126"/>
                  </a:cubicBezTo>
                  <a:cubicBezTo>
                    <a:pt x="100" y="139"/>
                    <a:pt x="73" y="149"/>
                    <a:pt x="45" y="155"/>
                  </a:cubicBezTo>
                  <a:cubicBezTo>
                    <a:pt x="27" y="158"/>
                    <a:pt x="12" y="160"/>
                    <a:pt x="1" y="162"/>
                  </a:cubicBezTo>
                  <a:lnTo>
                    <a:pt x="12" y="162"/>
                  </a:lnTo>
                  <a:cubicBezTo>
                    <a:pt x="20" y="183"/>
                    <a:pt x="29" y="202"/>
                    <a:pt x="39" y="221"/>
                  </a:cubicBezTo>
                  <a:cubicBezTo>
                    <a:pt x="45" y="231"/>
                    <a:pt x="48" y="239"/>
                    <a:pt x="52" y="248"/>
                  </a:cubicBezTo>
                  <a:cubicBezTo>
                    <a:pt x="52" y="248"/>
                    <a:pt x="54" y="250"/>
                    <a:pt x="54" y="250"/>
                  </a:cubicBezTo>
                  <a:cubicBezTo>
                    <a:pt x="117" y="239"/>
                    <a:pt x="176" y="212"/>
                    <a:pt x="228" y="174"/>
                  </a:cubicBezTo>
                  <a:cubicBezTo>
                    <a:pt x="266" y="145"/>
                    <a:pt x="296" y="109"/>
                    <a:pt x="317" y="69"/>
                  </a:cubicBezTo>
                  <a:cubicBezTo>
                    <a:pt x="334" y="32"/>
                    <a:pt x="305" y="1"/>
                    <a:pt x="274" y="1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1666925" y="1314142"/>
              <a:ext cx="100032" cy="91946"/>
            </a:xfrm>
            <a:custGeom>
              <a:avLst/>
              <a:gdLst/>
              <a:ahLst/>
              <a:cxnLst/>
              <a:rect l="l" t="t" r="r" b="b"/>
              <a:pathLst>
                <a:path w="1200" h="1103" extrusionOk="0">
                  <a:moveTo>
                    <a:pt x="616" y="1"/>
                  </a:moveTo>
                  <a:cubicBezTo>
                    <a:pt x="615" y="1"/>
                    <a:pt x="614" y="1"/>
                    <a:pt x="612" y="1"/>
                  </a:cubicBezTo>
                  <a:lnTo>
                    <a:pt x="587" y="1"/>
                  </a:lnTo>
                  <a:cubicBezTo>
                    <a:pt x="591" y="50"/>
                    <a:pt x="618" y="92"/>
                    <a:pt x="652" y="102"/>
                  </a:cubicBezTo>
                  <a:cubicBezTo>
                    <a:pt x="875" y="121"/>
                    <a:pt x="1049" y="300"/>
                    <a:pt x="1062" y="523"/>
                  </a:cubicBezTo>
                  <a:cubicBezTo>
                    <a:pt x="1074" y="744"/>
                    <a:pt x="921" y="943"/>
                    <a:pt x="704" y="989"/>
                  </a:cubicBezTo>
                  <a:cubicBezTo>
                    <a:pt x="674" y="995"/>
                    <a:pt x="643" y="998"/>
                    <a:pt x="613" y="998"/>
                  </a:cubicBezTo>
                  <a:cubicBezTo>
                    <a:pt x="427" y="998"/>
                    <a:pt x="257" y="883"/>
                    <a:pt x="191" y="703"/>
                  </a:cubicBezTo>
                  <a:cubicBezTo>
                    <a:pt x="115" y="493"/>
                    <a:pt x="204" y="258"/>
                    <a:pt x="401" y="153"/>
                  </a:cubicBezTo>
                  <a:cubicBezTo>
                    <a:pt x="370" y="132"/>
                    <a:pt x="340" y="111"/>
                    <a:pt x="311" y="92"/>
                  </a:cubicBezTo>
                  <a:cubicBezTo>
                    <a:pt x="82" y="243"/>
                    <a:pt x="0" y="539"/>
                    <a:pt x="116" y="786"/>
                  </a:cubicBezTo>
                  <a:cubicBezTo>
                    <a:pt x="209" y="982"/>
                    <a:pt x="406" y="1102"/>
                    <a:pt x="614" y="1102"/>
                  </a:cubicBezTo>
                  <a:cubicBezTo>
                    <a:pt x="667" y="1102"/>
                    <a:pt x="721" y="1094"/>
                    <a:pt x="774" y="1078"/>
                  </a:cubicBezTo>
                  <a:cubicBezTo>
                    <a:pt x="1036" y="998"/>
                    <a:pt x="1200" y="739"/>
                    <a:pt x="1160" y="470"/>
                  </a:cubicBezTo>
                  <a:cubicBezTo>
                    <a:pt x="1120" y="200"/>
                    <a:pt x="889" y="1"/>
                    <a:pt x="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1870319" y="1354987"/>
              <a:ext cx="19840" cy="7586"/>
            </a:xfrm>
            <a:custGeom>
              <a:avLst/>
              <a:gdLst/>
              <a:ahLst/>
              <a:cxnLst/>
              <a:rect l="l" t="t" r="r" b="b"/>
              <a:pathLst>
                <a:path w="238" h="91" extrusionOk="0">
                  <a:moveTo>
                    <a:pt x="41" y="0"/>
                  </a:moveTo>
                  <a:cubicBezTo>
                    <a:pt x="19" y="0"/>
                    <a:pt x="1" y="27"/>
                    <a:pt x="20" y="47"/>
                  </a:cubicBezTo>
                  <a:cubicBezTo>
                    <a:pt x="49" y="73"/>
                    <a:pt x="83" y="89"/>
                    <a:pt x="121" y="90"/>
                  </a:cubicBezTo>
                  <a:cubicBezTo>
                    <a:pt x="126" y="91"/>
                    <a:pt x="130" y="91"/>
                    <a:pt x="135" y="91"/>
                  </a:cubicBezTo>
                  <a:cubicBezTo>
                    <a:pt x="159" y="91"/>
                    <a:pt x="183" y="86"/>
                    <a:pt x="205" y="75"/>
                  </a:cubicBezTo>
                  <a:cubicBezTo>
                    <a:pt x="238" y="65"/>
                    <a:pt x="224" y="22"/>
                    <a:pt x="198" y="22"/>
                  </a:cubicBezTo>
                  <a:cubicBezTo>
                    <a:pt x="194" y="22"/>
                    <a:pt x="189" y="23"/>
                    <a:pt x="184" y="26"/>
                  </a:cubicBezTo>
                  <a:cubicBezTo>
                    <a:pt x="169" y="33"/>
                    <a:pt x="152" y="37"/>
                    <a:pt x="135" y="37"/>
                  </a:cubicBezTo>
                  <a:cubicBezTo>
                    <a:pt x="108" y="37"/>
                    <a:pt x="81" y="27"/>
                    <a:pt x="60" y="8"/>
                  </a:cubicBezTo>
                  <a:cubicBezTo>
                    <a:pt x="54" y="3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1858232" y="1327145"/>
              <a:ext cx="51266" cy="19923"/>
            </a:xfrm>
            <a:custGeom>
              <a:avLst/>
              <a:gdLst/>
              <a:ahLst/>
              <a:cxnLst/>
              <a:rect l="l" t="t" r="r" b="b"/>
              <a:pathLst>
                <a:path w="615" h="239" extrusionOk="0">
                  <a:moveTo>
                    <a:pt x="56" y="1"/>
                  </a:moveTo>
                  <a:cubicBezTo>
                    <a:pt x="28" y="1"/>
                    <a:pt x="0" y="29"/>
                    <a:pt x="14" y="62"/>
                  </a:cubicBezTo>
                  <a:cubicBezTo>
                    <a:pt x="74" y="163"/>
                    <a:pt x="178" y="230"/>
                    <a:pt x="297" y="238"/>
                  </a:cubicBezTo>
                  <a:lnTo>
                    <a:pt x="300" y="238"/>
                  </a:lnTo>
                  <a:cubicBezTo>
                    <a:pt x="312" y="238"/>
                    <a:pt x="322" y="239"/>
                    <a:pt x="333" y="239"/>
                  </a:cubicBezTo>
                  <a:cubicBezTo>
                    <a:pt x="507" y="239"/>
                    <a:pt x="589" y="140"/>
                    <a:pt x="592" y="135"/>
                  </a:cubicBezTo>
                  <a:cubicBezTo>
                    <a:pt x="615" y="102"/>
                    <a:pt x="587" y="66"/>
                    <a:pt x="557" y="66"/>
                  </a:cubicBezTo>
                  <a:cubicBezTo>
                    <a:pt x="546" y="66"/>
                    <a:pt x="535" y="71"/>
                    <a:pt x="525" y="81"/>
                  </a:cubicBezTo>
                  <a:cubicBezTo>
                    <a:pt x="525" y="81"/>
                    <a:pt x="467" y="153"/>
                    <a:pt x="335" y="153"/>
                  </a:cubicBezTo>
                  <a:cubicBezTo>
                    <a:pt x="326" y="153"/>
                    <a:pt x="316" y="153"/>
                    <a:pt x="306" y="152"/>
                  </a:cubicBezTo>
                  <a:lnTo>
                    <a:pt x="302" y="152"/>
                  </a:lnTo>
                  <a:cubicBezTo>
                    <a:pt x="217" y="146"/>
                    <a:pt x="136" y="98"/>
                    <a:pt x="93" y="24"/>
                  </a:cubicBezTo>
                  <a:cubicBezTo>
                    <a:pt x="84" y="8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1876154" y="1264377"/>
              <a:ext cx="32427" cy="50850"/>
            </a:xfrm>
            <a:custGeom>
              <a:avLst/>
              <a:gdLst/>
              <a:ahLst/>
              <a:cxnLst/>
              <a:rect l="l" t="t" r="r" b="b"/>
              <a:pathLst>
                <a:path w="389" h="610" extrusionOk="0">
                  <a:moveTo>
                    <a:pt x="46" y="1"/>
                  </a:moveTo>
                  <a:cubicBezTo>
                    <a:pt x="23" y="1"/>
                    <a:pt x="0" y="19"/>
                    <a:pt x="7" y="49"/>
                  </a:cubicBezTo>
                  <a:cubicBezTo>
                    <a:pt x="55" y="237"/>
                    <a:pt x="141" y="369"/>
                    <a:pt x="272" y="459"/>
                  </a:cubicBezTo>
                  <a:lnTo>
                    <a:pt x="152" y="535"/>
                  </a:lnTo>
                  <a:cubicBezTo>
                    <a:pt x="133" y="546"/>
                    <a:pt x="127" y="571"/>
                    <a:pt x="139" y="590"/>
                  </a:cubicBezTo>
                  <a:cubicBezTo>
                    <a:pt x="146" y="602"/>
                    <a:pt x="160" y="607"/>
                    <a:pt x="173" y="609"/>
                  </a:cubicBezTo>
                  <a:cubicBezTo>
                    <a:pt x="181" y="607"/>
                    <a:pt x="188" y="605"/>
                    <a:pt x="194" y="602"/>
                  </a:cubicBezTo>
                  <a:lnTo>
                    <a:pt x="370" y="491"/>
                  </a:lnTo>
                  <a:cubicBezTo>
                    <a:pt x="381" y="483"/>
                    <a:pt x="389" y="470"/>
                    <a:pt x="387" y="455"/>
                  </a:cubicBezTo>
                  <a:cubicBezTo>
                    <a:pt x="387" y="441"/>
                    <a:pt x="379" y="428"/>
                    <a:pt x="366" y="422"/>
                  </a:cubicBezTo>
                  <a:cubicBezTo>
                    <a:pt x="223" y="344"/>
                    <a:pt x="133" y="220"/>
                    <a:pt x="84" y="29"/>
                  </a:cubicBezTo>
                  <a:cubicBezTo>
                    <a:pt x="77" y="9"/>
                    <a:pt x="62" y="1"/>
                    <a:pt x="46" y="1"/>
                  </a:cubicBezTo>
                  <a:close/>
                </a:path>
              </a:pathLst>
            </a:custGeom>
            <a:solidFill>
              <a:srgbClr val="C35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1802966" y="1203692"/>
              <a:ext cx="64104" cy="33427"/>
            </a:xfrm>
            <a:custGeom>
              <a:avLst/>
              <a:gdLst/>
              <a:ahLst/>
              <a:cxnLst/>
              <a:rect l="l" t="t" r="r" b="b"/>
              <a:pathLst>
                <a:path w="769" h="401" extrusionOk="0">
                  <a:moveTo>
                    <a:pt x="550" y="1"/>
                  </a:moveTo>
                  <a:cubicBezTo>
                    <a:pt x="528" y="1"/>
                    <a:pt x="506" y="3"/>
                    <a:pt x="485" y="8"/>
                  </a:cubicBezTo>
                  <a:cubicBezTo>
                    <a:pt x="126" y="82"/>
                    <a:pt x="0" y="401"/>
                    <a:pt x="0" y="401"/>
                  </a:cubicBezTo>
                  <a:cubicBezTo>
                    <a:pt x="0" y="401"/>
                    <a:pt x="327" y="224"/>
                    <a:pt x="512" y="210"/>
                  </a:cubicBezTo>
                  <a:cubicBezTo>
                    <a:pt x="525" y="209"/>
                    <a:pt x="539" y="208"/>
                    <a:pt x="553" y="208"/>
                  </a:cubicBezTo>
                  <a:cubicBezTo>
                    <a:pt x="575" y="208"/>
                    <a:pt x="598" y="210"/>
                    <a:pt x="620" y="212"/>
                  </a:cubicBezTo>
                  <a:cubicBezTo>
                    <a:pt x="625" y="213"/>
                    <a:pt x="629" y="213"/>
                    <a:pt x="634" y="213"/>
                  </a:cubicBezTo>
                  <a:cubicBezTo>
                    <a:pt x="729" y="213"/>
                    <a:pt x="769" y="80"/>
                    <a:pt x="679" y="33"/>
                  </a:cubicBezTo>
                  <a:cubicBezTo>
                    <a:pt x="640" y="11"/>
                    <a:pt x="595" y="1"/>
                    <a:pt x="550" y="1"/>
                  </a:cubicBezTo>
                  <a:close/>
                </a:path>
              </a:pathLst>
            </a:custGeom>
            <a:solidFill>
              <a:srgbClr val="53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1889158" y="1205109"/>
              <a:ext cx="55518" cy="28259"/>
            </a:xfrm>
            <a:custGeom>
              <a:avLst/>
              <a:gdLst/>
              <a:ahLst/>
              <a:cxnLst/>
              <a:rect l="l" t="t" r="r" b="b"/>
              <a:pathLst>
                <a:path w="666" h="339" extrusionOk="0">
                  <a:moveTo>
                    <a:pt x="220" y="1"/>
                  </a:moveTo>
                  <a:cubicBezTo>
                    <a:pt x="175" y="1"/>
                    <a:pt x="131" y="11"/>
                    <a:pt x="90" y="33"/>
                  </a:cubicBezTo>
                  <a:cubicBezTo>
                    <a:pt x="0" y="80"/>
                    <a:pt x="40" y="213"/>
                    <a:pt x="135" y="213"/>
                  </a:cubicBezTo>
                  <a:cubicBezTo>
                    <a:pt x="140" y="213"/>
                    <a:pt x="144" y="213"/>
                    <a:pt x="149" y="212"/>
                  </a:cubicBezTo>
                  <a:cubicBezTo>
                    <a:pt x="171" y="210"/>
                    <a:pt x="194" y="208"/>
                    <a:pt x="216" y="208"/>
                  </a:cubicBezTo>
                  <a:cubicBezTo>
                    <a:pt x="230" y="208"/>
                    <a:pt x="244" y="209"/>
                    <a:pt x="257" y="210"/>
                  </a:cubicBezTo>
                  <a:cubicBezTo>
                    <a:pt x="444" y="224"/>
                    <a:pt x="666" y="338"/>
                    <a:pt x="666" y="338"/>
                  </a:cubicBezTo>
                  <a:cubicBezTo>
                    <a:pt x="666" y="338"/>
                    <a:pt x="643" y="83"/>
                    <a:pt x="286" y="8"/>
                  </a:cubicBezTo>
                  <a:cubicBezTo>
                    <a:pt x="264" y="3"/>
                    <a:pt x="242" y="1"/>
                    <a:pt x="220" y="1"/>
                  </a:cubicBezTo>
                  <a:close/>
                </a:path>
              </a:pathLst>
            </a:custGeom>
            <a:solidFill>
              <a:srgbClr val="53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1662757" y="1091409"/>
              <a:ext cx="295761" cy="235825"/>
            </a:xfrm>
            <a:custGeom>
              <a:avLst/>
              <a:gdLst/>
              <a:ahLst/>
              <a:cxnLst/>
              <a:rect l="l" t="t" r="r" b="b"/>
              <a:pathLst>
                <a:path w="3548" h="2829" extrusionOk="0">
                  <a:moveTo>
                    <a:pt x="1556" y="1"/>
                  </a:moveTo>
                  <a:cubicBezTo>
                    <a:pt x="597" y="1"/>
                    <a:pt x="12" y="1072"/>
                    <a:pt x="6" y="1443"/>
                  </a:cubicBezTo>
                  <a:cubicBezTo>
                    <a:pt x="1" y="1817"/>
                    <a:pt x="216" y="1853"/>
                    <a:pt x="216" y="1853"/>
                  </a:cubicBezTo>
                  <a:cubicBezTo>
                    <a:pt x="769" y="1858"/>
                    <a:pt x="805" y="2828"/>
                    <a:pt x="1115" y="2828"/>
                  </a:cubicBezTo>
                  <a:cubicBezTo>
                    <a:pt x="1137" y="2828"/>
                    <a:pt x="1161" y="2823"/>
                    <a:pt x="1187" y="2812"/>
                  </a:cubicBezTo>
                  <a:cubicBezTo>
                    <a:pt x="1566" y="2650"/>
                    <a:pt x="1097" y="1649"/>
                    <a:pt x="1097" y="1649"/>
                  </a:cubicBezTo>
                  <a:cubicBezTo>
                    <a:pt x="1097" y="1649"/>
                    <a:pt x="1251" y="1593"/>
                    <a:pt x="1505" y="1407"/>
                  </a:cubicBezTo>
                  <a:cubicBezTo>
                    <a:pt x="1808" y="1182"/>
                    <a:pt x="1723" y="814"/>
                    <a:pt x="1723" y="814"/>
                  </a:cubicBezTo>
                  <a:cubicBezTo>
                    <a:pt x="1723" y="814"/>
                    <a:pt x="1746" y="813"/>
                    <a:pt x="1786" y="813"/>
                  </a:cubicBezTo>
                  <a:cubicBezTo>
                    <a:pt x="1993" y="813"/>
                    <a:pt x="2648" y="829"/>
                    <a:pt x="2983" y="1023"/>
                  </a:cubicBezTo>
                  <a:cubicBezTo>
                    <a:pt x="3465" y="1302"/>
                    <a:pt x="3412" y="1702"/>
                    <a:pt x="3412" y="1702"/>
                  </a:cubicBezTo>
                  <a:cubicBezTo>
                    <a:pt x="3412" y="1702"/>
                    <a:pt x="3423" y="1712"/>
                    <a:pt x="3439" y="1712"/>
                  </a:cubicBezTo>
                  <a:cubicBezTo>
                    <a:pt x="3479" y="1712"/>
                    <a:pt x="3548" y="1644"/>
                    <a:pt x="3504" y="1149"/>
                  </a:cubicBezTo>
                  <a:cubicBezTo>
                    <a:pt x="3441" y="466"/>
                    <a:pt x="2558" y="22"/>
                    <a:pt x="1581" y="1"/>
                  </a:cubicBezTo>
                  <a:cubicBezTo>
                    <a:pt x="1573" y="1"/>
                    <a:pt x="1564" y="1"/>
                    <a:pt x="1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2521263" y="1772277"/>
              <a:ext cx="327938" cy="1041000"/>
            </a:xfrm>
            <a:custGeom>
              <a:avLst/>
              <a:gdLst/>
              <a:ahLst/>
              <a:cxnLst/>
              <a:rect l="l" t="t" r="r" b="b"/>
              <a:pathLst>
                <a:path w="3934" h="12488" extrusionOk="0">
                  <a:moveTo>
                    <a:pt x="3168" y="1"/>
                  </a:moveTo>
                  <a:cubicBezTo>
                    <a:pt x="3168" y="1"/>
                    <a:pt x="2505" y="252"/>
                    <a:pt x="1896" y="376"/>
                  </a:cubicBezTo>
                  <a:cubicBezTo>
                    <a:pt x="1870" y="382"/>
                    <a:pt x="1845" y="386"/>
                    <a:pt x="1820" y="391"/>
                  </a:cubicBezTo>
                  <a:cubicBezTo>
                    <a:pt x="1710" y="412"/>
                    <a:pt x="1597" y="428"/>
                    <a:pt x="1486" y="439"/>
                  </a:cubicBezTo>
                  <a:cubicBezTo>
                    <a:pt x="1405" y="445"/>
                    <a:pt x="1324" y="448"/>
                    <a:pt x="1243" y="448"/>
                  </a:cubicBezTo>
                  <a:cubicBezTo>
                    <a:pt x="1161" y="448"/>
                    <a:pt x="1080" y="445"/>
                    <a:pt x="1000" y="439"/>
                  </a:cubicBezTo>
                  <a:cubicBezTo>
                    <a:pt x="977" y="437"/>
                    <a:pt x="956" y="435"/>
                    <a:pt x="935" y="433"/>
                  </a:cubicBezTo>
                  <a:cubicBezTo>
                    <a:pt x="619" y="405"/>
                    <a:pt x="306" y="351"/>
                    <a:pt x="1" y="271"/>
                  </a:cubicBezTo>
                  <a:lnTo>
                    <a:pt x="1" y="271"/>
                  </a:lnTo>
                  <a:lnTo>
                    <a:pt x="79" y="2028"/>
                  </a:lnTo>
                  <a:lnTo>
                    <a:pt x="85" y="2148"/>
                  </a:lnTo>
                  <a:lnTo>
                    <a:pt x="153" y="3692"/>
                  </a:lnTo>
                  <a:lnTo>
                    <a:pt x="161" y="3893"/>
                  </a:lnTo>
                  <a:lnTo>
                    <a:pt x="546" y="12487"/>
                  </a:lnTo>
                  <a:lnTo>
                    <a:pt x="3933" y="12201"/>
                  </a:lnTo>
                  <a:lnTo>
                    <a:pt x="3862" y="11049"/>
                  </a:lnTo>
                  <a:lnTo>
                    <a:pt x="3857" y="10969"/>
                  </a:lnTo>
                  <a:lnTo>
                    <a:pt x="3752" y="9297"/>
                  </a:lnTo>
                  <a:lnTo>
                    <a:pt x="3748" y="9226"/>
                  </a:lnTo>
                  <a:lnTo>
                    <a:pt x="3292" y="1978"/>
                  </a:lnTo>
                  <a:lnTo>
                    <a:pt x="3285" y="1866"/>
                  </a:lnTo>
                  <a:lnTo>
                    <a:pt x="3203" y="565"/>
                  </a:lnTo>
                  <a:lnTo>
                    <a:pt x="3193" y="416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2499006" y="1701256"/>
              <a:ext cx="294261" cy="119121"/>
            </a:xfrm>
            <a:custGeom>
              <a:avLst/>
              <a:gdLst/>
              <a:ahLst/>
              <a:cxnLst/>
              <a:rect l="l" t="t" r="r" b="b"/>
              <a:pathLst>
                <a:path w="3530" h="1429" extrusionOk="0">
                  <a:moveTo>
                    <a:pt x="1730" y="1"/>
                  </a:moveTo>
                  <a:cubicBezTo>
                    <a:pt x="1716" y="1"/>
                    <a:pt x="1702" y="5"/>
                    <a:pt x="1691" y="15"/>
                  </a:cubicBezTo>
                  <a:lnTo>
                    <a:pt x="33" y="1314"/>
                  </a:lnTo>
                  <a:cubicBezTo>
                    <a:pt x="5" y="1335"/>
                    <a:pt x="1" y="1375"/>
                    <a:pt x="22" y="1404"/>
                  </a:cubicBezTo>
                  <a:cubicBezTo>
                    <a:pt x="35" y="1419"/>
                    <a:pt x="52" y="1428"/>
                    <a:pt x="73" y="1428"/>
                  </a:cubicBezTo>
                  <a:cubicBezTo>
                    <a:pt x="87" y="1428"/>
                    <a:pt x="102" y="1423"/>
                    <a:pt x="113" y="1415"/>
                  </a:cubicBezTo>
                  <a:lnTo>
                    <a:pt x="1736" y="141"/>
                  </a:lnTo>
                  <a:lnTo>
                    <a:pt x="3405" y="1017"/>
                  </a:lnTo>
                  <a:cubicBezTo>
                    <a:pt x="3416" y="1022"/>
                    <a:pt x="3427" y="1025"/>
                    <a:pt x="3437" y="1025"/>
                  </a:cubicBezTo>
                  <a:cubicBezTo>
                    <a:pt x="3495" y="1025"/>
                    <a:pt x="3529" y="937"/>
                    <a:pt x="3464" y="904"/>
                  </a:cubicBezTo>
                  <a:lnTo>
                    <a:pt x="1759" y="8"/>
                  </a:lnTo>
                  <a:cubicBezTo>
                    <a:pt x="1750" y="3"/>
                    <a:pt x="1740" y="1"/>
                    <a:pt x="1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2626211" y="1497779"/>
              <a:ext cx="47098" cy="214152"/>
            </a:xfrm>
            <a:custGeom>
              <a:avLst/>
              <a:gdLst/>
              <a:ahLst/>
              <a:cxnLst/>
              <a:rect l="l" t="t" r="r" b="b"/>
              <a:pathLst>
                <a:path w="565" h="2569" extrusionOk="0">
                  <a:moveTo>
                    <a:pt x="46" y="0"/>
                  </a:moveTo>
                  <a:cubicBezTo>
                    <a:pt x="40" y="0"/>
                    <a:pt x="35" y="0"/>
                    <a:pt x="29" y="0"/>
                  </a:cubicBezTo>
                  <a:cubicBezTo>
                    <a:pt x="37" y="44"/>
                    <a:pt x="27" y="92"/>
                    <a:pt x="1" y="130"/>
                  </a:cubicBezTo>
                  <a:cubicBezTo>
                    <a:pt x="12" y="129"/>
                    <a:pt x="24" y="129"/>
                    <a:pt x="36" y="129"/>
                  </a:cubicBezTo>
                  <a:cubicBezTo>
                    <a:pt x="163" y="129"/>
                    <a:pt x="304" y="178"/>
                    <a:pt x="374" y="324"/>
                  </a:cubicBezTo>
                  <a:cubicBezTo>
                    <a:pt x="424" y="429"/>
                    <a:pt x="431" y="530"/>
                    <a:pt x="397" y="624"/>
                  </a:cubicBezTo>
                  <a:cubicBezTo>
                    <a:pt x="317" y="834"/>
                    <a:pt x="56" y="952"/>
                    <a:pt x="52" y="952"/>
                  </a:cubicBezTo>
                  <a:cubicBezTo>
                    <a:pt x="27" y="963"/>
                    <a:pt x="12" y="988"/>
                    <a:pt x="14" y="1017"/>
                  </a:cubicBezTo>
                  <a:lnTo>
                    <a:pt x="140" y="2512"/>
                  </a:lnTo>
                  <a:cubicBezTo>
                    <a:pt x="144" y="2544"/>
                    <a:pt x="170" y="2569"/>
                    <a:pt x="205" y="2569"/>
                  </a:cubicBezTo>
                  <a:lnTo>
                    <a:pt x="210" y="2569"/>
                  </a:lnTo>
                  <a:cubicBezTo>
                    <a:pt x="245" y="2567"/>
                    <a:pt x="271" y="2535"/>
                    <a:pt x="267" y="2500"/>
                  </a:cubicBezTo>
                  <a:lnTo>
                    <a:pt x="145" y="1049"/>
                  </a:lnTo>
                  <a:cubicBezTo>
                    <a:pt x="235" y="1001"/>
                    <a:pt x="439" y="876"/>
                    <a:pt x="517" y="668"/>
                  </a:cubicBezTo>
                  <a:cubicBezTo>
                    <a:pt x="565" y="542"/>
                    <a:pt x="555" y="406"/>
                    <a:pt x="491" y="269"/>
                  </a:cubicBezTo>
                  <a:cubicBezTo>
                    <a:pt x="411" y="99"/>
                    <a:pt x="24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2583865" y="1507782"/>
              <a:ext cx="27342" cy="32260"/>
            </a:xfrm>
            <a:custGeom>
              <a:avLst/>
              <a:gdLst/>
              <a:ahLst/>
              <a:cxnLst/>
              <a:rect l="l" t="t" r="r" b="b"/>
              <a:pathLst>
                <a:path w="328" h="387" extrusionOk="0">
                  <a:moveTo>
                    <a:pt x="184" y="0"/>
                  </a:moveTo>
                  <a:cubicBezTo>
                    <a:pt x="83" y="77"/>
                    <a:pt x="18" y="191"/>
                    <a:pt x="5" y="317"/>
                  </a:cubicBezTo>
                  <a:cubicBezTo>
                    <a:pt x="1" y="362"/>
                    <a:pt x="36" y="387"/>
                    <a:pt x="70" y="387"/>
                  </a:cubicBezTo>
                  <a:cubicBezTo>
                    <a:pt x="100" y="387"/>
                    <a:pt x="129" y="368"/>
                    <a:pt x="133" y="328"/>
                  </a:cubicBezTo>
                  <a:cubicBezTo>
                    <a:pt x="144" y="204"/>
                    <a:pt x="228" y="115"/>
                    <a:pt x="327" y="61"/>
                  </a:cubicBezTo>
                  <a:cubicBezTo>
                    <a:pt x="276" y="52"/>
                    <a:pt x="226" y="31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2106890" y="1788782"/>
              <a:ext cx="597608" cy="1304751"/>
            </a:xfrm>
            <a:custGeom>
              <a:avLst/>
              <a:gdLst/>
              <a:ahLst/>
              <a:cxnLst/>
              <a:rect l="l" t="t" r="r" b="b"/>
              <a:pathLst>
                <a:path w="7169" h="15652" extrusionOk="0">
                  <a:moveTo>
                    <a:pt x="4964" y="1"/>
                  </a:moveTo>
                  <a:lnTo>
                    <a:pt x="3603" y="594"/>
                  </a:lnTo>
                  <a:lnTo>
                    <a:pt x="3523" y="630"/>
                  </a:lnTo>
                  <a:lnTo>
                    <a:pt x="2968" y="872"/>
                  </a:lnTo>
                  <a:lnTo>
                    <a:pt x="2235" y="1933"/>
                  </a:lnTo>
                  <a:lnTo>
                    <a:pt x="2188" y="2005"/>
                  </a:lnTo>
                  <a:lnTo>
                    <a:pt x="897" y="3880"/>
                  </a:lnTo>
                  <a:lnTo>
                    <a:pt x="851" y="3946"/>
                  </a:lnTo>
                  <a:lnTo>
                    <a:pt x="1" y="5182"/>
                  </a:lnTo>
                  <a:cubicBezTo>
                    <a:pt x="104" y="5560"/>
                    <a:pt x="298" y="5909"/>
                    <a:pt x="569" y="6193"/>
                  </a:cubicBezTo>
                  <a:cubicBezTo>
                    <a:pt x="586" y="6212"/>
                    <a:pt x="603" y="6229"/>
                    <a:pt x="622" y="6248"/>
                  </a:cubicBezTo>
                  <a:cubicBezTo>
                    <a:pt x="1089" y="6710"/>
                    <a:pt x="1753" y="6988"/>
                    <a:pt x="2546" y="7150"/>
                  </a:cubicBezTo>
                  <a:lnTo>
                    <a:pt x="2949" y="6673"/>
                  </a:lnTo>
                  <a:lnTo>
                    <a:pt x="3012" y="6597"/>
                  </a:lnTo>
                  <a:lnTo>
                    <a:pt x="3580" y="5922"/>
                  </a:lnTo>
                  <a:lnTo>
                    <a:pt x="3603" y="5897"/>
                  </a:lnTo>
                  <a:lnTo>
                    <a:pt x="3601" y="5930"/>
                  </a:lnTo>
                  <a:lnTo>
                    <a:pt x="3540" y="6851"/>
                  </a:lnTo>
                  <a:lnTo>
                    <a:pt x="3534" y="6946"/>
                  </a:lnTo>
                  <a:lnTo>
                    <a:pt x="3176" y="12345"/>
                  </a:lnTo>
                  <a:lnTo>
                    <a:pt x="3170" y="12421"/>
                  </a:lnTo>
                  <a:lnTo>
                    <a:pt x="3095" y="13557"/>
                  </a:lnTo>
                  <a:lnTo>
                    <a:pt x="3090" y="13634"/>
                  </a:lnTo>
                  <a:lnTo>
                    <a:pt x="2958" y="15651"/>
                  </a:lnTo>
                  <a:lnTo>
                    <a:pt x="7169" y="15298"/>
                  </a:lnTo>
                  <a:lnTo>
                    <a:pt x="6862" y="13155"/>
                  </a:lnTo>
                  <a:lnTo>
                    <a:pt x="6848" y="13062"/>
                  </a:lnTo>
                  <a:lnTo>
                    <a:pt x="6707" y="12091"/>
                  </a:lnTo>
                  <a:lnTo>
                    <a:pt x="6694" y="12003"/>
                  </a:lnTo>
                  <a:lnTo>
                    <a:pt x="6221" y="8723"/>
                  </a:lnTo>
                  <a:lnTo>
                    <a:pt x="6210" y="8645"/>
                  </a:lnTo>
                  <a:lnTo>
                    <a:pt x="5817" y="5912"/>
                  </a:lnTo>
                  <a:lnTo>
                    <a:pt x="5798" y="5787"/>
                  </a:lnTo>
                  <a:lnTo>
                    <a:pt x="5512" y="3796"/>
                  </a:lnTo>
                  <a:lnTo>
                    <a:pt x="5500" y="3718"/>
                  </a:lnTo>
                  <a:lnTo>
                    <a:pt x="5296" y="2306"/>
                  </a:lnTo>
                  <a:lnTo>
                    <a:pt x="5285" y="2224"/>
                  </a:lnTo>
                  <a:lnTo>
                    <a:pt x="49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2785508" y="1772443"/>
              <a:ext cx="454395" cy="1283577"/>
            </a:xfrm>
            <a:custGeom>
              <a:avLst/>
              <a:gdLst/>
              <a:ahLst/>
              <a:cxnLst/>
              <a:rect l="l" t="t" r="r" b="b"/>
              <a:pathLst>
                <a:path w="5451" h="15398" extrusionOk="0">
                  <a:moveTo>
                    <a:pt x="0" y="0"/>
                  </a:moveTo>
                  <a:lnTo>
                    <a:pt x="17" y="1560"/>
                  </a:lnTo>
                  <a:lnTo>
                    <a:pt x="17" y="1642"/>
                  </a:lnTo>
                  <a:lnTo>
                    <a:pt x="35" y="3094"/>
                  </a:lnTo>
                  <a:lnTo>
                    <a:pt x="36" y="3197"/>
                  </a:lnTo>
                  <a:lnTo>
                    <a:pt x="56" y="4831"/>
                  </a:lnTo>
                  <a:lnTo>
                    <a:pt x="56" y="4909"/>
                  </a:lnTo>
                  <a:lnTo>
                    <a:pt x="69" y="6053"/>
                  </a:lnTo>
                  <a:lnTo>
                    <a:pt x="71" y="6189"/>
                  </a:lnTo>
                  <a:lnTo>
                    <a:pt x="105" y="8839"/>
                  </a:lnTo>
                  <a:lnTo>
                    <a:pt x="107" y="8971"/>
                  </a:lnTo>
                  <a:lnTo>
                    <a:pt x="118" y="9960"/>
                  </a:lnTo>
                  <a:lnTo>
                    <a:pt x="118" y="10033"/>
                  </a:lnTo>
                  <a:lnTo>
                    <a:pt x="141" y="11934"/>
                  </a:lnTo>
                  <a:lnTo>
                    <a:pt x="141" y="12022"/>
                  </a:lnTo>
                  <a:lnTo>
                    <a:pt x="157" y="13231"/>
                  </a:lnTo>
                  <a:lnTo>
                    <a:pt x="157" y="13315"/>
                  </a:lnTo>
                  <a:lnTo>
                    <a:pt x="180" y="15397"/>
                  </a:lnTo>
                  <a:lnTo>
                    <a:pt x="4392" y="15042"/>
                  </a:lnTo>
                  <a:lnTo>
                    <a:pt x="3784" y="12485"/>
                  </a:lnTo>
                  <a:lnTo>
                    <a:pt x="3763" y="12401"/>
                  </a:lnTo>
                  <a:lnTo>
                    <a:pt x="3540" y="11465"/>
                  </a:lnTo>
                  <a:lnTo>
                    <a:pt x="3519" y="11373"/>
                  </a:lnTo>
                  <a:lnTo>
                    <a:pt x="3236" y="10185"/>
                  </a:lnTo>
                  <a:lnTo>
                    <a:pt x="3217" y="10111"/>
                  </a:lnTo>
                  <a:lnTo>
                    <a:pt x="3036" y="9344"/>
                  </a:lnTo>
                  <a:lnTo>
                    <a:pt x="3017" y="9262"/>
                  </a:lnTo>
                  <a:lnTo>
                    <a:pt x="2374" y="6570"/>
                  </a:lnTo>
                  <a:lnTo>
                    <a:pt x="2357" y="6499"/>
                  </a:lnTo>
                  <a:lnTo>
                    <a:pt x="2132" y="5552"/>
                  </a:lnTo>
                  <a:lnTo>
                    <a:pt x="2126" y="5533"/>
                  </a:lnTo>
                  <a:lnTo>
                    <a:pt x="2144" y="5546"/>
                  </a:lnTo>
                  <a:lnTo>
                    <a:pt x="2413" y="5775"/>
                  </a:lnTo>
                  <a:lnTo>
                    <a:pt x="2489" y="5840"/>
                  </a:lnTo>
                  <a:lnTo>
                    <a:pt x="3377" y="6593"/>
                  </a:lnTo>
                  <a:cubicBezTo>
                    <a:pt x="3656" y="6452"/>
                    <a:pt x="3923" y="6290"/>
                    <a:pt x="4175" y="6107"/>
                  </a:cubicBezTo>
                  <a:cubicBezTo>
                    <a:pt x="4196" y="6091"/>
                    <a:pt x="4218" y="6076"/>
                    <a:pt x="4239" y="6059"/>
                  </a:cubicBezTo>
                  <a:cubicBezTo>
                    <a:pt x="4806" y="5626"/>
                    <a:pt x="5210" y="5107"/>
                    <a:pt x="5414" y="4488"/>
                  </a:cubicBezTo>
                  <a:cubicBezTo>
                    <a:pt x="5427" y="4447"/>
                    <a:pt x="5439" y="4406"/>
                    <a:pt x="5450" y="4364"/>
                  </a:cubicBezTo>
                  <a:lnTo>
                    <a:pt x="5435" y="4344"/>
                  </a:lnTo>
                  <a:lnTo>
                    <a:pt x="2077" y="653"/>
                  </a:lnTo>
                  <a:lnTo>
                    <a:pt x="2022" y="594"/>
                  </a:lnTo>
                  <a:lnTo>
                    <a:pt x="1917" y="477"/>
                  </a:lnTo>
                  <a:lnTo>
                    <a:pt x="942" y="235"/>
                  </a:lnTo>
                  <a:lnTo>
                    <a:pt x="87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1241382" y="3139930"/>
              <a:ext cx="428304" cy="382289"/>
            </a:xfrm>
            <a:custGeom>
              <a:avLst/>
              <a:gdLst/>
              <a:ahLst/>
              <a:cxnLst/>
              <a:rect l="l" t="t" r="r" b="b"/>
              <a:pathLst>
                <a:path w="5138" h="4586" extrusionOk="0">
                  <a:moveTo>
                    <a:pt x="2264" y="1"/>
                  </a:moveTo>
                  <a:lnTo>
                    <a:pt x="0" y="4585"/>
                  </a:lnTo>
                  <a:lnTo>
                    <a:pt x="5138" y="4585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1565979" y="3254130"/>
              <a:ext cx="1644193" cy="1074010"/>
            </a:xfrm>
            <a:custGeom>
              <a:avLst/>
              <a:gdLst/>
              <a:ahLst/>
              <a:cxnLst/>
              <a:rect l="l" t="t" r="r" b="b"/>
              <a:pathLst>
                <a:path w="19724" h="12884" extrusionOk="0">
                  <a:moveTo>
                    <a:pt x="0" y="0"/>
                  </a:moveTo>
                  <a:lnTo>
                    <a:pt x="0" y="12883"/>
                  </a:lnTo>
                  <a:lnTo>
                    <a:pt x="19724" y="12883"/>
                  </a:lnTo>
                  <a:lnTo>
                    <a:pt x="197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1717941" y="3255214"/>
              <a:ext cx="249330" cy="1072927"/>
            </a:xfrm>
            <a:custGeom>
              <a:avLst/>
              <a:gdLst/>
              <a:ahLst/>
              <a:cxnLst/>
              <a:rect l="l" t="t" r="r" b="b"/>
              <a:pathLst>
                <a:path w="2991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2990" y="12870"/>
                  </a:lnTo>
                  <a:lnTo>
                    <a:pt x="2990" y="0"/>
                  </a:lnTo>
                  <a:close/>
                </a:path>
              </a:pathLst>
            </a:custGeom>
            <a:solidFill>
              <a:srgbClr val="4B190F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1432439" y="3139013"/>
              <a:ext cx="133626" cy="1189130"/>
            </a:xfrm>
            <a:custGeom>
              <a:avLst/>
              <a:gdLst/>
              <a:ahLst/>
              <a:cxnLst/>
              <a:rect l="l" t="t" r="r" b="b"/>
              <a:pathLst>
                <a:path w="1603" h="14265" extrusionOk="0">
                  <a:moveTo>
                    <a:pt x="0" y="0"/>
                  </a:moveTo>
                  <a:lnTo>
                    <a:pt x="0" y="12731"/>
                  </a:lnTo>
                  <a:lnTo>
                    <a:pt x="1602" y="14264"/>
                  </a:lnTo>
                  <a:lnTo>
                    <a:pt x="1602" y="1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2"/>
            <p:cNvSpPr/>
            <p:nvPr/>
          </p:nvSpPr>
          <p:spPr>
            <a:xfrm>
              <a:off x="1432439" y="3139013"/>
              <a:ext cx="1777735" cy="115204"/>
            </a:xfrm>
            <a:custGeom>
              <a:avLst/>
              <a:gdLst/>
              <a:ahLst/>
              <a:cxnLst/>
              <a:rect l="l" t="t" r="r" b="b"/>
              <a:pathLst>
                <a:path w="21326" h="1382" extrusionOk="0">
                  <a:moveTo>
                    <a:pt x="0" y="0"/>
                  </a:moveTo>
                  <a:lnTo>
                    <a:pt x="1610" y="1381"/>
                  </a:lnTo>
                  <a:lnTo>
                    <a:pt x="21326" y="1381"/>
                  </a:lnTo>
                  <a:lnTo>
                    <a:pt x="197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2"/>
            <p:cNvSpPr/>
            <p:nvPr/>
          </p:nvSpPr>
          <p:spPr>
            <a:xfrm>
              <a:off x="2780590" y="3255214"/>
              <a:ext cx="249330" cy="1072927"/>
            </a:xfrm>
            <a:custGeom>
              <a:avLst/>
              <a:gdLst/>
              <a:ahLst/>
              <a:cxnLst/>
              <a:rect l="l" t="t" r="r" b="b"/>
              <a:pathLst>
                <a:path w="2991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2990" y="12870"/>
                  </a:lnTo>
                  <a:lnTo>
                    <a:pt x="2990" y="0"/>
                  </a:lnTo>
                  <a:close/>
                </a:path>
              </a:pathLst>
            </a:custGeom>
            <a:solidFill>
              <a:srgbClr val="4B190F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1885740" y="3781203"/>
              <a:ext cx="1004321" cy="292760"/>
            </a:xfrm>
            <a:custGeom>
              <a:avLst/>
              <a:gdLst/>
              <a:ahLst/>
              <a:cxnLst/>
              <a:rect l="l" t="t" r="r" b="b"/>
              <a:pathLst>
                <a:path w="12048" h="3512" extrusionOk="0">
                  <a:moveTo>
                    <a:pt x="43" y="1"/>
                  </a:moveTo>
                  <a:cubicBezTo>
                    <a:pt x="20" y="1"/>
                    <a:pt x="1" y="18"/>
                    <a:pt x="1" y="41"/>
                  </a:cubicBezTo>
                  <a:lnTo>
                    <a:pt x="1" y="3471"/>
                  </a:lnTo>
                  <a:cubicBezTo>
                    <a:pt x="1" y="3494"/>
                    <a:pt x="20" y="3511"/>
                    <a:pt x="43" y="3511"/>
                  </a:cubicBezTo>
                  <a:lnTo>
                    <a:pt x="12007" y="3511"/>
                  </a:lnTo>
                  <a:cubicBezTo>
                    <a:pt x="12030" y="3511"/>
                    <a:pt x="12047" y="3494"/>
                    <a:pt x="12047" y="3471"/>
                  </a:cubicBezTo>
                  <a:lnTo>
                    <a:pt x="12047" y="41"/>
                  </a:lnTo>
                  <a:cubicBezTo>
                    <a:pt x="12047" y="18"/>
                    <a:pt x="12030" y="1"/>
                    <a:pt x="12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809515" y="3997266"/>
              <a:ext cx="130875" cy="132626"/>
            </a:xfrm>
            <a:custGeom>
              <a:avLst/>
              <a:gdLst/>
              <a:ahLst/>
              <a:cxnLst/>
              <a:rect l="l" t="t" r="r" b="b"/>
              <a:pathLst>
                <a:path w="1570" h="1591" extrusionOk="0">
                  <a:moveTo>
                    <a:pt x="1120" y="0"/>
                  </a:moveTo>
                  <a:lnTo>
                    <a:pt x="0" y="1152"/>
                  </a:lnTo>
                  <a:lnTo>
                    <a:pt x="345" y="1352"/>
                  </a:lnTo>
                  <a:lnTo>
                    <a:pt x="450" y="1590"/>
                  </a:lnTo>
                  <a:lnTo>
                    <a:pt x="1570" y="439"/>
                  </a:lnTo>
                  <a:lnTo>
                    <a:pt x="1211" y="20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1836226" y="3725436"/>
              <a:ext cx="131042" cy="132459"/>
            </a:xfrm>
            <a:custGeom>
              <a:avLst/>
              <a:gdLst/>
              <a:ahLst/>
              <a:cxnLst/>
              <a:rect l="l" t="t" r="r" b="b"/>
              <a:pathLst>
                <a:path w="1572" h="1589" extrusionOk="0">
                  <a:moveTo>
                    <a:pt x="1121" y="0"/>
                  </a:moveTo>
                  <a:lnTo>
                    <a:pt x="0" y="1150"/>
                  </a:lnTo>
                  <a:lnTo>
                    <a:pt x="345" y="1350"/>
                  </a:lnTo>
                  <a:lnTo>
                    <a:pt x="450" y="1589"/>
                  </a:lnTo>
                  <a:lnTo>
                    <a:pt x="1571" y="437"/>
                  </a:lnTo>
                  <a:lnTo>
                    <a:pt x="1211" y="206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1956178" y="3870562"/>
              <a:ext cx="104700" cy="111619"/>
            </a:xfrm>
            <a:custGeom>
              <a:avLst/>
              <a:gdLst/>
              <a:ahLst/>
              <a:cxnLst/>
              <a:rect l="l" t="t" r="r" b="b"/>
              <a:pathLst>
                <a:path w="1256" h="1339" extrusionOk="0">
                  <a:moveTo>
                    <a:pt x="523" y="368"/>
                  </a:moveTo>
                  <a:cubicBezTo>
                    <a:pt x="708" y="368"/>
                    <a:pt x="830" y="471"/>
                    <a:pt x="830" y="666"/>
                  </a:cubicBezTo>
                  <a:cubicBezTo>
                    <a:pt x="830" y="860"/>
                    <a:pt x="708" y="965"/>
                    <a:pt x="523" y="965"/>
                  </a:cubicBezTo>
                  <a:lnTo>
                    <a:pt x="422" y="965"/>
                  </a:lnTo>
                  <a:lnTo>
                    <a:pt x="422" y="368"/>
                  </a:lnTo>
                  <a:close/>
                  <a:moveTo>
                    <a:pt x="1" y="0"/>
                  </a:moveTo>
                  <a:lnTo>
                    <a:pt x="1" y="1339"/>
                  </a:lnTo>
                  <a:lnTo>
                    <a:pt x="559" y="1339"/>
                  </a:lnTo>
                  <a:cubicBezTo>
                    <a:pt x="987" y="1339"/>
                    <a:pt x="1256" y="1047"/>
                    <a:pt x="1256" y="666"/>
                  </a:cubicBezTo>
                  <a:cubicBezTo>
                    <a:pt x="1256" y="281"/>
                    <a:pt x="987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2070212" y="3868645"/>
              <a:ext cx="114787" cy="114703"/>
            </a:xfrm>
            <a:custGeom>
              <a:avLst/>
              <a:gdLst/>
              <a:ahLst/>
              <a:cxnLst/>
              <a:rect l="l" t="t" r="r" b="b"/>
              <a:pathLst>
                <a:path w="1377" h="1376" extrusionOk="0">
                  <a:moveTo>
                    <a:pt x="690" y="389"/>
                  </a:moveTo>
                  <a:cubicBezTo>
                    <a:pt x="858" y="389"/>
                    <a:pt x="952" y="506"/>
                    <a:pt x="952" y="687"/>
                  </a:cubicBezTo>
                  <a:cubicBezTo>
                    <a:pt x="952" y="864"/>
                    <a:pt x="858" y="984"/>
                    <a:pt x="690" y="984"/>
                  </a:cubicBezTo>
                  <a:cubicBezTo>
                    <a:pt x="519" y="984"/>
                    <a:pt x="427" y="866"/>
                    <a:pt x="429" y="687"/>
                  </a:cubicBezTo>
                  <a:cubicBezTo>
                    <a:pt x="429" y="506"/>
                    <a:pt x="519" y="389"/>
                    <a:pt x="690" y="389"/>
                  </a:cubicBezTo>
                  <a:close/>
                  <a:moveTo>
                    <a:pt x="690" y="0"/>
                  </a:moveTo>
                  <a:cubicBezTo>
                    <a:pt x="309" y="0"/>
                    <a:pt x="0" y="286"/>
                    <a:pt x="0" y="687"/>
                  </a:cubicBezTo>
                  <a:cubicBezTo>
                    <a:pt x="0" y="1089"/>
                    <a:pt x="309" y="1375"/>
                    <a:pt x="690" y="1375"/>
                  </a:cubicBezTo>
                  <a:cubicBezTo>
                    <a:pt x="1068" y="1375"/>
                    <a:pt x="1377" y="1091"/>
                    <a:pt x="1377" y="687"/>
                  </a:cubicBezTo>
                  <a:cubicBezTo>
                    <a:pt x="1377" y="284"/>
                    <a:pt x="1072" y="0"/>
                    <a:pt x="6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197500" y="3870562"/>
              <a:ext cx="107034" cy="111619"/>
            </a:xfrm>
            <a:custGeom>
              <a:avLst/>
              <a:gdLst/>
              <a:ahLst/>
              <a:cxnLst/>
              <a:rect l="l" t="t" r="r" b="b"/>
              <a:pathLst>
                <a:path w="1284" h="1339" extrusionOk="0">
                  <a:moveTo>
                    <a:pt x="0" y="0"/>
                  </a:moveTo>
                  <a:lnTo>
                    <a:pt x="0" y="1339"/>
                  </a:lnTo>
                  <a:lnTo>
                    <a:pt x="420" y="1339"/>
                  </a:lnTo>
                  <a:lnTo>
                    <a:pt x="420" y="666"/>
                  </a:lnTo>
                  <a:lnTo>
                    <a:pt x="864" y="1339"/>
                  </a:lnTo>
                  <a:lnTo>
                    <a:pt x="1284" y="1339"/>
                  </a:lnTo>
                  <a:lnTo>
                    <a:pt x="1284" y="0"/>
                  </a:lnTo>
                  <a:lnTo>
                    <a:pt x="864" y="0"/>
                  </a:lnTo>
                  <a:lnTo>
                    <a:pt x="864" y="685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312451" y="3870562"/>
              <a:ext cx="121789" cy="111619"/>
            </a:xfrm>
            <a:custGeom>
              <a:avLst/>
              <a:gdLst/>
              <a:ahLst/>
              <a:cxnLst/>
              <a:rect l="l" t="t" r="r" b="b"/>
              <a:pathLst>
                <a:path w="1461" h="1339" extrusionOk="0">
                  <a:moveTo>
                    <a:pt x="731" y="448"/>
                  </a:moveTo>
                  <a:lnTo>
                    <a:pt x="851" y="822"/>
                  </a:lnTo>
                  <a:lnTo>
                    <a:pt x="609" y="822"/>
                  </a:lnTo>
                  <a:lnTo>
                    <a:pt x="731" y="448"/>
                  </a:lnTo>
                  <a:close/>
                  <a:moveTo>
                    <a:pt x="490" y="0"/>
                  </a:moveTo>
                  <a:lnTo>
                    <a:pt x="0" y="1339"/>
                  </a:lnTo>
                  <a:lnTo>
                    <a:pt x="441" y="1339"/>
                  </a:lnTo>
                  <a:lnTo>
                    <a:pt x="507" y="1137"/>
                  </a:lnTo>
                  <a:lnTo>
                    <a:pt x="954" y="1137"/>
                  </a:lnTo>
                  <a:lnTo>
                    <a:pt x="1019" y="1339"/>
                  </a:lnTo>
                  <a:lnTo>
                    <a:pt x="1461" y="1339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435738" y="3870562"/>
              <a:ext cx="94030" cy="111786"/>
            </a:xfrm>
            <a:custGeom>
              <a:avLst/>
              <a:gdLst/>
              <a:ahLst/>
              <a:cxnLst/>
              <a:rect l="l" t="t" r="r" b="b"/>
              <a:pathLst>
                <a:path w="1128" h="1341" extrusionOk="0">
                  <a:moveTo>
                    <a:pt x="1" y="0"/>
                  </a:moveTo>
                  <a:lnTo>
                    <a:pt x="1" y="334"/>
                  </a:lnTo>
                  <a:lnTo>
                    <a:pt x="354" y="334"/>
                  </a:lnTo>
                  <a:lnTo>
                    <a:pt x="354" y="1341"/>
                  </a:lnTo>
                  <a:lnTo>
                    <a:pt x="773" y="1341"/>
                  </a:lnTo>
                  <a:lnTo>
                    <a:pt x="773" y="334"/>
                  </a:lnTo>
                  <a:lnTo>
                    <a:pt x="1128" y="334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2539268" y="3870562"/>
              <a:ext cx="35011" cy="111619"/>
            </a:xfrm>
            <a:custGeom>
              <a:avLst/>
              <a:gdLst/>
              <a:ahLst/>
              <a:cxnLst/>
              <a:rect l="l" t="t" r="r" b="b"/>
              <a:pathLst>
                <a:path w="420" h="1339" extrusionOk="0">
                  <a:moveTo>
                    <a:pt x="0" y="0"/>
                  </a:moveTo>
                  <a:lnTo>
                    <a:pt x="0" y="1339"/>
                  </a:lnTo>
                  <a:lnTo>
                    <a:pt x="420" y="1339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2"/>
            <p:cNvSpPr/>
            <p:nvPr/>
          </p:nvSpPr>
          <p:spPr>
            <a:xfrm>
              <a:off x="2586616" y="3868645"/>
              <a:ext cx="115037" cy="114703"/>
            </a:xfrm>
            <a:custGeom>
              <a:avLst/>
              <a:gdLst/>
              <a:ahLst/>
              <a:cxnLst/>
              <a:rect l="l" t="t" r="r" b="b"/>
              <a:pathLst>
                <a:path w="1380" h="1376" extrusionOk="0">
                  <a:moveTo>
                    <a:pt x="693" y="389"/>
                  </a:moveTo>
                  <a:cubicBezTo>
                    <a:pt x="861" y="389"/>
                    <a:pt x="954" y="506"/>
                    <a:pt x="954" y="687"/>
                  </a:cubicBezTo>
                  <a:cubicBezTo>
                    <a:pt x="954" y="864"/>
                    <a:pt x="861" y="984"/>
                    <a:pt x="693" y="984"/>
                  </a:cubicBezTo>
                  <a:cubicBezTo>
                    <a:pt x="521" y="984"/>
                    <a:pt x="430" y="866"/>
                    <a:pt x="430" y="687"/>
                  </a:cubicBezTo>
                  <a:cubicBezTo>
                    <a:pt x="430" y="506"/>
                    <a:pt x="521" y="389"/>
                    <a:pt x="693" y="389"/>
                  </a:cubicBezTo>
                  <a:close/>
                  <a:moveTo>
                    <a:pt x="693" y="0"/>
                  </a:moveTo>
                  <a:cubicBezTo>
                    <a:pt x="312" y="0"/>
                    <a:pt x="1" y="286"/>
                    <a:pt x="1" y="687"/>
                  </a:cubicBezTo>
                  <a:cubicBezTo>
                    <a:pt x="1" y="1089"/>
                    <a:pt x="312" y="1375"/>
                    <a:pt x="693" y="1375"/>
                  </a:cubicBezTo>
                  <a:cubicBezTo>
                    <a:pt x="1070" y="1375"/>
                    <a:pt x="1379" y="1091"/>
                    <a:pt x="1379" y="687"/>
                  </a:cubicBezTo>
                  <a:cubicBezTo>
                    <a:pt x="1379" y="284"/>
                    <a:pt x="1074" y="0"/>
                    <a:pt x="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714154" y="3870562"/>
              <a:ext cx="107034" cy="111619"/>
            </a:xfrm>
            <a:custGeom>
              <a:avLst/>
              <a:gdLst/>
              <a:ahLst/>
              <a:cxnLst/>
              <a:rect l="l" t="t" r="r" b="b"/>
              <a:pathLst>
                <a:path w="1284" h="1339" extrusionOk="0">
                  <a:moveTo>
                    <a:pt x="0" y="0"/>
                  </a:moveTo>
                  <a:lnTo>
                    <a:pt x="0" y="1339"/>
                  </a:lnTo>
                  <a:lnTo>
                    <a:pt x="420" y="1339"/>
                  </a:lnTo>
                  <a:lnTo>
                    <a:pt x="420" y="666"/>
                  </a:lnTo>
                  <a:lnTo>
                    <a:pt x="864" y="1339"/>
                  </a:lnTo>
                  <a:lnTo>
                    <a:pt x="1283" y="1339"/>
                  </a:lnTo>
                  <a:lnTo>
                    <a:pt x="1283" y="0"/>
                  </a:lnTo>
                  <a:lnTo>
                    <a:pt x="864" y="0"/>
                  </a:lnTo>
                  <a:lnTo>
                    <a:pt x="864" y="685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1566562" y="3254130"/>
              <a:ext cx="1815331" cy="382206"/>
            </a:xfrm>
            <a:custGeom>
              <a:avLst/>
              <a:gdLst/>
              <a:ahLst/>
              <a:cxnLst/>
              <a:rect l="l" t="t" r="r" b="b"/>
              <a:pathLst>
                <a:path w="21777" h="4585" extrusionOk="0">
                  <a:moveTo>
                    <a:pt x="1" y="0"/>
                  </a:moveTo>
                  <a:lnTo>
                    <a:pt x="2262" y="4584"/>
                  </a:lnTo>
                  <a:lnTo>
                    <a:pt x="21776" y="4584"/>
                  </a:lnTo>
                  <a:lnTo>
                    <a:pt x="197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1608991" y="3349242"/>
              <a:ext cx="1607431" cy="292177"/>
            </a:xfrm>
            <a:custGeom>
              <a:avLst/>
              <a:gdLst/>
              <a:ahLst/>
              <a:cxnLst/>
              <a:rect l="l" t="t" r="r" b="b"/>
              <a:pathLst>
                <a:path w="19283" h="3505" extrusionOk="0">
                  <a:moveTo>
                    <a:pt x="81" y="1"/>
                  </a:moveTo>
                  <a:cubicBezTo>
                    <a:pt x="41" y="1"/>
                    <a:pt x="1" y="40"/>
                    <a:pt x="24" y="87"/>
                  </a:cubicBezTo>
                  <a:lnTo>
                    <a:pt x="1700" y="3470"/>
                  </a:lnTo>
                  <a:cubicBezTo>
                    <a:pt x="1710" y="3491"/>
                    <a:pt x="1731" y="3504"/>
                    <a:pt x="1753" y="3504"/>
                  </a:cubicBezTo>
                  <a:lnTo>
                    <a:pt x="19208" y="3504"/>
                  </a:lnTo>
                  <a:cubicBezTo>
                    <a:pt x="19282" y="3501"/>
                    <a:pt x="19282" y="3388"/>
                    <a:pt x="19208" y="3384"/>
                  </a:cubicBezTo>
                  <a:lnTo>
                    <a:pt x="1792" y="3384"/>
                  </a:lnTo>
                  <a:lnTo>
                    <a:pt x="133" y="34"/>
                  </a:lnTo>
                  <a:cubicBezTo>
                    <a:pt x="121" y="10"/>
                    <a:pt x="101" y="1"/>
                    <a:pt x="81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3295243" y="1605227"/>
              <a:ext cx="332856" cy="853856"/>
            </a:xfrm>
            <a:custGeom>
              <a:avLst/>
              <a:gdLst/>
              <a:ahLst/>
              <a:cxnLst/>
              <a:rect l="l" t="t" r="r" b="b"/>
              <a:pathLst>
                <a:path w="3993" h="10243" extrusionOk="0">
                  <a:moveTo>
                    <a:pt x="2273" y="0"/>
                  </a:moveTo>
                  <a:cubicBezTo>
                    <a:pt x="2177" y="0"/>
                    <a:pt x="2080" y="13"/>
                    <a:pt x="1984" y="39"/>
                  </a:cubicBezTo>
                  <a:cubicBezTo>
                    <a:pt x="1393" y="197"/>
                    <a:pt x="1040" y="801"/>
                    <a:pt x="1193" y="1392"/>
                  </a:cubicBezTo>
                  <a:cubicBezTo>
                    <a:pt x="1193" y="1396"/>
                    <a:pt x="1193" y="1398"/>
                    <a:pt x="1195" y="1400"/>
                  </a:cubicBezTo>
                  <a:lnTo>
                    <a:pt x="1200" y="1423"/>
                  </a:lnTo>
                  <a:lnTo>
                    <a:pt x="1221" y="1494"/>
                  </a:lnTo>
                  <a:lnTo>
                    <a:pt x="1242" y="1574"/>
                  </a:lnTo>
                  <a:lnTo>
                    <a:pt x="1284" y="1734"/>
                  </a:lnTo>
                  <a:lnTo>
                    <a:pt x="1366" y="2060"/>
                  </a:lnTo>
                  <a:cubicBezTo>
                    <a:pt x="1420" y="2277"/>
                    <a:pt x="1471" y="2498"/>
                    <a:pt x="1519" y="2718"/>
                  </a:cubicBezTo>
                  <a:cubicBezTo>
                    <a:pt x="1565" y="2939"/>
                    <a:pt x="1610" y="3158"/>
                    <a:pt x="1650" y="3379"/>
                  </a:cubicBezTo>
                  <a:cubicBezTo>
                    <a:pt x="1692" y="3599"/>
                    <a:pt x="1729" y="3820"/>
                    <a:pt x="1763" y="4039"/>
                  </a:cubicBezTo>
                  <a:cubicBezTo>
                    <a:pt x="1830" y="4478"/>
                    <a:pt x="1877" y="4915"/>
                    <a:pt x="1900" y="5338"/>
                  </a:cubicBezTo>
                  <a:cubicBezTo>
                    <a:pt x="1910" y="5551"/>
                    <a:pt x="1913" y="5759"/>
                    <a:pt x="1906" y="5961"/>
                  </a:cubicBezTo>
                  <a:cubicBezTo>
                    <a:pt x="1904" y="6063"/>
                    <a:pt x="1898" y="6162"/>
                    <a:pt x="1891" y="6257"/>
                  </a:cubicBezTo>
                  <a:cubicBezTo>
                    <a:pt x="1881" y="6354"/>
                    <a:pt x="1870" y="6448"/>
                    <a:pt x="1856" y="6537"/>
                  </a:cubicBezTo>
                  <a:cubicBezTo>
                    <a:pt x="1845" y="6629"/>
                    <a:pt x="1826" y="6713"/>
                    <a:pt x="1807" y="6793"/>
                  </a:cubicBezTo>
                  <a:cubicBezTo>
                    <a:pt x="1790" y="6865"/>
                    <a:pt x="1767" y="6938"/>
                    <a:pt x="1740" y="7008"/>
                  </a:cubicBezTo>
                  <a:lnTo>
                    <a:pt x="1730" y="7033"/>
                  </a:lnTo>
                  <a:lnTo>
                    <a:pt x="1721" y="7054"/>
                  </a:lnTo>
                  <a:cubicBezTo>
                    <a:pt x="1715" y="7069"/>
                    <a:pt x="1709" y="7085"/>
                    <a:pt x="1702" y="7098"/>
                  </a:cubicBezTo>
                  <a:cubicBezTo>
                    <a:pt x="1700" y="7102"/>
                    <a:pt x="1698" y="7106"/>
                    <a:pt x="1696" y="7111"/>
                  </a:cubicBezTo>
                  <a:cubicBezTo>
                    <a:pt x="1692" y="7119"/>
                    <a:pt x="1688" y="7129"/>
                    <a:pt x="1683" y="7136"/>
                  </a:cubicBezTo>
                  <a:lnTo>
                    <a:pt x="1664" y="7174"/>
                  </a:lnTo>
                  <a:lnTo>
                    <a:pt x="1637" y="7214"/>
                  </a:lnTo>
                  <a:lnTo>
                    <a:pt x="1635" y="7218"/>
                  </a:lnTo>
                  <a:lnTo>
                    <a:pt x="1629" y="7232"/>
                  </a:lnTo>
                  <a:lnTo>
                    <a:pt x="1620" y="7243"/>
                  </a:lnTo>
                  <a:lnTo>
                    <a:pt x="1601" y="7270"/>
                  </a:lnTo>
                  <a:cubicBezTo>
                    <a:pt x="1580" y="7304"/>
                    <a:pt x="1551" y="7342"/>
                    <a:pt x="1523" y="7382"/>
                  </a:cubicBezTo>
                  <a:cubicBezTo>
                    <a:pt x="1494" y="7420"/>
                    <a:pt x="1465" y="7460"/>
                    <a:pt x="1431" y="7500"/>
                  </a:cubicBezTo>
                  <a:cubicBezTo>
                    <a:pt x="1399" y="7540"/>
                    <a:pt x="1366" y="7580"/>
                    <a:pt x="1332" y="7622"/>
                  </a:cubicBezTo>
                  <a:cubicBezTo>
                    <a:pt x="1263" y="7703"/>
                    <a:pt x="1191" y="7785"/>
                    <a:pt x="1118" y="7867"/>
                  </a:cubicBezTo>
                  <a:cubicBezTo>
                    <a:pt x="971" y="8032"/>
                    <a:pt x="817" y="8198"/>
                    <a:pt x="659" y="8362"/>
                  </a:cubicBezTo>
                  <a:cubicBezTo>
                    <a:pt x="500" y="8526"/>
                    <a:pt x="340" y="8692"/>
                    <a:pt x="176" y="8854"/>
                  </a:cubicBezTo>
                  <a:lnTo>
                    <a:pt x="1" y="9030"/>
                  </a:lnTo>
                  <a:lnTo>
                    <a:pt x="1212" y="10243"/>
                  </a:lnTo>
                  <a:cubicBezTo>
                    <a:pt x="1254" y="10210"/>
                    <a:pt x="1294" y="10178"/>
                    <a:pt x="1334" y="10143"/>
                  </a:cubicBezTo>
                  <a:cubicBezTo>
                    <a:pt x="1523" y="9991"/>
                    <a:pt x="1711" y="9836"/>
                    <a:pt x="1896" y="9676"/>
                  </a:cubicBezTo>
                  <a:cubicBezTo>
                    <a:pt x="2083" y="9516"/>
                    <a:pt x="2268" y="9352"/>
                    <a:pt x="2453" y="9180"/>
                  </a:cubicBezTo>
                  <a:cubicBezTo>
                    <a:pt x="2545" y="9093"/>
                    <a:pt x="2638" y="9005"/>
                    <a:pt x="2730" y="8912"/>
                  </a:cubicBezTo>
                  <a:cubicBezTo>
                    <a:pt x="2775" y="8866"/>
                    <a:pt x="2821" y="8820"/>
                    <a:pt x="2869" y="8770"/>
                  </a:cubicBezTo>
                  <a:cubicBezTo>
                    <a:pt x="2915" y="8721"/>
                    <a:pt x="2960" y="8673"/>
                    <a:pt x="3008" y="8620"/>
                  </a:cubicBezTo>
                  <a:cubicBezTo>
                    <a:pt x="3056" y="8564"/>
                    <a:pt x="3103" y="8513"/>
                    <a:pt x="3151" y="8452"/>
                  </a:cubicBezTo>
                  <a:lnTo>
                    <a:pt x="3187" y="8408"/>
                  </a:lnTo>
                  <a:lnTo>
                    <a:pt x="3204" y="8385"/>
                  </a:lnTo>
                  <a:lnTo>
                    <a:pt x="3224" y="8362"/>
                  </a:lnTo>
                  <a:lnTo>
                    <a:pt x="3298" y="8261"/>
                  </a:lnTo>
                  <a:cubicBezTo>
                    <a:pt x="3323" y="8227"/>
                    <a:pt x="3348" y="8187"/>
                    <a:pt x="3372" y="8149"/>
                  </a:cubicBezTo>
                  <a:cubicBezTo>
                    <a:pt x="3397" y="8109"/>
                    <a:pt x="3416" y="8072"/>
                    <a:pt x="3439" y="8032"/>
                  </a:cubicBezTo>
                  <a:cubicBezTo>
                    <a:pt x="3462" y="7994"/>
                    <a:pt x="3481" y="7956"/>
                    <a:pt x="3502" y="7918"/>
                  </a:cubicBezTo>
                  <a:lnTo>
                    <a:pt x="3531" y="7861"/>
                  </a:lnTo>
                  <a:lnTo>
                    <a:pt x="3557" y="7804"/>
                  </a:lnTo>
                  <a:cubicBezTo>
                    <a:pt x="3624" y="7657"/>
                    <a:pt x="3681" y="7506"/>
                    <a:pt x="3729" y="7354"/>
                  </a:cubicBezTo>
                  <a:cubicBezTo>
                    <a:pt x="3775" y="7205"/>
                    <a:pt x="3813" y="7060"/>
                    <a:pt x="3843" y="6917"/>
                  </a:cubicBezTo>
                  <a:cubicBezTo>
                    <a:pt x="3874" y="6776"/>
                    <a:pt x="3899" y="6635"/>
                    <a:pt x="3918" y="6495"/>
                  </a:cubicBezTo>
                  <a:cubicBezTo>
                    <a:pt x="3927" y="6427"/>
                    <a:pt x="3937" y="6358"/>
                    <a:pt x="3942" y="6289"/>
                  </a:cubicBezTo>
                  <a:cubicBezTo>
                    <a:pt x="3950" y="6221"/>
                    <a:pt x="3958" y="6152"/>
                    <a:pt x="3962" y="6085"/>
                  </a:cubicBezTo>
                  <a:cubicBezTo>
                    <a:pt x="3984" y="5815"/>
                    <a:pt x="3992" y="5551"/>
                    <a:pt x="3992" y="5290"/>
                  </a:cubicBezTo>
                  <a:cubicBezTo>
                    <a:pt x="3988" y="4779"/>
                    <a:pt x="3958" y="4270"/>
                    <a:pt x="3899" y="3763"/>
                  </a:cubicBezTo>
                  <a:cubicBezTo>
                    <a:pt x="3872" y="3513"/>
                    <a:pt x="3838" y="3265"/>
                    <a:pt x="3799" y="3019"/>
                  </a:cubicBezTo>
                  <a:cubicBezTo>
                    <a:pt x="3761" y="2771"/>
                    <a:pt x="3721" y="2527"/>
                    <a:pt x="3675" y="2285"/>
                  </a:cubicBezTo>
                  <a:cubicBezTo>
                    <a:pt x="3628" y="2041"/>
                    <a:pt x="3578" y="1799"/>
                    <a:pt x="3525" y="1556"/>
                  </a:cubicBezTo>
                  <a:cubicBezTo>
                    <a:pt x="3498" y="1434"/>
                    <a:pt x="3471" y="1314"/>
                    <a:pt x="3441" y="1192"/>
                  </a:cubicBezTo>
                  <a:lnTo>
                    <a:pt x="3395" y="1009"/>
                  </a:lnTo>
                  <a:lnTo>
                    <a:pt x="3372" y="918"/>
                  </a:lnTo>
                  <a:lnTo>
                    <a:pt x="3346" y="817"/>
                  </a:lnTo>
                  <a:cubicBezTo>
                    <a:pt x="3208" y="324"/>
                    <a:pt x="2760" y="0"/>
                    <a:pt x="2273" y="0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3431784" y="2197986"/>
              <a:ext cx="105367" cy="28509"/>
            </a:xfrm>
            <a:custGeom>
              <a:avLst/>
              <a:gdLst/>
              <a:ahLst/>
              <a:cxnLst/>
              <a:rect l="l" t="t" r="r" b="b"/>
              <a:pathLst>
                <a:path w="1264" h="342" extrusionOk="0">
                  <a:moveTo>
                    <a:pt x="58" y="0"/>
                  </a:moveTo>
                  <a:cubicBezTo>
                    <a:pt x="54" y="10"/>
                    <a:pt x="50" y="18"/>
                    <a:pt x="45" y="27"/>
                  </a:cubicBezTo>
                  <a:lnTo>
                    <a:pt x="26" y="63"/>
                  </a:lnTo>
                  <a:lnTo>
                    <a:pt x="1" y="105"/>
                  </a:lnTo>
                  <a:cubicBezTo>
                    <a:pt x="45" y="107"/>
                    <a:pt x="100" y="109"/>
                    <a:pt x="167" y="115"/>
                  </a:cubicBezTo>
                  <a:cubicBezTo>
                    <a:pt x="462" y="136"/>
                    <a:pt x="935" y="193"/>
                    <a:pt x="1176" y="334"/>
                  </a:cubicBezTo>
                  <a:cubicBezTo>
                    <a:pt x="1184" y="339"/>
                    <a:pt x="1193" y="341"/>
                    <a:pt x="1202" y="341"/>
                  </a:cubicBezTo>
                  <a:cubicBezTo>
                    <a:pt x="1220" y="341"/>
                    <a:pt x="1238" y="332"/>
                    <a:pt x="1248" y="315"/>
                  </a:cubicBezTo>
                  <a:cubicBezTo>
                    <a:pt x="1263" y="290"/>
                    <a:pt x="1256" y="258"/>
                    <a:pt x="1231" y="243"/>
                  </a:cubicBezTo>
                  <a:cubicBezTo>
                    <a:pt x="1023" y="121"/>
                    <a:pt x="672" y="58"/>
                    <a:pt x="384" y="27"/>
                  </a:cubicBezTo>
                  <a:cubicBezTo>
                    <a:pt x="304" y="18"/>
                    <a:pt x="228" y="12"/>
                    <a:pt x="161" y="8"/>
                  </a:cubicBezTo>
                  <a:cubicBezTo>
                    <a:pt x="123" y="4"/>
                    <a:pt x="89" y="2"/>
                    <a:pt x="58" y="0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440870" y="2175729"/>
              <a:ext cx="75774" cy="31844"/>
            </a:xfrm>
            <a:custGeom>
              <a:avLst/>
              <a:gdLst/>
              <a:ahLst/>
              <a:cxnLst/>
              <a:rect l="l" t="t" r="r" b="b"/>
              <a:pathLst>
                <a:path w="909" h="382" extrusionOk="0">
                  <a:moveTo>
                    <a:pt x="834" y="1"/>
                  </a:moveTo>
                  <a:cubicBezTo>
                    <a:pt x="828" y="1"/>
                    <a:pt x="822" y="2"/>
                    <a:pt x="815" y="4"/>
                  </a:cubicBezTo>
                  <a:cubicBezTo>
                    <a:pt x="796" y="8"/>
                    <a:pt x="346" y="128"/>
                    <a:pt x="39" y="279"/>
                  </a:cubicBezTo>
                  <a:cubicBezTo>
                    <a:pt x="12" y="292"/>
                    <a:pt x="1" y="325"/>
                    <a:pt x="14" y="351"/>
                  </a:cubicBezTo>
                  <a:cubicBezTo>
                    <a:pt x="18" y="359"/>
                    <a:pt x="23" y="367"/>
                    <a:pt x="31" y="372"/>
                  </a:cubicBezTo>
                  <a:cubicBezTo>
                    <a:pt x="41" y="379"/>
                    <a:pt x="51" y="381"/>
                    <a:pt x="61" y="381"/>
                  </a:cubicBezTo>
                  <a:cubicBezTo>
                    <a:pt x="69" y="381"/>
                    <a:pt x="77" y="379"/>
                    <a:pt x="84" y="376"/>
                  </a:cubicBezTo>
                  <a:cubicBezTo>
                    <a:pt x="384" y="229"/>
                    <a:pt x="838" y="107"/>
                    <a:pt x="842" y="107"/>
                  </a:cubicBezTo>
                  <a:cubicBezTo>
                    <a:pt x="909" y="93"/>
                    <a:pt x="890" y="1"/>
                    <a:pt x="834" y="1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375684" y="1617481"/>
              <a:ext cx="269420" cy="359115"/>
            </a:xfrm>
            <a:custGeom>
              <a:avLst/>
              <a:gdLst/>
              <a:ahLst/>
              <a:cxnLst/>
              <a:rect l="l" t="t" r="r" b="b"/>
              <a:pathLst>
                <a:path w="3232" h="4308" extrusionOk="0">
                  <a:moveTo>
                    <a:pt x="144" y="0"/>
                  </a:moveTo>
                  <a:cubicBezTo>
                    <a:pt x="144" y="0"/>
                    <a:pt x="1" y="313"/>
                    <a:pt x="125" y="1251"/>
                  </a:cubicBezTo>
                  <a:cubicBezTo>
                    <a:pt x="132" y="1308"/>
                    <a:pt x="140" y="1367"/>
                    <a:pt x="148" y="1427"/>
                  </a:cubicBezTo>
                  <a:cubicBezTo>
                    <a:pt x="151" y="1457"/>
                    <a:pt x="155" y="1490"/>
                    <a:pt x="161" y="1522"/>
                  </a:cubicBezTo>
                  <a:cubicBezTo>
                    <a:pt x="272" y="2422"/>
                    <a:pt x="374" y="3498"/>
                    <a:pt x="374" y="3498"/>
                  </a:cubicBezTo>
                  <a:lnTo>
                    <a:pt x="1092" y="3709"/>
                  </a:lnTo>
                  <a:lnTo>
                    <a:pt x="1174" y="3732"/>
                  </a:lnTo>
                  <a:lnTo>
                    <a:pt x="3231" y="4308"/>
                  </a:lnTo>
                  <a:lnTo>
                    <a:pt x="2617" y="180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554404" y="1873306"/>
              <a:ext cx="27676" cy="55184"/>
            </a:xfrm>
            <a:custGeom>
              <a:avLst/>
              <a:gdLst/>
              <a:ahLst/>
              <a:cxnLst/>
              <a:rect l="l" t="t" r="r" b="b"/>
              <a:pathLst>
                <a:path w="332" h="662" extrusionOk="0">
                  <a:moveTo>
                    <a:pt x="82" y="0"/>
                  </a:moveTo>
                  <a:cubicBezTo>
                    <a:pt x="75" y="0"/>
                    <a:pt x="68" y="1"/>
                    <a:pt x="61" y="3"/>
                  </a:cubicBezTo>
                  <a:cubicBezTo>
                    <a:pt x="23" y="15"/>
                    <a:pt x="0" y="57"/>
                    <a:pt x="13" y="95"/>
                  </a:cubicBezTo>
                  <a:lnTo>
                    <a:pt x="179" y="610"/>
                  </a:lnTo>
                  <a:cubicBezTo>
                    <a:pt x="190" y="642"/>
                    <a:pt x="218" y="661"/>
                    <a:pt x="248" y="661"/>
                  </a:cubicBezTo>
                  <a:cubicBezTo>
                    <a:pt x="255" y="661"/>
                    <a:pt x="263" y="660"/>
                    <a:pt x="271" y="657"/>
                  </a:cubicBezTo>
                  <a:cubicBezTo>
                    <a:pt x="309" y="646"/>
                    <a:pt x="332" y="606"/>
                    <a:pt x="319" y="566"/>
                  </a:cubicBezTo>
                  <a:lnTo>
                    <a:pt x="153" y="51"/>
                  </a:lnTo>
                  <a:cubicBezTo>
                    <a:pt x="142" y="20"/>
                    <a:pt x="113" y="0"/>
                    <a:pt x="82" y="0"/>
                  </a:cubicBezTo>
                  <a:close/>
                </a:path>
              </a:pathLst>
            </a:custGeom>
            <a:solidFill>
              <a:srgbClr val="8098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556321" y="2251418"/>
              <a:ext cx="617448" cy="388041"/>
            </a:xfrm>
            <a:custGeom>
              <a:avLst/>
              <a:gdLst/>
              <a:ahLst/>
              <a:cxnLst/>
              <a:rect l="l" t="t" r="r" b="b"/>
              <a:pathLst>
                <a:path w="7407" h="4655" extrusionOk="0">
                  <a:moveTo>
                    <a:pt x="767" y="0"/>
                  </a:moveTo>
                  <a:cubicBezTo>
                    <a:pt x="767" y="0"/>
                    <a:pt x="122" y="1865"/>
                    <a:pt x="21" y="2963"/>
                  </a:cubicBezTo>
                  <a:cubicBezTo>
                    <a:pt x="15" y="3023"/>
                    <a:pt x="11" y="3082"/>
                    <a:pt x="10" y="3137"/>
                  </a:cubicBezTo>
                  <a:cubicBezTo>
                    <a:pt x="0" y="3425"/>
                    <a:pt x="38" y="3637"/>
                    <a:pt x="154" y="3715"/>
                  </a:cubicBezTo>
                  <a:cubicBezTo>
                    <a:pt x="734" y="4100"/>
                    <a:pt x="2054" y="4415"/>
                    <a:pt x="3389" y="4562"/>
                  </a:cubicBezTo>
                  <a:cubicBezTo>
                    <a:pt x="3929" y="4621"/>
                    <a:pt x="4472" y="4654"/>
                    <a:pt x="4970" y="4654"/>
                  </a:cubicBezTo>
                  <a:cubicBezTo>
                    <a:pt x="6058" y="4654"/>
                    <a:pt x="6931" y="4497"/>
                    <a:pt x="7086" y="4117"/>
                  </a:cubicBezTo>
                  <a:cubicBezTo>
                    <a:pt x="7111" y="4054"/>
                    <a:pt x="7134" y="3989"/>
                    <a:pt x="7155" y="3921"/>
                  </a:cubicBezTo>
                  <a:cubicBezTo>
                    <a:pt x="7155" y="3919"/>
                    <a:pt x="7155" y="3917"/>
                    <a:pt x="7157" y="3915"/>
                  </a:cubicBezTo>
                  <a:cubicBezTo>
                    <a:pt x="7172" y="3865"/>
                    <a:pt x="7187" y="3812"/>
                    <a:pt x="7199" y="3761"/>
                  </a:cubicBezTo>
                  <a:cubicBezTo>
                    <a:pt x="7224" y="3665"/>
                    <a:pt x="7243" y="3568"/>
                    <a:pt x="7260" y="3469"/>
                  </a:cubicBezTo>
                  <a:cubicBezTo>
                    <a:pt x="7269" y="3410"/>
                    <a:pt x="7277" y="3351"/>
                    <a:pt x="7286" y="3291"/>
                  </a:cubicBezTo>
                  <a:cubicBezTo>
                    <a:pt x="7407" y="2374"/>
                    <a:pt x="7300" y="1365"/>
                    <a:pt x="7300" y="1365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453624" y="3994682"/>
              <a:ext cx="124707" cy="154633"/>
            </a:xfrm>
            <a:custGeom>
              <a:avLst/>
              <a:gdLst/>
              <a:ahLst/>
              <a:cxnLst/>
              <a:rect l="l" t="t" r="r" b="b"/>
              <a:pathLst>
                <a:path w="1496" h="1855" extrusionOk="0">
                  <a:moveTo>
                    <a:pt x="48" y="1"/>
                  </a:moveTo>
                  <a:lnTo>
                    <a:pt x="0" y="1772"/>
                  </a:lnTo>
                  <a:cubicBezTo>
                    <a:pt x="302" y="1818"/>
                    <a:pt x="594" y="1855"/>
                    <a:pt x="851" y="1855"/>
                  </a:cubicBezTo>
                  <a:cubicBezTo>
                    <a:pt x="1054" y="1855"/>
                    <a:pt x="1234" y="1832"/>
                    <a:pt x="1379" y="1772"/>
                  </a:cubicBezTo>
                  <a:lnTo>
                    <a:pt x="1495" y="16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79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176708" y="4123220"/>
              <a:ext cx="435806" cy="207733"/>
            </a:xfrm>
            <a:custGeom>
              <a:avLst/>
              <a:gdLst/>
              <a:ahLst/>
              <a:cxnLst/>
              <a:rect l="l" t="t" r="r" b="b"/>
              <a:pathLst>
                <a:path w="5228" h="2492" extrusionOk="0">
                  <a:moveTo>
                    <a:pt x="3422" y="1"/>
                  </a:moveTo>
                  <a:cubicBezTo>
                    <a:pt x="3364" y="1"/>
                    <a:pt x="3309" y="15"/>
                    <a:pt x="3259" y="51"/>
                  </a:cubicBezTo>
                  <a:cubicBezTo>
                    <a:pt x="3259" y="51"/>
                    <a:pt x="3112" y="156"/>
                    <a:pt x="2710" y="514"/>
                  </a:cubicBezTo>
                  <a:cubicBezTo>
                    <a:pt x="2308" y="873"/>
                    <a:pt x="1625" y="1107"/>
                    <a:pt x="1041" y="1348"/>
                  </a:cubicBezTo>
                  <a:cubicBezTo>
                    <a:pt x="290" y="1658"/>
                    <a:pt x="77" y="1969"/>
                    <a:pt x="35" y="2185"/>
                  </a:cubicBezTo>
                  <a:cubicBezTo>
                    <a:pt x="0" y="2354"/>
                    <a:pt x="75" y="2465"/>
                    <a:pt x="75" y="2465"/>
                  </a:cubicBezTo>
                  <a:lnTo>
                    <a:pt x="5126" y="2492"/>
                  </a:lnTo>
                  <a:cubicBezTo>
                    <a:pt x="5164" y="2423"/>
                    <a:pt x="5185" y="2326"/>
                    <a:pt x="5195" y="2211"/>
                  </a:cubicBezTo>
                  <a:cubicBezTo>
                    <a:pt x="5227" y="1784"/>
                    <a:pt x="5096" y="1102"/>
                    <a:pt x="5031" y="671"/>
                  </a:cubicBezTo>
                  <a:cubicBezTo>
                    <a:pt x="5023" y="621"/>
                    <a:pt x="5015" y="573"/>
                    <a:pt x="5012" y="531"/>
                  </a:cubicBezTo>
                  <a:cubicBezTo>
                    <a:pt x="5002" y="472"/>
                    <a:pt x="4998" y="413"/>
                    <a:pt x="4996" y="356"/>
                  </a:cubicBezTo>
                  <a:cubicBezTo>
                    <a:pt x="4998" y="91"/>
                    <a:pt x="4821" y="59"/>
                    <a:pt x="4735" y="59"/>
                  </a:cubicBezTo>
                  <a:cubicBezTo>
                    <a:pt x="4706" y="59"/>
                    <a:pt x="4688" y="62"/>
                    <a:pt x="4688" y="62"/>
                  </a:cubicBezTo>
                  <a:cubicBezTo>
                    <a:pt x="4554" y="192"/>
                    <a:pt x="4416" y="237"/>
                    <a:pt x="4280" y="237"/>
                  </a:cubicBezTo>
                  <a:cubicBezTo>
                    <a:pt x="3967" y="237"/>
                    <a:pt x="3661" y="1"/>
                    <a:pt x="3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176708" y="4305107"/>
              <a:ext cx="433055" cy="25842"/>
            </a:xfrm>
            <a:custGeom>
              <a:avLst/>
              <a:gdLst/>
              <a:ahLst/>
              <a:cxnLst/>
              <a:rect l="l" t="t" r="r" b="b"/>
              <a:pathLst>
                <a:path w="5195" h="310" extrusionOk="0">
                  <a:moveTo>
                    <a:pt x="35" y="1"/>
                  </a:moveTo>
                  <a:lnTo>
                    <a:pt x="35" y="1"/>
                  </a:lnTo>
                  <a:cubicBezTo>
                    <a:pt x="0" y="172"/>
                    <a:pt x="75" y="283"/>
                    <a:pt x="75" y="283"/>
                  </a:cubicBezTo>
                  <a:lnTo>
                    <a:pt x="5126" y="310"/>
                  </a:lnTo>
                  <a:cubicBezTo>
                    <a:pt x="5164" y="241"/>
                    <a:pt x="5185" y="144"/>
                    <a:pt x="5195" y="29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349510" y="4090710"/>
              <a:ext cx="165970" cy="137627"/>
            </a:xfrm>
            <a:custGeom>
              <a:avLst/>
              <a:gdLst/>
              <a:ahLst/>
              <a:cxnLst/>
              <a:rect l="l" t="t" r="r" b="b"/>
              <a:pathLst>
                <a:path w="1991" h="1651" extrusionOk="0">
                  <a:moveTo>
                    <a:pt x="622" y="180"/>
                  </a:moveTo>
                  <a:cubicBezTo>
                    <a:pt x="649" y="180"/>
                    <a:pt x="665" y="190"/>
                    <a:pt x="677" y="199"/>
                  </a:cubicBezTo>
                  <a:cubicBezTo>
                    <a:pt x="744" y="252"/>
                    <a:pt x="774" y="399"/>
                    <a:pt x="784" y="521"/>
                  </a:cubicBezTo>
                  <a:cubicBezTo>
                    <a:pt x="744" y="546"/>
                    <a:pt x="713" y="580"/>
                    <a:pt x="692" y="622"/>
                  </a:cubicBezTo>
                  <a:cubicBezTo>
                    <a:pt x="570" y="525"/>
                    <a:pt x="473" y="376"/>
                    <a:pt x="483" y="277"/>
                  </a:cubicBezTo>
                  <a:cubicBezTo>
                    <a:pt x="486" y="248"/>
                    <a:pt x="500" y="210"/>
                    <a:pt x="578" y="187"/>
                  </a:cubicBezTo>
                  <a:cubicBezTo>
                    <a:pt x="595" y="182"/>
                    <a:pt x="610" y="180"/>
                    <a:pt x="622" y="180"/>
                  </a:cubicBezTo>
                  <a:close/>
                  <a:moveTo>
                    <a:pt x="1636" y="399"/>
                  </a:moveTo>
                  <a:cubicBezTo>
                    <a:pt x="1688" y="399"/>
                    <a:pt x="1735" y="418"/>
                    <a:pt x="1770" y="456"/>
                  </a:cubicBezTo>
                  <a:cubicBezTo>
                    <a:pt x="1787" y="473"/>
                    <a:pt x="1796" y="500"/>
                    <a:pt x="1793" y="525"/>
                  </a:cubicBezTo>
                  <a:lnTo>
                    <a:pt x="1795" y="525"/>
                  </a:lnTo>
                  <a:cubicBezTo>
                    <a:pt x="1793" y="530"/>
                    <a:pt x="1791" y="536"/>
                    <a:pt x="1791" y="540"/>
                  </a:cubicBezTo>
                  <a:cubicBezTo>
                    <a:pt x="1762" y="618"/>
                    <a:pt x="1636" y="708"/>
                    <a:pt x="1415" y="738"/>
                  </a:cubicBezTo>
                  <a:cubicBezTo>
                    <a:pt x="1377" y="742"/>
                    <a:pt x="1343" y="746"/>
                    <a:pt x="1310" y="750"/>
                  </a:cubicBezTo>
                  <a:cubicBezTo>
                    <a:pt x="1219" y="759"/>
                    <a:pt x="1127" y="765"/>
                    <a:pt x="1036" y="765"/>
                  </a:cubicBezTo>
                  <a:cubicBezTo>
                    <a:pt x="1060" y="733"/>
                    <a:pt x="1085" y="696"/>
                    <a:pt x="1112" y="654"/>
                  </a:cubicBezTo>
                  <a:lnTo>
                    <a:pt x="1110" y="651"/>
                  </a:lnTo>
                  <a:cubicBezTo>
                    <a:pt x="1177" y="599"/>
                    <a:pt x="1249" y="550"/>
                    <a:pt x="1322" y="506"/>
                  </a:cubicBezTo>
                  <a:cubicBezTo>
                    <a:pt x="1383" y="469"/>
                    <a:pt x="1447" y="441"/>
                    <a:pt x="1514" y="420"/>
                  </a:cubicBezTo>
                  <a:cubicBezTo>
                    <a:pt x="1552" y="406"/>
                    <a:pt x="1592" y="401"/>
                    <a:pt x="1632" y="399"/>
                  </a:cubicBezTo>
                  <a:close/>
                  <a:moveTo>
                    <a:pt x="620" y="1"/>
                  </a:moveTo>
                  <a:cubicBezTo>
                    <a:pt x="592" y="1"/>
                    <a:pt x="561" y="4"/>
                    <a:pt x="528" y="14"/>
                  </a:cubicBezTo>
                  <a:cubicBezTo>
                    <a:pt x="347" y="65"/>
                    <a:pt x="309" y="191"/>
                    <a:pt x="303" y="262"/>
                  </a:cubicBezTo>
                  <a:cubicBezTo>
                    <a:pt x="290" y="410"/>
                    <a:pt x="385" y="580"/>
                    <a:pt x="515" y="706"/>
                  </a:cubicBezTo>
                  <a:cubicBezTo>
                    <a:pt x="359" y="717"/>
                    <a:pt x="172" y="752"/>
                    <a:pt x="67" y="843"/>
                  </a:cubicBezTo>
                  <a:cubicBezTo>
                    <a:pt x="1" y="902"/>
                    <a:pt x="55" y="991"/>
                    <a:pt x="121" y="991"/>
                  </a:cubicBezTo>
                  <a:cubicBezTo>
                    <a:pt x="139" y="991"/>
                    <a:pt x="158" y="984"/>
                    <a:pt x="176" y="969"/>
                  </a:cubicBezTo>
                  <a:cubicBezTo>
                    <a:pt x="259" y="895"/>
                    <a:pt x="469" y="870"/>
                    <a:pt x="637" y="868"/>
                  </a:cubicBezTo>
                  <a:lnTo>
                    <a:pt x="637" y="904"/>
                  </a:lnTo>
                  <a:cubicBezTo>
                    <a:pt x="637" y="904"/>
                    <a:pt x="670" y="986"/>
                    <a:pt x="751" y="986"/>
                  </a:cubicBezTo>
                  <a:cubicBezTo>
                    <a:pt x="780" y="986"/>
                    <a:pt x="816" y="975"/>
                    <a:pt x="858" y="946"/>
                  </a:cubicBezTo>
                  <a:cubicBezTo>
                    <a:pt x="1009" y="1118"/>
                    <a:pt x="1089" y="1339"/>
                    <a:pt x="1083" y="1566"/>
                  </a:cubicBezTo>
                  <a:cubicBezTo>
                    <a:pt x="1083" y="1622"/>
                    <a:pt x="1125" y="1650"/>
                    <a:pt x="1167" y="1650"/>
                  </a:cubicBezTo>
                  <a:cubicBezTo>
                    <a:pt x="1209" y="1650"/>
                    <a:pt x="1251" y="1622"/>
                    <a:pt x="1251" y="1566"/>
                  </a:cubicBezTo>
                  <a:cubicBezTo>
                    <a:pt x="1253" y="1347"/>
                    <a:pt x="1190" y="1131"/>
                    <a:pt x="1068" y="946"/>
                  </a:cubicBezTo>
                  <a:cubicBezTo>
                    <a:pt x="1192" y="944"/>
                    <a:pt x="1314" y="935"/>
                    <a:pt x="1438" y="918"/>
                  </a:cubicBezTo>
                  <a:cubicBezTo>
                    <a:pt x="1602" y="897"/>
                    <a:pt x="1741" y="841"/>
                    <a:pt x="1836" y="765"/>
                  </a:cubicBezTo>
                  <a:cubicBezTo>
                    <a:pt x="1892" y="723"/>
                    <a:pt x="1934" y="668"/>
                    <a:pt x="1959" y="603"/>
                  </a:cubicBezTo>
                  <a:cubicBezTo>
                    <a:pt x="1960" y="597"/>
                    <a:pt x="1962" y="593"/>
                    <a:pt x="1964" y="588"/>
                  </a:cubicBezTo>
                  <a:cubicBezTo>
                    <a:pt x="1991" y="496"/>
                    <a:pt x="1966" y="399"/>
                    <a:pt x="1899" y="332"/>
                  </a:cubicBezTo>
                  <a:cubicBezTo>
                    <a:pt x="1834" y="261"/>
                    <a:pt x="1741" y="220"/>
                    <a:pt x="1645" y="220"/>
                  </a:cubicBezTo>
                  <a:cubicBezTo>
                    <a:pt x="1642" y="220"/>
                    <a:pt x="1640" y="220"/>
                    <a:pt x="1638" y="220"/>
                  </a:cubicBezTo>
                  <a:lnTo>
                    <a:pt x="1632" y="220"/>
                  </a:lnTo>
                  <a:cubicBezTo>
                    <a:pt x="1528" y="223"/>
                    <a:pt x="1425" y="248"/>
                    <a:pt x="1331" y="296"/>
                  </a:cubicBezTo>
                  <a:cubicBezTo>
                    <a:pt x="1209" y="357"/>
                    <a:pt x="1095" y="429"/>
                    <a:pt x="990" y="515"/>
                  </a:cubicBezTo>
                  <a:cubicBezTo>
                    <a:pt x="980" y="509"/>
                    <a:pt x="971" y="506"/>
                    <a:pt x="961" y="502"/>
                  </a:cubicBezTo>
                  <a:cubicBezTo>
                    <a:pt x="952" y="365"/>
                    <a:pt x="914" y="157"/>
                    <a:pt x="788" y="58"/>
                  </a:cubicBezTo>
                  <a:cubicBezTo>
                    <a:pt x="751" y="30"/>
                    <a:pt x="696" y="1"/>
                    <a:pt x="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3539566" y="4167316"/>
              <a:ext cx="56518" cy="163302"/>
            </a:xfrm>
            <a:custGeom>
              <a:avLst/>
              <a:gdLst/>
              <a:ahLst/>
              <a:cxnLst/>
              <a:rect l="l" t="t" r="r" b="b"/>
              <a:pathLst>
                <a:path w="678" h="1959" extrusionOk="0">
                  <a:moveTo>
                    <a:pt x="659" y="0"/>
                  </a:moveTo>
                  <a:cubicBezTo>
                    <a:pt x="432" y="170"/>
                    <a:pt x="52" y="544"/>
                    <a:pt x="20" y="1143"/>
                  </a:cubicBezTo>
                  <a:cubicBezTo>
                    <a:pt x="1" y="1501"/>
                    <a:pt x="117" y="1770"/>
                    <a:pt x="258" y="1959"/>
                  </a:cubicBezTo>
                  <a:lnTo>
                    <a:pt x="407" y="1959"/>
                  </a:lnTo>
                  <a:cubicBezTo>
                    <a:pt x="258" y="1787"/>
                    <a:pt x="119" y="1524"/>
                    <a:pt x="140" y="1148"/>
                  </a:cubicBezTo>
                  <a:cubicBezTo>
                    <a:pt x="167" y="649"/>
                    <a:pt x="468" y="315"/>
                    <a:pt x="678" y="140"/>
                  </a:cubicBezTo>
                  <a:cubicBezTo>
                    <a:pt x="670" y="90"/>
                    <a:pt x="662" y="42"/>
                    <a:pt x="6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3373350" y="4170234"/>
              <a:ext cx="46098" cy="20673"/>
            </a:xfrm>
            <a:custGeom>
              <a:avLst/>
              <a:gdLst/>
              <a:ahLst/>
              <a:cxnLst/>
              <a:rect l="l" t="t" r="r" b="b"/>
              <a:pathLst>
                <a:path w="553" h="248" extrusionOk="0">
                  <a:moveTo>
                    <a:pt x="118" y="1"/>
                  </a:moveTo>
                  <a:cubicBezTo>
                    <a:pt x="27" y="1"/>
                    <a:pt x="1" y="139"/>
                    <a:pt x="99" y="166"/>
                  </a:cubicBezTo>
                  <a:lnTo>
                    <a:pt x="416" y="246"/>
                  </a:lnTo>
                  <a:cubicBezTo>
                    <a:pt x="422" y="248"/>
                    <a:pt x="429" y="248"/>
                    <a:pt x="435" y="248"/>
                  </a:cubicBezTo>
                  <a:cubicBezTo>
                    <a:pt x="436" y="248"/>
                    <a:pt x="436" y="248"/>
                    <a:pt x="437" y="248"/>
                  </a:cubicBezTo>
                  <a:cubicBezTo>
                    <a:pt x="534" y="248"/>
                    <a:pt x="552" y="106"/>
                    <a:pt x="456" y="84"/>
                  </a:cubicBezTo>
                  <a:lnTo>
                    <a:pt x="141" y="4"/>
                  </a:lnTo>
                  <a:cubicBezTo>
                    <a:pt x="133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3347175" y="4185488"/>
              <a:ext cx="45848" cy="20590"/>
            </a:xfrm>
            <a:custGeom>
              <a:avLst/>
              <a:gdLst/>
              <a:ahLst/>
              <a:cxnLst/>
              <a:rect l="l" t="t" r="r" b="b"/>
              <a:pathLst>
                <a:path w="550" h="247" extrusionOk="0">
                  <a:moveTo>
                    <a:pt x="117" y="1"/>
                  </a:moveTo>
                  <a:cubicBezTo>
                    <a:pt x="27" y="1"/>
                    <a:pt x="0" y="139"/>
                    <a:pt x="99" y="166"/>
                  </a:cubicBezTo>
                  <a:lnTo>
                    <a:pt x="413" y="246"/>
                  </a:lnTo>
                  <a:cubicBezTo>
                    <a:pt x="418" y="246"/>
                    <a:pt x="423" y="247"/>
                    <a:pt x="427" y="247"/>
                  </a:cubicBezTo>
                  <a:cubicBezTo>
                    <a:pt x="429" y="247"/>
                    <a:pt x="430" y="246"/>
                    <a:pt x="432" y="246"/>
                  </a:cubicBezTo>
                  <a:cubicBezTo>
                    <a:pt x="433" y="246"/>
                    <a:pt x="434" y="246"/>
                    <a:pt x="434" y="246"/>
                  </a:cubicBezTo>
                  <a:cubicBezTo>
                    <a:pt x="532" y="246"/>
                    <a:pt x="550" y="106"/>
                    <a:pt x="453" y="82"/>
                  </a:cubicBezTo>
                  <a:lnTo>
                    <a:pt x="141" y="4"/>
                  </a:lnTo>
                  <a:cubicBezTo>
                    <a:pt x="132" y="2"/>
                    <a:pt x="124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3320584" y="4199993"/>
              <a:ext cx="45931" cy="20673"/>
            </a:xfrm>
            <a:custGeom>
              <a:avLst/>
              <a:gdLst/>
              <a:ahLst/>
              <a:cxnLst/>
              <a:rect l="l" t="t" r="r" b="b"/>
              <a:pathLst>
                <a:path w="551" h="248" extrusionOk="0">
                  <a:moveTo>
                    <a:pt x="117" y="0"/>
                  </a:moveTo>
                  <a:cubicBezTo>
                    <a:pt x="27" y="0"/>
                    <a:pt x="1" y="139"/>
                    <a:pt x="99" y="165"/>
                  </a:cubicBezTo>
                  <a:lnTo>
                    <a:pt x="414" y="245"/>
                  </a:lnTo>
                  <a:cubicBezTo>
                    <a:pt x="421" y="247"/>
                    <a:pt x="427" y="247"/>
                    <a:pt x="435" y="247"/>
                  </a:cubicBezTo>
                  <a:cubicBezTo>
                    <a:pt x="435" y="247"/>
                    <a:pt x="436" y="247"/>
                    <a:pt x="437" y="247"/>
                  </a:cubicBezTo>
                  <a:cubicBezTo>
                    <a:pt x="534" y="247"/>
                    <a:pt x="550" y="106"/>
                    <a:pt x="456" y="83"/>
                  </a:cubicBezTo>
                  <a:lnTo>
                    <a:pt x="141" y="3"/>
                  </a:lnTo>
                  <a:cubicBezTo>
                    <a:pt x="133" y="1"/>
                    <a:pt x="12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3291826" y="4213413"/>
              <a:ext cx="46098" cy="20757"/>
            </a:xfrm>
            <a:custGeom>
              <a:avLst/>
              <a:gdLst/>
              <a:ahLst/>
              <a:cxnLst/>
              <a:rect l="l" t="t" r="r" b="b"/>
              <a:pathLst>
                <a:path w="553" h="249" extrusionOk="0">
                  <a:moveTo>
                    <a:pt x="116" y="1"/>
                  </a:moveTo>
                  <a:cubicBezTo>
                    <a:pt x="28" y="1"/>
                    <a:pt x="1" y="140"/>
                    <a:pt x="101" y="164"/>
                  </a:cubicBezTo>
                  <a:lnTo>
                    <a:pt x="416" y="245"/>
                  </a:lnTo>
                  <a:cubicBezTo>
                    <a:pt x="421" y="246"/>
                    <a:pt x="429" y="248"/>
                    <a:pt x="435" y="248"/>
                  </a:cubicBezTo>
                  <a:cubicBezTo>
                    <a:pt x="534" y="248"/>
                    <a:pt x="553" y="107"/>
                    <a:pt x="456" y="84"/>
                  </a:cubicBezTo>
                  <a:lnTo>
                    <a:pt x="141" y="4"/>
                  </a:lnTo>
                  <a:cubicBezTo>
                    <a:pt x="132" y="2"/>
                    <a:pt x="124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3260650" y="4224750"/>
              <a:ext cx="46098" cy="20673"/>
            </a:xfrm>
            <a:custGeom>
              <a:avLst/>
              <a:gdLst/>
              <a:ahLst/>
              <a:cxnLst/>
              <a:rect l="l" t="t" r="r" b="b"/>
              <a:pathLst>
                <a:path w="553" h="248" extrusionOk="0">
                  <a:moveTo>
                    <a:pt x="118" y="1"/>
                  </a:moveTo>
                  <a:cubicBezTo>
                    <a:pt x="27" y="1"/>
                    <a:pt x="1" y="139"/>
                    <a:pt x="99" y="166"/>
                  </a:cubicBezTo>
                  <a:lnTo>
                    <a:pt x="416" y="246"/>
                  </a:lnTo>
                  <a:cubicBezTo>
                    <a:pt x="422" y="248"/>
                    <a:pt x="429" y="248"/>
                    <a:pt x="435" y="248"/>
                  </a:cubicBezTo>
                  <a:cubicBezTo>
                    <a:pt x="436" y="248"/>
                    <a:pt x="436" y="248"/>
                    <a:pt x="437" y="248"/>
                  </a:cubicBezTo>
                  <a:cubicBezTo>
                    <a:pt x="534" y="248"/>
                    <a:pt x="552" y="107"/>
                    <a:pt x="456" y="84"/>
                  </a:cubicBezTo>
                  <a:lnTo>
                    <a:pt x="141" y="4"/>
                  </a:lnTo>
                  <a:cubicBezTo>
                    <a:pt x="133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4125824" y="3997100"/>
              <a:ext cx="136127" cy="166553"/>
            </a:xfrm>
            <a:custGeom>
              <a:avLst/>
              <a:gdLst/>
              <a:ahLst/>
              <a:cxnLst/>
              <a:rect l="l" t="t" r="r" b="b"/>
              <a:pathLst>
                <a:path w="1633" h="1998" extrusionOk="0">
                  <a:moveTo>
                    <a:pt x="1" y="0"/>
                  </a:moveTo>
                  <a:lnTo>
                    <a:pt x="140" y="1743"/>
                  </a:lnTo>
                  <a:cubicBezTo>
                    <a:pt x="283" y="1932"/>
                    <a:pt x="469" y="1998"/>
                    <a:pt x="670" y="1998"/>
                  </a:cubicBezTo>
                  <a:cubicBezTo>
                    <a:pt x="983" y="1998"/>
                    <a:pt x="1335" y="1840"/>
                    <a:pt x="1633" y="1743"/>
                  </a:cubicBezTo>
                  <a:lnTo>
                    <a:pt x="1633" y="1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3860328" y="4123220"/>
              <a:ext cx="435973" cy="207733"/>
            </a:xfrm>
            <a:custGeom>
              <a:avLst/>
              <a:gdLst/>
              <a:ahLst/>
              <a:cxnLst/>
              <a:rect l="l" t="t" r="r" b="b"/>
              <a:pathLst>
                <a:path w="5230" h="2492" extrusionOk="0">
                  <a:moveTo>
                    <a:pt x="3423" y="1"/>
                  </a:moveTo>
                  <a:cubicBezTo>
                    <a:pt x="3364" y="1"/>
                    <a:pt x="3310" y="15"/>
                    <a:pt x="3260" y="51"/>
                  </a:cubicBezTo>
                  <a:cubicBezTo>
                    <a:pt x="3260" y="51"/>
                    <a:pt x="3115" y="156"/>
                    <a:pt x="2713" y="514"/>
                  </a:cubicBezTo>
                  <a:cubicBezTo>
                    <a:pt x="2310" y="873"/>
                    <a:pt x="1626" y="1107"/>
                    <a:pt x="1044" y="1348"/>
                  </a:cubicBezTo>
                  <a:cubicBezTo>
                    <a:pt x="293" y="1658"/>
                    <a:pt x="77" y="1969"/>
                    <a:pt x="35" y="2185"/>
                  </a:cubicBezTo>
                  <a:cubicBezTo>
                    <a:pt x="1" y="2354"/>
                    <a:pt x="75" y="2465"/>
                    <a:pt x="75" y="2465"/>
                  </a:cubicBezTo>
                  <a:lnTo>
                    <a:pt x="5127" y="2492"/>
                  </a:lnTo>
                  <a:cubicBezTo>
                    <a:pt x="5165" y="2423"/>
                    <a:pt x="5186" y="2326"/>
                    <a:pt x="5196" y="2211"/>
                  </a:cubicBezTo>
                  <a:cubicBezTo>
                    <a:pt x="5230" y="1784"/>
                    <a:pt x="5096" y="1102"/>
                    <a:pt x="5032" y="671"/>
                  </a:cubicBezTo>
                  <a:cubicBezTo>
                    <a:pt x="5024" y="621"/>
                    <a:pt x="5018" y="573"/>
                    <a:pt x="5012" y="531"/>
                  </a:cubicBezTo>
                  <a:cubicBezTo>
                    <a:pt x="5005" y="472"/>
                    <a:pt x="4999" y="413"/>
                    <a:pt x="4999" y="356"/>
                  </a:cubicBezTo>
                  <a:cubicBezTo>
                    <a:pt x="5001" y="91"/>
                    <a:pt x="4823" y="59"/>
                    <a:pt x="4736" y="59"/>
                  </a:cubicBezTo>
                  <a:cubicBezTo>
                    <a:pt x="4707" y="59"/>
                    <a:pt x="4688" y="62"/>
                    <a:pt x="4688" y="62"/>
                  </a:cubicBezTo>
                  <a:cubicBezTo>
                    <a:pt x="4555" y="192"/>
                    <a:pt x="4418" y="237"/>
                    <a:pt x="4281" y="237"/>
                  </a:cubicBezTo>
                  <a:cubicBezTo>
                    <a:pt x="3969" y="237"/>
                    <a:pt x="3662" y="1"/>
                    <a:pt x="3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3860328" y="4305107"/>
              <a:ext cx="433139" cy="25842"/>
            </a:xfrm>
            <a:custGeom>
              <a:avLst/>
              <a:gdLst/>
              <a:ahLst/>
              <a:cxnLst/>
              <a:rect l="l" t="t" r="r" b="b"/>
              <a:pathLst>
                <a:path w="5196" h="310" extrusionOk="0">
                  <a:moveTo>
                    <a:pt x="35" y="1"/>
                  </a:moveTo>
                  <a:cubicBezTo>
                    <a:pt x="1" y="172"/>
                    <a:pt x="75" y="283"/>
                    <a:pt x="75" y="283"/>
                  </a:cubicBezTo>
                  <a:lnTo>
                    <a:pt x="5127" y="310"/>
                  </a:lnTo>
                  <a:cubicBezTo>
                    <a:pt x="5165" y="241"/>
                    <a:pt x="5186" y="144"/>
                    <a:pt x="5196" y="29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4033213" y="4090710"/>
              <a:ext cx="165970" cy="137627"/>
            </a:xfrm>
            <a:custGeom>
              <a:avLst/>
              <a:gdLst/>
              <a:ahLst/>
              <a:cxnLst/>
              <a:rect l="l" t="t" r="r" b="b"/>
              <a:pathLst>
                <a:path w="1991" h="1651" extrusionOk="0">
                  <a:moveTo>
                    <a:pt x="622" y="180"/>
                  </a:moveTo>
                  <a:cubicBezTo>
                    <a:pt x="649" y="180"/>
                    <a:pt x="665" y="190"/>
                    <a:pt x="677" y="199"/>
                  </a:cubicBezTo>
                  <a:cubicBezTo>
                    <a:pt x="744" y="252"/>
                    <a:pt x="774" y="399"/>
                    <a:pt x="784" y="521"/>
                  </a:cubicBezTo>
                  <a:cubicBezTo>
                    <a:pt x="744" y="546"/>
                    <a:pt x="713" y="580"/>
                    <a:pt x="692" y="622"/>
                  </a:cubicBezTo>
                  <a:cubicBezTo>
                    <a:pt x="570" y="525"/>
                    <a:pt x="475" y="376"/>
                    <a:pt x="482" y="277"/>
                  </a:cubicBezTo>
                  <a:cubicBezTo>
                    <a:pt x="486" y="248"/>
                    <a:pt x="499" y="210"/>
                    <a:pt x="578" y="187"/>
                  </a:cubicBezTo>
                  <a:cubicBezTo>
                    <a:pt x="595" y="182"/>
                    <a:pt x="610" y="180"/>
                    <a:pt x="622" y="180"/>
                  </a:cubicBezTo>
                  <a:close/>
                  <a:moveTo>
                    <a:pt x="1636" y="399"/>
                  </a:moveTo>
                  <a:cubicBezTo>
                    <a:pt x="1686" y="399"/>
                    <a:pt x="1735" y="418"/>
                    <a:pt x="1769" y="456"/>
                  </a:cubicBezTo>
                  <a:cubicBezTo>
                    <a:pt x="1789" y="473"/>
                    <a:pt x="1796" y="500"/>
                    <a:pt x="1792" y="525"/>
                  </a:cubicBezTo>
                  <a:lnTo>
                    <a:pt x="1794" y="525"/>
                  </a:lnTo>
                  <a:cubicBezTo>
                    <a:pt x="1792" y="530"/>
                    <a:pt x="1790" y="536"/>
                    <a:pt x="1789" y="540"/>
                  </a:cubicBezTo>
                  <a:cubicBezTo>
                    <a:pt x="1762" y="618"/>
                    <a:pt x="1636" y="708"/>
                    <a:pt x="1415" y="738"/>
                  </a:cubicBezTo>
                  <a:cubicBezTo>
                    <a:pt x="1377" y="742"/>
                    <a:pt x="1342" y="746"/>
                    <a:pt x="1310" y="750"/>
                  </a:cubicBezTo>
                  <a:cubicBezTo>
                    <a:pt x="1218" y="759"/>
                    <a:pt x="1127" y="765"/>
                    <a:pt x="1035" y="765"/>
                  </a:cubicBezTo>
                  <a:cubicBezTo>
                    <a:pt x="1058" y="733"/>
                    <a:pt x="1085" y="696"/>
                    <a:pt x="1112" y="654"/>
                  </a:cubicBezTo>
                  <a:cubicBezTo>
                    <a:pt x="1112" y="654"/>
                    <a:pt x="1112" y="654"/>
                    <a:pt x="1110" y="651"/>
                  </a:cubicBezTo>
                  <a:cubicBezTo>
                    <a:pt x="1176" y="597"/>
                    <a:pt x="1247" y="550"/>
                    <a:pt x="1321" y="506"/>
                  </a:cubicBezTo>
                  <a:cubicBezTo>
                    <a:pt x="1382" y="469"/>
                    <a:pt x="1447" y="441"/>
                    <a:pt x="1514" y="420"/>
                  </a:cubicBezTo>
                  <a:cubicBezTo>
                    <a:pt x="1552" y="406"/>
                    <a:pt x="1592" y="401"/>
                    <a:pt x="1632" y="399"/>
                  </a:cubicBezTo>
                  <a:close/>
                  <a:moveTo>
                    <a:pt x="619" y="1"/>
                  </a:moveTo>
                  <a:cubicBezTo>
                    <a:pt x="592" y="1"/>
                    <a:pt x="561" y="4"/>
                    <a:pt x="528" y="14"/>
                  </a:cubicBezTo>
                  <a:cubicBezTo>
                    <a:pt x="347" y="65"/>
                    <a:pt x="309" y="191"/>
                    <a:pt x="303" y="262"/>
                  </a:cubicBezTo>
                  <a:cubicBezTo>
                    <a:pt x="290" y="410"/>
                    <a:pt x="385" y="580"/>
                    <a:pt x="515" y="706"/>
                  </a:cubicBezTo>
                  <a:cubicBezTo>
                    <a:pt x="358" y="717"/>
                    <a:pt x="171" y="752"/>
                    <a:pt x="67" y="843"/>
                  </a:cubicBezTo>
                  <a:cubicBezTo>
                    <a:pt x="1" y="902"/>
                    <a:pt x="55" y="991"/>
                    <a:pt x="121" y="991"/>
                  </a:cubicBezTo>
                  <a:cubicBezTo>
                    <a:pt x="139" y="991"/>
                    <a:pt x="158" y="984"/>
                    <a:pt x="175" y="969"/>
                  </a:cubicBezTo>
                  <a:cubicBezTo>
                    <a:pt x="259" y="895"/>
                    <a:pt x="469" y="870"/>
                    <a:pt x="637" y="868"/>
                  </a:cubicBezTo>
                  <a:lnTo>
                    <a:pt x="637" y="904"/>
                  </a:lnTo>
                  <a:cubicBezTo>
                    <a:pt x="637" y="904"/>
                    <a:pt x="670" y="986"/>
                    <a:pt x="752" y="986"/>
                  </a:cubicBezTo>
                  <a:cubicBezTo>
                    <a:pt x="781" y="986"/>
                    <a:pt x="817" y="975"/>
                    <a:pt x="860" y="946"/>
                  </a:cubicBezTo>
                  <a:cubicBezTo>
                    <a:pt x="1009" y="1118"/>
                    <a:pt x="1089" y="1339"/>
                    <a:pt x="1083" y="1566"/>
                  </a:cubicBezTo>
                  <a:cubicBezTo>
                    <a:pt x="1083" y="1622"/>
                    <a:pt x="1125" y="1650"/>
                    <a:pt x="1167" y="1650"/>
                  </a:cubicBezTo>
                  <a:cubicBezTo>
                    <a:pt x="1209" y="1650"/>
                    <a:pt x="1251" y="1622"/>
                    <a:pt x="1251" y="1566"/>
                  </a:cubicBezTo>
                  <a:cubicBezTo>
                    <a:pt x="1253" y="1347"/>
                    <a:pt x="1190" y="1131"/>
                    <a:pt x="1068" y="946"/>
                  </a:cubicBezTo>
                  <a:cubicBezTo>
                    <a:pt x="1192" y="944"/>
                    <a:pt x="1314" y="935"/>
                    <a:pt x="1438" y="918"/>
                  </a:cubicBezTo>
                  <a:cubicBezTo>
                    <a:pt x="1602" y="897"/>
                    <a:pt x="1739" y="841"/>
                    <a:pt x="1836" y="765"/>
                  </a:cubicBezTo>
                  <a:cubicBezTo>
                    <a:pt x="1892" y="723"/>
                    <a:pt x="1933" y="668"/>
                    <a:pt x="1958" y="603"/>
                  </a:cubicBezTo>
                  <a:cubicBezTo>
                    <a:pt x="1960" y="597"/>
                    <a:pt x="1962" y="593"/>
                    <a:pt x="1964" y="588"/>
                  </a:cubicBezTo>
                  <a:cubicBezTo>
                    <a:pt x="1991" y="496"/>
                    <a:pt x="1966" y="399"/>
                    <a:pt x="1899" y="332"/>
                  </a:cubicBezTo>
                  <a:cubicBezTo>
                    <a:pt x="1834" y="261"/>
                    <a:pt x="1741" y="220"/>
                    <a:pt x="1644" y="220"/>
                  </a:cubicBezTo>
                  <a:cubicBezTo>
                    <a:pt x="1642" y="220"/>
                    <a:pt x="1640" y="220"/>
                    <a:pt x="1638" y="220"/>
                  </a:cubicBezTo>
                  <a:lnTo>
                    <a:pt x="1632" y="220"/>
                  </a:lnTo>
                  <a:cubicBezTo>
                    <a:pt x="1527" y="223"/>
                    <a:pt x="1424" y="248"/>
                    <a:pt x="1331" y="296"/>
                  </a:cubicBezTo>
                  <a:cubicBezTo>
                    <a:pt x="1209" y="357"/>
                    <a:pt x="1094" y="429"/>
                    <a:pt x="990" y="515"/>
                  </a:cubicBezTo>
                  <a:cubicBezTo>
                    <a:pt x="980" y="509"/>
                    <a:pt x="970" y="506"/>
                    <a:pt x="961" y="502"/>
                  </a:cubicBezTo>
                  <a:cubicBezTo>
                    <a:pt x="951" y="365"/>
                    <a:pt x="913" y="157"/>
                    <a:pt x="787" y="58"/>
                  </a:cubicBezTo>
                  <a:cubicBezTo>
                    <a:pt x="751" y="30"/>
                    <a:pt x="695" y="1"/>
                    <a:pt x="6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4223270" y="4167316"/>
              <a:ext cx="56518" cy="163302"/>
            </a:xfrm>
            <a:custGeom>
              <a:avLst/>
              <a:gdLst/>
              <a:ahLst/>
              <a:cxnLst/>
              <a:rect l="l" t="t" r="r" b="b"/>
              <a:pathLst>
                <a:path w="678" h="1959" extrusionOk="0">
                  <a:moveTo>
                    <a:pt x="658" y="0"/>
                  </a:moveTo>
                  <a:cubicBezTo>
                    <a:pt x="433" y="170"/>
                    <a:pt x="54" y="544"/>
                    <a:pt x="20" y="1143"/>
                  </a:cubicBezTo>
                  <a:cubicBezTo>
                    <a:pt x="1" y="1501"/>
                    <a:pt x="119" y="1770"/>
                    <a:pt x="258" y="1959"/>
                  </a:cubicBezTo>
                  <a:lnTo>
                    <a:pt x="409" y="1959"/>
                  </a:lnTo>
                  <a:cubicBezTo>
                    <a:pt x="260" y="1787"/>
                    <a:pt x="121" y="1524"/>
                    <a:pt x="140" y="1148"/>
                  </a:cubicBezTo>
                  <a:cubicBezTo>
                    <a:pt x="168" y="649"/>
                    <a:pt x="470" y="315"/>
                    <a:pt x="678" y="140"/>
                  </a:cubicBezTo>
                  <a:cubicBezTo>
                    <a:pt x="670" y="90"/>
                    <a:pt x="664" y="42"/>
                    <a:pt x="65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4057053" y="4170234"/>
              <a:ext cx="46098" cy="20673"/>
            </a:xfrm>
            <a:custGeom>
              <a:avLst/>
              <a:gdLst/>
              <a:ahLst/>
              <a:cxnLst/>
              <a:rect l="l" t="t" r="r" b="b"/>
              <a:pathLst>
                <a:path w="553" h="248" extrusionOk="0">
                  <a:moveTo>
                    <a:pt x="118" y="1"/>
                  </a:moveTo>
                  <a:cubicBezTo>
                    <a:pt x="29" y="1"/>
                    <a:pt x="1" y="139"/>
                    <a:pt x="101" y="166"/>
                  </a:cubicBezTo>
                  <a:lnTo>
                    <a:pt x="416" y="246"/>
                  </a:lnTo>
                  <a:cubicBezTo>
                    <a:pt x="421" y="248"/>
                    <a:pt x="429" y="248"/>
                    <a:pt x="437" y="248"/>
                  </a:cubicBezTo>
                  <a:cubicBezTo>
                    <a:pt x="437" y="248"/>
                    <a:pt x="438" y="248"/>
                    <a:pt x="439" y="248"/>
                  </a:cubicBezTo>
                  <a:cubicBezTo>
                    <a:pt x="536" y="248"/>
                    <a:pt x="552" y="106"/>
                    <a:pt x="458" y="84"/>
                  </a:cubicBezTo>
                  <a:lnTo>
                    <a:pt x="141" y="4"/>
                  </a:lnTo>
                  <a:cubicBezTo>
                    <a:pt x="133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4030712" y="4185488"/>
              <a:ext cx="46015" cy="20507"/>
            </a:xfrm>
            <a:custGeom>
              <a:avLst/>
              <a:gdLst/>
              <a:ahLst/>
              <a:cxnLst/>
              <a:rect l="l" t="t" r="r" b="b"/>
              <a:pathLst>
                <a:path w="552" h="246" extrusionOk="0">
                  <a:moveTo>
                    <a:pt x="116" y="0"/>
                  </a:moveTo>
                  <a:cubicBezTo>
                    <a:pt x="28" y="0"/>
                    <a:pt x="0" y="139"/>
                    <a:pt x="100" y="164"/>
                  </a:cubicBezTo>
                  <a:lnTo>
                    <a:pt x="415" y="244"/>
                  </a:lnTo>
                  <a:cubicBezTo>
                    <a:pt x="421" y="246"/>
                    <a:pt x="428" y="246"/>
                    <a:pt x="436" y="246"/>
                  </a:cubicBezTo>
                  <a:cubicBezTo>
                    <a:pt x="437" y="246"/>
                    <a:pt x="437" y="246"/>
                    <a:pt x="438" y="246"/>
                  </a:cubicBezTo>
                  <a:cubicBezTo>
                    <a:pt x="535" y="246"/>
                    <a:pt x="552" y="106"/>
                    <a:pt x="457" y="82"/>
                  </a:cubicBezTo>
                  <a:lnTo>
                    <a:pt x="140" y="4"/>
                  </a:lnTo>
                  <a:cubicBezTo>
                    <a:pt x="132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4004288" y="4199993"/>
              <a:ext cx="46098" cy="20673"/>
            </a:xfrm>
            <a:custGeom>
              <a:avLst/>
              <a:gdLst/>
              <a:ahLst/>
              <a:cxnLst/>
              <a:rect l="l" t="t" r="r" b="b"/>
              <a:pathLst>
                <a:path w="553" h="248" extrusionOk="0">
                  <a:moveTo>
                    <a:pt x="118" y="0"/>
                  </a:moveTo>
                  <a:cubicBezTo>
                    <a:pt x="29" y="0"/>
                    <a:pt x="0" y="139"/>
                    <a:pt x="101" y="165"/>
                  </a:cubicBezTo>
                  <a:lnTo>
                    <a:pt x="415" y="245"/>
                  </a:lnTo>
                  <a:cubicBezTo>
                    <a:pt x="421" y="247"/>
                    <a:pt x="429" y="247"/>
                    <a:pt x="436" y="247"/>
                  </a:cubicBezTo>
                  <a:cubicBezTo>
                    <a:pt x="437" y="247"/>
                    <a:pt x="438" y="247"/>
                    <a:pt x="438" y="247"/>
                  </a:cubicBezTo>
                  <a:cubicBezTo>
                    <a:pt x="536" y="247"/>
                    <a:pt x="552" y="106"/>
                    <a:pt x="457" y="83"/>
                  </a:cubicBezTo>
                  <a:lnTo>
                    <a:pt x="141" y="3"/>
                  </a:lnTo>
                  <a:cubicBezTo>
                    <a:pt x="133" y="1"/>
                    <a:pt x="125" y="0"/>
                    <a:pt x="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3975529" y="4213413"/>
              <a:ext cx="46098" cy="20757"/>
            </a:xfrm>
            <a:custGeom>
              <a:avLst/>
              <a:gdLst/>
              <a:ahLst/>
              <a:cxnLst/>
              <a:rect l="l" t="t" r="r" b="b"/>
              <a:pathLst>
                <a:path w="553" h="249" extrusionOk="0">
                  <a:moveTo>
                    <a:pt x="116" y="1"/>
                  </a:moveTo>
                  <a:cubicBezTo>
                    <a:pt x="28" y="1"/>
                    <a:pt x="1" y="140"/>
                    <a:pt x="101" y="164"/>
                  </a:cubicBezTo>
                  <a:lnTo>
                    <a:pt x="415" y="245"/>
                  </a:lnTo>
                  <a:cubicBezTo>
                    <a:pt x="423" y="246"/>
                    <a:pt x="429" y="248"/>
                    <a:pt x="436" y="248"/>
                  </a:cubicBezTo>
                  <a:cubicBezTo>
                    <a:pt x="535" y="248"/>
                    <a:pt x="553" y="107"/>
                    <a:pt x="457" y="84"/>
                  </a:cubicBezTo>
                  <a:lnTo>
                    <a:pt x="141" y="4"/>
                  </a:lnTo>
                  <a:cubicBezTo>
                    <a:pt x="132" y="2"/>
                    <a:pt x="124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3944520" y="4224750"/>
              <a:ext cx="45931" cy="20673"/>
            </a:xfrm>
            <a:custGeom>
              <a:avLst/>
              <a:gdLst/>
              <a:ahLst/>
              <a:cxnLst/>
              <a:rect l="l" t="t" r="r" b="b"/>
              <a:pathLst>
                <a:path w="551" h="248" extrusionOk="0">
                  <a:moveTo>
                    <a:pt x="117" y="1"/>
                  </a:moveTo>
                  <a:cubicBezTo>
                    <a:pt x="27" y="1"/>
                    <a:pt x="0" y="139"/>
                    <a:pt x="99" y="166"/>
                  </a:cubicBezTo>
                  <a:lnTo>
                    <a:pt x="414" y="246"/>
                  </a:lnTo>
                  <a:cubicBezTo>
                    <a:pt x="421" y="248"/>
                    <a:pt x="427" y="248"/>
                    <a:pt x="435" y="248"/>
                  </a:cubicBezTo>
                  <a:cubicBezTo>
                    <a:pt x="435" y="248"/>
                    <a:pt x="436" y="248"/>
                    <a:pt x="437" y="248"/>
                  </a:cubicBezTo>
                  <a:cubicBezTo>
                    <a:pt x="534" y="248"/>
                    <a:pt x="550" y="107"/>
                    <a:pt x="456" y="84"/>
                  </a:cubicBezTo>
                  <a:lnTo>
                    <a:pt x="141" y="4"/>
                  </a:lnTo>
                  <a:cubicBezTo>
                    <a:pt x="133" y="2"/>
                    <a:pt x="12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3440203" y="2445809"/>
              <a:ext cx="414049" cy="1619768"/>
            </a:xfrm>
            <a:custGeom>
              <a:avLst/>
              <a:gdLst/>
              <a:ahLst/>
              <a:cxnLst/>
              <a:rect l="l" t="t" r="r" b="b"/>
              <a:pathLst>
                <a:path w="4967" h="19431" extrusionOk="0">
                  <a:moveTo>
                    <a:pt x="1626" y="0"/>
                  </a:moveTo>
                  <a:cubicBezTo>
                    <a:pt x="1616" y="52"/>
                    <a:pt x="1607" y="101"/>
                    <a:pt x="1597" y="151"/>
                  </a:cubicBezTo>
                  <a:cubicBezTo>
                    <a:pt x="1576" y="269"/>
                    <a:pt x="1553" y="387"/>
                    <a:pt x="1532" y="504"/>
                  </a:cubicBezTo>
                  <a:cubicBezTo>
                    <a:pt x="1521" y="565"/>
                    <a:pt x="1509" y="626"/>
                    <a:pt x="1498" y="687"/>
                  </a:cubicBezTo>
                  <a:cubicBezTo>
                    <a:pt x="1498" y="694"/>
                    <a:pt x="1496" y="702"/>
                    <a:pt x="1494" y="710"/>
                  </a:cubicBezTo>
                  <a:cubicBezTo>
                    <a:pt x="1483" y="765"/>
                    <a:pt x="1473" y="822"/>
                    <a:pt x="1464" y="877"/>
                  </a:cubicBezTo>
                  <a:cubicBezTo>
                    <a:pt x="798" y="4518"/>
                    <a:pt x="279" y="7861"/>
                    <a:pt x="75" y="10292"/>
                  </a:cubicBezTo>
                  <a:lnTo>
                    <a:pt x="75" y="10321"/>
                  </a:lnTo>
                  <a:lnTo>
                    <a:pt x="73" y="10492"/>
                  </a:lnTo>
                  <a:lnTo>
                    <a:pt x="1" y="19222"/>
                  </a:lnTo>
                  <a:lnTo>
                    <a:pt x="1914" y="19430"/>
                  </a:lnTo>
                  <a:cubicBezTo>
                    <a:pt x="1914" y="19430"/>
                    <a:pt x="3046" y="12657"/>
                    <a:pt x="2922" y="11087"/>
                  </a:cubicBezTo>
                  <a:lnTo>
                    <a:pt x="4709" y="1963"/>
                  </a:lnTo>
                  <a:lnTo>
                    <a:pt x="4967" y="649"/>
                  </a:lnTo>
                  <a:lnTo>
                    <a:pt x="2377" y="420"/>
                  </a:lnTo>
                  <a:lnTo>
                    <a:pt x="2230" y="338"/>
                  </a:lnTo>
                  <a:lnTo>
                    <a:pt x="2142" y="290"/>
                  </a:lnTo>
                  <a:lnTo>
                    <a:pt x="1998" y="208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3446288" y="3306229"/>
              <a:ext cx="81109" cy="24424"/>
            </a:xfrm>
            <a:custGeom>
              <a:avLst/>
              <a:gdLst/>
              <a:ahLst/>
              <a:cxnLst/>
              <a:rect l="l" t="t" r="r" b="b"/>
              <a:pathLst>
                <a:path w="973" h="293" extrusionOk="0">
                  <a:moveTo>
                    <a:pt x="4" y="1"/>
                  </a:moveTo>
                  <a:lnTo>
                    <a:pt x="0" y="172"/>
                  </a:lnTo>
                  <a:cubicBezTo>
                    <a:pt x="370" y="289"/>
                    <a:pt x="822" y="292"/>
                    <a:pt x="866" y="292"/>
                  </a:cubicBezTo>
                  <a:lnTo>
                    <a:pt x="868" y="292"/>
                  </a:lnTo>
                  <a:cubicBezTo>
                    <a:pt x="973" y="287"/>
                    <a:pt x="973" y="132"/>
                    <a:pt x="868" y="126"/>
                  </a:cubicBezTo>
                  <a:cubicBezTo>
                    <a:pt x="855" y="126"/>
                    <a:pt x="359" y="126"/>
                    <a:pt x="4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3555487" y="2344279"/>
              <a:ext cx="121039" cy="168721"/>
            </a:xfrm>
            <a:custGeom>
              <a:avLst/>
              <a:gdLst/>
              <a:ahLst/>
              <a:cxnLst/>
              <a:rect l="l" t="t" r="r" b="b"/>
              <a:pathLst>
                <a:path w="1452" h="2024" extrusionOk="0">
                  <a:moveTo>
                    <a:pt x="1359" y="1"/>
                  </a:moveTo>
                  <a:cubicBezTo>
                    <a:pt x="1325" y="1"/>
                    <a:pt x="1290" y="21"/>
                    <a:pt x="1282" y="66"/>
                  </a:cubicBezTo>
                  <a:cubicBezTo>
                    <a:pt x="1280" y="76"/>
                    <a:pt x="1120" y="913"/>
                    <a:pt x="592" y="1466"/>
                  </a:cubicBezTo>
                  <a:cubicBezTo>
                    <a:pt x="513" y="1548"/>
                    <a:pt x="428" y="1623"/>
                    <a:pt x="334" y="1687"/>
                  </a:cubicBezTo>
                  <a:lnTo>
                    <a:pt x="292" y="1716"/>
                  </a:lnTo>
                  <a:cubicBezTo>
                    <a:pt x="210" y="1769"/>
                    <a:pt x="123" y="1813"/>
                    <a:pt x="31" y="1848"/>
                  </a:cubicBezTo>
                  <a:cubicBezTo>
                    <a:pt x="10" y="1909"/>
                    <a:pt x="0" y="1968"/>
                    <a:pt x="20" y="2023"/>
                  </a:cubicBezTo>
                  <a:cubicBezTo>
                    <a:pt x="27" y="2021"/>
                    <a:pt x="33" y="2019"/>
                    <a:pt x="39" y="2017"/>
                  </a:cubicBezTo>
                  <a:cubicBezTo>
                    <a:pt x="159" y="1975"/>
                    <a:pt x="273" y="1920"/>
                    <a:pt x="378" y="1851"/>
                  </a:cubicBezTo>
                  <a:cubicBezTo>
                    <a:pt x="409" y="1832"/>
                    <a:pt x="435" y="1813"/>
                    <a:pt x="464" y="1792"/>
                  </a:cubicBezTo>
                  <a:cubicBezTo>
                    <a:pt x="567" y="1718"/>
                    <a:pt x="660" y="1632"/>
                    <a:pt x="746" y="1537"/>
                  </a:cubicBezTo>
                  <a:cubicBezTo>
                    <a:pt x="1274" y="957"/>
                    <a:pt x="1433" y="137"/>
                    <a:pt x="1440" y="95"/>
                  </a:cubicBezTo>
                  <a:cubicBezTo>
                    <a:pt x="1451" y="36"/>
                    <a:pt x="1405" y="1"/>
                    <a:pt x="1359" y="1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3784556" y="2318771"/>
              <a:ext cx="32677" cy="297178"/>
            </a:xfrm>
            <a:custGeom>
              <a:avLst/>
              <a:gdLst/>
              <a:ahLst/>
              <a:cxnLst/>
              <a:rect l="l" t="t" r="r" b="b"/>
              <a:pathLst>
                <a:path w="392" h="3565" extrusionOk="0">
                  <a:moveTo>
                    <a:pt x="260" y="1"/>
                  </a:moveTo>
                  <a:cubicBezTo>
                    <a:pt x="250" y="92"/>
                    <a:pt x="241" y="203"/>
                    <a:pt x="229" y="327"/>
                  </a:cubicBezTo>
                  <a:cubicBezTo>
                    <a:pt x="225" y="369"/>
                    <a:pt x="222" y="413"/>
                    <a:pt x="218" y="458"/>
                  </a:cubicBezTo>
                  <a:cubicBezTo>
                    <a:pt x="168" y="1013"/>
                    <a:pt x="103" y="1799"/>
                    <a:pt x="50" y="2602"/>
                  </a:cubicBezTo>
                  <a:cubicBezTo>
                    <a:pt x="48" y="2646"/>
                    <a:pt x="44" y="2689"/>
                    <a:pt x="42" y="2733"/>
                  </a:cubicBezTo>
                  <a:cubicBezTo>
                    <a:pt x="27" y="2991"/>
                    <a:pt x="14" y="3246"/>
                    <a:pt x="0" y="3496"/>
                  </a:cubicBezTo>
                  <a:cubicBezTo>
                    <a:pt x="0" y="3532"/>
                    <a:pt x="29" y="3563"/>
                    <a:pt x="63" y="3565"/>
                  </a:cubicBezTo>
                  <a:cubicBezTo>
                    <a:pt x="65" y="3565"/>
                    <a:pt x="66" y="3565"/>
                    <a:pt x="67" y="3565"/>
                  </a:cubicBezTo>
                  <a:cubicBezTo>
                    <a:pt x="102" y="3565"/>
                    <a:pt x="132" y="3539"/>
                    <a:pt x="134" y="3504"/>
                  </a:cubicBezTo>
                  <a:cubicBezTo>
                    <a:pt x="145" y="3262"/>
                    <a:pt x="159" y="3014"/>
                    <a:pt x="174" y="2768"/>
                  </a:cubicBezTo>
                  <a:cubicBezTo>
                    <a:pt x="178" y="2724"/>
                    <a:pt x="180" y="2680"/>
                    <a:pt x="183" y="2636"/>
                  </a:cubicBezTo>
                  <a:cubicBezTo>
                    <a:pt x="235" y="1829"/>
                    <a:pt x="302" y="1036"/>
                    <a:pt x="349" y="477"/>
                  </a:cubicBezTo>
                  <a:cubicBezTo>
                    <a:pt x="353" y="432"/>
                    <a:pt x="357" y="388"/>
                    <a:pt x="361" y="346"/>
                  </a:cubicBezTo>
                  <a:cubicBezTo>
                    <a:pt x="372" y="222"/>
                    <a:pt x="384" y="113"/>
                    <a:pt x="391" y="22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3764800" y="2325273"/>
              <a:ext cx="97865" cy="225739"/>
            </a:xfrm>
            <a:custGeom>
              <a:avLst/>
              <a:gdLst/>
              <a:ahLst/>
              <a:cxnLst/>
              <a:rect l="l" t="t" r="r" b="b"/>
              <a:pathLst>
                <a:path w="1174" h="2708" extrusionOk="0">
                  <a:moveTo>
                    <a:pt x="1040" y="1"/>
                  </a:moveTo>
                  <a:cubicBezTo>
                    <a:pt x="1033" y="92"/>
                    <a:pt x="1023" y="199"/>
                    <a:pt x="1012" y="317"/>
                  </a:cubicBezTo>
                  <a:cubicBezTo>
                    <a:pt x="1008" y="359"/>
                    <a:pt x="1004" y="403"/>
                    <a:pt x="1000" y="447"/>
                  </a:cubicBezTo>
                  <a:cubicBezTo>
                    <a:pt x="932" y="1174"/>
                    <a:pt x="830" y="2201"/>
                    <a:pt x="783" y="2442"/>
                  </a:cubicBezTo>
                  <a:cubicBezTo>
                    <a:pt x="777" y="2491"/>
                    <a:pt x="747" y="2533"/>
                    <a:pt x="703" y="2554"/>
                  </a:cubicBezTo>
                  <a:cubicBezTo>
                    <a:pt x="669" y="2571"/>
                    <a:pt x="626" y="2578"/>
                    <a:pt x="580" y="2578"/>
                  </a:cubicBezTo>
                  <a:cubicBezTo>
                    <a:pt x="530" y="2578"/>
                    <a:pt x="476" y="2570"/>
                    <a:pt x="420" y="2558"/>
                  </a:cubicBezTo>
                  <a:cubicBezTo>
                    <a:pt x="377" y="2548"/>
                    <a:pt x="331" y="2537"/>
                    <a:pt x="289" y="2524"/>
                  </a:cubicBezTo>
                  <a:cubicBezTo>
                    <a:pt x="226" y="2503"/>
                    <a:pt x="165" y="2480"/>
                    <a:pt x="106" y="2451"/>
                  </a:cubicBezTo>
                  <a:cubicBezTo>
                    <a:pt x="97" y="2447"/>
                    <a:pt x="87" y="2445"/>
                    <a:pt x="77" y="2445"/>
                  </a:cubicBezTo>
                  <a:cubicBezTo>
                    <a:pt x="53" y="2445"/>
                    <a:pt x="28" y="2458"/>
                    <a:pt x="16" y="2480"/>
                  </a:cubicBezTo>
                  <a:cubicBezTo>
                    <a:pt x="1" y="2512"/>
                    <a:pt x="14" y="2552"/>
                    <a:pt x="47" y="2568"/>
                  </a:cubicBezTo>
                  <a:cubicBezTo>
                    <a:pt x="123" y="2602"/>
                    <a:pt x="201" y="2632"/>
                    <a:pt x="281" y="2655"/>
                  </a:cubicBezTo>
                  <a:cubicBezTo>
                    <a:pt x="321" y="2669"/>
                    <a:pt x="367" y="2680"/>
                    <a:pt x="413" y="2690"/>
                  </a:cubicBezTo>
                  <a:cubicBezTo>
                    <a:pt x="455" y="2697"/>
                    <a:pt x="497" y="2703"/>
                    <a:pt x="539" y="2705"/>
                  </a:cubicBezTo>
                  <a:cubicBezTo>
                    <a:pt x="554" y="2706"/>
                    <a:pt x="569" y="2707"/>
                    <a:pt x="585" y="2707"/>
                  </a:cubicBezTo>
                  <a:cubicBezTo>
                    <a:pt x="646" y="2707"/>
                    <a:pt x="707" y="2695"/>
                    <a:pt x="764" y="2671"/>
                  </a:cubicBezTo>
                  <a:cubicBezTo>
                    <a:pt x="844" y="2630"/>
                    <a:pt x="901" y="2554"/>
                    <a:pt x="914" y="2467"/>
                  </a:cubicBezTo>
                  <a:cubicBezTo>
                    <a:pt x="962" y="2217"/>
                    <a:pt x="1065" y="1189"/>
                    <a:pt x="1132" y="460"/>
                  </a:cubicBezTo>
                  <a:cubicBezTo>
                    <a:pt x="1137" y="417"/>
                    <a:pt x="1141" y="373"/>
                    <a:pt x="1145" y="331"/>
                  </a:cubicBezTo>
                  <a:cubicBezTo>
                    <a:pt x="1155" y="214"/>
                    <a:pt x="1166" y="108"/>
                    <a:pt x="1174" y="18"/>
                  </a:cubicBezTo>
                  <a:lnTo>
                    <a:pt x="1040" y="1"/>
                  </a:ln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3850659" y="2456562"/>
              <a:ext cx="435056" cy="1622686"/>
            </a:xfrm>
            <a:custGeom>
              <a:avLst/>
              <a:gdLst/>
              <a:ahLst/>
              <a:cxnLst/>
              <a:rect l="l" t="t" r="r" b="b"/>
              <a:pathLst>
                <a:path w="5219" h="19466" extrusionOk="0">
                  <a:moveTo>
                    <a:pt x="3818" y="1"/>
                  </a:moveTo>
                  <a:lnTo>
                    <a:pt x="1" y="260"/>
                  </a:lnTo>
                  <a:lnTo>
                    <a:pt x="127" y="8893"/>
                  </a:lnTo>
                  <a:lnTo>
                    <a:pt x="127" y="8910"/>
                  </a:lnTo>
                  <a:lnTo>
                    <a:pt x="170" y="9065"/>
                  </a:lnTo>
                  <a:lnTo>
                    <a:pt x="3113" y="19465"/>
                  </a:lnTo>
                  <a:lnTo>
                    <a:pt x="5218" y="19406"/>
                  </a:lnTo>
                  <a:cubicBezTo>
                    <a:pt x="5218" y="19406"/>
                    <a:pt x="4696" y="14675"/>
                    <a:pt x="4402" y="12852"/>
                  </a:cubicBezTo>
                  <a:cubicBezTo>
                    <a:pt x="4108" y="11029"/>
                    <a:pt x="3302" y="9442"/>
                    <a:pt x="3302" y="9442"/>
                  </a:cubicBezTo>
                  <a:cubicBezTo>
                    <a:pt x="3183" y="7043"/>
                    <a:pt x="3818" y="1"/>
                    <a:pt x="3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3861162" y="3193613"/>
              <a:ext cx="98698" cy="19923"/>
            </a:xfrm>
            <a:custGeom>
              <a:avLst/>
              <a:gdLst/>
              <a:ahLst/>
              <a:cxnLst/>
              <a:rect l="l" t="t" r="r" b="b"/>
              <a:pathLst>
                <a:path w="1184" h="239" extrusionOk="0">
                  <a:moveTo>
                    <a:pt x="1067" y="0"/>
                  </a:moveTo>
                  <a:cubicBezTo>
                    <a:pt x="1062" y="0"/>
                    <a:pt x="1057" y="1"/>
                    <a:pt x="1051" y="1"/>
                  </a:cubicBezTo>
                  <a:cubicBezTo>
                    <a:pt x="1045" y="3"/>
                    <a:pt x="734" y="72"/>
                    <a:pt x="349" y="72"/>
                  </a:cubicBezTo>
                  <a:cubicBezTo>
                    <a:pt x="237" y="72"/>
                    <a:pt x="119" y="66"/>
                    <a:pt x="1" y="51"/>
                  </a:cubicBezTo>
                  <a:lnTo>
                    <a:pt x="1" y="68"/>
                  </a:lnTo>
                  <a:lnTo>
                    <a:pt x="44" y="223"/>
                  </a:lnTo>
                  <a:cubicBezTo>
                    <a:pt x="151" y="234"/>
                    <a:pt x="255" y="238"/>
                    <a:pt x="355" y="238"/>
                  </a:cubicBezTo>
                  <a:cubicBezTo>
                    <a:pt x="749" y="238"/>
                    <a:pt x="1065" y="168"/>
                    <a:pt x="1087" y="164"/>
                  </a:cubicBezTo>
                  <a:cubicBezTo>
                    <a:pt x="1183" y="136"/>
                    <a:pt x="1158" y="0"/>
                    <a:pt x="1067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3439203" y="2654954"/>
              <a:ext cx="353530" cy="1348265"/>
            </a:xfrm>
            <a:custGeom>
              <a:avLst/>
              <a:gdLst/>
              <a:ahLst/>
              <a:cxnLst/>
              <a:rect l="l" t="t" r="r" b="b"/>
              <a:pathLst>
                <a:path w="4241" h="16174" extrusionOk="0">
                  <a:moveTo>
                    <a:pt x="4149" y="0"/>
                  </a:moveTo>
                  <a:cubicBezTo>
                    <a:pt x="4112" y="0"/>
                    <a:pt x="4080" y="25"/>
                    <a:pt x="4073" y="62"/>
                  </a:cubicBezTo>
                  <a:lnTo>
                    <a:pt x="2362" y="8153"/>
                  </a:lnTo>
                  <a:cubicBezTo>
                    <a:pt x="2360" y="8161"/>
                    <a:pt x="2360" y="8170"/>
                    <a:pt x="2362" y="8178"/>
                  </a:cubicBezTo>
                  <a:cubicBezTo>
                    <a:pt x="2364" y="8203"/>
                    <a:pt x="2627" y="10506"/>
                    <a:pt x="1518" y="15977"/>
                  </a:cubicBezTo>
                  <a:lnTo>
                    <a:pt x="112" y="15849"/>
                  </a:lnTo>
                  <a:cubicBezTo>
                    <a:pt x="109" y="15849"/>
                    <a:pt x="106" y="15849"/>
                    <a:pt x="103" y="15849"/>
                  </a:cubicBezTo>
                  <a:cubicBezTo>
                    <a:pt x="10" y="15849"/>
                    <a:pt x="1" y="15991"/>
                    <a:pt x="99" y="16000"/>
                  </a:cubicBezTo>
                  <a:lnTo>
                    <a:pt x="1987" y="16174"/>
                  </a:lnTo>
                  <a:lnTo>
                    <a:pt x="1992" y="16174"/>
                  </a:lnTo>
                  <a:cubicBezTo>
                    <a:pt x="2088" y="16172"/>
                    <a:pt x="2093" y="16032"/>
                    <a:pt x="2000" y="16021"/>
                  </a:cubicBezTo>
                  <a:lnTo>
                    <a:pt x="1678" y="15992"/>
                  </a:lnTo>
                  <a:cubicBezTo>
                    <a:pt x="2746" y="10724"/>
                    <a:pt x="2543" y="8372"/>
                    <a:pt x="2522" y="8174"/>
                  </a:cubicBezTo>
                  <a:lnTo>
                    <a:pt x="4231" y="96"/>
                  </a:lnTo>
                  <a:cubicBezTo>
                    <a:pt x="4241" y="50"/>
                    <a:pt x="4208" y="7"/>
                    <a:pt x="4162" y="1"/>
                  </a:cubicBezTo>
                  <a:lnTo>
                    <a:pt x="4161" y="1"/>
                  </a:lnTo>
                  <a:cubicBezTo>
                    <a:pt x="4157" y="0"/>
                    <a:pt x="4153" y="0"/>
                    <a:pt x="4149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4051719" y="2551507"/>
              <a:ext cx="230824" cy="1476389"/>
            </a:xfrm>
            <a:custGeom>
              <a:avLst/>
              <a:gdLst/>
              <a:ahLst/>
              <a:cxnLst/>
              <a:rect l="l" t="t" r="r" b="b"/>
              <a:pathLst>
                <a:path w="2769" h="17711" extrusionOk="0">
                  <a:moveTo>
                    <a:pt x="746" y="1"/>
                  </a:moveTo>
                  <a:cubicBezTo>
                    <a:pt x="708" y="1"/>
                    <a:pt x="670" y="24"/>
                    <a:pt x="665" y="75"/>
                  </a:cubicBezTo>
                  <a:cubicBezTo>
                    <a:pt x="638" y="347"/>
                    <a:pt x="1" y="6783"/>
                    <a:pt x="232" y="8435"/>
                  </a:cubicBezTo>
                  <a:cubicBezTo>
                    <a:pt x="234" y="8450"/>
                    <a:pt x="239" y="8463"/>
                    <a:pt x="249" y="8475"/>
                  </a:cubicBezTo>
                  <a:cubicBezTo>
                    <a:pt x="258" y="8486"/>
                    <a:pt x="1191" y="9640"/>
                    <a:pt x="1429" y="12041"/>
                  </a:cubicBezTo>
                  <a:cubicBezTo>
                    <a:pt x="1605" y="13803"/>
                    <a:pt x="2013" y="16335"/>
                    <a:pt x="2207" y="17495"/>
                  </a:cubicBezTo>
                  <a:lnTo>
                    <a:pt x="586" y="17558"/>
                  </a:lnTo>
                  <a:cubicBezTo>
                    <a:pt x="489" y="17565"/>
                    <a:pt x="493" y="17706"/>
                    <a:pt x="588" y="17710"/>
                  </a:cubicBezTo>
                  <a:lnTo>
                    <a:pt x="592" y="17710"/>
                  </a:lnTo>
                  <a:lnTo>
                    <a:pt x="2232" y="17645"/>
                  </a:lnTo>
                  <a:lnTo>
                    <a:pt x="2398" y="17638"/>
                  </a:lnTo>
                  <a:lnTo>
                    <a:pt x="2669" y="17628"/>
                  </a:lnTo>
                  <a:cubicBezTo>
                    <a:pt x="2769" y="17624"/>
                    <a:pt x="2764" y="17476"/>
                    <a:pt x="2667" y="17476"/>
                  </a:cubicBezTo>
                  <a:cubicBezTo>
                    <a:pt x="2666" y="17476"/>
                    <a:pt x="2664" y="17476"/>
                    <a:pt x="2663" y="17476"/>
                  </a:cubicBezTo>
                  <a:lnTo>
                    <a:pt x="2373" y="17487"/>
                  </a:lnTo>
                  <a:cubicBezTo>
                    <a:pt x="2181" y="16341"/>
                    <a:pt x="1769" y="13793"/>
                    <a:pt x="1593" y="12024"/>
                  </a:cubicBezTo>
                  <a:cubicBezTo>
                    <a:pt x="1363" y="9709"/>
                    <a:pt x="520" y="8553"/>
                    <a:pt x="392" y="8389"/>
                  </a:cubicBezTo>
                  <a:cubicBezTo>
                    <a:pt x="173" y="6720"/>
                    <a:pt x="821" y="159"/>
                    <a:pt x="829" y="92"/>
                  </a:cubicBezTo>
                  <a:cubicBezTo>
                    <a:pt x="835" y="33"/>
                    <a:pt x="790" y="1"/>
                    <a:pt x="746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2"/>
            <p:cNvSpPr/>
            <p:nvPr/>
          </p:nvSpPr>
          <p:spPr>
            <a:xfrm>
              <a:off x="3957941" y="2319021"/>
              <a:ext cx="218653" cy="323437"/>
            </a:xfrm>
            <a:custGeom>
              <a:avLst/>
              <a:gdLst/>
              <a:ahLst/>
              <a:cxnLst/>
              <a:rect l="l" t="t" r="r" b="b"/>
              <a:pathLst>
                <a:path w="2623" h="3880" extrusionOk="0">
                  <a:moveTo>
                    <a:pt x="570" y="0"/>
                  </a:moveTo>
                  <a:cubicBezTo>
                    <a:pt x="530" y="0"/>
                    <a:pt x="490" y="24"/>
                    <a:pt x="480" y="76"/>
                  </a:cubicBezTo>
                  <a:cubicBezTo>
                    <a:pt x="460" y="196"/>
                    <a:pt x="1" y="3058"/>
                    <a:pt x="1097" y="3724"/>
                  </a:cubicBezTo>
                  <a:cubicBezTo>
                    <a:pt x="1237" y="3812"/>
                    <a:pt x="1397" y="3865"/>
                    <a:pt x="1561" y="3878"/>
                  </a:cubicBezTo>
                  <a:cubicBezTo>
                    <a:pt x="1578" y="3879"/>
                    <a:pt x="1594" y="3880"/>
                    <a:pt x="1611" y="3880"/>
                  </a:cubicBezTo>
                  <a:cubicBezTo>
                    <a:pt x="1762" y="3880"/>
                    <a:pt x="1911" y="3841"/>
                    <a:pt x="2041" y="3764"/>
                  </a:cubicBezTo>
                  <a:cubicBezTo>
                    <a:pt x="2398" y="3558"/>
                    <a:pt x="2623" y="3102"/>
                    <a:pt x="2613" y="2603"/>
                  </a:cubicBezTo>
                  <a:cubicBezTo>
                    <a:pt x="2615" y="2539"/>
                    <a:pt x="2568" y="2507"/>
                    <a:pt x="2521" y="2507"/>
                  </a:cubicBezTo>
                  <a:cubicBezTo>
                    <a:pt x="2472" y="2507"/>
                    <a:pt x="2424" y="2541"/>
                    <a:pt x="2428" y="2606"/>
                  </a:cubicBezTo>
                  <a:cubicBezTo>
                    <a:pt x="2436" y="3039"/>
                    <a:pt x="2247" y="3430"/>
                    <a:pt x="1948" y="3604"/>
                  </a:cubicBezTo>
                  <a:cubicBezTo>
                    <a:pt x="1844" y="3664"/>
                    <a:pt x="1731" y="3693"/>
                    <a:pt x="1615" y="3693"/>
                  </a:cubicBezTo>
                  <a:cubicBezTo>
                    <a:pt x="1477" y="3693"/>
                    <a:pt x="1333" y="3651"/>
                    <a:pt x="1193" y="3566"/>
                  </a:cubicBezTo>
                  <a:cubicBezTo>
                    <a:pt x="203" y="2965"/>
                    <a:pt x="659" y="133"/>
                    <a:pt x="663" y="104"/>
                  </a:cubicBezTo>
                  <a:cubicBezTo>
                    <a:pt x="671" y="38"/>
                    <a:pt x="621" y="0"/>
                    <a:pt x="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4089230" y="2360534"/>
              <a:ext cx="78358" cy="180724"/>
            </a:xfrm>
            <a:custGeom>
              <a:avLst/>
              <a:gdLst/>
              <a:ahLst/>
              <a:cxnLst/>
              <a:rect l="l" t="t" r="r" b="b"/>
              <a:pathLst>
                <a:path w="940" h="2168" extrusionOk="0">
                  <a:moveTo>
                    <a:pt x="218" y="1"/>
                  </a:moveTo>
                  <a:cubicBezTo>
                    <a:pt x="181" y="1"/>
                    <a:pt x="144" y="23"/>
                    <a:pt x="136" y="72"/>
                  </a:cubicBezTo>
                  <a:cubicBezTo>
                    <a:pt x="133" y="121"/>
                    <a:pt x="1" y="1288"/>
                    <a:pt x="573" y="1923"/>
                  </a:cubicBezTo>
                  <a:cubicBezTo>
                    <a:pt x="661" y="2019"/>
                    <a:pt x="802" y="2106"/>
                    <a:pt x="911" y="2167"/>
                  </a:cubicBezTo>
                  <a:cubicBezTo>
                    <a:pt x="939" y="2108"/>
                    <a:pt x="933" y="2036"/>
                    <a:pt x="892" y="1982"/>
                  </a:cubicBezTo>
                  <a:cubicBezTo>
                    <a:pt x="819" y="1935"/>
                    <a:pt x="754" y="1878"/>
                    <a:pt x="695" y="1813"/>
                  </a:cubicBezTo>
                  <a:cubicBezTo>
                    <a:pt x="173" y="1231"/>
                    <a:pt x="300" y="102"/>
                    <a:pt x="300" y="91"/>
                  </a:cubicBezTo>
                  <a:cubicBezTo>
                    <a:pt x="306" y="33"/>
                    <a:pt x="262" y="1"/>
                    <a:pt x="218" y="1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3375851" y="1417005"/>
              <a:ext cx="812593" cy="1073844"/>
            </a:xfrm>
            <a:custGeom>
              <a:avLst/>
              <a:gdLst/>
              <a:ahLst/>
              <a:cxnLst/>
              <a:rect l="l" t="t" r="r" b="b"/>
              <a:pathLst>
                <a:path w="9748" h="12882" extrusionOk="0">
                  <a:moveTo>
                    <a:pt x="3530" y="1"/>
                  </a:moveTo>
                  <a:lnTo>
                    <a:pt x="1753" y="599"/>
                  </a:lnTo>
                  <a:cubicBezTo>
                    <a:pt x="1681" y="847"/>
                    <a:pt x="1543" y="1072"/>
                    <a:pt x="1355" y="1248"/>
                  </a:cubicBezTo>
                  <a:cubicBezTo>
                    <a:pt x="1335" y="1267"/>
                    <a:pt x="1316" y="1286"/>
                    <a:pt x="1295" y="1303"/>
                  </a:cubicBezTo>
                  <a:cubicBezTo>
                    <a:pt x="756" y="1789"/>
                    <a:pt x="1" y="1982"/>
                    <a:pt x="104" y="2796"/>
                  </a:cubicBezTo>
                  <a:cubicBezTo>
                    <a:pt x="170" y="3305"/>
                    <a:pt x="868" y="4165"/>
                    <a:pt x="1499" y="6173"/>
                  </a:cubicBezTo>
                  <a:cubicBezTo>
                    <a:pt x="1547" y="6320"/>
                    <a:pt x="1593" y="6475"/>
                    <a:pt x="1639" y="6633"/>
                  </a:cubicBezTo>
                  <a:cubicBezTo>
                    <a:pt x="1681" y="6784"/>
                    <a:pt x="1723" y="6938"/>
                    <a:pt x="1765" y="7100"/>
                  </a:cubicBezTo>
                  <a:cubicBezTo>
                    <a:pt x="1803" y="7251"/>
                    <a:pt x="1841" y="7405"/>
                    <a:pt x="1877" y="7567"/>
                  </a:cubicBezTo>
                  <a:cubicBezTo>
                    <a:pt x="1909" y="7707"/>
                    <a:pt x="1942" y="7851"/>
                    <a:pt x="1972" y="8000"/>
                  </a:cubicBezTo>
                  <a:cubicBezTo>
                    <a:pt x="2005" y="8155"/>
                    <a:pt x="2035" y="8311"/>
                    <a:pt x="2066" y="8473"/>
                  </a:cubicBezTo>
                  <a:cubicBezTo>
                    <a:pt x="2155" y="8963"/>
                    <a:pt x="2302" y="10761"/>
                    <a:pt x="2173" y="12344"/>
                  </a:cubicBezTo>
                  <a:cubicBezTo>
                    <a:pt x="3441" y="12701"/>
                    <a:pt x="4971" y="12882"/>
                    <a:pt x="6339" y="12882"/>
                  </a:cubicBezTo>
                  <a:cubicBezTo>
                    <a:pt x="7891" y="12882"/>
                    <a:pt x="9234" y="12650"/>
                    <a:pt x="9747" y="12180"/>
                  </a:cubicBezTo>
                  <a:cubicBezTo>
                    <a:pt x="9671" y="11170"/>
                    <a:pt x="9070" y="7461"/>
                    <a:pt x="8910" y="6751"/>
                  </a:cubicBezTo>
                  <a:cubicBezTo>
                    <a:pt x="8874" y="6595"/>
                    <a:pt x="8835" y="6440"/>
                    <a:pt x="8794" y="6286"/>
                  </a:cubicBezTo>
                  <a:cubicBezTo>
                    <a:pt x="8597" y="5540"/>
                    <a:pt x="8340" y="4812"/>
                    <a:pt x="8046" y="4057"/>
                  </a:cubicBezTo>
                  <a:cubicBezTo>
                    <a:pt x="8031" y="4015"/>
                    <a:pt x="8016" y="3975"/>
                    <a:pt x="7998" y="3933"/>
                  </a:cubicBezTo>
                  <a:cubicBezTo>
                    <a:pt x="7811" y="3454"/>
                    <a:pt x="7609" y="2966"/>
                    <a:pt x="7401" y="2457"/>
                  </a:cubicBezTo>
                  <a:cubicBezTo>
                    <a:pt x="7390" y="2428"/>
                    <a:pt x="7379" y="2401"/>
                    <a:pt x="7367" y="2373"/>
                  </a:cubicBezTo>
                  <a:cubicBezTo>
                    <a:pt x="7316" y="2247"/>
                    <a:pt x="7262" y="2121"/>
                    <a:pt x="7211" y="1991"/>
                  </a:cubicBezTo>
                  <a:cubicBezTo>
                    <a:pt x="6709" y="760"/>
                    <a:pt x="6042" y="76"/>
                    <a:pt x="5290" y="76"/>
                  </a:cubicBezTo>
                  <a:cubicBezTo>
                    <a:pt x="5220" y="76"/>
                    <a:pt x="5149" y="82"/>
                    <a:pt x="5077" y="94"/>
                  </a:cubicBezTo>
                  <a:cubicBezTo>
                    <a:pt x="4882" y="129"/>
                    <a:pt x="4686" y="146"/>
                    <a:pt x="4489" y="146"/>
                  </a:cubicBezTo>
                  <a:cubicBezTo>
                    <a:pt x="4361" y="146"/>
                    <a:pt x="4234" y="139"/>
                    <a:pt x="4106" y="125"/>
                  </a:cubicBezTo>
                  <a:cubicBezTo>
                    <a:pt x="4076" y="123"/>
                    <a:pt x="4047" y="119"/>
                    <a:pt x="4019" y="113"/>
                  </a:cubicBezTo>
                  <a:cubicBezTo>
                    <a:pt x="3853" y="92"/>
                    <a:pt x="3691" y="54"/>
                    <a:pt x="3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3426866" y="1752021"/>
              <a:ext cx="76858" cy="181558"/>
            </a:xfrm>
            <a:custGeom>
              <a:avLst/>
              <a:gdLst/>
              <a:ahLst/>
              <a:cxnLst/>
              <a:rect l="l" t="t" r="r" b="b"/>
              <a:pathLst>
                <a:path w="922" h="2178" extrusionOk="0">
                  <a:moveTo>
                    <a:pt x="54" y="1"/>
                  </a:moveTo>
                  <a:cubicBezTo>
                    <a:pt x="22" y="1"/>
                    <a:pt x="0" y="34"/>
                    <a:pt x="16" y="62"/>
                  </a:cubicBezTo>
                  <a:cubicBezTo>
                    <a:pt x="355" y="694"/>
                    <a:pt x="722" y="1483"/>
                    <a:pt x="836" y="2143"/>
                  </a:cubicBezTo>
                  <a:cubicBezTo>
                    <a:pt x="840" y="2163"/>
                    <a:pt x="858" y="2177"/>
                    <a:pt x="878" y="2177"/>
                  </a:cubicBezTo>
                  <a:cubicBezTo>
                    <a:pt x="879" y="2177"/>
                    <a:pt x="881" y="2177"/>
                    <a:pt x="882" y="2177"/>
                  </a:cubicBezTo>
                  <a:lnTo>
                    <a:pt x="886" y="2177"/>
                  </a:lnTo>
                  <a:cubicBezTo>
                    <a:pt x="908" y="2171"/>
                    <a:pt x="922" y="2151"/>
                    <a:pt x="920" y="2130"/>
                  </a:cubicBezTo>
                  <a:cubicBezTo>
                    <a:pt x="800" y="1447"/>
                    <a:pt x="439" y="671"/>
                    <a:pt x="90" y="28"/>
                  </a:cubicBezTo>
                  <a:cubicBezTo>
                    <a:pt x="85" y="15"/>
                    <a:pt x="73" y="5"/>
                    <a:pt x="62" y="1"/>
                  </a:cubicBezTo>
                  <a:cubicBezTo>
                    <a:pt x="59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3504722" y="1417672"/>
              <a:ext cx="204732" cy="223238"/>
            </a:xfrm>
            <a:custGeom>
              <a:avLst/>
              <a:gdLst/>
              <a:ahLst/>
              <a:cxnLst/>
              <a:rect l="l" t="t" r="r" b="b"/>
              <a:pathLst>
                <a:path w="2456" h="2678" extrusionOk="0">
                  <a:moveTo>
                    <a:pt x="2261" y="0"/>
                  </a:moveTo>
                  <a:cubicBezTo>
                    <a:pt x="2226" y="0"/>
                    <a:pt x="2192" y="25"/>
                    <a:pt x="2198" y="71"/>
                  </a:cubicBezTo>
                  <a:cubicBezTo>
                    <a:pt x="2198" y="92"/>
                    <a:pt x="2322" y="2189"/>
                    <a:pt x="1401" y="2506"/>
                  </a:cubicBezTo>
                  <a:cubicBezTo>
                    <a:pt x="1314" y="2536"/>
                    <a:pt x="1231" y="2551"/>
                    <a:pt x="1153" y="2551"/>
                  </a:cubicBezTo>
                  <a:cubicBezTo>
                    <a:pt x="1040" y="2551"/>
                    <a:pt x="935" y="2520"/>
                    <a:pt x="836" y="2458"/>
                  </a:cubicBezTo>
                  <a:cubicBezTo>
                    <a:pt x="283" y="2113"/>
                    <a:pt x="131" y="921"/>
                    <a:pt x="131" y="910"/>
                  </a:cubicBezTo>
                  <a:cubicBezTo>
                    <a:pt x="125" y="873"/>
                    <a:pt x="97" y="855"/>
                    <a:pt x="69" y="855"/>
                  </a:cubicBezTo>
                  <a:cubicBezTo>
                    <a:pt x="35" y="855"/>
                    <a:pt x="1" y="880"/>
                    <a:pt x="5" y="925"/>
                  </a:cubicBezTo>
                  <a:cubicBezTo>
                    <a:pt x="11" y="977"/>
                    <a:pt x="165" y="2187"/>
                    <a:pt x="770" y="2567"/>
                  </a:cubicBezTo>
                  <a:cubicBezTo>
                    <a:pt x="889" y="2640"/>
                    <a:pt x="1017" y="2677"/>
                    <a:pt x="1153" y="2677"/>
                  </a:cubicBezTo>
                  <a:cubicBezTo>
                    <a:pt x="1243" y="2677"/>
                    <a:pt x="1338" y="2661"/>
                    <a:pt x="1435" y="2628"/>
                  </a:cubicBezTo>
                  <a:lnTo>
                    <a:pt x="1441" y="2626"/>
                  </a:lnTo>
                  <a:cubicBezTo>
                    <a:pt x="2455" y="2277"/>
                    <a:pt x="2330" y="153"/>
                    <a:pt x="2324" y="63"/>
                  </a:cubicBezTo>
                  <a:cubicBezTo>
                    <a:pt x="2323" y="20"/>
                    <a:pt x="2292" y="0"/>
                    <a:pt x="2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3649265" y="2058028"/>
              <a:ext cx="325521" cy="241411"/>
            </a:xfrm>
            <a:custGeom>
              <a:avLst/>
              <a:gdLst/>
              <a:ahLst/>
              <a:cxnLst/>
              <a:rect l="l" t="t" r="r" b="b"/>
              <a:pathLst>
                <a:path w="3905" h="2896" extrusionOk="0">
                  <a:moveTo>
                    <a:pt x="3851" y="1"/>
                  </a:moveTo>
                  <a:cubicBezTo>
                    <a:pt x="3835" y="1"/>
                    <a:pt x="3819" y="10"/>
                    <a:pt x="3813" y="26"/>
                  </a:cubicBezTo>
                  <a:cubicBezTo>
                    <a:pt x="3540" y="550"/>
                    <a:pt x="3202" y="1037"/>
                    <a:pt x="2806" y="1475"/>
                  </a:cubicBezTo>
                  <a:cubicBezTo>
                    <a:pt x="2247" y="2090"/>
                    <a:pt x="1357" y="2800"/>
                    <a:pt x="237" y="2800"/>
                  </a:cubicBezTo>
                  <a:cubicBezTo>
                    <a:pt x="175" y="2800"/>
                    <a:pt x="112" y="2798"/>
                    <a:pt x="48" y="2793"/>
                  </a:cubicBezTo>
                  <a:cubicBezTo>
                    <a:pt x="47" y="2793"/>
                    <a:pt x="46" y="2793"/>
                    <a:pt x="45" y="2793"/>
                  </a:cubicBezTo>
                  <a:cubicBezTo>
                    <a:pt x="20" y="2793"/>
                    <a:pt x="1" y="2813"/>
                    <a:pt x="2" y="2837"/>
                  </a:cubicBezTo>
                  <a:cubicBezTo>
                    <a:pt x="1" y="2864"/>
                    <a:pt x="20" y="2886"/>
                    <a:pt x="46" y="2888"/>
                  </a:cubicBezTo>
                  <a:cubicBezTo>
                    <a:pt x="113" y="2893"/>
                    <a:pt x="181" y="2896"/>
                    <a:pt x="248" y="2896"/>
                  </a:cubicBezTo>
                  <a:cubicBezTo>
                    <a:pt x="554" y="2896"/>
                    <a:pt x="860" y="2845"/>
                    <a:pt x="1152" y="2745"/>
                  </a:cubicBezTo>
                  <a:cubicBezTo>
                    <a:pt x="1330" y="2686"/>
                    <a:pt x="1501" y="2610"/>
                    <a:pt x="1667" y="2520"/>
                  </a:cubicBezTo>
                  <a:cubicBezTo>
                    <a:pt x="2085" y="2293"/>
                    <a:pt x="2491" y="1965"/>
                    <a:pt x="2874" y="1544"/>
                  </a:cubicBezTo>
                  <a:cubicBezTo>
                    <a:pt x="3275" y="1100"/>
                    <a:pt x="3618" y="606"/>
                    <a:pt x="3893" y="74"/>
                  </a:cubicBezTo>
                  <a:cubicBezTo>
                    <a:pt x="3904" y="49"/>
                    <a:pt x="3895" y="20"/>
                    <a:pt x="3874" y="7"/>
                  </a:cubicBezTo>
                  <a:cubicBezTo>
                    <a:pt x="3866" y="3"/>
                    <a:pt x="3859" y="1"/>
                    <a:pt x="3851" y="1"/>
                  </a:cubicBezTo>
                  <a:close/>
                </a:path>
              </a:pathLst>
            </a:custGeom>
            <a:solidFill>
              <a:srgbClr val="8098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3552903" y="1208527"/>
              <a:ext cx="135043" cy="144963"/>
            </a:xfrm>
            <a:custGeom>
              <a:avLst/>
              <a:gdLst/>
              <a:ahLst/>
              <a:cxnLst/>
              <a:rect l="l" t="t" r="r" b="b"/>
              <a:pathLst>
                <a:path w="1620" h="1739" extrusionOk="0">
                  <a:moveTo>
                    <a:pt x="701" y="0"/>
                  </a:moveTo>
                  <a:cubicBezTo>
                    <a:pt x="97" y="0"/>
                    <a:pt x="1" y="1161"/>
                    <a:pt x="1" y="1161"/>
                  </a:cubicBezTo>
                  <a:cubicBezTo>
                    <a:pt x="1" y="1161"/>
                    <a:pt x="520" y="1738"/>
                    <a:pt x="893" y="1738"/>
                  </a:cubicBezTo>
                  <a:cubicBezTo>
                    <a:pt x="973" y="1738"/>
                    <a:pt x="1045" y="1712"/>
                    <a:pt x="1105" y="1649"/>
                  </a:cubicBezTo>
                  <a:cubicBezTo>
                    <a:pt x="1448" y="1287"/>
                    <a:pt x="975" y="982"/>
                    <a:pt x="975" y="982"/>
                  </a:cubicBezTo>
                  <a:cubicBezTo>
                    <a:pt x="975" y="982"/>
                    <a:pt x="1273" y="959"/>
                    <a:pt x="1446" y="589"/>
                  </a:cubicBezTo>
                  <a:cubicBezTo>
                    <a:pt x="1620" y="221"/>
                    <a:pt x="771" y="5"/>
                    <a:pt x="771" y="5"/>
                  </a:cubicBezTo>
                  <a:cubicBezTo>
                    <a:pt x="747" y="2"/>
                    <a:pt x="724" y="0"/>
                    <a:pt x="701" y="0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3221638" y="1004133"/>
              <a:ext cx="432138" cy="331689"/>
            </a:xfrm>
            <a:custGeom>
              <a:avLst/>
              <a:gdLst/>
              <a:ahLst/>
              <a:cxnLst/>
              <a:rect l="l" t="t" r="r" b="b"/>
              <a:pathLst>
                <a:path w="5184" h="3979" extrusionOk="0">
                  <a:moveTo>
                    <a:pt x="3683" y="1"/>
                  </a:moveTo>
                  <a:cubicBezTo>
                    <a:pt x="3326" y="1"/>
                    <a:pt x="3012" y="287"/>
                    <a:pt x="3012" y="287"/>
                  </a:cubicBezTo>
                  <a:cubicBezTo>
                    <a:pt x="3012" y="287"/>
                    <a:pt x="2735" y="299"/>
                    <a:pt x="2320" y="446"/>
                  </a:cubicBezTo>
                  <a:cubicBezTo>
                    <a:pt x="1942" y="579"/>
                    <a:pt x="1954" y="897"/>
                    <a:pt x="1954" y="897"/>
                  </a:cubicBezTo>
                  <a:cubicBezTo>
                    <a:pt x="1954" y="897"/>
                    <a:pt x="880" y="976"/>
                    <a:pt x="657" y="1405"/>
                  </a:cubicBezTo>
                  <a:cubicBezTo>
                    <a:pt x="434" y="1834"/>
                    <a:pt x="1002" y="2135"/>
                    <a:pt x="1002" y="2135"/>
                  </a:cubicBezTo>
                  <a:cubicBezTo>
                    <a:pt x="1002" y="2135"/>
                    <a:pt x="1" y="2532"/>
                    <a:pt x="384" y="3182"/>
                  </a:cubicBezTo>
                  <a:cubicBezTo>
                    <a:pt x="532" y="3431"/>
                    <a:pt x="812" y="3495"/>
                    <a:pt x="1057" y="3495"/>
                  </a:cubicBezTo>
                  <a:cubicBezTo>
                    <a:pt x="1309" y="3495"/>
                    <a:pt x="1525" y="3428"/>
                    <a:pt x="1525" y="3428"/>
                  </a:cubicBezTo>
                  <a:cubicBezTo>
                    <a:pt x="1525" y="3428"/>
                    <a:pt x="1570" y="3979"/>
                    <a:pt x="2021" y="3979"/>
                  </a:cubicBezTo>
                  <a:cubicBezTo>
                    <a:pt x="2070" y="3979"/>
                    <a:pt x="2123" y="3973"/>
                    <a:pt x="2182" y="3958"/>
                  </a:cubicBezTo>
                  <a:cubicBezTo>
                    <a:pt x="2427" y="3899"/>
                    <a:pt x="4156" y="2236"/>
                    <a:pt x="4894" y="2213"/>
                  </a:cubicBezTo>
                  <a:cubicBezTo>
                    <a:pt x="4894" y="2213"/>
                    <a:pt x="5184" y="1363"/>
                    <a:pt x="4894" y="1027"/>
                  </a:cubicBezTo>
                  <a:cubicBezTo>
                    <a:pt x="4737" y="845"/>
                    <a:pt x="4584" y="804"/>
                    <a:pt x="4476" y="804"/>
                  </a:cubicBezTo>
                  <a:cubicBezTo>
                    <a:pt x="4387" y="804"/>
                    <a:pt x="4330" y="833"/>
                    <a:pt x="4330" y="833"/>
                  </a:cubicBezTo>
                  <a:cubicBezTo>
                    <a:pt x="4330" y="833"/>
                    <a:pt x="4210" y="95"/>
                    <a:pt x="3805" y="13"/>
                  </a:cubicBezTo>
                  <a:cubicBezTo>
                    <a:pt x="3764" y="5"/>
                    <a:pt x="3723" y="1"/>
                    <a:pt x="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3491885" y="1283633"/>
              <a:ext cx="189894" cy="217320"/>
            </a:xfrm>
            <a:custGeom>
              <a:avLst/>
              <a:gdLst/>
              <a:ahLst/>
              <a:cxnLst/>
              <a:rect l="l" t="t" r="r" b="b"/>
              <a:pathLst>
                <a:path w="2278" h="2607" extrusionOk="0">
                  <a:moveTo>
                    <a:pt x="1273" y="1"/>
                  </a:moveTo>
                  <a:lnTo>
                    <a:pt x="1227" y="56"/>
                  </a:lnTo>
                  <a:lnTo>
                    <a:pt x="1160" y="140"/>
                  </a:lnTo>
                  <a:lnTo>
                    <a:pt x="1" y="1589"/>
                  </a:lnTo>
                  <a:lnTo>
                    <a:pt x="79" y="1824"/>
                  </a:lnTo>
                  <a:lnTo>
                    <a:pt x="121" y="1948"/>
                  </a:lnTo>
                  <a:lnTo>
                    <a:pt x="321" y="2554"/>
                  </a:lnTo>
                  <a:cubicBezTo>
                    <a:pt x="453" y="2588"/>
                    <a:pt x="600" y="2606"/>
                    <a:pt x="753" y="2606"/>
                  </a:cubicBezTo>
                  <a:cubicBezTo>
                    <a:pt x="1034" y="2606"/>
                    <a:pt x="1332" y="2543"/>
                    <a:pt x="1576" y="2392"/>
                  </a:cubicBezTo>
                  <a:cubicBezTo>
                    <a:pt x="1818" y="2241"/>
                    <a:pt x="2093" y="2018"/>
                    <a:pt x="2278" y="1688"/>
                  </a:cubicBezTo>
                  <a:cubicBezTo>
                    <a:pt x="1921" y="1335"/>
                    <a:pt x="1652" y="683"/>
                    <a:pt x="1351" y="130"/>
                  </a:cubicBezTo>
                  <a:lnTo>
                    <a:pt x="1351" y="102"/>
                  </a:lnTo>
                  <a:lnTo>
                    <a:pt x="1309" y="48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2"/>
            <p:cNvSpPr/>
            <p:nvPr/>
          </p:nvSpPr>
          <p:spPr>
            <a:xfrm>
              <a:off x="3498387" y="1378244"/>
              <a:ext cx="78775" cy="107701"/>
            </a:xfrm>
            <a:custGeom>
              <a:avLst/>
              <a:gdLst/>
              <a:ahLst/>
              <a:cxnLst/>
              <a:rect l="l" t="t" r="r" b="b"/>
              <a:pathLst>
                <a:path w="945" h="1292" extrusionOk="0">
                  <a:moveTo>
                    <a:pt x="945" y="0"/>
                  </a:moveTo>
                  <a:cubicBezTo>
                    <a:pt x="731" y="330"/>
                    <a:pt x="432" y="599"/>
                    <a:pt x="106" y="672"/>
                  </a:cubicBezTo>
                  <a:cubicBezTo>
                    <a:pt x="71" y="679"/>
                    <a:pt x="35" y="685"/>
                    <a:pt x="1" y="689"/>
                  </a:cubicBezTo>
                  <a:lnTo>
                    <a:pt x="201" y="1291"/>
                  </a:lnTo>
                  <a:cubicBezTo>
                    <a:pt x="747" y="958"/>
                    <a:pt x="901" y="334"/>
                    <a:pt x="945" y="0"/>
                  </a:cubicBezTo>
                  <a:close/>
                </a:path>
              </a:pathLst>
            </a:custGeom>
            <a:solidFill>
              <a:srgbClr val="4B190F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3344091" y="1063234"/>
              <a:ext cx="315934" cy="372869"/>
            </a:xfrm>
            <a:custGeom>
              <a:avLst/>
              <a:gdLst/>
              <a:ahLst/>
              <a:cxnLst/>
              <a:rect l="l" t="t" r="r" b="b"/>
              <a:pathLst>
                <a:path w="3790" h="4473" extrusionOk="0">
                  <a:moveTo>
                    <a:pt x="1938" y="0"/>
                  </a:moveTo>
                  <a:cubicBezTo>
                    <a:pt x="1704" y="0"/>
                    <a:pt x="1440" y="67"/>
                    <a:pt x="1150" y="229"/>
                  </a:cubicBezTo>
                  <a:cubicBezTo>
                    <a:pt x="82" y="822"/>
                    <a:pt x="0" y="1775"/>
                    <a:pt x="277" y="2303"/>
                  </a:cubicBezTo>
                  <a:cubicBezTo>
                    <a:pt x="431" y="2605"/>
                    <a:pt x="572" y="2915"/>
                    <a:pt x="664" y="3129"/>
                  </a:cubicBezTo>
                  <a:lnTo>
                    <a:pt x="664" y="3133"/>
                  </a:lnTo>
                  <a:cubicBezTo>
                    <a:pt x="694" y="3203"/>
                    <a:pt x="719" y="3264"/>
                    <a:pt x="736" y="3308"/>
                  </a:cubicBezTo>
                  <a:cubicBezTo>
                    <a:pt x="744" y="3324"/>
                    <a:pt x="748" y="3337"/>
                    <a:pt x="753" y="3348"/>
                  </a:cubicBezTo>
                  <a:cubicBezTo>
                    <a:pt x="765" y="3381"/>
                    <a:pt x="773" y="3398"/>
                    <a:pt x="773" y="3398"/>
                  </a:cubicBezTo>
                  <a:cubicBezTo>
                    <a:pt x="858" y="3882"/>
                    <a:pt x="1194" y="4473"/>
                    <a:pt x="1761" y="4473"/>
                  </a:cubicBezTo>
                  <a:cubicBezTo>
                    <a:pt x="1791" y="4473"/>
                    <a:pt x="1821" y="4471"/>
                    <a:pt x="1852" y="4468"/>
                  </a:cubicBezTo>
                  <a:cubicBezTo>
                    <a:pt x="1886" y="4464"/>
                    <a:pt x="1921" y="4458"/>
                    <a:pt x="1955" y="4451"/>
                  </a:cubicBezTo>
                  <a:cubicBezTo>
                    <a:pt x="2594" y="4307"/>
                    <a:pt x="3130" y="3419"/>
                    <a:pt x="3126" y="2772"/>
                  </a:cubicBezTo>
                  <a:lnTo>
                    <a:pt x="3126" y="2746"/>
                  </a:lnTo>
                  <a:cubicBezTo>
                    <a:pt x="3124" y="2723"/>
                    <a:pt x="3124" y="2702"/>
                    <a:pt x="3122" y="2681"/>
                  </a:cubicBezTo>
                  <a:lnTo>
                    <a:pt x="3130" y="2677"/>
                  </a:lnTo>
                  <a:cubicBezTo>
                    <a:pt x="3519" y="2496"/>
                    <a:pt x="3789" y="1909"/>
                    <a:pt x="3553" y="1598"/>
                  </a:cubicBezTo>
                  <a:cubicBezTo>
                    <a:pt x="3456" y="1469"/>
                    <a:pt x="3355" y="1428"/>
                    <a:pt x="3264" y="1428"/>
                  </a:cubicBezTo>
                  <a:cubicBezTo>
                    <a:pt x="3234" y="1428"/>
                    <a:pt x="3206" y="1432"/>
                    <a:pt x="3179" y="1439"/>
                  </a:cubicBezTo>
                  <a:cubicBezTo>
                    <a:pt x="3173" y="1264"/>
                    <a:pt x="3149" y="1090"/>
                    <a:pt x="3105" y="919"/>
                  </a:cubicBezTo>
                  <a:cubicBezTo>
                    <a:pt x="2981" y="484"/>
                    <a:pt x="2567" y="0"/>
                    <a:pt x="1938" y="0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2"/>
            <p:cNvSpPr/>
            <p:nvPr/>
          </p:nvSpPr>
          <p:spPr>
            <a:xfrm>
              <a:off x="3451206" y="1331563"/>
              <a:ext cx="45014" cy="30843"/>
            </a:xfrm>
            <a:custGeom>
              <a:avLst/>
              <a:gdLst/>
              <a:ahLst/>
              <a:cxnLst/>
              <a:rect l="l" t="t" r="r" b="b"/>
              <a:pathLst>
                <a:path w="540" h="370" extrusionOk="0">
                  <a:moveTo>
                    <a:pt x="487" y="0"/>
                  </a:moveTo>
                  <a:cubicBezTo>
                    <a:pt x="476" y="0"/>
                    <a:pt x="465" y="6"/>
                    <a:pt x="458" y="21"/>
                  </a:cubicBezTo>
                  <a:cubicBezTo>
                    <a:pt x="388" y="183"/>
                    <a:pt x="227" y="288"/>
                    <a:pt x="50" y="293"/>
                  </a:cubicBezTo>
                  <a:cubicBezTo>
                    <a:pt x="3" y="293"/>
                    <a:pt x="1" y="370"/>
                    <a:pt x="48" y="370"/>
                  </a:cubicBezTo>
                  <a:cubicBezTo>
                    <a:pt x="49" y="370"/>
                    <a:pt x="50" y="370"/>
                    <a:pt x="50" y="370"/>
                  </a:cubicBezTo>
                  <a:lnTo>
                    <a:pt x="52" y="370"/>
                  </a:lnTo>
                  <a:cubicBezTo>
                    <a:pt x="256" y="364"/>
                    <a:pt x="439" y="244"/>
                    <a:pt x="525" y="59"/>
                  </a:cubicBezTo>
                  <a:cubicBezTo>
                    <a:pt x="539" y="29"/>
                    <a:pt x="512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3425949" y="1203526"/>
              <a:ext cx="67438" cy="28676"/>
            </a:xfrm>
            <a:custGeom>
              <a:avLst/>
              <a:gdLst/>
              <a:ahLst/>
              <a:cxnLst/>
              <a:rect l="l" t="t" r="r" b="b"/>
              <a:pathLst>
                <a:path w="809" h="344" extrusionOk="0">
                  <a:moveTo>
                    <a:pt x="432" y="0"/>
                  </a:moveTo>
                  <a:cubicBezTo>
                    <a:pt x="328" y="0"/>
                    <a:pt x="209" y="29"/>
                    <a:pt x="99" y="124"/>
                  </a:cubicBezTo>
                  <a:cubicBezTo>
                    <a:pt x="0" y="209"/>
                    <a:pt x="80" y="343"/>
                    <a:pt x="180" y="343"/>
                  </a:cubicBezTo>
                  <a:cubicBezTo>
                    <a:pt x="206" y="343"/>
                    <a:pt x="234" y="334"/>
                    <a:pt x="260" y="311"/>
                  </a:cubicBezTo>
                  <a:cubicBezTo>
                    <a:pt x="316" y="263"/>
                    <a:pt x="379" y="247"/>
                    <a:pt x="436" y="247"/>
                  </a:cubicBezTo>
                  <a:cubicBezTo>
                    <a:pt x="530" y="247"/>
                    <a:pt x="607" y="289"/>
                    <a:pt x="609" y="290"/>
                  </a:cubicBezTo>
                  <a:cubicBezTo>
                    <a:pt x="627" y="300"/>
                    <a:pt x="647" y="305"/>
                    <a:pt x="668" y="305"/>
                  </a:cubicBezTo>
                  <a:cubicBezTo>
                    <a:pt x="692" y="305"/>
                    <a:pt x="716" y="298"/>
                    <a:pt x="736" y="285"/>
                  </a:cubicBezTo>
                  <a:cubicBezTo>
                    <a:pt x="754" y="273"/>
                    <a:pt x="767" y="258"/>
                    <a:pt x="776" y="241"/>
                  </a:cubicBezTo>
                  <a:cubicBezTo>
                    <a:pt x="809" y="180"/>
                    <a:pt x="786" y="105"/>
                    <a:pt x="727" y="73"/>
                  </a:cubicBezTo>
                  <a:cubicBezTo>
                    <a:pt x="719" y="68"/>
                    <a:pt x="592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3371599" y="1225115"/>
              <a:ext cx="47432" cy="45014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431" y="1"/>
                  </a:moveTo>
                  <a:cubicBezTo>
                    <a:pt x="419" y="1"/>
                    <a:pt x="407" y="3"/>
                    <a:pt x="395" y="7"/>
                  </a:cubicBezTo>
                  <a:cubicBezTo>
                    <a:pt x="261" y="47"/>
                    <a:pt x="31" y="173"/>
                    <a:pt x="8" y="403"/>
                  </a:cubicBezTo>
                  <a:cubicBezTo>
                    <a:pt x="1" y="481"/>
                    <a:pt x="64" y="539"/>
                    <a:pt x="133" y="539"/>
                  </a:cubicBezTo>
                  <a:cubicBezTo>
                    <a:pt x="155" y="539"/>
                    <a:pt x="177" y="533"/>
                    <a:pt x="198" y="520"/>
                  </a:cubicBezTo>
                  <a:lnTo>
                    <a:pt x="200" y="520"/>
                  </a:lnTo>
                  <a:cubicBezTo>
                    <a:pt x="231" y="499"/>
                    <a:pt x="252" y="464"/>
                    <a:pt x="254" y="428"/>
                  </a:cubicBezTo>
                  <a:cubicBezTo>
                    <a:pt x="265" y="323"/>
                    <a:pt x="423" y="255"/>
                    <a:pt x="465" y="243"/>
                  </a:cubicBezTo>
                  <a:cubicBezTo>
                    <a:pt x="532" y="224"/>
                    <a:pt x="568" y="153"/>
                    <a:pt x="549" y="89"/>
                  </a:cubicBezTo>
                  <a:cubicBezTo>
                    <a:pt x="532" y="36"/>
                    <a:pt x="484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3350593" y="1260626"/>
              <a:ext cx="90196" cy="85444"/>
            </a:xfrm>
            <a:custGeom>
              <a:avLst/>
              <a:gdLst/>
              <a:ahLst/>
              <a:cxnLst/>
              <a:rect l="l" t="t" r="r" b="b"/>
              <a:pathLst>
                <a:path w="1082" h="1025" extrusionOk="0">
                  <a:moveTo>
                    <a:pt x="577" y="0"/>
                  </a:moveTo>
                  <a:cubicBezTo>
                    <a:pt x="496" y="0"/>
                    <a:pt x="414" y="20"/>
                    <a:pt x="338" y="61"/>
                  </a:cubicBezTo>
                  <a:cubicBezTo>
                    <a:pt x="86" y="198"/>
                    <a:pt x="0" y="519"/>
                    <a:pt x="151" y="763"/>
                  </a:cubicBezTo>
                  <a:cubicBezTo>
                    <a:pt x="242" y="930"/>
                    <a:pt x="414" y="1024"/>
                    <a:pt x="592" y="1024"/>
                  </a:cubicBezTo>
                  <a:cubicBezTo>
                    <a:pt x="672" y="1024"/>
                    <a:pt x="753" y="1005"/>
                    <a:pt x="828" y="965"/>
                  </a:cubicBezTo>
                  <a:cubicBezTo>
                    <a:pt x="941" y="904"/>
                    <a:pt x="1024" y="805"/>
                    <a:pt x="1063" y="685"/>
                  </a:cubicBezTo>
                  <a:lnTo>
                    <a:pt x="986" y="666"/>
                  </a:lnTo>
                  <a:cubicBezTo>
                    <a:pt x="926" y="834"/>
                    <a:pt x="768" y="944"/>
                    <a:pt x="592" y="944"/>
                  </a:cubicBezTo>
                  <a:cubicBezTo>
                    <a:pt x="573" y="944"/>
                    <a:pt x="554" y="943"/>
                    <a:pt x="534" y="940"/>
                  </a:cubicBezTo>
                  <a:cubicBezTo>
                    <a:pt x="338" y="915"/>
                    <a:pt x="187" y="755"/>
                    <a:pt x="172" y="557"/>
                  </a:cubicBezTo>
                  <a:cubicBezTo>
                    <a:pt x="157" y="359"/>
                    <a:pt x="281" y="177"/>
                    <a:pt x="471" y="122"/>
                  </a:cubicBezTo>
                  <a:cubicBezTo>
                    <a:pt x="511" y="111"/>
                    <a:pt x="551" y="105"/>
                    <a:pt x="590" y="105"/>
                  </a:cubicBezTo>
                  <a:cubicBezTo>
                    <a:pt x="741" y="105"/>
                    <a:pt x="884" y="187"/>
                    <a:pt x="960" y="324"/>
                  </a:cubicBezTo>
                  <a:cubicBezTo>
                    <a:pt x="986" y="376"/>
                    <a:pt x="1003" y="431"/>
                    <a:pt x="1009" y="490"/>
                  </a:cubicBezTo>
                  <a:lnTo>
                    <a:pt x="1082" y="435"/>
                  </a:lnTo>
                  <a:cubicBezTo>
                    <a:pt x="1072" y="383"/>
                    <a:pt x="1055" y="334"/>
                    <a:pt x="1030" y="286"/>
                  </a:cubicBezTo>
                  <a:cubicBezTo>
                    <a:pt x="944" y="105"/>
                    <a:pt x="764" y="0"/>
                    <a:pt x="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3437786" y="1231617"/>
              <a:ext cx="96197" cy="83693"/>
            </a:xfrm>
            <a:custGeom>
              <a:avLst/>
              <a:gdLst/>
              <a:ahLst/>
              <a:cxnLst/>
              <a:rect l="l" t="t" r="r" b="b"/>
              <a:pathLst>
                <a:path w="1154" h="1004" extrusionOk="0">
                  <a:moveTo>
                    <a:pt x="582" y="82"/>
                  </a:moveTo>
                  <a:cubicBezTo>
                    <a:pt x="731" y="82"/>
                    <a:pt x="875" y="162"/>
                    <a:pt x="951" y="302"/>
                  </a:cubicBezTo>
                  <a:cubicBezTo>
                    <a:pt x="1109" y="592"/>
                    <a:pt x="887" y="923"/>
                    <a:pt x="586" y="923"/>
                  </a:cubicBezTo>
                  <a:cubicBezTo>
                    <a:pt x="546" y="923"/>
                    <a:pt x="505" y="917"/>
                    <a:pt x="463" y="905"/>
                  </a:cubicBezTo>
                  <a:cubicBezTo>
                    <a:pt x="102" y="798"/>
                    <a:pt x="53" y="310"/>
                    <a:pt x="383" y="133"/>
                  </a:cubicBezTo>
                  <a:cubicBezTo>
                    <a:pt x="446" y="98"/>
                    <a:pt x="515" y="82"/>
                    <a:pt x="582" y="82"/>
                  </a:cubicBezTo>
                  <a:close/>
                  <a:moveTo>
                    <a:pt x="582" y="1"/>
                  </a:moveTo>
                  <a:cubicBezTo>
                    <a:pt x="376" y="1"/>
                    <a:pt x="170" y="125"/>
                    <a:pt x="101" y="360"/>
                  </a:cubicBezTo>
                  <a:cubicBezTo>
                    <a:pt x="0" y="700"/>
                    <a:pt x="269" y="1004"/>
                    <a:pt x="580" y="1004"/>
                  </a:cubicBezTo>
                  <a:cubicBezTo>
                    <a:pt x="659" y="1004"/>
                    <a:pt x="740" y="984"/>
                    <a:pt x="819" y="941"/>
                  </a:cubicBezTo>
                  <a:cubicBezTo>
                    <a:pt x="1062" y="810"/>
                    <a:pt x="1153" y="506"/>
                    <a:pt x="1022" y="264"/>
                  </a:cubicBezTo>
                  <a:cubicBezTo>
                    <a:pt x="926" y="86"/>
                    <a:pt x="754" y="1"/>
                    <a:pt x="5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2"/>
            <p:cNvSpPr/>
            <p:nvPr/>
          </p:nvSpPr>
          <p:spPr>
            <a:xfrm>
              <a:off x="3366098" y="1302221"/>
              <a:ext cx="26675" cy="22174"/>
            </a:xfrm>
            <a:custGeom>
              <a:avLst/>
              <a:gdLst/>
              <a:ahLst/>
              <a:cxnLst/>
              <a:rect l="l" t="t" r="r" b="b"/>
              <a:pathLst>
                <a:path w="320" h="266" extrusionOk="0">
                  <a:moveTo>
                    <a:pt x="262" y="1"/>
                  </a:moveTo>
                  <a:cubicBezTo>
                    <a:pt x="257" y="1"/>
                    <a:pt x="251" y="2"/>
                    <a:pt x="245" y="5"/>
                  </a:cubicBezTo>
                  <a:cubicBezTo>
                    <a:pt x="78" y="85"/>
                    <a:pt x="18" y="201"/>
                    <a:pt x="15" y="207"/>
                  </a:cubicBezTo>
                  <a:cubicBezTo>
                    <a:pt x="1" y="235"/>
                    <a:pt x="23" y="265"/>
                    <a:pt x="51" y="265"/>
                  </a:cubicBezTo>
                  <a:cubicBezTo>
                    <a:pt x="57" y="265"/>
                    <a:pt x="64" y="264"/>
                    <a:pt x="70" y="260"/>
                  </a:cubicBezTo>
                  <a:cubicBezTo>
                    <a:pt x="78" y="256"/>
                    <a:pt x="83" y="251"/>
                    <a:pt x="87" y="243"/>
                  </a:cubicBezTo>
                  <a:cubicBezTo>
                    <a:pt x="87" y="243"/>
                    <a:pt x="139" y="146"/>
                    <a:pt x="280" y="75"/>
                  </a:cubicBezTo>
                  <a:cubicBezTo>
                    <a:pt x="320" y="55"/>
                    <a:pt x="299" y="1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3509224" y="1215446"/>
              <a:ext cx="58769" cy="31844"/>
            </a:xfrm>
            <a:custGeom>
              <a:avLst/>
              <a:gdLst/>
              <a:ahLst/>
              <a:cxnLst/>
              <a:rect l="l" t="t" r="r" b="b"/>
              <a:pathLst>
                <a:path w="705" h="382" extrusionOk="0">
                  <a:moveTo>
                    <a:pt x="689" y="1"/>
                  </a:moveTo>
                  <a:cubicBezTo>
                    <a:pt x="542" y="8"/>
                    <a:pt x="304" y="69"/>
                    <a:pt x="29" y="311"/>
                  </a:cubicBezTo>
                  <a:cubicBezTo>
                    <a:pt x="0" y="340"/>
                    <a:pt x="26" y="381"/>
                    <a:pt x="58" y="381"/>
                  </a:cubicBezTo>
                  <a:cubicBezTo>
                    <a:pt x="66" y="381"/>
                    <a:pt x="74" y="379"/>
                    <a:pt x="83" y="372"/>
                  </a:cubicBezTo>
                  <a:cubicBezTo>
                    <a:pt x="346" y="140"/>
                    <a:pt x="573" y="88"/>
                    <a:pt x="704" y="81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3336256" y="1056232"/>
              <a:ext cx="287842" cy="203732"/>
            </a:xfrm>
            <a:custGeom>
              <a:avLst/>
              <a:gdLst/>
              <a:ahLst/>
              <a:cxnLst/>
              <a:rect l="l" t="t" r="r" b="b"/>
              <a:pathLst>
                <a:path w="3453" h="2444" extrusionOk="0">
                  <a:moveTo>
                    <a:pt x="2074" y="0"/>
                  </a:moveTo>
                  <a:cubicBezTo>
                    <a:pt x="1800" y="0"/>
                    <a:pt x="1507" y="63"/>
                    <a:pt x="1227" y="154"/>
                  </a:cubicBezTo>
                  <a:cubicBezTo>
                    <a:pt x="539" y="375"/>
                    <a:pt x="1" y="1502"/>
                    <a:pt x="54" y="1853"/>
                  </a:cubicBezTo>
                  <a:cubicBezTo>
                    <a:pt x="70" y="1956"/>
                    <a:pt x="121" y="1998"/>
                    <a:pt x="190" y="1998"/>
                  </a:cubicBezTo>
                  <a:cubicBezTo>
                    <a:pt x="355" y="1998"/>
                    <a:pt x="619" y="1757"/>
                    <a:pt x="725" y="1554"/>
                  </a:cubicBezTo>
                  <a:cubicBezTo>
                    <a:pt x="820" y="1374"/>
                    <a:pt x="942" y="1280"/>
                    <a:pt x="1083" y="1280"/>
                  </a:cubicBezTo>
                  <a:cubicBezTo>
                    <a:pt x="1169" y="1280"/>
                    <a:pt x="1261" y="1315"/>
                    <a:pt x="1359" y="1386"/>
                  </a:cubicBezTo>
                  <a:cubicBezTo>
                    <a:pt x="1417" y="1428"/>
                    <a:pt x="1490" y="1444"/>
                    <a:pt x="1571" y="1444"/>
                  </a:cubicBezTo>
                  <a:cubicBezTo>
                    <a:pt x="1802" y="1444"/>
                    <a:pt x="2093" y="1317"/>
                    <a:pt x="2256" y="1317"/>
                  </a:cubicBezTo>
                  <a:cubicBezTo>
                    <a:pt x="2292" y="1317"/>
                    <a:pt x="2321" y="1324"/>
                    <a:pt x="2343" y="1338"/>
                  </a:cubicBezTo>
                  <a:cubicBezTo>
                    <a:pt x="2488" y="1441"/>
                    <a:pt x="2495" y="2443"/>
                    <a:pt x="2679" y="2443"/>
                  </a:cubicBezTo>
                  <a:cubicBezTo>
                    <a:pt x="2686" y="2443"/>
                    <a:pt x="2693" y="2442"/>
                    <a:pt x="2701" y="2439"/>
                  </a:cubicBezTo>
                  <a:cubicBezTo>
                    <a:pt x="2907" y="2357"/>
                    <a:pt x="2785" y="1970"/>
                    <a:pt x="2897" y="1773"/>
                  </a:cubicBezTo>
                  <a:cubicBezTo>
                    <a:pt x="3010" y="1575"/>
                    <a:pt x="3273" y="1525"/>
                    <a:pt x="3273" y="1525"/>
                  </a:cubicBezTo>
                  <a:cubicBezTo>
                    <a:pt x="3273" y="1525"/>
                    <a:pt x="3452" y="1154"/>
                    <a:pt x="3065" y="515"/>
                  </a:cubicBezTo>
                  <a:cubicBezTo>
                    <a:pt x="2836" y="135"/>
                    <a:pt x="2474" y="0"/>
                    <a:pt x="2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3472796" y="1358738"/>
              <a:ext cx="17256" cy="13254"/>
            </a:xfrm>
            <a:custGeom>
              <a:avLst/>
              <a:gdLst/>
              <a:ahLst/>
              <a:cxnLst/>
              <a:rect l="l" t="t" r="r" b="b"/>
              <a:pathLst>
                <a:path w="207" h="159" extrusionOk="0">
                  <a:moveTo>
                    <a:pt x="171" y="1"/>
                  </a:moveTo>
                  <a:cubicBezTo>
                    <a:pt x="159" y="1"/>
                    <a:pt x="148" y="7"/>
                    <a:pt x="144" y="23"/>
                  </a:cubicBezTo>
                  <a:cubicBezTo>
                    <a:pt x="129" y="66"/>
                    <a:pt x="87" y="99"/>
                    <a:pt x="39" y="101"/>
                  </a:cubicBezTo>
                  <a:cubicBezTo>
                    <a:pt x="0" y="104"/>
                    <a:pt x="4" y="158"/>
                    <a:pt x="41" y="158"/>
                  </a:cubicBezTo>
                  <a:cubicBezTo>
                    <a:pt x="42" y="158"/>
                    <a:pt x="43" y="158"/>
                    <a:pt x="45" y="158"/>
                  </a:cubicBezTo>
                  <a:cubicBezTo>
                    <a:pt x="75" y="156"/>
                    <a:pt x="104" y="147"/>
                    <a:pt x="131" y="129"/>
                  </a:cubicBezTo>
                  <a:cubicBezTo>
                    <a:pt x="163" y="107"/>
                    <a:pt x="188" y="74"/>
                    <a:pt x="199" y="38"/>
                  </a:cubicBezTo>
                  <a:cubicBezTo>
                    <a:pt x="206" y="15"/>
                    <a:pt x="188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3415779" y="1245288"/>
              <a:ext cx="41263" cy="79609"/>
            </a:xfrm>
            <a:custGeom>
              <a:avLst/>
              <a:gdLst/>
              <a:ahLst/>
              <a:cxnLst/>
              <a:rect l="l" t="t" r="r" b="b"/>
              <a:pathLst>
                <a:path w="495" h="955" extrusionOk="0">
                  <a:moveTo>
                    <a:pt x="310" y="1"/>
                  </a:moveTo>
                  <a:cubicBezTo>
                    <a:pt x="288" y="1"/>
                    <a:pt x="267" y="15"/>
                    <a:pt x="265" y="43"/>
                  </a:cubicBezTo>
                  <a:lnTo>
                    <a:pt x="256" y="594"/>
                  </a:lnTo>
                  <a:lnTo>
                    <a:pt x="29" y="781"/>
                  </a:lnTo>
                  <a:cubicBezTo>
                    <a:pt x="0" y="804"/>
                    <a:pt x="12" y="850"/>
                    <a:pt x="48" y="859"/>
                  </a:cubicBezTo>
                  <a:lnTo>
                    <a:pt x="426" y="953"/>
                  </a:lnTo>
                  <a:cubicBezTo>
                    <a:pt x="429" y="954"/>
                    <a:pt x="432" y="954"/>
                    <a:pt x="435" y="954"/>
                  </a:cubicBezTo>
                  <a:cubicBezTo>
                    <a:pt x="444" y="954"/>
                    <a:pt x="453" y="951"/>
                    <a:pt x="462" y="945"/>
                  </a:cubicBezTo>
                  <a:cubicBezTo>
                    <a:pt x="494" y="924"/>
                    <a:pt x="485" y="874"/>
                    <a:pt x="447" y="865"/>
                  </a:cubicBezTo>
                  <a:lnTo>
                    <a:pt x="155" y="792"/>
                  </a:lnTo>
                  <a:lnTo>
                    <a:pt x="328" y="649"/>
                  </a:lnTo>
                  <a:cubicBezTo>
                    <a:pt x="340" y="642"/>
                    <a:pt x="345" y="628"/>
                    <a:pt x="345" y="615"/>
                  </a:cubicBezTo>
                  <a:lnTo>
                    <a:pt x="355" y="43"/>
                  </a:lnTo>
                  <a:cubicBezTo>
                    <a:pt x="353" y="15"/>
                    <a:pt x="33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3425615" y="1265961"/>
              <a:ext cx="24424" cy="13171"/>
            </a:xfrm>
            <a:custGeom>
              <a:avLst/>
              <a:gdLst/>
              <a:ahLst/>
              <a:cxnLst/>
              <a:rect l="l" t="t" r="r" b="b"/>
              <a:pathLst>
                <a:path w="293" h="158" extrusionOk="0">
                  <a:moveTo>
                    <a:pt x="172" y="0"/>
                  </a:moveTo>
                  <a:cubicBezTo>
                    <a:pt x="119" y="0"/>
                    <a:pt x="59" y="23"/>
                    <a:pt x="18" y="98"/>
                  </a:cubicBezTo>
                  <a:cubicBezTo>
                    <a:pt x="1" y="129"/>
                    <a:pt x="27" y="157"/>
                    <a:pt x="54" y="157"/>
                  </a:cubicBezTo>
                  <a:cubicBezTo>
                    <a:pt x="67" y="157"/>
                    <a:pt x="80" y="151"/>
                    <a:pt x="88" y="136"/>
                  </a:cubicBezTo>
                  <a:cubicBezTo>
                    <a:pt x="105" y="100"/>
                    <a:pt x="141" y="78"/>
                    <a:pt x="178" y="78"/>
                  </a:cubicBezTo>
                  <a:cubicBezTo>
                    <a:pt x="195" y="78"/>
                    <a:pt x="212" y="83"/>
                    <a:pt x="227" y="92"/>
                  </a:cubicBezTo>
                  <a:cubicBezTo>
                    <a:pt x="233" y="95"/>
                    <a:pt x="239" y="97"/>
                    <a:pt x="246" y="97"/>
                  </a:cubicBezTo>
                  <a:cubicBezTo>
                    <a:pt x="252" y="97"/>
                    <a:pt x="258" y="95"/>
                    <a:pt x="264" y="92"/>
                  </a:cubicBezTo>
                  <a:cubicBezTo>
                    <a:pt x="292" y="77"/>
                    <a:pt x="292" y="37"/>
                    <a:pt x="264" y="22"/>
                  </a:cubicBezTo>
                  <a:cubicBezTo>
                    <a:pt x="241" y="10"/>
                    <a:pt x="208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3396523" y="1272879"/>
              <a:ext cx="33177" cy="29176"/>
            </a:xfrm>
            <a:custGeom>
              <a:avLst/>
              <a:gdLst/>
              <a:ahLst/>
              <a:cxnLst/>
              <a:rect l="l" t="t" r="r" b="b"/>
              <a:pathLst>
                <a:path w="398" h="350" extrusionOk="0">
                  <a:moveTo>
                    <a:pt x="285" y="0"/>
                  </a:moveTo>
                  <a:cubicBezTo>
                    <a:pt x="202" y="0"/>
                    <a:pt x="82" y="22"/>
                    <a:pt x="8" y="135"/>
                  </a:cubicBezTo>
                  <a:cubicBezTo>
                    <a:pt x="1" y="147"/>
                    <a:pt x="4" y="160"/>
                    <a:pt x="14" y="168"/>
                  </a:cubicBezTo>
                  <a:cubicBezTo>
                    <a:pt x="18" y="170"/>
                    <a:pt x="21" y="170"/>
                    <a:pt x="25" y="170"/>
                  </a:cubicBezTo>
                  <a:cubicBezTo>
                    <a:pt x="33" y="170"/>
                    <a:pt x="41" y="167"/>
                    <a:pt x="46" y="160"/>
                  </a:cubicBezTo>
                  <a:cubicBezTo>
                    <a:pt x="62" y="137"/>
                    <a:pt x="81" y="116"/>
                    <a:pt x="105" y="99"/>
                  </a:cubicBezTo>
                  <a:lnTo>
                    <a:pt x="105" y="99"/>
                  </a:lnTo>
                  <a:cubicBezTo>
                    <a:pt x="92" y="133"/>
                    <a:pt x="100" y="187"/>
                    <a:pt x="126" y="242"/>
                  </a:cubicBezTo>
                  <a:cubicBezTo>
                    <a:pt x="157" y="307"/>
                    <a:pt x="207" y="349"/>
                    <a:pt x="245" y="349"/>
                  </a:cubicBezTo>
                  <a:cubicBezTo>
                    <a:pt x="251" y="349"/>
                    <a:pt x="258" y="348"/>
                    <a:pt x="264" y="345"/>
                  </a:cubicBezTo>
                  <a:cubicBezTo>
                    <a:pt x="304" y="326"/>
                    <a:pt x="306" y="248"/>
                    <a:pt x="269" y="172"/>
                  </a:cubicBezTo>
                  <a:cubicBezTo>
                    <a:pt x="243" y="116"/>
                    <a:pt x="201" y="76"/>
                    <a:pt x="166" y="67"/>
                  </a:cubicBezTo>
                  <a:cubicBezTo>
                    <a:pt x="208" y="53"/>
                    <a:pt x="251" y="46"/>
                    <a:pt x="294" y="46"/>
                  </a:cubicBezTo>
                  <a:cubicBezTo>
                    <a:pt x="319" y="46"/>
                    <a:pt x="344" y="49"/>
                    <a:pt x="369" y="53"/>
                  </a:cubicBezTo>
                  <a:cubicBezTo>
                    <a:pt x="370" y="54"/>
                    <a:pt x="372" y="54"/>
                    <a:pt x="374" y="54"/>
                  </a:cubicBezTo>
                  <a:cubicBezTo>
                    <a:pt x="378" y="54"/>
                    <a:pt x="383" y="52"/>
                    <a:pt x="388" y="50"/>
                  </a:cubicBezTo>
                  <a:cubicBezTo>
                    <a:pt x="391" y="46"/>
                    <a:pt x="393" y="42"/>
                    <a:pt x="395" y="36"/>
                  </a:cubicBezTo>
                  <a:cubicBezTo>
                    <a:pt x="397" y="25"/>
                    <a:pt x="390" y="11"/>
                    <a:pt x="378" y="9"/>
                  </a:cubicBezTo>
                  <a:cubicBezTo>
                    <a:pt x="374" y="9"/>
                    <a:pt x="33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3454791" y="1246538"/>
              <a:ext cx="34678" cy="29426"/>
            </a:xfrm>
            <a:custGeom>
              <a:avLst/>
              <a:gdLst/>
              <a:ahLst/>
              <a:cxnLst/>
              <a:rect l="l" t="t" r="r" b="b"/>
              <a:pathLst>
                <a:path w="416" h="353" extrusionOk="0">
                  <a:moveTo>
                    <a:pt x="255" y="1"/>
                  </a:moveTo>
                  <a:cubicBezTo>
                    <a:pt x="179" y="1"/>
                    <a:pt x="86" y="22"/>
                    <a:pt x="15" y="104"/>
                  </a:cubicBezTo>
                  <a:cubicBezTo>
                    <a:pt x="1" y="121"/>
                    <a:pt x="16" y="141"/>
                    <a:pt x="32" y="141"/>
                  </a:cubicBezTo>
                  <a:cubicBezTo>
                    <a:pt x="38" y="141"/>
                    <a:pt x="44" y="139"/>
                    <a:pt x="49" y="133"/>
                  </a:cubicBezTo>
                  <a:cubicBezTo>
                    <a:pt x="57" y="125"/>
                    <a:pt x="64" y="116"/>
                    <a:pt x="74" y="108"/>
                  </a:cubicBezTo>
                  <a:lnTo>
                    <a:pt x="74" y="108"/>
                  </a:lnTo>
                  <a:cubicBezTo>
                    <a:pt x="64" y="156"/>
                    <a:pt x="72" y="203"/>
                    <a:pt x="95" y="243"/>
                  </a:cubicBezTo>
                  <a:cubicBezTo>
                    <a:pt x="127" y="310"/>
                    <a:pt x="177" y="353"/>
                    <a:pt x="215" y="353"/>
                  </a:cubicBezTo>
                  <a:cubicBezTo>
                    <a:pt x="222" y="353"/>
                    <a:pt x="228" y="351"/>
                    <a:pt x="234" y="348"/>
                  </a:cubicBezTo>
                  <a:cubicBezTo>
                    <a:pt x="274" y="329"/>
                    <a:pt x="276" y="251"/>
                    <a:pt x="240" y="175"/>
                  </a:cubicBezTo>
                  <a:cubicBezTo>
                    <a:pt x="211" y="118"/>
                    <a:pt x="171" y="80"/>
                    <a:pt x="135" y="70"/>
                  </a:cubicBezTo>
                  <a:cubicBezTo>
                    <a:pt x="176" y="53"/>
                    <a:pt x="218" y="47"/>
                    <a:pt x="256" y="47"/>
                  </a:cubicBezTo>
                  <a:cubicBezTo>
                    <a:pt x="325" y="47"/>
                    <a:pt x="380" y="66"/>
                    <a:pt x="381" y="66"/>
                  </a:cubicBezTo>
                  <a:cubicBezTo>
                    <a:pt x="384" y="68"/>
                    <a:pt x="387" y="68"/>
                    <a:pt x="390" y="68"/>
                  </a:cubicBezTo>
                  <a:cubicBezTo>
                    <a:pt x="394" y="68"/>
                    <a:pt x="398" y="67"/>
                    <a:pt x="402" y="64"/>
                  </a:cubicBezTo>
                  <a:cubicBezTo>
                    <a:pt x="406" y="62"/>
                    <a:pt x="408" y="59"/>
                    <a:pt x="409" y="55"/>
                  </a:cubicBezTo>
                  <a:cubicBezTo>
                    <a:pt x="415" y="43"/>
                    <a:pt x="409" y="30"/>
                    <a:pt x="398" y="24"/>
                  </a:cubicBezTo>
                  <a:cubicBezTo>
                    <a:pt x="393" y="22"/>
                    <a:pt x="33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3724955" y="1445180"/>
              <a:ext cx="613780" cy="916627"/>
            </a:xfrm>
            <a:custGeom>
              <a:avLst/>
              <a:gdLst/>
              <a:ahLst/>
              <a:cxnLst/>
              <a:rect l="l" t="t" r="r" b="b"/>
              <a:pathLst>
                <a:path w="7363" h="10996" extrusionOk="0">
                  <a:moveTo>
                    <a:pt x="1298" y="1"/>
                  </a:moveTo>
                  <a:cubicBezTo>
                    <a:pt x="875" y="1"/>
                    <a:pt x="469" y="237"/>
                    <a:pt x="271" y="641"/>
                  </a:cubicBezTo>
                  <a:cubicBezTo>
                    <a:pt x="0" y="1192"/>
                    <a:pt x="214" y="1859"/>
                    <a:pt x="754" y="2151"/>
                  </a:cubicBezTo>
                  <a:lnTo>
                    <a:pt x="784" y="2166"/>
                  </a:lnTo>
                  <a:lnTo>
                    <a:pt x="925" y="2237"/>
                  </a:lnTo>
                  <a:lnTo>
                    <a:pt x="1076" y="2317"/>
                  </a:lnTo>
                  <a:cubicBezTo>
                    <a:pt x="1177" y="2370"/>
                    <a:pt x="1280" y="2426"/>
                    <a:pt x="1379" y="2481"/>
                  </a:cubicBezTo>
                  <a:cubicBezTo>
                    <a:pt x="1581" y="2592"/>
                    <a:pt x="1783" y="2706"/>
                    <a:pt x="1982" y="2822"/>
                  </a:cubicBezTo>
                  <a:cubicBezTo>
                    <a:pt x="2081" y="2880"/>
                    <a:pt x="2180" y="2939"/>
                    <a:pt x="2279" y="3000"/>
                  </a:cubicBezTo>
                  <a:cubicBezTo>
                    <a:pt x="2376" y="3059"/>
                    <a:pt x="2474" y="3118"/>
                    <a:pt x="2571" y="3179"/>
                  </a:cubicBezTo>
                  <a:cubicBezTo>
                    <a:pt x="2765" y="3301"/>
                    <a:pt x="2954" y="3427"/>
                    <a:pt x="3141" y="3553"/>
                  </a:cubicBezTo>
                  <a:cubicBezTo>
                    <a:pt x="3326" y="3680"/>
                    <a:pt x="3509" y="3810"/>
                    <a:pt x="3683" y="3944"/>
                  </a:cubicBezTo>
                  <a:cubicBezTo>
                    <a:pt x="3770" y="4010"/>
                    <a:pt x="3856" y="4079"/>
                    <a:pt x="3940" y="4148"/>
                  </a:cubicBezTo>
                  <a:cubicBezTo>
                    <a:pt x="4024" y="4214"/>
                    <a:pt x="4108" y="4283"/>
                    <a:pt x="4186" y="4354"/>
                  </a:cubicBezTo>
                  <a:cubicBezTo>
                    <a:pt x="4339" y="4487"/>
                    <a:pt x="4485" y="4628"/>
                    <a:pt x="4627" y="4777"/>
                  </a:cubicBezTo>
                  <a:cubicBezTo>
                    <a:pt x="4749" y="4909"/>
                    <a:pt x="4861" y="5050"/>
                    <a:pt x="4962" y="5197"/>
                  </a:cubicBezTo>
                  <a:cubicBezTo>
                    <a:pt x="5038" y="5305"/>
                    <a:pt x="5098" y="5422"/>
                    <a:pt x="5141" y="5545"/>
                  </a:cubicBezTo>
                  <a:cubicBezTo>
                    <a:pt x="5153" y="5582"/>
                    <a:pt x="5160" y="5620"/>
                    <a:pt x="5164" y="5656"/>
                  </a:cubicBezTo>
                  <a:cubicBezTo>
                    <a:pt x="5164" y="5660"/>
                    <a:pt x="5166" y="5664"/>
                    <a:pt x="5164" y="5668"/>
                  </a:cubicBezTo>
                  <a:lnTo>
                    <a:pt x="5164" y="5671"/>
                  </a:lnTo>
                  <a:lnTo>
                    <a:pt x="5164" y="5675"/>
                  </a:lnTo>
                  <a:lnTo>
                    <a:pt x="5164" y="5677"/>
                  </a:lnTo>
                  <a:lnTo>
                    <a:pt x="5164" y="5681"/>
                  </a:lnTo>
                  <a:lnTo>
                    <a:pt x="5164" y="5742"/>
                  </a:lnTo>
                  <a:lnTo>
                    <a:pt x="5164" y="5774"/>
                  </a:lnTo>
                  <a:lnTo>
                    <a:pt x="5162" y="5807"/>
                  </a:lnTo>
                  <a:cubicBezTo>
                    <a:pt x="5162" y="5830"/>
                    <a:pt x="5160" y="5852"/>
                    <a:pt x="5159" y="5875"/>
                  </a:cubicBezTo>
                  <a:cubicBezTo>
                    <a:pt x="5153" y="5969"/>
                    <a:pt x="5143" y="6070"/>
                    <a:pt x="5130" y="6173"/>
                  </a:cubicBezTo>
                  <a:cubicBezTo>
                    <a:pt x="5117" y="6276"/>
                    <a:pt x="5099" y="6383"/>
                    <a:pt x="5082" y="6489"/>
                  </a:cubicBezTo>
                  <a:cubicBezTo>
                    <a:pt x="5046" y="6705"/>
                    <a:pt x="5000" y="6926"/>
                    <a:pt x="4951" y="7149"/>
                  </a:cubicBezTo>
                  <a:cubicBezTo>
                    <a:pt x="4899" y="7372"/>
                    <a:pt x="4846" y="7599"/>
                    <a:pt x="4787" y="7826"/>
                  </a:cubicBezTo>
                  <a:cubicBezTo>
                    <a:pt x="4758" y="7939"/>
                    <a:pt x="4728" y="8053"/>
                    <a:pt x="4697" y="8166"/>
                  </a:cubicBezTo>
                  <a:cubicBezTo>
                    <a:pt x="4667" y="8280"/>
                    <a:pt x="4636" y="8394"/>
                    <a:pt x="4606" y="8507"/>
                  </a:cubicBezTo>
                  <a:cubicBezTo>
                    <a:pt x="4541" y="8736"/>
                    <a:pt x="4478" y="8965"/>
                    <a:pt x="4411" y="9192"/>
                  </a:cubicBezTo>
                  <a:lnTo>
                    <a:pt x="4213" y="9870"/>
                  </a:lnTo>
                  <a:lnTo>
                    <a:pt x="4207" y="9891"/>
                  </a:lnTo>
                  <a:cubicBezTo>
                    <a:pt x="4079" y="10319"/>
                    <a:pt x="4300" y="10772"/>
                    <a:pt x="4716" y="10936"/>
                  </a:cubicBezTo>
                  <a:cubicBezTo>
                    <a:pt x="4818" y="10976"/>
                    <a:pt x="4924" y="10995"/>
                    <a:pt x="5028" y="10995"/>
                  </a:cubicBezTo>
                  <a:cubicBezTo>
                    <a:pt x="5347" y="10995"/>
                    <a:pt x="5651" y="10817"/>
                    <a:pt x="5799" y="10515"/>
                  </a:cubicBezTo>
                  <a:lnTo>
                    <a:pt x="5843" y="10427"/>
                  </a:lnTo>
                  <a:lnTo>
                    <a:pt x="5885" y="10341"/>
                  </a:lnTo>
                  <a:cubicBezTo>
                    <a:pt x="5914" y="10284"/>
                    <a:pt x="5940" y="10227"/>
                    <a:pt x="5967" y="10170"/>
                  </a:cubicBezTo>
                  <a:cubicBezTo>
                    <a:pt x="6020" y="10055"/>
                    <a:pt x="6074" y="9941"/>
                    <a:pt x="6125" y="9827"/>
                  </a:cubicBezTo>
                  <a:cubicBezTo>
                    <a:pt x="6228" y="9598"/>
                    <a:pt x="6328" y="9367"/>
                    <a:pt x="6423" y="9132"/>
                  </a:cubicBezTo>
                  <a:cubicBezTo>
                    <a:pt x="6471" y="9016"/>
                    <a:pt x="6518" y="8900"/>
                    <a:pt x="6564" y="8782"/>
                  </a:cubicBezTo>
                  <a:cubicBezTo>
                    <a:pt x="6610" y="8663"/>
                    <a:pt x="6654" y="8545"/>
                    <a:pt x="6697" y="8425"/>
                  </a:cubicBezTo>
                  <a:cubicBezTo>
                    <a:pt x="6785" y="8187"/>
                    <a:pt x="6871" y="7944"/>
                    <a:pt x="6949" y="7697"/>
                  </a:cubicBezTo>
                  <a:cubicBezTo>
                    <a:pt x="7025" y="7451"/>
                    <a:pt x="7102" y="7199"/>
                    <a:pt x="7167" y="6938"/>
                  </a:cubicBezTo>
                  <a:cubicBezTo>
                    <a:pt x="7237" y="6665"/>
                    <a:pt x="7291" y="6388"/>
                    <a:pt x="7331" y="6108"/>
                  </a:cubicBezTo>
                  <a:cubicBezTo>
                    <a:pt x="7334" y="6072"/>
                    <a:pt x="7340" y="6034"/>
                    <a:pt x="7344" y="5996"/>
                  </a:cubicBezTo>
                  <a:lnTo>
                    <a:pt x="7350" y="5936"/>
                  </a:lnTo>
                  <a:lnTo>
                    <a:pt x="7355" y="5877"/>
                  </a:lnTo>
                  <a:cubicBezTo>
                    <a:pt x="7359" y="5839"/>
                    <a:pt x="7361" y="5797"/>
                    <a:pt x="7363" y="5757"/>
                  </a:cubicBezTo>
                  <a:lnTo>
                    <a:pt x="7363" y="5750"/>
                  </a:lnTo>
                  <a:lnTo>
                    <a:pt x="7363" y="5740"/>
                  </a:lnTo>
                  <a:lnTo>
                    <a:pt x="7363" y="5719"/>
                  </a:lnTo>
                  <a:lnTo>
                    <a:pt x="7363" y="5679"/>
                  </a:lnTo>
                  <a:lnTo>
                    <a:pt x="7363" y="5597"/>
                  </a:lnTo>
                  <a:cubicBezTo>
                    <a:pt x="7361" y="5391"/>
                    <a:pt x="7332" y="5185"/>
                    <a:pt x="7283" y="4985"/>
                  </a:cubicBezTo>
                  <a:cubicBezTo>
                    <a:pt x="7188" y="4603"/>
                    <a:pt x="7031" y="4285"/>
                    <a:pt x="6861" y="4005"/>
                  </a:cubicBezTo>
                  <a:cubicBezTo>
                    <a:pt x="6699" y="3743"/>
                    <a:pt x="6514" y="3496"/>
                    <a:pt x="6310" y="3265"/>
                  </a:cubicBezTo>
                  <a:cubicBezTo>
                    <a:pt x="6123" y="3051"/>
                    <a:pt x="5923" y="2849"/>
                    <a:pt x="5715" y="2656"/>
                  </a:cubicBezTo>
                  <a:cubicBezTo>
                    <a:pt x="5612" y="2563"/>
                    <a:pt x="5511" y="2471"/>
                    <a:pt x="5406" y="2384"/>
                  </a:cubicBezTo>
                  <a:cubicBezTo>
                    <a:pt x="5303" y="2296"/>
                    <a:pt x="5199" y="2212"/>
                    <a:pt x="5094" y="2128"/>
                  </a:cubicBezTo>
                  <a:cubicBezTo>
                    <a:pt x="4884" y="1962"/>
                    <a:pt x="4670" y="1806"/>
                    <a:pt x="4457" y="1655"/>
                  </a:cubicBezTo>
                  <a:cubicBezTo>
                    <a:pt x="4241" y="1503"/>
                    <a:pt x="4026" y="1362"/>
                    <a:pt x="3808" y="1222"/>
                  </a:cubicBezTo>
                  <a:cubicBezTo>
                    <a:pt x="3698" y="1154"/>
                    <a:pt x="3587" y="1085"/>
                    <a:pt x="3479" y="1018"/>
                  </a:cubicBezTo>
                  <a:cubicBezTo>
                    <a:pt x="3368" y="952"/>
                    <a:pt x="3255" y="887"/>
                    <a:pt x="3145" y="822"/>
                  </a:cubicBezTo>
                  <a:cubicBezTo>
                    <a:pt x="2922" y="692"/>
                    <a:pt x="2697" y="568"/>
                    <a:pt x="2470" y="450"/>
                  </a:cubicBezTo>
                  <a:cubicBezTo>
                    <a:pt x="2355" y="389"/>
                    <a:pt x="2241" y="330"/>
                    <a:pt x="2125" y="273"/>
                  </a:cubicBezTo>
                  <a:lnTo>
                    <a:pt x="1949" y="187"/>
                  </a:lnTo>
                  <a:lnTo>
                    <a:pt x="1860" y="145"/>
                  </a:lnTo>
                  <a:lnTo>
                    <a:pt x="1760" y="99"/>
                  </a:lnTo>
                  <a:cubicBezTo>
                    <a:pt x="1610" y="32"/>
                    <a:pt x="1453" y="1"/>
                    <a:pt x="1298" y="1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4152415" y="1856301"/>
              <a:ext cx="88278" cy="55768"/>
            </a:xfrm>
            <a:custGeom>
              <a:avLst/>
              <a:gdLst/>
              <a:ahLst/>
              <a:cxnLst/>
              <a:rect l="l" t="t" r="r" b="b"/>
              <a:pathLst>
                <a:path w="1059" h="669" extrusionOk="0">
                  <a:moveTo>
                    <a:pt x="1011" y="1"/>
                  </a:moveTo>
                  <a:cubicBezTo>
                    <a:pt x="1006" y="1"/>
                    <a:pt x="1002" y="2"/>
                    <a:pt x="997" y="3"/>
                  </a:cubicBezTo>
                  <a:cubicBezTo>
                    <a:pt x="492" y="167"/>
                    <a:pt x="50" y="581"/>
                    <a:pt x="31" y="598"/>
                  </a:cubicBezTo>
                  <a:cubicBezTo>
                    <a:pt x="1" y="626"/>
                    <a:pt x="28" y="669"/>
                    <a:pt x="59" y="669"/>
                  </a:cubicBezTo>
                  <a:cubicBezTo>
                    <a:pt x="68" y="669"/>
                    <a:pt x="77" y="665"/>
                    <a:pt x="86" y="657"/>
                  </a:cubicBezTo>
                  <a:cubicBezTo>
                    <a:pt x="90" y="654"/>
                    <a:pt x="534" y="238"/>
                    <a:pt x="1022" y="80"/>
                  </a:cubicBezTo>
                  <a:cubicBezTo>
                    <a:pt x="1034" y="76"/>
                    <a:pt x="1041" y="68"/>
                    <a:pt x="1047" y="57"/>
                  </a:cubicBezTo>
                  <a:cubicBezTo>
                    <a:pt x="1058" y="29"/>
                    <a:pt x="1037" y="1"/>
                    <a:pt x="1011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4159000" y="1845465"/>
              <a:ext cx="40263" cy="61270"/>
            </a:xfrm>
            <a:custGeom>
              <a:avLst/>
              <a:gdLst/>
              <a:ahLst/>
              <a:cxnLst/>
              <a:rect l="l" t="t" r="r" b="b"/>
              <a:pathLst>
                <a:path w="483" h="735" extrusionOk="0">
                  <a:moveTo>
                    <a:pt x="433" y="0"/>
                  </a:moveTo>
                  <a:cubicBezTo>
                    <a:pt x="422" y="0"/>
                    <a:pt x="410" y="5"/>
                    <a:pt x="402" y="17"/>
                  </a:cubicBezTo>
                  <a:cubicBezTo>
                    <a:pt x="388" y="32"/>
                    <a:pt x="117" y="400"/>
                    <a:pt x="11" y="682"/>
                  </a:cubicBezTo>
                  <a:cubicBezTo>
                    <a:pt x="1" y="713"/>
                    <a:pt x="26" y="735"/>
                    <a:pt x="51" y="735"/>
                  </a:cubicBezTo>
                  <a:cubicBezTo>
                    <a:pt x="65" y="735"/>
                    <a:pt x="79" y="728"/>
                    <a:pt x="87" y="711"/>
                  </a:cubicBezTo>
                  <a:cubicBezTo>
                    <a:pt x="188" y="438"/>
                    <a:pt x="463" y="67"/>
                    <a:pt x="465" y="65"/>
                  </a:cubicBezTo>
                  <a:cubicBezTo>
                    <a:pt x="466" y="61"/>
                    <a:pt x="468" y="59"/>
                    <a:pt x="470" y="57"/>
                  </a:cubicBezTo>
                  <a:cubicBezTo>
                    <a:pt x="482" y="26"/>
                    <a:pt x="458" y="0"/>
                    <a:pt x="433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3706783" y="1425008"/>
              <a:ext cx="425970" cy="343360"/>
            </a:xfrm>
            <a:custGeom>
              <a:avLst/>
              <a:gdLst/>
              <a:ahLst/>
              <a:cxnLst/>
              <a:rect l="l" t="t" r="r" b="b"/>
              <a:pathLst>
                <a:path w="5110" h="4119" extrusionOk="0">
                  <a:moveTo>
                    <a:pt x="1458" y="1"/>
                  </a:moveTo>
                  <a:cubicBezTo>
                    <a:pt x="1232" y="1"/>
                    <a:pt x="971" y="38"/>
                    <a:pt x="733" y="160"/>
                  </a:cubicBezTo>
                  <a:cubicBezTo>
                    <a:pt x="710" y="172"/>
                    <a:pt x="689" y="183"/>
                    <a:pt x="668" y="194"/>
                  </a:cubicBezTo>
                  <a:cubicBezTo>
                    <a:pt x="232" y="458"/>
                    <a:pt x="1" y="961"/>
                    <a:pt x="85" y="1463"/>
                  </a:cubicBezTo>
                  <a:cubicBezTo>
                    <a:pt x="159" y="1867"/>
                    <a:pt x="413" y="2216"/>
                    <a:pt x="775" y="2412"/>
                  </a:cubicBezTo>
                  <a:cubicBezTo>
                    <a:pt x="1883" y="3019"/>
                    <a:pt x="3620" y="4119"/>
                    <a:pt x="3620" y="4119"/>
                  </a:cubicBezTo>
                  <a:lnTo>
                    <a:pt x="5110" y="1935"/>
                  </a:lnTo>
                  <a:cubicBezTo>
                    <a:pt x="4320" y="1260"/>
                    <a:pt x="2671" y="372"/>
                    <a:pt x="2184" y="145"/>
                  </a:cubicBezTo>
                  <a:cubicBezTo>
                    <a:pt x="2078" y="93"/>
                    <a:pt x="1965" y="57"/>
                    <a:pt x="1849" y="38"/>
                  </a:cubicBezTo>
                  <a:cubicBezTo>
                    <a:pt x="1788" y="27"/>
                    <a:pt x="1717" y="17"/>
                    <a:pt x="1641" y="9"/>
                  </a:cubicBezTo>
                  <a:cubicBezTo>
                    <a:pt x="1618" y="8"/>
                    <a:pt x="1595" y="6"/>
                    <a:pt x="1570" y="4"/>
                  </a:cubicBezTo>
                  <a:cubicBezTo>
                    <a:pt x="1534" y="2"/>
                    <a:pt x="1496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3803561" y="1643489"/>
              <a:ext cx="208733" cy="128291"/>
            </a:xfrm>
            <a:custGeom>
              <a:avLst/>
              <a:gdLst/>
              <a:ahLst/>
              <a:cxnLst/>
              <a:rect l="l" t="t" r="r" b="b"/>
              <a:pathLst>
                <a:path w="2504" h="1539" extrusionOk="0">
                  <a:moveTo>
                    <a:pt x="60" y="1"/>
                  </a:moveTo>
                  <a:cubicBezTo>
                    <a:pt x="23" y="1"/>
                    <a:pt x="0" y="57"/>
                    <a:pt x="43" y="77"/>
                  </a:cubicBezTo>
                  <a:cubicBezTo>
                    <a:pt x="58" y="87"/>
                    <a:pt x="1712" y="1046"/>
                    <a:pt x="2436" y="1532"/>
                  </a:cubicBezTo>
                  <a:cubicBezTo>
                    <a:pt x="2444" y="1537"/>
                    <a:pt x="2451" y="1539"/>
                    <a:pt x="2459" y="1539"/>
                  </a:cubicBezTo>
                  <a:cubicBezTo>
                    <a:pt x="2472" y="1539"/>
                    <a:pt x="2485" y="1533"/>
                    <a:pt x="2494" y="1521"/>
                  </a:cubicBezTo>
                  <a:cubicBezTo>
                    <a:pt x="2494" y="1519"/>
                    <a:pt x="2495" y="1517"/>
                    <a:pt x="2495" y="1515"/>
                  </a:cubicBezTo>
                  <a:cubicBezTo>
                    <a:pt x="2503" y="1496"/>
                    <a:pt x="2497" y="1475"/>
                    <a:pt x="2482" y="1465"/>
                  </a:cubicBezTo>
                  <a:cubicBezTo>
                    <a:pt x="1754" y="977"/>
                    <a:pt x="98" y="18"/>
                    <a:pt x="83" y="9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3290159" y="2004012"/>
              <a:ext cx="809092" cy="168137"/>
            </a:xfrm>
            <a:custGeom>
              <a:avLst/>
              <a:gdLst/>
              <a:ahLst/>
              <a:cxnLst/>
              <a:rect l="l" t="t" r="r" b="b"/>
              <a:pathLst>
                <a:path w="9706" h="2017" extrusionOk="0">
                  <a:moveTo>
                    <a:pt x="9705" y="1"/>
                  </a:moveTo>
                  <a:lnTo>
                    <a:pt x="622" y="1265"/>
                  </a:lnTo>
                  <a:lnTo>
                    <a:pt x="1" y="2017"/>
                  </a:lnTo>
                  <a:lnTo>
                    <a:pt x="9225" y="674"/>
                  </a:lnTo>
                  <a:lnTo>
                    <a:pt x="97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3289992" y="2060195"/>
              <a:ext cx="842436" cy="614447"/>
            </a:xfrm>
            <a:custGeom>
              <a:avLst/>
              <a:gdLst/>
              <a:ahLst/>
              <a:cxnLst/>
              <a:rect l="l" t="t" r="r" b="b"/>
              <a:pathLst>
                <a:path w="10106" h="7371" extrusionOk="0">
                  <a:moveTo>
                    <a:pt x="9227" y="0"/>
                  </a:moveTo>
                  <a:lnTo>
                    <a:pt x="1" y="1343"/>
                  </a:lnTo>
                  <a:lnTo>
                    <a:pt x="876" y="7370"/>
                  </a:lnTo>
                  <a:lnTo>
                    <a:pt x="10106" y="6028"/>
                  </a:lnTo>
                  <a:lnTo>
                    <a:pt x="92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3576827" y="2347363"/>
              <a:ext cx="97031" cy="118538"/>
            </a:xfrm>
            <a:custGeom>
              <a:avLst/>
              <a:gdLst/>
              <a:ahLst/>
              <a:cxnLst/>
              <a:rect l="l" t="t" r="r" b="b"/>
              <a:pathLst>
                <a:path w="1164" h="1422" extrusionOk="0">
                  <a:moveTo>
                    <a:pt x="725" y="1"/>
                  </a:moveTo>
                  <a:lnTo>
                    <a:pt x="53" y="113"/>
                  </a:lnTo>
                  <a:lnTo>
                    <a:pt x="280" y="199"/>
                  </a:lnTo>
                  <a:cubicBezTo>
                    <a:pt x="0" y="565"/>
                    <a:pt x="206" y="825"/>
                    <a:pt x="206" y="825"/>
                  </a:cubicBezTo>
                  <a:lnTo>
                    <a:pt x="685" y="1422"/>
                  </a:lnTo>
                  <a:lnTo>
                    <a:pt x="683" y="1406"/>
                  </a:lnTo>
                  <a:cubicBezTo>
                    <a:pt x="666" y="1267"/>
                    <a:pt x="683" y="1126"/>
                    <a:pt x="734" y="994"/>
                  </a:cubicBezTo>
                  <a:lnTo>
                    <a:pt x="938" y="462"/>
                  </a:lnTo>
                  <a:lnTo>
                    <a:pt x="1163" y="542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3743043" y="2395544"/>
              <a:ext cx="105617" cy="98615"/>
            </a:xfrm>
            <a:custGeom>
              <a:avLst/>
              <a:gdLst/>
              <a:ahLst/>
              <a:cxnLst/>
              <a:rect l="l" t="t" r="r" b="b"/>
              <a:pathLst>
                <a:path w="1267" h="1183" extrusionOk="0">
                  <a:moveTo>
                    <a:pt x="1267" y="1"/>
                  </a:moveTo>
                  <a:lnTo>
                    <a:pt x="1254" y="10"/>
                  </a:lnTo>
                  <a:cubicBezTo>
                    <a:pt x="1139" y="92"/>
                    <a:pt x="1008" y="146"/>
                    <a:pt x="868" y="163"/>
                  </a:cubicBezTo>
                  <a:lnTo>
                    <a:pt x="304" y="241"/>
                  </a:lnTo>
                  <a:lnTo>
                    <a:pt x="266" y="5"/>
                  </a:lnTo>
                  <a:lnTo>
                    <a:pt x="1" y="649"/>
                  </a:lnTo>
                  <a:lnTo>
                    <a:pt x="422" y="1183"/>
                  </a:lnTo>
                  <a:lnTo>
                    <a:pt x="390" y="943"/>
                  </a:lnTo>
                  <a:lnTo>
                    <a:pt x="390" y="943"/>
                  </a:lnTo>
                  <a:cubicBezTo>
                    <a:pt x="437" y="950"/>
                    <a:pt x="480" y="953"/>
                    <a:pt x="520" y="953"/>
                  </a:cubicBezTo>
                  <a:cubicBezTo>
                    <a:pt x="870" y="953"/>
                    <a:pt x="973" y="706"/>
                    <a:pt x="973" y="706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3708700" y="2237247"/>
              <a:ext cx="90862" cy="80692"/>
            </a:xfrm>
            <a:custGeom>
              <a:avLst/>
              <a:gdLst/>
              <a:ahLst/>
              <a:cxnLst/>
              <a:rect l="l" t="t" r="r" b="b"/>
              <a:pathLst>
                <a:path w="1090" h="968" extrusionOk="0">
                  <a:moveTo>
                    <a:pt x="422" y="1"/>
                  </a:moveTo>
                  <a:cubicBezTo>
                    <a:pt x="394" y="1"/>
                    <a:pt x="365" y="5"/>
                    <a:pt x="336" y="16"/>
                  </a:cubicBezTo>
                  <a:cubicBezTo>
                    <a:pt x="64" y="113"/>
                    <a:pt x="1" y="391"/>
                    <a:pt x="1" y="391"/>
                  </a:cubicBezTo>
                  <a:lnTo>
                    <a:pt x="344" y="815"/>
                  </a:lnTo>
                  <a:lnTo>
                    <a:pt x="161" y="967"/>
                  </a:lnTo>
                  <a:lnTo>
                    <a:pt x="851" y="862"/>
                  </a:lnTo>
                  <a:lnTo>
                    <a:pt x="1090" y="225"/>
                  </a:lnTo>
                  <a:lnTo>
                    <a:pt x="920" y="363"/>
                  </a:lnTo>
                  <a:cubicBezTo>
                    <a:pt x="920" y="363"/>
                    <a:pt x="677" y="1"/>
                    <a:pt x="4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3638262" y="2422885"/>
              <a:ext cx="86778" cy="65854"/>
            </a:xfrm>
            <a:custGeom>
              <a:avLst/>
              <a:gdLst/>
              <a:ahLst/>
              <a:cxnLst/>
              <a:rect l="l" t="t" r="r" b="b"/>
              <a:pathLst>
                <a:path w="1041" h="790" extrusionOk="0">
                  <a:moveTo>
                    <a:pt x="933" y="1"/>
                  </a:moveTo>
                  <a:lnTo>
                    <a:pt x="123" y="123"/>
                  </a:lnTo>
                  <a:cubicBezTo>
                    <a:pt x="123" y="123"/>
                    <a:pt x="1" y="281"/>
                    <a:pt x="75" y="527"/>
                  </a:cubicBezTo>
                  <a:cubicBezTo>
                    <a:pt x="147" y="767"/>
                    <a:pt x="336" y="789"/>
                    <a:pt x="405" y="789"/>
                  </a:cubicBezTo>
                  <a:cubicBezTo>
                    <a:pt x="421" y="789"/>
                    <a:pt x="430" y="788"/>
                    <a:pt x="430" y="788"/>
                  </a:cubicBezTo>
                  <a:lnTo>
                    <a:pt x="1040" y="697"/>
                  </a:lnTo>
                  <a:lnTo>
                    <a:pt x="9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3770385" y="2310185"/>
              <a:ext cx="83360" cy="90696"/>
            </a:xfrm>
            <a:custGeom>
              <a:avLst/>
              <a:gdLst/>
              <a:ahLst/>
              <a:cxnLst/>
              <a:rect l="l" t="t" r="r" b="b"/>
              <a:pathLst>
                <a:path w="1000" h="1088" extrusionOk="0">
                  <a:moveTo>
                    <a:pt x="546" y="1"/>
                  </a:moveTo>
                  <a:lnTo>
                    <a:pt x="1" y="447"/>
                  </a:lnTo>
                  <a:lnTo>
                    <a:pt x="521" y="1082"/>
                  </a:lnTo>
                  <a:cubicBezTo>
                    <a:pt x="521" y="1082"/>
                    <a:pt x="538" y="1088"/>
                    <a:pt x="566" y="1088"/>
                  </a:cubicBezTo>
                  <a:cubicBezTo>
                    <a:pt x="620" y="1088"/>
                    <a:pt x="719" y="1067"/>
                    <a:pt x="834" y="948"/>
                  </a:cubicBezTo>
                  <a:cubicBezTo>
                    <a:pt x="960" y="826"/>
                    <a:pt x="1000" y="641"/>
                    <a:pt x="937" y="47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2"/>
            <p:cNvSpPr/>
            <p:nvPr/>
          </p:nvSpPr>
          <p:spPr>
            <a:xfrm>
              <a:off x="3618256" y="2237997"/>
              <a:ext cx="99949" cy="96948"/>
            </a:xfrm>
            <a:custGeom>
              <a:avLst/>
              <a:gdLst/>
              <a:ahLst/>
              <a:cxnLst/>
              <a:rect l="l" t="t" r="r" b="b"/>
              <a:pathLst>
                <a:path w="1199" h="1163" extrusionOk="0">
                  <a:moveTo>
                    <a:pt x="1198" y="1"/>
                  </a:moveTo>
                  <a:lnTo>
                    <a:pt x="462" y="112"/>
                  </a:lnTo>
                  <a:cubicBezTo>
                    <a:pt x="306" y="136"/>
                    <a:pt x="231" y="317"/>
                    <a:pt x="231" y="317"/>
                  </a:cubicBezTo>
                  <a:lnTo>
                    <a:pt x="1" y="912"/>
                  </a:lnTo>
                  <a:lnTo>
                    <a:pt x="661" y="1162"/>
                  </a:lnTo>
                  <a:cubicBezTo>
                    <a:pt x="661" y="1162"/>
                    <a:pt x="828" y="674"/>
                    <a:pt x="948" y="403"/>
                  </a:cubicBezTo>
                  <a:cubicBezTo>
                    <a:pt x="1065" y="140"/>
                    <a:pt x="1198" y="1"/>
                    <a:pt x="1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2"/>
            <p:cNvSpPr/>
            <p:nvPr/>
          </p:nvSpPr>
          <p:spPr>
            <a:xfrm>
              <a:off x="4058721" y="2004012"/>
              <a:ext cx="112619" cy="558679"/>
            </a:xfrm>
            <a:custGeom>
              <a:avLst/>
              <a:gdLst/>
              <a:ahLst/>
              <a:cxnLst/>
              <a:rect l="l" t="t" r="r" b="b"/>
              <a:pathLst>
                <a:path w="1351" h="6702" extrusionOk="0">
                  <a:moveTo>
                    <a:pt x="485" y="1"/>
                  </a:moveTo>
                  <a:lnTo>
                    <a:pt x="1" y="630"/>
                  </a:lnTo>
                  <a:lnTo>
                    <a:pt x="884" y="6702"/>
                  </a:lnTo>
                  <a:lnTo>
                    <a:pt x="1351" y="5958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3374267" y="2142052"/>
              <a:ext cx="189727" cy="519083"/>
            </a:xfrm>
            <a:custGeom>
              <a:avLst/>
              <a:gdLst/>
              <a:ahLst/>
              <a:cxnLst/>
              <a:rect l="l" t="t" r="r" b="b"/>
              <a:pathLst>
                <a:path w="2276" h="6227" extrusionOk="0">
                  <a:moveTo>
                    <a:pt x="1400" y="0"/>
                  </a:moveTo>
                  <a:lnTo>
                    <a:pt x="1" y="204"/>
                  </a:lnTo>
                  <a:lnTo>
                    <a:pt x="878" y="6226"/>
                  </a:lnTo>
                  <a:lnTo>
                    <a:pt x="2276" y="6022"/>
                  </a:lnTo>
                  <a:lnTo>
                    <a:pt x="1400" y="0"/>
                  </a:ln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3871498" y="2069698"/>
              <a:ext cx="189727" cy="519083"/>
            </a:xfrm>
            <a:custGeom>
              <a:avLst/>
              <a:gdLst/>
              <a:ahLst/>
              <a:cxnLst/>
              <a:rect l="l" t="t" r="r" b="b"/>
              <a:pathLst>
                <a:path w="2276" h="6227" extrusionOk="0">
                  <a:moveTo>
                    <a:pt x="1400" y="0"/>
                  </a:moveTo>
                  <a:lnTo>
                    <a:pt x="0" y="205"/>
                  </a:lnTo>
                  <a:lnTo>
                    <a:pt x="878" y="6227"/>
                  </a:lnTo>
                  <a:lnTo>
                    <a:pt x="2275" y="6023"/>
                  </a:lnTo>
                  <a:lnTo>
                    <a:pt x="1400" y="0"/>
                  </a:ln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3273153" y="2279676"/>
              <a:ext cx="145547" cy="220821"/>
            </a:xfrm>
            <a:custGeom>
              <a:avLst/>
              <a:gdLst/>
              <a:ahLst/>
              <a:cxnLst/>
              <a:rect l="l" t="t" r="r" b="b"/>
              <a:pathLst>
                <a:path w="1746" h="2649" extrusionOk="0">
                  <a:moveTo>
                    <a:pt x="399" y="1"/>
                  </a:moveTo>
                  <a:cubicBezTo>
                    <a:pt x="231" y="119"/>
                    <a:pt x="119" y="300"/>
                    <a:pt x="88" y="502"/>
                  </a:cubicBezTo>
                  <a:cubicBezTo>
                    <a:pt x="64" y="672"/>
                    <a:pt x="45" y="841"/>
                    <a:pt x="33" y="985"/>
                  </a:cubicBezTo>
                  <a:cubicBezTo>
                    <a:pt x="1" y="1311"/>
                    <a:pt x="26" y="1639"/>
                    <a:pt x="102" y="1955"/>
                  </a:cubicBezTo>
                  <a:cubicBezTo>
                    <a:pt x="182" y="2274"/>
                    <a:pt x="321" y="2598"/>
                    <a:pt x="567" y="2628"/>
                  </a:cubicBezTo>
                  <a:cubicBezTo>
                    <a:pt x="680" y="2642"/>
                    <a:pt x="782" y="2649"/>
                    <a:pt x="872" y="2649"/>
                  </a:cubicBezTo>
                  <a:cubicBezTo>
                    <a:pt x="1170" y="2649"/>
                    <a:pt x="1348" y="2578"/>
                    <a:pt x="1387" y="2464"/>
                  </a:cubicBezTo>
                  <a:cubicBezTo>
                    <a:pt x="1423" y="2359"/>
                    <a:pt x="907" y="2182"/>
                    <a:pt x="907" y="2182"/>
                  </a:cubicBezTo>
                  <a:lnTo>
                    <a:pt x="907" y="2182"/>
                  </a:lnTo>
                  <a:cubicBezTo>
                    <a:pt x="907" y="2182"/>
                    <a:pt x="1017" y="2197"/>
                    <a:pt x="1153" y="2197"/>
                  </a:cubicBezTo>
                  <a:cubicBezTo>
                    <a:pt x="1360" y="2197"/>
                    <a:pt x="1629" y="2162"/>
                    <a:pt x="1666" y="1988"/>
                  </a:cubicBezTo>
                  <a:cubicBezTo>
                    <a:pt x="1702" y="1814"/>
                    <a:pt x="1419" y="1783"/>
                    <a:pt x="1209" y="1783"/>
                  </a:cubicBezTo>
                  <a:cubicBezTo>
                    <a:pt x="1088" y="1783"/>
                    <a:pt x="990" y="1793"/>
                    <a:pt x="990" y="1793"/>
                  </a:cubicBezTo>
                  <a:cubicBezTo>
                    <a:pt x="990" y="1793"/>
                    <a:pt x="1746" y="1669"/>
                    <a:pt x="1742" y="1480"/>
                  </a:cubicBezTo>
                  <a:cubicBezTo>
                    <a:pt x="1736" y="1260"/>
                    <a:pt x="977" y="1194"/>
                    <a:pt x="887" y="1187"/>
                  </a:cubicBezTo>
                  <a:lnTo>
                    <a:pt x="887" y="1187"/>
                  </a:lnTo>
                  <a:cubicBezTo>
                    <a:pt x="908" y="1189"/>
                    <a:pt x="964" y="1192"/>
                    <a:pt x="1038" y="1192"/>
                  </a:cubicBezTo>
                  <a:cubicBezTo>
                    <a:pt x="1269" y="1192"/>
                    <a:pt x="1664" y="1158"/>
                    <a:pt x="1624" y="923"/>
                  </a:cubicBezTo>
                  <a:cubicBezTo>
                    <a:pt x="1599" y="780"/>
                    <a:pt x="958" y="721"/>
                    <a:pt x="771" y="706"/>
                  </a:cubicBezTo>
                  <a:cubicBezTo>
                    <a:pt x="584" y="691"/>
                    <a:pt x="485" y="641"/>
                    <a:pt x="485" y="641"/>
                  </a:cubicBezTo>
                  <a:cubicBezTo>
                    <a:pt x="462" y="454"/>
                    <a:pt x="455" y="325"/>
                    <a:pt x="399" y="1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1797047" y="1391748"/>
              <a:ext cx="95781" cy="78942"/>
            </a:xfrm>
            <a:custGeom>
              <a:avLst/>
              <a:gdLst/>
              <a:ahLst/>
              <a:cxnLst/>
              <a:rect l="l" t="t" r="r" b="b"/>
              <a:pathLst>
                <a:path w="1149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167" y="292"/>
                    <a:pt x="539" y="803"/>
                    <a:pt x="1149" y="946"/>
                  </a:cubicBezTo>
                  <a:cubicBezTo>
                    <a:pt x="1132" y="780"/>
                    <a:pt x="1124" y="614"/>
                    <a:pt x="1126" y="448"/>
                  </a:cubicBezTo>
                  <a:cubicBezTo>
                    <a:pt x="1126" y="405"/>
                    <a:pt x="1126" y="359"/>
                    <a:pt x="1126" y="313"/>
                  </a:cubicBezTo>
                  <a:cubicBezTo>
                    <a:pt x="1115" y="315"/>
                    <a:pt x="1101" y="317"/>
                    <a:pt x="1088" y="319"/>
                  </a:cubicBezTo>
                  <a:cubicBezTo>
                    <a:pt x="1034" y="328"/>
                    <a:pt x="980" y="332"/>
                    <a:pt x="924" y="332"/>
                  </a:cubicBezTo>
                  <a:cubicBezTo>
                    <a:pt x="620" y="332"/>
                    <a:pt x="290" y="200"/>
                    <a:pt x="1" y="0"/>
                  </a:cubicBez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1433539" y="3139013"/>
              <a:ext cx="133626" cy="1189130"/>
            </a:xfrm>
            <a:custGeom>
              <a:avLst/>
              <a:gdLst/>
              <a:ahLst/>
              <a:cxnLst/>
              <a:rect l="l" t="t" r="r" b="b"/>
              <a:pathLst>
                <a:path w="1603" h="14265" extrusionOk="0">
                  <a:moveTo>
                    <a:pt x="0" y="0"/>
                  </a:moveTo>
                  <a:lnTo>
                    <a:pt x="0" y="12731"/>
                  </a:lnTo>
                  <a:lnTo>
                    <a:pt x="1602" y="14264"/>
                  </a:lnTo>
                  <a:lnTo>
                    <a:pt x="1602" y="1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190F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1565950" y="3252543"/>
              <a:ext cx="1815331" cy="382206"/>
            </a:xfrm>
            <a:custGeom>
              <a:avLst/>
              <a:gdLst/>
              <a:ahLst/>
              <a:cxnLst/>
              <a:rect l="l" t="t" r="r" b="b"/>
              <a:pathLst>
                <a:path w="21777" h="4585" extrusionOk="0">
                  <a:moveTo>
                    <a:pt x="1" y="0"/>
                  </a:moveTo>
                  <a:lnTo>
                    <a:pt x="2262" y="4584"/>
                  </a:lnTo>
                  <a:lnTo>
                    <a:pt x="21776" y="4584"/>
                  </a:lnTo>
                  <a:lnTo>
                    <a:pt x="19717" y="0"/>
                  </a:lnTo>
                  <a:close/>
                </a:path>
              </a:pathLst>
            </a:custGeom>
            <a:solidFill>
              <a:srgbClr val="FFFFFF">
                <a:alpha val="2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4060058" y="2004012"/>
              <a:ext cx="112619" cy="558679"/>
            </a:xfrm>
            <a:custGeom>
              <a:avLst/>
              <a:gdLst/>
              <a:ahLst/>
              <a:cxnLst/>
              <a:rect l="l" t="t" r="r" b="b"/>
              <a:pathLst>
                <a:path w="1351" h="6702" extrusionOk="0">
                  <a:moveTo>
                    <a:pt x="485" y="1"/>
                  </a:moveTo>
                  <a:lnTo>
                    <a:pt x="1" y="630"/>
                  </a:lnTo>
                  <a:lnTo>
                    <a:pt x="884" y="6702"/>
                  </a:lnTo>
                  <a:lnTo>
                    <a:pt x="1351" y="5958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4B190F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4027878" y="2144220"/>
              <a:ext cx="170971" cy="259583"/>
            </a:xfrm>
            <a:custGeom>
              <a:avLst/>
              <a:gdLst/>
              <a:ahLst/>
              <a:cxnLst/>
              <a:rect l="l" t="t" r="r" b="b"/>
              <a:pathLst>
                <a:path w="2051" h="3114" extrusionOk="0">
                  <a:moveTo>
                    <a:pt x="1099" y="1"/>
                  </a:moveTo>
                  <a:cubicBezTo>
                    <a:pt x="1149" y="371"/>
                    <a:pt x="1151" y="500"/>
                    <a:pt x="1187" y="712"/>
                  </a:cubicBezTo>
                  <a:cubicBezTo>
                    <a:pt x="1095" y="790"/>
                    <a:pt x="991" y="851"/>
                    <a:pt x="878" y="895"/>
                  </a:cubicBezTo>
                  <a:cubicBezTo>
                    <a:pt x="680" y="975"/>
                    <a:pt x="1" y="1256"/>
                    <a:pt x="22" y="1420"/>
                  </a:cubicBezTo>
                  <a:cubicBezTo>
                    <a:pt x="39" y="1554"/>
                    <a:pt x="158" y="1597"/>
                    <a:pt x="305" y="1597"/>
                  </a:cubicBezTo>
                  <a:cubicBezTo>
                    <a:pt x="548" y="1597"/>
                    <a:pt x="866" y="1478"/>
                    <a:pt x="917" y="1459"/>
                  </a:cubicBezTo>
                  <a:lnTo>
                    <a:pt x="917" y="1459"/>
                  </a:lnTo>
                  <a:cubicBezTo>
                    <a:pt x="832" y="1492"/>
                    <a:pt x="12" y="1822"/>
                    <a:pt x="81" y="2066"/>
                  </a:cubicBezTo>
                  <a:cubicBezTo>
                    <a:pt x="109" y="2163"/>
                    <a:pt x="313" y="2189"/>
                    <a:pt x="522" y="2189"/>
                  </a:cubicBezTo>
                  <a:cubicBezTo>
                    <a:pt x="761" y="2189"/>
                    <a:pt x="1006" y="2156"/>
                    <a:pt x="1006" y="2156"/>
                  </a:cubicBezTo>
                  <a:lnTo>
                    <a:pt x="1006" y="2156"/>
                  </a:lnTo>
                  <a:cubicBezTo>
                    <a:pt x="1006" y="2156"/>
                    <a:pt x="180" y="2316"/>
                    <a:pt x="335" y="2594"/>
                  </a:cubicBezTo>
                  <a:cubicBezTo>
                    <a:pt x="384" y="2685"/>
                    <a:pt x="486" y="2716"/>
                    <a:pt x="604" y="2716"/>
                  </a:cubicBezTo>
                  <a:cubicBezTo>
                    <a:pt x="875" y="2716"/>
                    <a:pt x="1229" y="2550"/>
                    <a:pt x="1229" y="2550"/>
                  </a:cubicBezTo>
                  <a:lnTo>
                    <a:pt x="1229" y="2550"/>
                  </a:lnTo>
                  <a:cubicBezTo>
                    <a:pt x="1229" y="2551"/>
                    <a:pt x="726" y="2918"/>
                    <a:pt x="800" y="3020"/>
                  </a:cubicBezTo>
                  <a:cubicBezTo>
                    <a:pt x="845" y="3081"/>
                    <a:pt x="931" y="3114"/>
                    <a:pt x="1054" y="3114"/>
                  </a:cubicBezTo>
                  <a:cubicBezTo>
                    <a:pt x="1221" y="3114"/>
                    <a:pt x="1456" y="3053"/>
                    <a:pt x="1748" y="2922"/>
                  </a:cubicBezTo>
                  <a:cubicBezTo>
                    <a:pt x="2007" y="2806"/>
                    <a:pt x="2051" y="2405"/>
                    <a:pt x="2030" y="2032"/>
                  </a:cubicBezTo>
                  <a:cubicBezTo>
                    <a:pt x="2007" y="1662"/>
                    <a:pt x="1923" y="1298"/>
                    <a:pt x="1780" y="954"/>
                  </a:cubicBezTo>
                  <a:cubicBezTo>
                    <a:pt x="1717" y="804"/>
                    <a:pt x="1639" y="621"/>
                    <a:pt x="1553" y="443"/>
                  </a:cubicBezTo>
                  <a:cubicBezTo>
                    <a:pt x="1477" y="277"/>
                    <a:pt x="1353" y="140"/>
                    <a:pt x="1198" y="47"/>
                  </a:cubicBezTo>
                  <a:cubicBezTo>
                    <a:pt x="1166" y="28"/>
                    <a:pt x="1134" y="12"/>
                    <a:pt x="1099" y="1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4126324" y="2145470"/>
              <a:ext cx="76524" cy="186560"/>
            </a:xfrm>
            <a:custGeom>
              <a:avLst/>
              <a:gdLst/>
              <a:ahLst/>
              <a:cxnLst/>
              <a:rect l="l" t="t" r="r" b="b"/>
              <a:pathLst>
                <a:path w="918" h="2238" extrusionOk="0">
                  <a:moveTo>
                    <a:pt x="54" y="0"/>
                  </a:moveTo>
                  <a:cubicBezTo>
                    <a:pt x="24" y="0"/>
                    <a:pt x="1" y="39"/>
                    <a:pt x="27" y="66"/>
                  </a:cubicBezTo>
                  <a:cubicBezTo>
                    <a:pt x="31" y="70"/>
                    <a:pt x="342" y="325"/>
                    <a:pt x="559" y="836"/>
                  </a:cubicBezTo>
                  <a:cubicBezTo>
                    <a:pt x="776" y="1351"/>
                    <a:pt x="839" y="2192"/>
                    <a:pt x="841" y="2202"/>
                  </a:cubicBezTo>
                  <a:cubicBezTo>
                    <a:pt x="841" y="2221"/>
                    <a:pt x="858" y="2236"/>
                    <a:pt x="878" y="2238"/>
                  </a:cubicBezTo>
                  <a:lnTo>
                    <a:pt x="881" y="2238"/>
                  </a:lnTo>
                  <a:cubicBezTo>
                    <a:pt x="902" y="2236"/>
                    <a:pt x="918" y="2217"/>
                    <a:pt x="918" y="2196"/>
                  </a:cubicBezTo>
                  <a:cubicBezTo>
                    <a:pt x="914" y="2162"/>
                    <a:pt x="853" y="1332"/>
                    <a:pt x="628" y="806"/>
                  </a:cubicBezTo>
                  <a:cubicBezTo>
                    <a:pt x="405" y="279"/>
                    <a:pt x="88" y="18"/>
                    <a:pt x="75" y="7"/>
                  </a:cubicBezTo>
                  <a:cubicBezTo>
                    <a:pt x="68" y="2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1149;p50">
            <a:extLst>
              <a:ext uri="{FF2B5EF4-FFF2-40B4-BE49-F238E27FC236}">
                <a16:creationId xmlns:a16="http://schemas.microsoft.com/office/drawing/2014/main" id="{A3EA73F6-FBEC-AD3F-55E1-32123F0B6121}"/>
              </a:ext>
            </a:extLst>
          </p:cNvPr>
          <p:cNvSpPr/>
          <p:nvPr/>
        </p:nvSpPr>
        <p:spPr>
          <a:xfrm>
            <a:off x="5097297" y="3045238"/>
            <a:ext cx="2449328" cy="234848"/>
          </a:xfrm>
          <a:prstGeom prst="roundRect">
            <a:avLst>
              <a:gd name="adj" fmla="val 50000"/>
            </a:avLst>
          </a:prstGeom>
          <a:solidFill>
            <a:srgbClr val="FFD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0"/>
          <p:cNvSpPr txBox="1">
            <a:spLocks noGrp="1"/>
          </p:cNvSpPr>
          <p:nvPr>
            <p:ph type="title"/>
          </p:nvPr>
        </p:nvSpPr>
        <p:spPr>
          <a:xfrm>
            <a:off x="391886" y="0"/>
            <a:ext cx="8222726" cy="9145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Work in pairs. Circle the activities you would like to do at your school.</a:t>
            </a:r>
          </a:p>
        </p:txBody>
      </p:sp>
      <p:sp>
        <p:nvSpPr>
          <p:cNvPr id="567" name="Google Shape;567;p40"/>
          <p:cNvSpPr txBox="1">
            <a:spLocks noGrp="1"/>
          </p:cNvSpPr>
          <p:nvPr>
            <p:ph type="body" idx="4294967295"/>
          </p:nvPr>
        </p:nvSpPr>
        <p:spPr>
          <a:xfrm>
            <a:off x="468086" y="841873"/>
            <a:ext cx="5730583" cy="1318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A. growing vegetables in the school garden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B. tutoring other students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C. collecting books for the school library </a:t>
            </a:r>
          </a:p>
        </p:txBody>
      </p:sp>
      <p:pic>
        <p:nvPicPr>
          <p:cNvPr id="1028" name="Picture 4" descr="Volunteers in a community garden - Stock Image - C023/9148 - Science Photo  Library">
            <a:extLst>
              <a:ext uri="{FF2B5EF4-FFF2-40B4-BE49-F238E27FC236}">
                <a16:creationId xmlns:a16="http://schemas.microsoft.com/office/drawing/2014/main" id="{3ECE7825-FAF4-B99F-0E46-036B38186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0" y="2172850"/>
            <a:ext cx="2797363" cy="186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olunteer – Outreach Community Ministries">
            <a:extLst>
              <a:ext uri="{FF2B5EF4-FFF2-40B4-BE49-F238E27FC236}">
                <a16:creationId xmlns:a16="http://schemas.microsoft.com/office/drawing/2014/main" id="{9A679E9E-1DA0-0EC9-C54D-5C77C597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67" y="2620026"/>
            <a:ext cx="2797363" cy="186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olunteer Archives - Reading Partners | Reading Partners">
            <a:extLst>
              <a:ext uri="{FF2B5EF4-FFF2-40B4-BE49-F238E27FC236}">
                <a16:creationId xmlns:a16="http://schemas.microsoft.com/office/drawing/2014/main" id="{EBE49A31-BA6E-F3C5-DAF4-ACF0306BC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08" y="3002408"/>
            <a:ext cx="2880330" cy="186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0"/>
          <p:cNvSpPr txBox="1">
            <a:spLocks noGrp="1"/>
          </p:cNvSpPr>
          <p:nvPr>
            <p:ph type="title"/>
          </p:nvPr>
        </p:nvSpPr>
        <p:spPr>
          <a:xfrm>
            <a:off x="391886" y="86928"/>
            <a:ext cx="8626986" cy="759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Read the passage and match the </a:t>
            </a:r>
            <a:r>
              <a:rPr lang="en-US" sz="2400" b="1" dirty="0">
                <a:solidFill>
                  <a:schemeClr val="bg2"/>
                </a:solidFill>
                <a:highlight>
                  <a:srgbClr val="FFD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highlighted words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their meanings.</a:t>
            </a:r>
            <a:b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7" name="Google Shape;567;p40"/>
          <p:cNvSpPr txBox="1">
            <a:spLocks noGrp="1"/>
          </p:cNvSpPr>
          <p:nvPr>
            <p:ph type="body" idx="4294967295"/>
          </p:nvPr>
        </p:nvSpPr>
        <p:spPr>
          <a:xfrm>
            <a:off x="468086" y="1177289"/>
            <a:ext cx="8550786" cy="37447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Bright Future School has many community activities for students. The school believes that a good way for students to develop themselves is through community service. All students can join any of these different projects:</a:t>
            </a:r>
          </a:p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Tutoring: Upper grade students </a:t>
            </a:r>
            <a:r>
              <a:rPr lang="en-US" sz="2000" dirty="0">
                <a:highlight>
                  <a:srgbClr val="FFD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tutor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lower grade students.</a:t>
            </a:r>
          </a:p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Postcard-to-Help: Students make and sell postcards to raise money for local children.</a:t>
            </a:r>
          </a:p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Visit-to-Read: Students visit a nursing home </a:t>
            </a:r>
            <a:r>
              <a:rPr lang="en-US" sz="2000" dirty="0">
                <a:highlight>
                  <a:srgbClr val="FFD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monthly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and read books to the elderly.</a:t>
            </a:r>
          </a:p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Garden-to-Give: Students grow vegetables and </a:t>
            </a:r>
            <a:r>
              <a:rPr lang="en-US" sz="2000" dirty="0">
                <a:highlight>
                  <a:srgbClr val="FFD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donate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them to local schools.</a:t>
            </a:r>
          </a:p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Paper-Plant-Exchange: Students collect paper and </a:t>
            </a:r>
            <a:r>
              <a:rPr lang="en-US" sz="2000" dirty="0">
                <a:highlight>
                  <a:srgbClr val="FFD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exchange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it for plants. They then look after the plants in their school garden.</a:t>
            </a:r>
          </a:p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Students learn that they can help people and the world around them when they do community service. They feel useful and </a:t>
            </a:r>
            <a:r>
              <a:rPr lang="en-US" sz="2000" dirty="0">
                <a:highlight>
                  <a:srgbClr val="FFD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proud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because they do good things.</a:t>
            </a:r>
          </a:p>
        </p:txBody>
      </p:sp>
      <p:sp>
        <p:nvSpPr>
          <p:cNvPr id="2" name="Google Shape;568;p40">
            <a:extLst>
              <a:ext uri="{FF2B5EF4-FFF2-40B4-BE49-F238E27FC236}">
                <a16:creationId xmlns:a16="http://schemas.microsoft.com/office/drawing/2014/main" id="{620DE859-7DDE-770B-FB04-1FF432F499F9}"/>
              </a:ext>
            </a:extLst>
          </p:cNvPr>
          <p:cNvSpPr txBox="1">
            <a:spLocks/>
          </p:cNvSpPr>
          <p:nvPr/>
        </p:nvSpPr>
        <p:spPr>
          <a:xfrm>
            <a:off x="391886" y="770969"/>
            <a:ext cx="8752114" cy="61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0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pPr algn="l"/>
            <a:r>
              <a:rPr lang="en-US" sz="2400" b="1" dirty="0">
                <a:solidFill>
                  <a:srgbClr val="8469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give  2. give and receive 	3. every month 4. pleased 	5. teach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D505B9E6-A86F-6EED-60E9-28B5390434AD}"/>
              </a:ext>
            </a:extLst>
          </p:cNvPr>
          <p:cNvSpPr/>
          <p:nvPr/>
        </p:nvSpPr>
        <p:spPr>
          <a:xfrm>
            <a:off x="2754630" y="1391367"/>
            <a:ext cx="1280160" cy="437433"/>
          </a:xfrm>
          <a:prstGeom prst="wedgeRectCallout">
            <a:avLst>
              <a:gd name="adj1" fmla="val 48406"/>
              <a:gd name="adj2" fmla="val 111567"/>
            </a:avLst>
          </a:prstGeom>
          <a:solidFill>
            <a:srgbClr val="8D5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5. teach 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70B76A58-7F27-009B-2C13-D3BC21754EC2}"/>
              </a:ext>
            </a:extLst>
          </p:cNvPr>
          <p:cNvSpPr/>
          <p:nvPr/>
        </p:nvSpPr>
        <p:spPr>
          <a:xfrm>
            <a:off x="6115050" y="2376327"/>
            <a:ext cx="1988820" cy="390845"/>
          </a:xfrm>
          <a:prstGeom prst="wedgeRectCallout">
            <a:avLst>
              <a:gd name="adj1" fmla="val -45847"/>
              <a:gd name="adj2" fmla="val 94743"/>
            </a:avLst>
          </a:prstGeom>
          <a:solidFill>
            <a:srgbClr val="8D5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3. every month 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EF9EEC0-4260-D992-0A50-2377659CBB90}"/>
              </a:ext>
            </a:extLst>
          </p:cNvPr>
          <p:cNvSpPr/>
          <p:nvPr/>
        </p:nvSpPr>
        <p:spPr>
          <a:xfrm>
            <a:off x="4225018" y="3153567"/>
            <a:ext cx="1085850" cy="390845"/>
          </a:xfrm>
          <a:prstGeom prst="wedgeRectCallout">
            <a:avLst>
              <a:gd name="adj1" fmla="val 78272"/>
              <a:gd name="adj2" fmla="val 45027"/>
            </a:avLst>
          </a:prstGeom>
          <a:solidFill>
            <a:srgbClr val="8D5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1. give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B3FF14C-10BE-BED9-EF0B-7C8B42CB2457}"/>
              </a:ext>
            </a:extLst>
          </p:cNvPr>
          <p:cNvSpPr/>
          <p:nvPr/>
        </p:nvSpPr>
        <p:spPr>
          <a:xfrm>
            <a:off x="6446520" y="3175314"/>
            <a:ext cx="2476228" cy="390845"/>
          </a:xfrm>
          <a:prstGeom prst="wedgeRectCallout">
            <a:avLst>
              <a:gd name="adj1" fmla="val -43833"/>
              <a:gd name="adj2" fmla="val 100591"/>
            </a:avLst>
          </a:prstGeom>
          <a:solidFill>
            <a:srgbClr val="8D5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2. give and receive 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89A15FD-F208-7581-54B1-FDC312F6930F}"/>
              </a:ext>
            </a:extLst>
          </p:cNvPr>
          <p:cNvSpPr/>
          <p:nvPr/>
        </p:nvSpPr>
        <p:spPr>
          <a:xfrm>
            <a:off x="3497580" y="4037818"/>
            <a:ext cx="1401808" cy="390845"/>
          </a:xfrm>
          <a:prstGeom prst="wedgeRectCallout">
            <a:avLst>
              <a:gd name="adj1" fmla="val 69851"/>
              <a:gd name="adj2" fmla="val 103516"/>
            </a:avLst>
          </a:prstGeom>
          <a:solidFill>
            <a:srgbClr val="8D5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4. pleased </a:t>
            </a:r>
          </a:p>
        </p:txBody>
      </p:sp>
    </p:spTree>
    <p:extLst>
      <p:ext uri="{BB962C8B-B14F-4D97-AF65-F5344CB8AC3E}">
        <p14:creationId xmlns:p14="http://schemas.microsoft.com/office/powerpoint/2010/main" val="9660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id="{51A68A13-7073-835F-560D-E68C8EFE4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6" y="86929"/>
            <a:ext cx="8626986" cy="530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Read the passage again and tick True or False.</a:t>
            </a:r>
            <a:b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6F8450-4FE6-7BDA-8391-3442551CE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828815"/>
              </p:ext>
            </p:extLst>
          </p:nvPr>
        </p:nvGraphicFramePr>
        <p:xfrm>
          <a:off x="391886" y="617221"/>
          <a:ext cx="8480652" cy="419889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08889">
                  <a:extLst>
                    <a:ext uri="{9D8B030D-6E8A-4147-A177-3AD203B41FA5}">
                      <a16:colId xmlns:a16="http://schemas.microsoft.com/office/drawing/2014/main" val="20409051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04409270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val="763484617"/>
                    </a:ext>
                  </a:extLst>
                </a:gridCol>
              </a:tblGrid>
              <a:tr h="576058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39717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Community service allows students to develop themselves.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40585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Each student can join only one project.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5267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They tutor younger students.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598781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Local children receive postcards from the Postcard-to-Help project.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935296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Students receive plants when they give paper.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514211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4E9EF0-5991-379B-6C2A-504AFBF23756}"/>
              </a:ext>
            </a:extLst>
          </p:cNvPr>
          <p:cNvCxnSpPr>
            <a:cxnSpLocks/>
          </p:cNvCxnSpPr>
          <p:nvPr/>
        </p:nvCxnSpPr>
        <p:spPr>
          <a:xfrm>
            <a:off x="778247" y="1532532"/>
            <a:ext cx="211404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9EC2F0-0C78-F1B8-459F-0C1381E2CEB0}"/>
              </a:ext>
            </a:extLst>
          </p:cNvPr>
          <p:cNvCxnSpPr>
            <a:cxnSpLocks/>
          </p:cNvCxnSpPr>
          <p:nvPr/>
        </p:nvCxnSpPr>
        <p:spPr>
          <a:xfrm>
            <a:off x="2984734" y="1532532"/>
            <a:ext cx="72256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691426-C45C-335F-6260-6461A30E0BF9}"/>
              </a:ext>
            </a:extLst>
          </p:cNvPr>
          <p:cNvCxnSpPr>
            <a:cxnSpLocks/>
          </p:cNvCxnSpPr>
          <p:nvPr/>
        </p:nvCxnSpPr>
        <p:spPr>
          <a:xfrm>
            <a:off x="3789803" y="1532532"/>
            <a:ext cx="95116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B018A-6228-D16F-1D48-348801B88744}"/>
              </a:ext>
            </a:extLst>
          </p:cNvPr>
          <p:cNvCxnSpPr>
            <a:cxnSpLocks/>
          </p:cNvCxnSpPr>
          <p:nvPr/>
        </p:nvCxnSpPr>
        <p:spPr>
          <a:xfrm>
            <a:off x="5141525" y="1532532"/>
            <a:ext cx="95116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481068-282F-79E6-A873-0135C43E4B4E}"/>
              </a:ext>
            </a:extLst>
          </p:cNvPr>
          <p:cNvCxnSpPr>
            <a:cxnSpLocks/>
          </p:cNvCxnSpPr>
          <p:nvPr/>
        </p:nvCxnSpPr>
        <p:spPr>
          <a:xfrm>
            <a:off x="778247" y="2436993"/>
            <a:ext cx="142824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69711F-3D66-56E9-4B1B-00A9B56F3E7E}"/>
              </a:ext>
            </a:extLst>
          </p:cNvPr>
          <p:cNvCxnSpPr>
            <a:cxnSpLocks/>
          </p:cNvCxnSpPr>
          <p:nvPr/>
        </p:nvCxnSpPr>
        <p:spPr>
          <a:xfrm>
            <a:off x="3253091" y="2436993"/>
            <a:ext cx="188843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002FD7-A593-E6AD-D0ED-25C3075404CB}"/>
              </a:ext>
            </a:extLst>
          </p:cNvPr>
          <p:cNvCxnSpPr>
            <a:cxnSpLocks/>
          </p:cNvCxnSpPr>
          <p:nvPr/>
        </p:nvCxnSpPr>
        <p:spPr>
          <a:xfrm>
            <a:off x="1374595" y="3122793"/>
            <a:ext cx="57347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AEA4B8-6C17-9F38-E087-072CE7D169A0}"/>
              </a:ext>
            </a:extLst>
          </p:cNvPr>
          <p:cNvCxnSpPr>
            <a:cxnSpLocks/>
          </p:cNvCxnSpPr>
          <p:nvPr/>
        </p:nvCxnSpPr>
        <p:spPr>
          <a:xfrm>
            <a:off x="2020638" y="3122793"/>
            <a:ext cx="200471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0EEB30-7F9A-D1AF-4CE2-BF0E48FA839E}"/>
              </a:ext>
            </a:extLst>
          </p:cNvPr>
          <p:cNvCxnSpPr>
            <a:cxnSpLocks/>
          </p:cNvCxnSpPr>
          <p:nvPr/>
        </p:nvCxnSpPr>
        <p:spPr>
          <a:xfrm>
            <a:off x="778247" y="3689323"/>
            <a:ext cx="154751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C58C48-A944-955B-CE3F-033662601DDC}"/>
              </a:ext>
            </a:extLst>
          </p:cNvPr>
          <p:cNvCxnSpPr>
            <a:cxnSpLocks/>
          </p:cNvCxnSpPr>
          <p:nvPr/>
        </p:nvCxnSpPr>
        <p:spPr>
          <a:xfrm>
            <a:off x="2398325" y="3689323"/>
            <a:ext cx="195501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00EBE5-059D-8F03-A758-FF7BB781015B}"/>
              </a:ext>
            </a:extLst>
          </p:cNvPr>
          <p:cNvCxnSpPr>
            <a:cxnSpLocks/>
          </p:cNvCxnSpPr>
          <p:nvPr/>
        </p:nvCxnSpPr>
        <p:spPr>
          <a:xfrm>
            <a:off x="493006" y="4027253"/>
            <a:ext cx="276008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504FF3-E295-0877-7DDE-D13473DA9214}"/>
              </a:ext>
            </a:extLst>
          </p:cNvPr>
          <p:cNvCxnSpPr>
            <a:cxnSpLocks/>
          </p:cNvCxnSpPr>
          <p:nvPr/>
        </p:nvCxnSpPr>
        <p:spPr>
          <a:xfrm>
            <a:off x="761363" y="4593783"/>
            <a:ext cx="98792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C864CD-D848-F989-444B-EEA6A5189255}"/>
              </a:ext>
            </a:extLst>
          </p:cNvPr>
          <p:cNvCxnSpPr>
            <a:cxnSpLocks/>
          </p:cNvCxnSpPr>
          <p:nvPr/>
        </p:nvCxnSpPr>
        <p:spPr>
          <a:xfrm>
            <a:off x="1814911" y="4593783"/>
            <a:ext cx="1564393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C45D2B5-2B22-4067-9E66-1B9BB56AF29E}"/>
              </a:ext>
            </a:extLst>
          </p:cNvPr>
          <p:cNvCxnSpPr>
            <a:cxnSpLocks/>
          </p:cNvCxnSpPr>
          <p:nvPr/>
        </p:nvCxnSpPr>
        <p:spPr>
          <a:xfrm>
            <a:off x="4740965" y="4593783"/>
            <a:ext cx="1172817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4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id="{51A68A13-7073-835F-560D-E68C8EFE4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6" y="86929"/>
            <a:ext cx="8626986" cy="530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Read the passage again and tick True or False.</a:t>
            </a:r>
            <a:b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6F8450-4FE6-7BDA-8391-3442551CE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65999"/>
              </p:ext>
            </p:extLst>
          </p:nvPr>
        </p:nvGraphicFramePr>
        <p:xfrm>
          <a:off x="391886" y="617221"/>
          <a:ext cx="8480652" cy="133805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08889">
                  <a:extLst>
                    <a:ext uri="{9D8B030D-6E8A-4147-A177-3AD203B41FA5}">
                      <a16:colId xmlns:a16="http://schemas.microsoft.com/office/drawing/2014/main" val="20409051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04409270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val="763484617"/>
                    </a:ext>
                  </a:extLst>
                </a:gridCol>
              </a:tblGrid>
              <a:tr h="576058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39717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Community service allows students to develop themselves.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40585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4E9EF0-5991-379B-6C2A-504AFBF23756}"/>
              </a:ext>
            </a:extLst>
          </p:cNvPr>
          <p:cNvCxnSpPr>
            <a:cxnSpLocks/>
          </p:cNvCxnSpPr>
          <p:nvPr/>
        </p:nvCxnSpPr>
        <p:spPr>
          <a:xfrm>
            <a:off x="778247" y="1532532"/>
            <a:ext cx="211404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9EC2F0-0C78-F1B8-459F-0C1381E2CEB0}"/>
              </a:ext>
            </a:extLst>
          </p:cNvPr>
          <p:cNvCxnSpPr>
            <a:cxnSpLocks/>
          </p:cNvCxnSpPr>
          <p:nvPr/>
        </p:nvCxnSpPr>
        <p:spPr>
          <a:xfrm>
            <a:off x="2984734" y="1532532"/>
            <a:ext cx="72256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691426-C45C-335F-6260-6461A30E0BF9}"/>
              </a:ext>
            </a:extLst>
          </p:cNvPr>
          <p:cNvCxnSpPr>
            <a:cxnSpLocks/>
          </p:cNvCxnSpPr>
          <p:nvPr/>
        </p:nvCxnSpPr>
        <p:spPr>
          <a:xfrm>
            <a:off x="3789803" y="1532532"/>
            <a:ext cx="95116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B018A-6228-D16F-1D48-348801B88744}"/>
              </a:ext>
            </a:extLst>
          </p:cNvPr>
          <p:cNvCxnSpPr>
            <a:cxnSpLocks/>
          </p:cNvCxnSpPr>
          <p:nvPr/>
        </p:nvCxnSpPr>
        <p:spPr>
          <a:xfrm>
            <a:off x="5141525" y="1532532"/>
            <a:ext cx="95116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567;p40">
            <a:extLst>
              <a:ext uri="{FF2B5EF4-FFF2-40B4-BE49-F238E27FC236}">
                <a16:creationId xmlns:a16="http://schemas.microsoft.com/office/drawing/2014/main" id="{2BF54E02-00C6-C92E-F30E-2076F504C133}"/>
              </a:ext>
            </a:extLst>
          </p:cNvPr>
          <p:cNvSpPr txBox="1">
            <a:spLocks/>
          </p:cNvSpPr>
          <p:nvPr/>
        </p:nvSpPr>
        <p:spPr>
          <a:xfrm>
            <a:off x="391886" y="2161309"/>
            <a:ext cx="8480652" cy="133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Bright Future School has many community activities for students. The school believes that a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way for students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themselves is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community service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" name="Google Shape;567;p40">
            <a:extLst>
              <a:ext uri="{FF2B5EF4-FFF2-40B4-BE49-F238E27FC236}">
                <a16:creationId xmlns:a16="http://schemas.microsoft.com/office/drawing/2014/main" id="{066EFB90-E986-4064-9D3C-26F09F34B9E1}"/>
              </a:ext>
            </a:extLst>
          </p:cNvPr>
          <p:cNvSpPr txBox="1">
            <a:spLocks/>
          </p:cNvSpPr>
          <p:nvPr/>
        </p:nvSpPr>
        <p:spPr>
          <a:xfrm>
            <a:off x="6493247" y="1220782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0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id="{51A68A13-7073-835F-560D-E68C8EFE4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6" y="86929"/>
            <a:ext cx="8626986" cy="530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Read the passage again and tick True or False.</a:t>
            </a:r>
            <a:b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6F8450-4FE6-7BDA-8391-3442551CE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006355"/>
              </p:ext>
            </p:extLst>
          </p:nvPr>
        </p:nvGraphicFramePr>
        <p:xfrm>
          <a:off x="391886" y="617221"/>
          <a:ext cx="8480652" cy="127566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08889">
                  <a:extLst>
                    <a:ext uri="{9D8B030D-6E8A-4147-A177-3AD203B41FA5}">
                      <a16:colId xmlns:a16="http://schemas.microsoft.com/office/drawing/2014/main" val="20409051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04409270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val="763484617"/>
                    </a:ext>
                  </a:extLst>
                </a:gridCol>
              </a:tblGrid>
              <a:tr h="576058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39717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Each student can join only one project.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40585"/>
                  </a:ext>
                </a:extLst>
              </a:tr>
            </a:tbl>
          </a:graphicData>
        </a:graphic>
      </p:graphicFrame>
      <p:sp>
        <p:nvSpPr>
          <p:cNvPr id="2" name="Google Shape;567;p40">
            <a:extLst>
              <a:ext uri="{FF2B5EF4-FFF2-40B4-BE49-F238E27FC236}">
                <a16:creationId xmlns:a16="http://schemas.microsoft.com/office/drawing/2014/main" id="{2BF54E02-00C6-C92E-F30E-2076F504C133}"/>
              </a:ext>
            </a:extLst>
          </p:cNvPr>
          <p:cNvSpPr txBox="1">
            <a:spLocks/>
          </p:cNvSpPr>
          <p:nvPr/>
        </p:nvSpPr>
        <p:spPr>
          <a:xfrm>
            <a:off x="391886" y="2008898"/>
            <a:ext cx="8480652" cy="58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students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join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these different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" name="Google Shape;567;p40">
            <a:extLst>
              <a:ext uri="{FF2B5EF4-FFF2-40B4-BE49-F238E27FC236}">
                <a16:creationId xmlns:a16="http://schemas.microsoft.com/office/drawing/2014/main" id="{066EFB90-E986-4064-9D3C-26F09F34B9E1}"/>
              </a:ext>
            </a:extLst>
          </p:cNvPr>
          <p:cNvSpPr txBox="1">
            <a:spLocks/>
          </p:cNvSpPr>
          <p:nvPr/>
        </p:nvSpPr>
        <p:spPr>
          <a:xfrm>
            <a:off x="7917005" y="1220782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3D25B4-732F-A18D-2F93-88BFB53BC43F}"/>
              </a:ext>
            </a:extLst>
          </p:cNvPr>
          <p:cNvCxnSpPr>
            <a:cxnSpLocks/>
          </p:cNvCxnSpPr>
          <p:nvPr/>
        </p:nvCxnSpPr>
        <p:spPr>
          <a:xfrm>
            <a:off x="778247" y="1661138"/>
            <a:ext cx="142824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2592CD-F016-72A1-1C9D-6DF98AE5AF30}"/>
              </a:ext>
            </a:extLst>
          </p:cNvPr>
          <p:cNvCxnSpPr>
            <a:cxnSpLocks/>
          </p:cNvCxnSpPr>
          <p:nvPr/>
        </p:nvCxnSpPr>
        <p:spPr>
          <a:xfrm>
            <a:off x="3253091" y="1661138"/>
            <a:ext cx="188843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CBC9821C-3543-32F6-D9C6-62BCB0FC6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541008"/>
              </p:ext>
            </p:extLst>
          </p:nvPr>
        </p:nvGraphicFramePr>
        <p:xfrm>
          <a:off x="391886" y="2729845"/>
          <a:ext cx="8480652" cy="127566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08889">
                  <a:extLst>
                    <a:ext uri="{9D8B030D-6E8A-4147-A177-3AD203B41FA5}">
                      <a16:colId xmlns:a16="http://schemas.microsoft.com/office/drawing/2014/main" val="20409051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04409270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val="763484617"/>
                    </a:ext>
                  </a:extLst>
                </a:gridCol>
              </a:tblGrid>
              <a:tr h="576058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39717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They tutor younger students.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40585"/>
                  </a:ext>
                </a:extLst>
              </a:tr>
            </a:tbl>
          </a:graphicData>
        </a:graphic>
      </p:graphicFrame>
      <p:sp>
        <p:nvSpPr>
          <p:cNvPr id="13" name="Google Shape;567;p40">
            <a:extLst>
              <a:ext uri="{FF2B5EF4-FFF2-40B4-BE49-F238E27FC236}">
                <a16:creationId xmlns:a16="http://schemas.microsoft.com/office/drawing/2014/main" id="{28097E9A-0D95-ABE2-1209-6AC2EADF7D3B}"/>
              </a:ext>
            </a:extLst>
          </p:cNvPr>
          <p:cNvSpPr txBox="1">
            <a:spLocks/>
          </p:cNvSpPr>
          <p:nvPr/>
        </p:nvSpPr>
        <p:spPr>
          <a:xfrm>
            <a:off x="391886" y="4143659"/>
            <a:ext cx="8480652" cy="58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Tutoring: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 students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grade students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Google Shape;567;p40">
            <a:extLst>
              <a:ext uri="{FF2B5EF4-FFF2-40B4-BE49-F238E27FC236}">
                <a16:creationId xmlns:a16="http://schemas.microsoft.com/office/drawing/2014/main" id="{EE8FE747-8D14-E343-8E80-8067F6AB3898}"/>
              </a:ext>
            </a:extLst>
          </p:cNvPr>
          <p:cNvSpPr txBox="1">
            <a:spLocks/>
          </p:cNvSpPr>
          <p:nvPr/>
        </p:nvSpPr>
        <p:spPr>
          <a:xfrm>
            <a:off x="6576110" y="3333406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A5ADE2-18D7-C15A-118F-C2E6E02B6B27}"/>
              </a:ext>
            </a:extLst>
          </p:cNvPr>
          <p:cNvCxnSpPr>
            <a:cxnSpLocks/>
          </p:cNvCxnSpPr>
          <p:nvPr/>
        </p:nvCxnSpPr>
        <p:spPr>
          <a:xfrm>
            <a:off x="1374595" y="3780689"/>
            <a:ext cx="57347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B99297-F15E-A45A-D17B-5502E12555CD}"/>
              </a:ext>
            </a:extLst>
          </p:cNvPr>
          <p:cNvCxnSpPr>
            <a:cxnSpLocks/>
          </p:cNvCxnSpPr>
          <p:nvPr/>
        </p:nvCxnSpPr>
        <p:spPr>
          <a:xfrm>
            <a:off x="2020638" y="3780689"/>
            <a:ext cx="200471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9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id="{51A68A13-7073-835F-560D-E68C8EFE4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6" y="86929"/>
            <a:ext cx="8626986" cy="530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Read the passage again and tick True or False.</a:t>
            </a:r>
            <a:b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6F8450-4FE6-7BDA-8391-3442551CE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5430"/>
              </p:ext>
            </p:extLst>
          </p:nvPr>
        </p:nvGraphicFramePr>
        <p:xfrm>
          <a:off x="391886" y="617221"/>
          <a:ext cx="8480652" cy="133805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08889">
                  <a:extLst>
                    <a:ext uri="{9D8B030D-6E8A-4147-A177-3AD203B41FA5}">
                      <a16:colId xmlns:a16="http://schemas.microsoft.com/office/drawing/2014/main" val="20409051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04409270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val="763484617"/>
                    </a:ext>
                  </a:extLst>
                </a:gridCol>
              </a:tblGrid>
              <a:tr h="576058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39717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Local children receive postcards from the Postcard-to-Help project.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40585"/>
                  </a:ext>
                </a:extLst>
              </a:tr>
            </a:tbl>
          </a:graphicData>
        </a:graphic>
      </p:graphicFrame>
      <p:sp>
        <p:nvSpPr>
          <p:cNvPr id="2" name="Google Shape;567;p40">
            <a:extLst>
              <a:ext uri="{FF2B5EF4-FFF2-40B4-BE49-F238E27FC236}">
                <a16:creationId xmlns:a16="http://schemas.microsoft.com/office/drawing/2014/main" id="{2BF54E02-00C6-C92E-F30E-2076F504C133}"/>
              </a:ext>
            </a:extLst>
          </p:cNvPr>
          <p:cNvSpPr txBox="1">
            <a:spLocks/>
          </p:cNvSpPr>
          <p:nvPr/>
        </p:nvSpPr>
        <p:spPr>
          <a:xfrm>
            <a:off x="391886" y="2022381"/>
            <a:ext cx="8480652" cy="98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Postcard-to-Help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Students make and sell postcards to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raise money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children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Google Shape;567;p40">
            <a:extLst>
              <a:ext uri="{FF2B5EF4-FFF2-40B4-BE49-F238E27FC236}">
                <a16:creationId xmlns:a16="http://schemas.microsoft.com/office/drawing/2014/main" id="{066EFB90-E986-4064-9D3C-26F09F34B9E1}"/>
              </a:ext>
            </a:extLst>
          </p:cNvPr>
          <p:cNvSpPr txBox="1">
            <a:spLocks/>
          </p:cNvSpPr>
          <p:nvPr/>
        </p:nvSpPr>
        <p:spPr>
          <a:xfrm>
            <a:off x="7965194" y="1220782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675DD5-F8F7-ADEF-B61D-560BAD81C10D}"/>
              </a:ext>
            </a:extLst>
          </p:cNvPr>
          <p:cNvCxnSpPr>
            <a:cxnSpLocks/>
          </p:cNvCxnSpPr>
          <p:nvPr/>
        </p:nvCxnSpPr>
        <p:spPr>
          <a:xfrm>
            <a:off x="778247" y="1528014"/>
            <a:ext cx="154751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6FAE79-17FA-E8DB-BDEE-160E6B0BAEAC}"/>
              </a:ext>
            </a:extLst>
          </p:cNvPr>
          <p:cNvCxnSpPr>
            <a:cxnSpLocks/>
          </p:cNvCxnSpPr>
          <p:nvPr/>
        </p:nvCxnSpPr>
        <p:spPr>
          <a:xfrm>
            <a:off x="2398325" y="1528014"/>
            <a:ext cx="195501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BD6C85-697F-B211-93B9-82E23407292D}"/>
              </a:ext>
            </a:extLst>
          </p:cNvPr>
          <p:cNvCxnSpPr>
            <a:cxnSpLocks/>
          </p:cNvCxnSpPr>
          <p:nvPr/>
        </p:nvCxnSpPr>
        <p:spPr>
          <a:xfrm>
            <a:off x="493006" y="1865944"/>
            <a:ext cx="276008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4A6D82D3-E9EF-7D57-9518-AC0F40034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794170"/>
              </p:ext>
            </p:extLst>
          </p:nvPr>
        </p:nvGraphicFramePr>
        <p:xfrm>
          <a:off x="391886" y="3006436"/>
          <a:ext cx="8480652" cy="127566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08889">
                  <a:extLst>
                    <a:ext uri="{9D8B030D-6E8A-4147-A177-3AD203B41FA5}">
                      <a16:colId xmlns:a16="http://schemas.microsoft.com/office/drawing/2014/main" val="20409051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04409270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val="763484617"/>
                    </a:ext>
                  </a:extLst>
                </a:gridCol>
              </a:tblGrid>
              <a:tr h="576058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39717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Students receive plants when they give paper.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40585"/>
                  </a:ext>
                </a:extLst>
              </a:tr>
            </a:tbl>
          </a:graphicData>
        </a:graphic>
      </p:graphicFrame>
      <p:sp>
        <p:nvSpPr>
          <p:cNvPr id="12" name="Google Shape;567;p40">
            <a:extLst>
              <a:ext uri="{FF2B5EF4-FFF2-40B4-BE49-F238E27FC236}">
                <a16:creationId xmlns:a16="http://schemas.microsoft.com/office/drawing/2014/main" id="{03EC7F04-6F76-044F-D1E8-90EEF6A5C95E}"/>
              </a:ext>
            </a:extLst>
          </p:cNvPr>
          <p:cNvSpPr txBox="1">
            <a:spLocks/>
          </p:cNvSpPr>
          <p:nvPr/>
        </p:nvSpPr>
        <p:spPr>
          <a:xfrm>
            <a:off x="391886" y="4420250"/>
            <a:ext cx="8480652" cy="58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Tutoring: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 students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grade students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Google Shape;567;p40">
            <a:extLst>
              <a:ext uri="{FF2B5EF4-FFF2-40B4-BE49-F238E27FC236}">
                <a16:creationId xmlns:a16="http://schemas.microsoft.com/office/drawing/2014/main" id="{E7FB0E75-9453-507E-4166-128D070135FD}"/>
              </a:ext>
            </a:extLst>
          </p:cNvPr>
          <p:cNvSpPr txBox="1">
            <a:spLocks/>
          </p:cNvSpPr>
          <p:nvPr/>
        </p:nvSpPr>
        <p:spPr>
          <a:xfrm>
            <a:off x="6576110" y="3609997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8AE149-6FB8-B94B-F76B-737ABACE38FD}"/>
              </a:ext>
            </a:extLst>
          </p:cNvPr>
          <p:cNvCxnSpPr>
            <a:cxnSpLocks/>
          </p:cNvCxnSpPr>
          <p:nvPr/>
        </p:nvCxnSpPr>
        <p:spPr>
          <a:xfrm>
            <a:off x="761363" y="4067311"/>
            <a:ext cx="98792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E2E02A-A86A-73C1-D408-3EEDEB3312C8}"/>
              </a:ext>
            </a:extLst>
          </p:cNvPr>
          <p:cNvCxnSpPr>
            <a:cxnSpLocks/>
          </p:cNvCxnSpPr>
          <p:nvPr/>
        </p:nvCxnSpPr>
        <p:spPr>
          <a:xfrm>
            <a:off x="1814911" y="4067311"/>
            <a:ext cx="1564393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CCCCB8-FBE7-8B24-9229-AFD8EDAD0623}"/>
              </a:ext>
            </a:extLst>
          </p:cNvPr>
          <p:cNvCxnSpPr>
            <a:cxnSpLocks/>
          </p:cNvCxnSpPr>
          <p:nvPr/>
        </p:nvCxnSpPr>
        <p:spPr>
          <a:xfrm>
            <a:off x="4740965" y="4067311"/>
            <a:ext cx="1172817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7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Social Skills Subject for Pre-K: Participating in Projects &amp; Helping Others by Slidesgo">
  <a:themeElements>
    <a:clrScheme name="Simple Light">
      <a:dk1>
        <a:srgbClr val="000000"/>
      </a:dk1>
      <a:lt1>
        <a:srgbClr val="434343"/>
      </a:lt1>
      <a:dk2>
        <a:srgbClr val="8D5C45"/>
      </a:dk2>
      <a:lt2>
        <a:srgbClr val="FC4D44"/>
      </a:lt2>
      <a:accent1>
        <a:srgbClr val="F88CD5"/>
      </a:accent1>
      <a:accent2>
        <a:srgbClr val="8469D4"/>
      </a:accent2>
      <a:accent3>
        <a:srgbClr val="02BEFE"/>
      </a:accent3>
      <a:accent4>
        <a:srgbClr val="00C6A0"/>
      </a:accent4>
      <a:accent5>
        <a:srgbClr val="FFD056"/>
      </a:accent5>
      <a:accent6>
        <a:srgbClr val="FFF4D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1155</Words>
  <Application>Microsoft Office PowerPoint</Application>
  <PresentationFormat>On-screen Show (16:9)</PresentationFormat>
  <Paragraphs>151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Jua</vt:lpstr>
      <vt:lpstr>Arial</vt:lpstr>
      <vt:lpstr>Roboto Medium</vt:lpstr>
      <vt:lpstr>Roboto</vt:lpstr>
      <vt:lpstr>Calibri</vt:lpstr>
      <vt:lpstr>Roboto Condensed Light</vt:lpstr>
      <vt:lpstr>Delius Swash Caps</vt:lpstr>
      <vt:lpstr>Social Skills Subject for Pre-K: Participating in Projects &amp; Helping Others by Slidesgo</vt:lpstr>
      <vt:lpstr>UNIT 3: COMMUNITY SERVICE</vt:lpstr>
      <vt:lpstr>OBJECTIVES</vt:lpstr>
      <vt:lpstr>01</vt:lpstr>
      <vt:lpstr>1. Work in pairs. Circle the activities you would like to do at your school.</vt:lpstr>
      <vt:lpstr>2. Read the passage and match the highlighted words with their meanings. </vt:lpstr>
      <vt:lpstr>3. Read the passage again and tick True or False. </vt:lpstr>
      <vt:lpstr>3. Read the passage again and tick True or False. </vt:lpstr>
      <vt:lpstr>3. Read the passage again and tick True or False. </vt:lpstr>
      <vt:lpstr>3. Read the passage again and tick True or False. </vt:lpstr>
      <vt:lpstr>3. Read the passage again and tick True or False. </vt:lpstr>
      <vt:lpstr>SPEAKING</vt:lpstr>
      <vt:lpstr>Match the projects with their description.</vt:lpstr>
      <vt:lpstr>4. Read about these students. Write the names of the projects you think they should join in the Projects column.</vt:lpstr>
      <vt:lpstr>4. Read about these students. Write the names of the projects you think they should join in the Projects column.</vt:lpstr>
      <vt:lpstr>5. Group of 6. 5 mins. Discuss.</vt:lpstr>
      <vt:lpstr>5. Report your group’s answers to the class.</vt:lpstr>
      <vt:lpstr>5. Others give comments for your friends and vote for the most interesting and informative presentation.</vt:lpstr>
      <vt:lpstr>03</vt:lpstr>
      <vt:lpstr>OBJECTIVES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COMMUNITY SERVICE</dc:title>
  <cp:lastModifiedBy>Tran Phuong Anh</cp:lastModifiedBy>
  <cp:revision>40</cp:revision>
  <dcterms:modified xsi:type="dcterms:W3CDTF">2022-08-13T19:35:30Z</dcterms:modified>
</cp:coreProperties>
</file>