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342" r:id="rId3"/>
    <p:sldId id="281" r:id="rId4"/>
    <p:sldId id="331" r:id="rId5"/>
    <p:sldId id="339" r:id="rId6"/>
    <p:sldId id="335" r:id="rId7"/>
    <p:sldId id="340" r:id="rId8"/>
    <p:sldId id="343" r:id="rId9"/>
    <p:sldId id="314" r:id="rId10"/>
    <p:sldId id="33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B7BD"/>
    <a:srgbClr val="F7941E"/>
    <a:srgbClr val="48C0B6"/>
    <a:srgbClr val="00A9A5"/>
    <a:srgbClr val="FFDAAB"/>
    <a:srgbClr val="CBEAF0"/>
    <a:srgbClr val="FBB040"/>
    <a:srgbClr val="00B2A5"/>
    <a:srgbClr val="FF98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E840E7-8FEB-4381-965F-34363DA5E5A3}" v="252" dt="2022-03-07T08:55:32.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4660"/>
  </p:normalViewPr>
  <p:slideViewPr>
    <p:cSldViewPr snapToGrid="0" showGuides="1">
      <p:cViewPr varScale="1">
        <p:scale>
          <a:sx n="65" d="100"/>
          <a:sy n="65" d="100"/>
        </p:scale>
        <p:origin x="147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uy Linh Do" userId="f60f9f76584ec879" providerId="LiveId" clId="{DAE840E7-8FEB-4381-965F-34363DA5E5A3}"/>
    <pc:docChg chg="undo custSel modSld">
      <pc:chgData name="Thuy Linh Do" userId="f60f9f76584ec879" providerId="LiveId" clId="{DAE840E7-8FEB-4381-965F-34363DA5E5A3}" dt="2022-03-07T08:55:39.825" v="459" actId="20577"/>
      <pc:docMkLst>
        <pc:docMk/>
      </pc:docMkLst>
      <pc:sldChg chg="modSp mod">
        <pc:chgData name="Thuy Linh Do" userId="f60f9f76584ec879" providerId="LiveId" clId="{DAE840E7-8FEB-4381-965F-34363DA5E5A3}" dt="2022-03-07T08:55:32.220" v="457" actId="20577"/>
        <pc:sldMkLst>
          <pc:docMk/>
          <pc:sldMk cId="252621157" sldId="256"/>
        </pc:sldMkLst>
        <pc:spChg chg="mod">
          <ac:chgData name="Thuy Linh Do" userId="f60f9f76584ec879" providerId="LiveId" clId="{DAE840E7-8FEB-4381-965F-34363DA5E5A3}" dt="2022-03-07T08:29:43.693" v="15" actId="20577"/>
          <ac:spMkLst>
            <pc:docMk/>
            <pc:sldMk cId="252621157" sldId="256"/>
            <ac:spMk id="17" creationId="{00000000-0000-0000-0000-000000000000}"/>
          </ac:spMkLst>
        </pc:spChg>
        <pc:spChg chg="mod">
          <ac:chgData name="Thuy Linh Do" userId="f60f9f76584ec879" providerId="LiveId" clId="{DAE840E7-8FEB-4381-965F-34363DA5E5A3}" dt="2022-03-07T08:29:35.069" v="1" actId="20577"/>
          <ac:spMkLst>
            <pc:docMk/>
            <pc:sldMk cId="252621157" sldId="256"/>
            <ac:spMk id="18" creationId="{00000000-0000-0000-0000-000000000000}"/>
          </ac:spMkLst>
        </pc:spChg>
        <pc:graphicFrameChg chg="mod">
          <ac:chgData name="Thuy Linh Do" userId="f60f9f76584ec879" providerId="LiveId" clId="{DAE840E7-8FEB-4381-965F-34363DA5E5A3}" dt="2022-03-07T08:55:32.220" v="457" actId="20577"/>
          <ac:graphicFrameMkLst>
            <pc:docMk/>
            <pc:sldMk cId="252621157" sldId="256"/>
            <ac:graphicFrameMk id="19" creationId="{00000000-0000-0000-0000-000000000000}"/>
          </ac:graphicFrameMkLst>
        </pc:graphicFrameChg>
      </pc:sldChg>
      <pc:sldChg chg="modSp mod">
        <pc:chgData name="Thuy Linh Do" userId="f60f9f76584ec879" providerId="LiveId" clId="{DAE840E7-8FEB-4381-965F-34363DA5E5A3}" dt="2022-03-07T08:29:57.140" v="21" actId="20577"/>
        <pc:sldMkLst>
          <pc:docMk/>
          <pc:sldMk cId="2021924275" sldId="275"/>
        </pc:sldMkLst>
        <pc:spChg chg="mod">
          <ac:chgData name="Thuy Linh Do" userId="f60f9f76584ec879" providerId="LiveId" clId="{DAE840E7-8FEB-4381-965F-34363DA5E5A3}" dt="2022-03-07T08:29:57.140" v="21" actId="20577"/>
          <ac:spMkLst>
            <pc:docMk/>
            <pc:sldMk cId="2021924275" sldId="275"/>
            <ac:spMk id="12" creationId="{00000000-0000-0000-0000-000000000000}"/>
          </ac:spMkLst>
        </pc:spChg>
      </pc:sldChg>
      <pc:sldChg chg="addSp delSp modSp mod">
        <pc:chgData name="Thuy Linh Do" userId="f60f9f76584ec879" providerId="LiveId" clId="{DAE840E7-8FEB-4381-965F-34363DA5E5A3}" dt="2022-03-07T08:42:59.571" v="241" actId="1076"/>
        <pc:sldMkLst>
          <pc:docMk/>
          <pc:sldMk cId="1529224504" sldId="276"/>
        </pc:sldMkLst>
        <pc:spChg chg="mod">
          <ac:chgData name="Thuy Linh Do" userId="f60f9f76584ec879" providerId="LiveId" clId="{DAE840E7-8FEB-4381-965F-34363DA5E5A3}" dt="2022-03-07T08:41:41.749" v="236"/>
          <ac:spMkLst>
            <pc:docMk/>
            <pc:sldMk cId="1529224504" sldId="276"/>
            <ac:spMk id="2" creationId="{00000000-0000-0000-0000-000000000000}"/>
          </ac:spMkLst>
        </pc:spChg>
        <pc:spChg chg="mod">
          <ac:chgData name="Thuy Linh Do" userId="f60f9f76584ec879" providerId="LiveId" clId="{DAE840E7-8FEB-4381-965F-34363DA5E5A3}" dt="2022-03-07T08:42:11.004" v="238"/>
          <ac:spMkLst>
            <pc:docMk/>
            <pc:sldMk cId="1529224504" sldId="276"/>
            <ac:spMk id="12" creationId="{00000000-0000-0000-0000-000000000000}"/>
          </ac:spMkLst>
        </pc:spChg>
        <pc:picChg chg="del">
          <ac:chgData name="Thuy Linh Do" userId="f60f9f76584ec879" providerId="LiveId" clId="{DAE840E7-8FEB-4381-965F-34363DA5E5A3}" dt="2022-03-07T08:42:00.105" v="237" actId="478"/>
          <ac:picMkLst>
            <pc:docMk/>
            <pc:sldMk cId="1529224504" sldId="276"/>
            <ac:picMk id="1026" creationId="{A41B5C4C-934D-45CE-A44D-57B3811BE4AB}"/>
          </ac:picMkLst>
        </pc:picChg>
        <pc:picChg chg="add mod">
          <ac:chgData name="Thuy Linh Do" userId="f60f9f76584ec879" providerId="LiveId" clId="{DAE840E7-8FEB-4381-965F-34363DA5E5A3}" dt="2022-03-07T08:42:59.571" v="241" actId="1076"/>
          <ac:picMkLst>
            <pc:docMk/>
            <pc:sldMk cId="1529224504" sldId="276"/>
            <ac:picMk id="3074" creationId="{7B9A7A49-4110-465D-831E-C9AF8CFE0027}"/>
          </ac:picMkLst>
        </pc:picChg>
      </pc:sldChg>
      <pc:sldChg chg="addSp delSp modSp mod delAnim modAnim">
        <pc:chgData name="Thuy Linh Do" userId="f60f9f76584ec879" providerId="LiveId" clId="{DAE840E7-8FEB-4381-965F-34363DA5E5A3}" dt="2022-03-07T08:34:38.644" v="79"/>
        <pc:sldMkLst>
          <pc:docMk/>
          <pc:sldMk cId="3563799751" sldId="281"/>
        </pc:sldMkLst>
        <pc:spChg chg="add mod">
          <ac:chgData name="Thuy Linh Do" userId="f60f9f76584ec879" providerId="LiveId" clId="{DAE840E7-8FEB-4381-965F-34363DA5E5A3}" dt="2022-03-07T08:34:31.794" v="78" actId="1076"/>
          <ac:spMkLst>
            <pc:docMk/>
            <pc:sldMk cId="3563799751" sldId="281"/>
            <ac:spMk id="4" creationId="{FDBD4588-C294-4015-A280-AA9E7CBE8EB6}"/>
          </ac:spMkLst>
        </pc:spChg>
        <pc:spChg chg="del">
          <ac:chgData name="Thuy Linh Do" userId="f60f9f76584ec879" providerId="LiveId" clId="{DAE840E7-8FEB-4381-965F-34363DA5E5A3}" dt="2022-03-07T08:32:18.099" v="58" actId="478"/>
          <ac:spMkLst>
            <pc:docMk/>
            <pc:sldMk cId="3563799751" sldId="281"/>
            <ac:spMk id="5" creationId="{900B3326-EDD5-4552-ACCF-0DE7BD24F34C}"/>
          </ac:spMkLst>
        </pc:spChg>
        <pc:spChg chg="del mod">
          <ac:chgData name="Thuy Linh Do" userId="f60f9f76584ec879" providerId="LiveId" clId="{DAE840E7-8FEB-4381-965F-34363DA5E5A3}" dt="2022-03-07T08:32:29.192" v="62" actId="478"/>
          <ac:spMkLst>
            <pc:docMk/>
            <pc:sldMk cId="3563799751" sldId="281"/>
            <ac:spMk id="6" creationId="{992073A5-516B-4AF6-90C8-C3315FF96FA0}"/>
          </ac:spMkLst>
        </pc:spChg>
        <pc:spChg chg="del">
          <ac:chgData name="Thuy Linh Do" userId="f60f9f76584ec879" providerId="LiveId" clId="{DAE840E7-8FEB-4381-965F-34363DA5E5A3}" dt="2022-03-07T08:32:25.540" v="60" actId="478"/>
          <ac:spMkLst>
            <pc:docMk/>
            <pc:sldMk cId="3563799751" sldId="281"/>
            <ac:spMk id="7" creationId="{9B807270-97FC-44B2-8A79-DA8CD74A9C61}"/>
          </ac:spMkLst>
        </pc:spChg>
        <pc:spChg chg="mod">
          <ac:chgData name="Thuy Linh Do" userId="f60f9f76584ec879" providerId="LiveId" clId="{DAE840E7-8FEB-4381-965F-34363DA5E5A3}" dt="2022-03-07T08:32:00.109" v="57"/>
          <ac:spMkLst>
            <pc:docMk/>
            <pc:sldMk cId="3563799751" sldId="281"/>
            <ac:spMk id="9" creationId="{00000000-0000-0000-0000-000000000000}"/>
          </ac:spMkLst>
        </pc:spChg>
        <pc:spChg chg="del">
          <ac:chgData name="Thuy Linh Do" userId="f60f9f76584ec879" providerId="LiveId" clId="{DAE840E7-8FEB-4381-965F-34363DA5E5A3}" dt="2022-03-07T08:32:23.432" v="59" actId="478"/>
          <ac:spMkLst>
            <pc:docMk/>
            <pc:sldMk cId="3563799751" sldId="281"/>
            <ac:spMk id="14" creationId="{D6CA6920-16BB-461C-8CF6-8E5FA766447D}"/>
          </ac:spMkLst>
        </pc:spChg>
        <pc:spChg chg="del">
          <ac:chgData name="Thuy Linh Do" userId="f60f9f76584ec879" providerId="LiveId" clId="{DAE840E7-8FEB-4381-965F-34363DA5E5A3}" dt="2022-03-07T08:32:23.432" v="59" actId="478"/>
          <ac:spMkLst>
            <pc:docMk/>
            <pc:sldMk cId="3563799751" sldId="281"/>
            <ac:spMk id="16" creationId="{8391C779-3E6F-488A-8191-AB09882EEA7C}"/>
          </ac:spMkLst>
        </pc:spChg>
        <pc:spChg chg="del">
          <ac:chgData name="Thuy Linh Do" userId="f60f9f76584ec879" providerId="LiveId" clId="{DAE840E7-8FEB-4381-965F-34363DA5E5A3}" dt="2022-03-07T08:32:23.432" v="59" actId="478"/>
          <ac:spMkLst>
            <pc:docMk/>
            <pc:sldMk cId="3563799751" sldId="281"/>
            <ac:spMk id="17" creationId="{2E7F7D74-DEDD-43BB-B4D7-43E679EA4C4B}"/>
          </ac:spMkLst>
        </pc:spChg>
        <pc:spChg chg="del">
          <ac:chgData name="Thuy Linh Do" userId="f60f9f76584ec879" providerId="LiveId" clId="{DAE840E7-8FEB-4381-965F-34363DA5E5A3}" dt="2022-03-07T08:32:23.432" v="59" actId="478"/>
          <ac:spMkLst>
            <pc:docMk/>
            <pc:sldMk cId="3563799751" sldId="281"/>
            <ac:spMk id="18" creationId="{C1619B84-B674-45D5-B481-6296EE52DE38}"/>
          </ac:spMkLst>
        </pc:spChg>
        <pc:picChg chg="add mod">
          <ac:chgData name="Thuy Linh Do" userId="f60f9f76584ec879" providerId="LiveId" clId="{DAE840E7-8FEB-4381-965F-34363DA5E5A3}" dt="2022-03-07T08:33:22.711" v="66" actId="1076"/>
          <ac:picMkLst>
            <pc:docMk/>
            <pc:sldMk cId="3563799751" sldId="281"/>
            <ac:picMk id="3" creationId="{CB3388A7-F4AA-4B8A-8BF8-CD382833DB33}"/>
          </ac:picMkLst>
        </pc:picChg>
      </pc:sldChg>
      <pc:sldChg chg="modSp mod">
        <pc:chgData name="Thuy Linh Do" userId="f60f9f76584ec879" providerId="LiveId" clId="{DAE840E7-8FEB-4381-965F-34363DA5E5A3}" dt="2022-03-07T08:30:38.785" v="27" actId="20577"/>
        <pc:sldMkLst>
          <pc:docMk/>
          <pc:sldMk cId="658201877" sldId="302"/>
        </pc:sldMkLst>
        <pc:spChg chg="mod">
          <ac:chgData name="Thuy Linh Do" userId="f60f9f76584ec879" providerId="LiveId" clId="{DAE840E7-8FEB-4381-965F-34363DA5E5A3}" dt="2022-03-07T08:30:24.670" v="23" actId="20577"/>
          <ac:spMkLst>
            <pc:docMk/>
            <pc:sldMk cId="658201877" sldId="302"/>
            <ac:spMk id="22" creationId="{00000000-0000-0000-0000-000000000000}"/>
          </ac:spMkLst>
        </pc:spChg>
        <pc:spChg chg="mod">
          <ac:chgData name="Thuy Linh Do" userId="f60f9f76584ec879" providerId="LiveId" clId="{DAE840E7-8FEB-4381-965F-34363DA5E5A3}" dt="2022-03-07T08:30:38.785" v="27" actId="20577"/>
          <ac:spMkLst>
            <pc:docMk/>
            <pc:sldMk cId="658201877" sldId="302"/>
            <ac:spMk id="23" creationId="{00000000-0000-0000-0000-000000000000}"/>
          </ac:spMkLst>
        </pc:spChg>
      </pc:sldChg>
      <pc:sldChg chg="modSp mod">
        <pc:chgData name="Thuy Linh Do" userId="f60f9f76584ec879" providerId="LiveId" clId="{DAE840E7-8FEB-4381-965F-34363DA5E5A3}" dt="2022-03-07T08:31:18.242" v="53" actId="20577"/>
        <pc:sldMkLst>
          <pc:docMk/>
          <pc:sldMk cId="1899537031" sldId="308"/>
        </pc:sldMkLst>
        <pc:spChg chg="mod">
          <ac:chgData name="Thuy Linh Do" userId="f60f9f76584ec879" providerId="LiveId" clId="{DAE840E7-8FEB-4381-965F-34363DA5E5A3}" dt="2022-03-07T08:30:56.996" v="38" actId="20577"/>
          <ac:spMkLst>
            <pc:docMk/>
            <pc:sldMk cId="1899537031" sldId="308"/>
            <ac:spMk id="20" creationId="{00000000-0000-0000-0000-000000000000}"/>
          </ac:spMkLst>
        </pc:spChg>
        <pc:graphicFrameChg chg="mod">
          <ac:chgData name="Thuy Linh Do" userId="f60f9f76584ec879" providerId="LiveId" clId="{DAE840E7-8FEB-4381-965F-34363DA5E5A3}" dt="2022-03-07T08:31:18.242" v="53" actId="20577"/>
          <ac:graphicFrameMkLst>
            <pc:docMk/>
            <pc:sldMk cId="1899537031" sldId="308"/>
            <ac:graphicFrameMk id="7" creationId="{91AC049F-B2FA-4AFC-9366-B8CA1475B543}"/>
          </ac:graphicFrameMkLst>
        </pc:graphicFrameChg>
      </pc:sldChg>
      <pc:sldChg chg="addSp delSp modSp mod">
        <pc:chgData name="Thuy Linh Do" userId="f60f9f76584ec879" providerId="LiveId" clId="{DAE840E7-8FEB-4381-965F-34363DA5E5A3}" dt="2022-03-07T08:31:39.545" v="56"/>
        <pc:sldMkLst>
          <pc:docMk/>
          <pc:sldMk cId="3326368629" sldId="309"/>
        </pc:sldMkLst>
        <pc:spChg chg="del">
          <ac:chgData name="Thuy Linh Do" userId="f60f9f76584ec879" providerId="LiveId" clId="{DAE840E7-8FEB-4381-965F-34363DA5E5A3}" dt="2022-03-07T08:31:36.002" v="54" actId="478"/>
          <ac:spMkLst>
            <pc:docMk/>
            <pc:sldMk cId="3326368629" sldId="309"/>
            <ac:spMk id="13" creationId="{051EBD14-71FF-4C5F-A6D3-D8825D970B29}"/>
          </ac:spMkLst>
        </pc:spChg>
        <pc:spChg chg="del">
          <ac:chgData name="Thuy Linh Do" userId="f60f9f76584ec879" providerId="LiveId" clId="{DAE840E7-8FEB-4381-965F-34363DA5E5A3}" dt="2022-03-07T08:31:37.826" v="55" actId="478"/>
          <ac:spMkLst>
            <pc:docMk/>
            <pc:sldMk cId="3326368629" sldId="309"/>
            <ac:spMk id="16" creationId="{A1C69A9C-6A48-4942-BF74-9A40C33EA4C7}"/>
          </ac:spMkLst>
        </pc:spChg>
        <pc:spChg chg="add mod">
          <ac:chgData name="Thuy Linh Do" userId="f60f9f76584ec879" providerId="LiveId" clId="{DAE840E7-8FEB-4381-965F-34363DA5E5A3}" dt="2022-03-07T08:31:39.545" v="56"/>
          <ac:spMkLst>
            <pc:docMk/>
            <pc:sldMk cId="3326368629" sldId="309"/>
            <ac:spMk id="17" creationId="{9D05A18D-24DB-4B51-95E7-0D2DA1763752}"/>
          </ac:spMkLst>
        </pc:spChg>
        <pc:spChg chg="add mod">
          <ac:chgData name="Thuy Linh Do" userId="f60f9f76584ec879" providerId="LiveId" clId="{DAE840E7-8FEB-4381-965F-34363DA5E5A3}" dt="2022-03-07T08:31:39.545" v="56"/>
          <ac:spMkLst>
            <pc:docMk/>
            <pc:sldMk cId="3326368629" sldId="309"/>
            <ac:spMk id="18" creationId="{FC89DE41-5316-4F0C-B78A-B5749841CEDF}"/>
          </ac:spMkLst>
        </pc:spChg>
      </pc:sldChg>
      <pc:sldChg chg="addSp delSp modSp mod">
        <pc:chgData name="Thuy Linh Do" userId="f60f9f76584ec879" providerId="LiveId" clId="{DAE840E7-8FEB-4381-965F-34363DA5E5A3}" dt="2022-03-07T08:41:19.300" v="235"/>
        <pc:sldMkLst>
          <pc:docMk/>
          <pc:sldMk cId="2954983036" sldId="310"/>
        </pc:sldMkLst>
        <pc:spChg chg="del">
          <ac:chgData name="Thuy Linh Do" userId="f60f9f76584ec879" providerId="LiveId" clId="{DAE840E7-8FEB-4381-965F-34363DA5E5A3}" dt="2022-03-07T08:41:17.819" v="234" actId="478"/>
          <ac:spMkLst>
            <pc:docMk/>
            <pc:sldMk cId="2954983036" sldId="310"/>
            <ac:spMk id="13" creationId="{52592003-2A58-4BC5-B68B-A94A7FD71CB3}"/>
          </ac:spMkLst>
        </pc:spChg>
        <pc:spChg chg="del">
          <ac:chgData name="Thuy Linh Do" userId="f60f9f76584ec879" providerId="LiveId" clId="{DAE840E7-8FEB-4381-965F-34363DA5E5A3}" dt="2022-03-07T08:41:17.819" v="234" actId="478"/>
          <ac:spMkLst>
            <pc:docMk/>
            <pc:sldMk cId="2954983036" sldId="310"/>
            <ac:spMk id="14" creationId="{442C331D-1B2E-43ED-8CA5-E9327E888427}"/>
          </ac:spMkLst>
        </pc:spChg>
        <pc:spChg chg="del">
          <ac:chgData name="Thuy Linh Do" userId="f60f9f76584ec879" providerId="LiveId" clId="{DAE840E7-8FEB-4381-965F-34363DA5E5A3}" dt="2022-03-07T08:41:17.819" v="234" actId="478"/>
          <ac:spMkLst>
            <pc:docMk/>
            <pc:sldMk cId="2954983036" sldId="310"/>
            <ac:spMk id="15" creationId="{616BB4C5-D0C3-40D0-9FC6-CC3C0C0473B5}"/>
          </ac:spMkLst>
        </pc:spChg>
        <pc:spChg chg="add del mod">
          <ac:chgData name="Thuy Linh Do" userId="f60f9f76584ec879" providerId="LiveId" clId="{DAE840E7-8FEB-4381-965F-34363DA5E5A3}" dt="2022-03-07T08:41:16.561" v="233"/>
          <ac:spMkLst>
            <pc:docMk/>
            <pc:sldMk cId="2954983036" sldId="310"/>
            <ac:spMk id="16" creationId="{616FF049-B971-4A13-B01B-4AA0D74050B3}"/>
          </ac:spMkLst>
        </pc:spChg>
        <pc:spChg chg="add del mod">
          <ac:chgData name="Thuy Linh Do" userId="f60f9f76584ec879" providerId="LiveId" clId="{DAE840E7-8FEB-4381-965F-34363DA5E5A3}" dt="2022-03-07T08:41:16.561" v="233"/>
          <ac:spMkLst>
            <pc:docMk/>
            <pc:sldMk cId="2954983036" sldId="310"/>
            <ac:spMk id="17" creationId="{98552E89-4FF8-4F57-BD85-D27281AD38AC}"/>
          </ac:spMkLst>
        </pc:spChg>
        <pc:spChg chg="add del mod">
          <ac:chgData name="Thuy Linh Do" userId="f60f9f76584ec879" providerId="LiveId" clId="{DAE840E7-8FEB-4381-965F-34363DA5E5A3}" dt="2022-03-07T08:41:16.561" v="233"/>
          <ac:spMkLst>
            <pc:docMk/>
            <pc:sldMk cId="2954983036" sldId="310"/>
            <ac:spMk id="18" creationId="{C827E552-DCA4-420C-A7F4-51E4921058C2}"/>
          </ac:spMkLst>
        </pc:spChg>
        <pc:spChg chg="add mod">
          <ac:chgData name="Thuy Linh Do" userId="f60f9f76584ec879" providerId="LiveId" clId="{DAE840E7-8FEB-4381-965F-34363DA5E5A3}" dt="2022-03-07T08:41:19.300" v="235"/>
          <ac:spMkLst>
            <pc:docMk/>
            <pc:sldMk cId="2954983036" sldId="310"/>
            <ac:spMk id="19" creationId="{86829EDD-6252-46D9-9EA0-67C0C0F6895F}"/>
          </ac:spMkLst>
        </pc:spChg>
        <pc:spChg chg="add mod">
          <ac:chgData name="Thuy Linh Do" userId="f60f9f76584ec879" providerId="LiveId" clId="{DAE840E7-8FEB-4381-965F-34363DA5E5A3}" dt="2022-03-07T08:41:19.300" v="235"/>
          <ac:spMkLst>
            <pc:docMk/>
            <pc:sldMk cId="2954983036" sldId="310"/>
            <ac:spMk id="23" creationId="{DDEEC0F9-5509-427A-9052-A4212BA751B2}"/>
          </ac:spMkLst>
        </pc:spChg>
        <pc:spChg chg="add mod">
          <ac:chgData name="Thuy Linh Do" userId="f60f9f76584ec879" providerId="LiveId" clId="{DAE840E7-8FEB-4381-965F-34363DA5E5A3}" dt="2022-03-07T08:41:19.300" v="235"/>
          <ac:spMkLst>
            <pc:docMk/>
            <pc:sldMk cId="2954983036" sldId="310"/>
            <ac:spMk id="24" creationId="{84B9AC1A-48D9-4B82-A3B9-7786FB44E89F}"/>
          </ac:spMkLst>
        </pc:spChg>
      </pc:sldChg>
      <pc:sldChg chg="addSp delSp modSp mod">
        <pc:chgData name="Thuy Linh Do" userId="f60f9f76584ec879" providerId="LiveId" clId="{DAE840E7-8FEB-4381-965F-34363DA5E5A3}" dt="2022-03-07T08:53:51.985" v="396" actId="1076"/>
        <pc:sldMkLst>
          <pc:docMk/>
          <pc:sldMk cId="626516812" sldId="313"/>
        </pc:sldMkLst>
        <pc:spChg chg="add mod">
          <ac:chgData name="Thuy Linh Do" userId="f60f9f76584ec879" providerId="LiveId" clId="{DAE840E7-8FEB-4381-965F-34363DA5E5A3}" dt="2022-03-07T08:51:52.171" v="384" actId="1076"/>
          <ac:spMkLst>
            <pc:docMk/>
            <pc:sldMk cId="626516812" sldId="313"/>
            <ac:spMk id="3" creationId="{F00697FB-75E4-4266-B700-E2A29933334E}"/>
          </ac:spMkLst>
        </pc:spChg>
        <pc:spChg chg="mod">
          <ac:chgData name="Thuy Linh Do" userId="f60f9f76584ec879" providerId="LiveId" clId="{DAE840E7-8FEB-4381-965F-34363DA5E5A3}" dt="2022-03-07T08:53:51.985" v="396" actId="1076"/>
          <ac:spMkLst>
            <pc:docMk/>
            <pc:sldMk cId="626516812" sldId="313"/>
            <ac:spMk id="6" creationId="{00000000-0000-0000-0000-000000000000}"/>
          </ac:spMkLst>
        </pc:spChg>
        <pc:graphicFrameChg chg="add mod">
          <ac:chgData name="Thuy Linh Do" userId="f60f9f76584ec879" providerId="LiveId" clId="{DAE840E7-8FEB-4381-965F-34363DA5E5A3}" dt="2022-03-07T08:51:52.171" v="384" actId="1076"/>
          <ac:graphicFrameMkLst>
            <pc:docMk/>
            <pc:sldMk cId="626516812" sldId="313"/>
            <ac:graphicFrameMk id="4" creationId="{B64BF7C9-3DC0-4B96-A3B7-3F028226FBCB}"/>
          </ac:graphicFrameMkLst>
        </pc:graphicFrameChg>
        <pc:graphicFrameChg chg="del mod">
          <ac:chgData name="Thuy Linh Do" userId="f60f9f76584ec879" providerId="LiveId" clId="{DAE840E7-8FEB-4381-965F-34363DA5E5A3}" dt="2022-03-07T08:51:31.274" v="378" actId="478"/>
          <ac:graphicFrameMkLst>
            <pc:docMk/>
            <pc:sldMk cId="626516812" sldId="313"/>
            <ac:graphicFrameMk id="7" creationId="{E665D7D7-DFAF-4B93-A092-C34DCFBDF99C}"/>
          </ac:graphicFrameMkLst>
        </pc:graphicFrameChg>
      </pc:sldChg>
      <pc:sldChg chg="modSp">
        <pc:chgData name="Thuy Linh Do" userId="f60f9f76584ec879" providerId="LiveId" clId="{DAE840E7-8FEB-4381-965F-34363DA5E5A3}" dt="2022-03-07T08:55:14" v="431" actId="20577"/>
        <pc:sldMkLst>
          <pc:docMk/>
          <pc:sldMk cId="2275727840" sldId="314"/>
        </pc:sldMkLst>
        <pc:graphicFrameChg chg="mod">
          <ac:chgData name="Thuy Linh Do" userId="f60f9f76584ec879" providerId="LiveId" clId="{DAE840E7-8FEB-4381-965F-34363DA5E5A3}" dt="2022-03-07T08:55:14" v="431" actId="20577"/>
          <ac:graphicFrameMkLst>
            <pc:docMk/>
            <pc:sldMk cId="2275727840" sldId="314"/>
            <ac:graphicFrameMk id="3" creationId="{00000000-0000-0000-0000-000000000000}"/>
          </ac:graphicFrameMkLst>
        </pc:graphicFrameChg>
      </pc:sldChg>
      <pc:sldChg chg="modSp mod">
        <pc:chgData name="Thuy Linh Do" userId="f60f9f76584ec879" providerId="LiveId" clId="{DAE840E7-8FEB-4381-965F-34363DA5E5A3}" dt="2022-03-07T08:55:39.825" v="459" actId="20577"/>
        <pc:sldMkLst>
          <pc:docMk/>
          <pc:sldMk cId="387957963" sldId="330"/>
        </pc:sldMkLst>
        <pc:spChg chg="mod">
          <ac:chgData name="Thuy Linh Do" userId="f60f9f76584ec879" providerId="LiveId" clId="{DAE840E7-8FEB-4381-965F-34363DA5E5A3}" dt="2022-03-07T08:55:39.825" v="459" actId="20577"/>
          <ac:spMkLst>
            <pc:docMk/>
            <pc:sldMk cId="387957963" sldId="330"/>
            <ac:spMk id="2" creationId="{00000000-0000-0000-0000-000000000000}"/>
          </ac:spMkLst>
        </pc:spChg>
      </pc:sldChg>
      <pc:sldChg chg="addSp delSp modSp mod delAnim modAnim">
        <pc:chgData name="Thuy Linh Do" userId="f60f9f76584ec879" providerId="LiveId" clId="{DAE840E7-8FEB-4381-965F-34363DA5E5A3}" dt="2022-03-07T08:44:55.918" v="260" actId="1035"/>
        <pc:sldMkLst>
          <pc:docMk/>
          <pc:sldMk cId="2649557584" sldId="331"/>
        </pc:sldMkLst>
        <pc:spChg chg="mod">
          <ac:chgData name="Thuy Linh Do" userId="f60f9f76584ec879" providerId="LiveId" clId="{DAE840E7-8FEB-4381-965F-34363DA5E5A3}" dt="2022-03-07T08:34:58.277" v="80"/>
          <ac:spMkLst>
            <pc:docMk/>
            <pc:sldMk cId="2649557584" sldId="331"/>
            <ac:spMk id="9" creationId="{00000000-0000-0000-0000-000000000000}"/>
          </ac:spMkLst>
        </pc:spChg>
        <pc:spChg chg="mod">
          <ac:chgData name="Thuy Linh Do" userId="f60f9f76584ec879" providerId="LiveId" clId="{DAE840E7-8FEB-4381-965F-34363DA5E5A3}" dt="2022-03-07T08:39:27.702" v="215" actId="20577"/>
          <ac:spMkLst>
            <pc:docMk/>
            <pc:sldMk cId="2649557584" sldId="331"/>
            <ac:spMk id="14" creationId="{ABE9374F-B067-440A-B319-6A191F63CB3C}"/>
          </ac:spMkLst>
        </pc:spChg>
        <pc:spChg chg="mod ord">
          <ac:chgData name="Thuy Linh Do" userId="f60f9f76584ec879" providerId="LiveId" clId="{DAE840E7-8FEB-4381-965F-34363DA5E5A3}" dt="2022-03-07T08:40:16.587" v="228" actId="1076"/>
          <ac:spMkLst>
            <pc:docMk/>
            <pc:sldMk cId="2649557584" sldId="331"/>
            <ac:spMk id="16" creationId="{28773700-FC1C-4E53-A832-7D85D24E2B58}"/>
          </ac:spMkLst>
        </pc:spChg>
        <pc:spChg chg="del mod ord">
          <ac:chgData name="Thuy Linh Do" userId="f60f9f76584ec879" providerId="LiveId" clId="{DAE840E7-8FEB-4381-965F-34363DA5E5A3}" dt="2022-03-07T08:39:38.607" v="217" actId="478"/>
          <ac:spMkLst>
            <pc:docMk/>
            <pc:sldMk cId="2649557584" sldId="331"/>
            <ac:spMk id="17" creationId="{7635303F-5CB6-40E9-8271-A3A4826BF85B}"/>
          </ac:spMkLst>
        </pc:spChg>
        <pc:spChg chg="mod ord">
          <ac:chgData name="Thuy Linh Do" userId="f60f9f76584ec879" providerId="LiveId" clId="{DAE840E7-8FEB-4381-965F-34363DA5E5A3}" dt="2022-03-07T08:44:55.918" v="260" actId="1035"/>
          <ac:spMkLst>
            <pc:docMk/>
            <pc:sldMk cId="2649557584" sldId="331"/>
            <ac:spMk id="18" creationId="{298666C5-69E4-490F-901A-5B953A1F6E89}"/>
          </ac:spMkLst>
        </pc:spChg>
        <pc:spChg chg="mod ord">
          <ac:chgData name="Thuy Linh Do" userId="f60f9f76584ec879" providerId="LiveId" clId="{DAE840E7-8FEB-4381-965F-34363DA5E5A3}" dt="2022-03-07T08:40:27.236" v="230" actId="1076"/>
          <ac:spMkLst>
            <pc:docMk/>
            <pc:sldMk cId="2649557584" sldId="331"/>
            <ac:spMk id="19" creationId="{A8CFF918-E6EA-43C7-93A7-3F2D1B638B9C}"/>
          </ac:spMkLst>
        </pc:spChg>
        <pc:spChg chg="mod ord">
          <ac:chgData name="Thuy Linh Do" userId="f60f9f76584ec879" providerId="LiveId" clId="{DAE840E7-8FEB-4381-965F-34363DA5E5A3}" dt="2022-03-07T08:40:22.298" v="229" actId="1076"/>
          <ac:spMkLst>
            <pc:docMk/>
            <pc:sldMk cId="2649557584" sldId="331"/>
            <ac:spMk id="20" creationId="{70501C9D-3FCB-497C-906E-156F44170FDA}"/>
          </ac:spMkLst>
        </pc:spChg>
        <pc:spChg chg="add mod ord">
          <ac:chgData name="Thuy Linh Do" userId="f60f9f76584ec879" providerId="LiveId" clId="{DAE840E7-8FEB-4381-965F-34363DA5E5A3}" dt="2022-03-07T08:40:31.728" v="231" actId="1076"/>
          <ac:spMkLst>
            <pc:docMk/>
            <pc:sldMk cId="2649557584" sldId="331"/>
            <ac:spMk id="21" creationId="{92436EAC-FA10-4A9D-9B40-145B9FD64A34}"/>
          </ac:spMkLst>
        </pc:spChg>
        <pc:picChg chg="del">
          <ac:chgData name="Thuy Linh Do" userId="f60f9f76584ec879" providerId="LiveId" clId="{DAE840E7-8FEB-4381-965F-34363DA5E5A3}" dt="2022-03-07T08:36:18.763" v="121" actId="478"/>
          <ac:picMkLst>
            <pc:docMk/>
            <pc:sldMk cId="2649557584" sldId="331"/>
            <ac:picMk id="3" creationId="{771B254D-6DD3-4367-B5DD-70F700BA7E18}"/>
          </ac:picMkLst>
        </pc:picChg>
        <pc:picChg chg="add mod">
          <ac:chgData name="Thuy Linh Do" userId="f60f9f76584ec879" providerId="LiveId" clId="{DAE840E7-8FEB-4381-965F-34363DA5E5A3}" dt="2022-03-07T08:38:39.535" v="202" actId="1076"/>
          <ac:picMkLst>
            <pc:docMk/>
            <pc:sldMk cId="2649557584" sldId="331"/>
            <ac:picMk id="4" creationId="{463BA65A-E7ED-48C4-99D8-3A8D756B028F}"/>
          </ac:picMkLst>
        </pc:picChg>
        <pc:picChg chg="del">
          <ac:chgData name="Thuy Linh Do" userId="f60f9f76584ec879" providerId="LiveId" clId="{DAE840E7-8FEB-4381-965F-34363DA5E5A3}" dt="2022-03-07T08:36:24.305" v="123" actId="478"/>
          <ac:picMkLst>
            <pc:docMk/>
            <pc:sldMk cId="2649557584" sldId="331"/>
            <ac:picMk id="5" creationId="{9FFCCA1D-7E89-49CC-B161-8540B41EE876}"/>
          </ac:picMkLst>
        </pc:picChg>
      </pc:sldChg>
      <pc:sldChg chg="addSp modSp mod modAnim">
        <pc:chgData name="Thuy Linh Do" userId="f60f9f76584ec879" providerId="LiveId" clId="{DAE840E7-8FEB-4381-965F-34363DA5E5A3}" dt="2022-03-07T08:50:23.062" v="374" actId="14100"/>
        <pc:sldMkLst>
          <pc:docMk/>
          <pc:sldMk cId="477199827" sldId="335"/>
        </pc:sldMkLst>
        <pc:spChg chg="mod">
          <ac:chgData name="Thuy Linh Do" userId="f60f9f76584ec879" providerId="LiveId" clId="{DAE840E7-8FEB-4381-965F-34363DA5E5A3}" dt="2022-03-07T08:48:14.578" v="352" actId="20577"/>
          <ac:spMkLst>
            <pc:docMk/>
            <pc:sldMk cId="477199827" sldId="335"/>
            <ac:spMk id="2" creationId="{3D45423A-F1B7-40CB-972F-687D05CE8C87}"/>
          </ac:spMkLst>
        </pc:spChg>
        <pc:spChg chg="mod">
          <ac:chgData name="Thuy Linh Do" userId="f60f9f76584ec879" providerId="LiveId" clId="{DAE840E7-8FEB-4381-965F-34363DA5E5A3}" dt="2022-03-07T08:48:44.478" v="358" actId="1076"/>
          <ac:spMkLst>
            <pc:docMk/>
            <pc:sldMk cId="477199827" sldId="335"/>
            <ac:spMk id="4" creationId="{044BF432-0B5B-4867-9E93-D3F77A0EAF46}"/>
          </ac:spMkLst>
        </pc:spChg>
        <pc:spChg chg="mod">
          <ac:chgData name="Thuy Linh Do" userId="f60f9f76584ec879" providerId="LiveId" clId="{DAE840E7-8FEB-4381-965F-34363DA5E5A3}" dt="2022-03-07T08:46:59.812" v="340"/>
          <ac:spMkLst>
            <pc:docMk/>
            <pc:sldMk cId="477199827" sldId="335"/>
            <ac:spMk id="10" creationId="{00000000-0000-0000-0000-000000000000}"/>
          </ac:spMkLst>
        </pc:spChg>
        <pc:spChg chg="mod">
          <ac:chgData name="Thuy Linh Do" userId="f60f9f76584ec879" providerId="LiveId" clId="{DAE840E7-8FEB-4381-965F-34363DA5E5A3}" dt="2022-03-07T08:49:09.150" v="363" actId="1076"/>
          <ac:spMkLst>
            <pc:docMk/>
            <pc:sldMk cId="477199827" sldId="335"/>
            <ac:spMk id="11" creationId="{7EA102B1-AAC2-430C-B9A9-5D005432A3BA}"/>
          </ac:spMkLst>
        </pc:spChg>
        <pc:spChg chg="mod">
          <ac:chgData name="Thuy Linh Do" userId="f60f9f76584ec879" providerId="LiveId" clId="{DAE840E7-8FEB-4381-965F-34363DA5E5A3}" dt="2022-03-07T08:49:36.091" v="368" actId="20577"/>
          <ac:spMkLst>
            <pc:docMk/>
            <pc:sldMk cId="477199827" sldId="335"/>
            <ac:spMk id="12" creationId="{B4C4DEDB-B751-4279-A2BF-3417652A89FA}"/>
          </ac:spMkLst>
        </pc:spChg>
        <pc:spChg chg="mod">
          <ac:chgData name="Thuy Linh Do" userId="f60f9f76584ec879" providerId="LiveId" clId="{DAE840E7-8FEB-4381-965F-34363DA5E5A3}" dt="2022-03-07T08:49:53.860" v="370" actId="1076"/>
          <ac:spMkLst>
            <pc:docMk/>
            <pc:sldMk cId="477199827" sldId="335"/>
            <ac:spMk id="13" creationId="{779A9680-8605-4FA5-81C3-F8B128BBC9B5}"/>
          </ac:spMkLst>
        </pc:spChg>
        <pc:spChg chg="add mod">
          <ac:chgData name="Thuy Linh Do" userId="f60f9f76584ec879" providerId="LiveId" clId="{DAE840E7-8FEB-4381-965F-34363DA5E5A3}" dt="2022-03-07T08:50:23.062" v="374" actId="14100"/>
          <ac:spMkLst>
            <pc:docMk/>
            <pc:sldMk cId="477199827" sldId="335"/>
            <ac:spMk id="14" creationId="{EAEF5ED5-7133-483B-8705-8528D86EC81C}"/>
          </ac:spMkLst>
        </pc:spChg>
      </pc:sldChg>
      <pc:sldChg chg="addSp delSp modSp mod">
        <pc:chgData name="Thuy Linh Do" userId="f60f9f76584ec879" providerId="LiveId" clId="{DAE840E7-8FEB-4381-965F-34363DA5E5A3}" dt="2022-03-07T08:51:09.085" v="376"/>
        <pc:sldMkLst>
          <pc:docMk/>
          <pc:sldMk cId="1356789381" sldId="336"/>
        </pc:sldMkLst>
        <pc:spChg chg="add mod">
          <ac:chgData name="Thuy Linh Do" userId="f60f9f76584ec879" providerId="LiveId" clId="{DAE840E7-8FEB-4381-965F-34363DA5E5A3}" dt="2022-03-07T08:51:09.085" v="376"/>
          <ac:spMkLst>
            <pc:docMk/>
            <pc:sldMk cId="1356789381" sldId="336"/>
            <ac:spMk id="20" creationId="{44C3A9EA-8994-4BD6-A90A-B135D68B1A3D}"/>
          </ac:spMkLst>
        </pc:spChg>
        <pc:spChg chg="add mod">
          <ac:chgData name="Thuy Linh Do" userId="f60f9f76584ec879" providerId="LiveId" clId="{DAE840E7-8FEB-4381-965F-34363DA5E5A3}" dt="2022-03-07T08:51:09.085" v="376"/>
          <ac:spMkLst>
            <pc:docMk/>
            <pc:sldMk cId="1356789381" sldId="336"/>
            <ac:spMk id="22" creationId="{515CD28F-665A-44DB-814C-408B7EAC8EFB}"/>
          </ac:spMkLst>
        </pc:spChg>
        <pc:spChg chg="add mod">
          <ac:chgData name="Thuy Linh Do" userId="f60f9f76584ec879" providerId="LiveId" clId="{DAE840E7-8FEB-4381-965F-34363DA5E5A3}" dt="2022-03-07T08:51:09.085" v="376"/>
          <ac:spMkLst>
            <pc:docMk/>
            <pc:sldMk cId="1356789381" sldId="336"/>
            <ac:spMk id="23" creationId="{368ECBF5-4088-44A8-88BD-DD36BC3A04CA}"/>
          </ac:spMkLst>
        </pc:spChg>
        <pc:spChg chg="del">
          <ac:chgData name="Thuy Linh Do" userId="f60f9f76584ec879" providerId="LiveId" clId="{DAE840E7-8FEB-4381-965F-34363DA5E5A3}" dt="2022-03-07T08:51:05.478" v="375" actId="478"/>
          <ac:spMkLst>
            <pc:docMk/>
            <pc:sldMk cId="1356789381" sldId="336"/>
            <ac:spMk id="27" creationId="{043EC84B-395D-43B6-BE3B-B974B99892E3}"/>
          </ac:spMkLst>
        </pc:spChg>
        <pc:spChg chg="del">
          <ac:chgData name="Thuy Linh Do" userId="f60f9f76584ec879" providerId="LiveId" clId="{DAE840E7-8FEB-4381-965F-34363DA5E5A3}" dt="2022-03-07T08:51:05.478" v="375" actId="478"/>
          <ac:spMkLst>
            <pc:docMk/>
            <pc:sldMk cId="1356789381" sldId="336"/>
            <ac:spMk id="28" creationId="{8F7129A6-ED86-4F86-80D8-296E1C234BB2}"/>
          </ac:spMkLst>
        </pc:spChg>
        <pc:spChg chg="del">
          <ac:chgData name="Thuy Linh Do" userId="f60f9f76584ec879" providerId="LiveId" clId="{DAE840E7-8FEB-4381-965F-34363DA5E5A3}" dt="2022-03-07T08:51:05.478" v="375" actId="478"/>
          <ac:spMkLst>
            <pc:docMk/>
            <pc:sldMk cId="1356789381" sldId="336"/>
            <ac:spMk id="29" creationId="{2E55DC85-5E15-4758-AA33-1D3E1E1AA4C0}"/>
          </ac:spMkLst>
        </pc:spChg>
        <pc:spChg chg="add mod">
          <ac:chgData name="Thuy Linh Do" userId="f60f9f76584ec879" providerId="LiveId" clId="{DAE840E7-8FEB-4381-965F-34363DA5E5A3}" dt="2022-03-07T08:51:09.085" v="376"/>
          <ac:spMkLst>
            <pc:docMk/>
            <pc:sldMk cId="1356789381" sldId="336"/>
            <ac:spMk id="30" creationId="{FC7BBE91-55E1-4DBB-AB32-18D6C0AE8BBC}"/>
          </ac:spMkLst>
        </pc:spChg>
        <pc:spChg chg="del">
          <ac:chgData name="Thuy Linh Do" userId="f60f9f76584ec879" providerId="LiveId" clId="{DAE840E7-8FEB-4381-965F-34363DA5E5A3}" dt="2022-03-07T08:51:05.478" v="375" actId="478"/>
          <ac:spMkLst>
            <pc:docMk/>
            <pc:sldMk cId="1356789381" sldId="336"/>
            <ac:spMk id="33" creationId="{6BBC74D1-0A22-43D9-BA84-BB80DFA25680}"/>
          </ac:spMkLst>
        </pc:spChg>
      </pc:sldChg>
      <pc:sldChg chg="addSp delSp modSp mod">
        <pc:chgData name="Thuy Linh Do" userId="f60f9f76584ec879" providerId="LiveId" clId="{DAE840E7-8FEB-4381-965F-34363DA5E5A3}" dt="2022-03-07T08:54:44.931" v="407"/>
        <pc:sldMkLst>
          <pc:docMk/>
          <pc:sldMk cId="367960700" sldId="338"/>
        </pc:sldMkLst>
        <pc:spChg chg="del">
          <ac:chgData name="Thuy Linh Do" userId="f60f9f76584ec879" providerId="LiveId" clId="{DAE840E7-8FEB-4381-965F-34363DA5E5A3}" dt="2022-03-07T08:54:39.150" v="403" actId="478"/>
          <ac:spMkLst>
            <pc:docMk/>
            <pc:sldMk cId="367960700" sldId="338"/>
            <ac:spMk id="20" creationId="{00000000-0000-0000-0000-000000000000}"/>
          </ac:spMkLst>
        </pc:spChg>
        <pc:spChg chg="add mod">
          <ac:chgData name="Thuy Linh Do" userId="f60f9f76584ec879" providerId="LiveId" clId="{DAE840E7-8FEB-4381-965F-34363DA5E5A3}" dt="2022-03-07T08:54:44.931" v="407"/>
          <ac:spMkLst>
            <pc:docMk/>
            <pc:sldMk cId="367960700" sldId="338"/>
            <ac:spMk id="21" creationId="{6D396434-6B6D-4546-860F-A33BD06884D7}"/>
          </ac:spMkLst>
        </pc:spChg>
        <pc:spChg chg="del">
          <ac:chgData name="Thuy Linh Do" userId="f60f9f76584ec879" providerId="LiveId" clId="{DAE840E7-8FEB-4381-965F-34363DA5E5A3}" dt="2022-03-07T08:54:40.894" v="404" actId="478"/>
          <ac:spMkLst>
            <pc:docMk/>
            <pc:sldMk cId="367960700" sldId="338"/>
            <ac:spMk id="22" creationId="{00000000-0000-0000-0000-000000000000}"/>
          </ac:spMkLst>
        </pc:spChg>
        <pc:spChg chg="del">
          <ac:chgData name="Thuy Linh Do" userId="f60f9f76584ec879" providerId="LiveId" clId="{DAE840E7-8FEB-4381-965F-34363DA5E5A3}" dt="2022-03-07T08:54:42.145" v="405" actId="478"/>
          <ac:spMkLst>
            <pc:docMk/>
            <pc:sldMk cId="367960700" sldId="338"/>
            <ac:spMk id="23" creationId="{00000000-0000-0000-0000-000000000000}"/>
          </ac:spMkLst>
        </pc:spChg>
        <pc:spChg chg="del">
          <ac:chgData name="Thuy Linh Do" userId="f60f9f76584ec879" providerId="LiveId" clId="{DAE840E7-8FEB-4381-965F-34363DA5E5A3}" dt="2022-03-07T08:54:43.403" v="406" actId="478"/>
          <ac:spMkLst>
            <pc:docMk/>
            <pc:sldMk cId="367960700" sldId="338"/>
            <ac:spMk id="30" creationId="{00000000-0000-0000-0000-000000000000}"/>
          </ac:spMkLst>
        </pc:spChg>
        <pc:spChg chg="add mod">
          <ac:chgData name="Thuy Linh Do" userId="f60f9f76584ec879" providerId="LiveId" clId="{DAE840E7-8FEB-4381-965F-34363DA5E5A3}" dt="2022-03-07T08:54:44.931" v="407"/>
          <ac:spMkLst>
            <pc:docMk/>
            <pc:sldMk cId="367960700" sldId="338"/>
            <ac:spMk id="34" creationId="{6E43FE44-664E-403A-B107-B1C979F84857}"/>
          </ac:spMkLst>
        </pc:spChg>
        <pc:spChg chg="add mod">
          <ac:chgData name="Thuy Linh Do" userId="f60f9f76584ec879" providerId="LiveId" clId="{DAE840E7-8FEB-4381-965F-34363DA5E5A3}" dt="2022-03-07T08:54:44.931" v="407"/>
          <ac:spMkLst>
            <pc:docMk/>
            <pc:sldMk cId="367960700" sldId="338"/>
            <ac:spMk id="35" creationId="{02FD2006-3A4C-44C7-841E-B3E71A4802F2}"/>
          </ac:spMkLst>
        </pc:spChg>
        <pc:spChg chg="add mod">
          <ac:chgData name="Thuy Linh Do" userId="f60f9f76584ec879" providerId="LiveId" clId="{DAE840E7-8FEB-4381-965F-34363DA5E5A3}" dt="2022-03-07T08:54:44.931" v="407"/>
          <ac:spMkLst>
            <pc:docMk/>
            <pc:sldMk cId="367960700" sldId="338"/>
            <ac:spMk id="36" creationId="{61D2C8BC-CCB0-4A7B-9106-98860D32C79F}"/>
          </ac:spMkLst>
        </pc:spChg>
      </pc:sldChg>
      <pc:sldChg chg="addSp delSp modSp mod delAnim modAnim">
        <pc:chgData name="Thuy Linh Do" userId="f60f9f76584ec879" providerId="LiveId" clId="{DAE840E7-8FEB-4381-965F-34363DA5E5A3}" dt="2022-03-07T08:46:38.582" v="339" actId="1076"/>
        <pc:sldMkLst>
          <pc:docMk/>
          <pc:sldMk cId="3210256851" sldId="339"/>
        </pc:sldMkLst>
        <pc:spChg chg="del">
          <ac:chgData name="Thuy Linh Do" userId="f60f9f76584ec879" providerId="LiveId" clId="{DAE840E7-8FEB-4381-965F-34363DA5E5A3}" dt="2022-03-07T08:44:20.029" v="247" actId="478"/>
          <ac:spMkLst>
            <pc:docMk/>
            <pc:sldMk cId="3210256851" sldId="339"/>
            <ac:spMk id="11" creationId="{BA986CA3-579E-45DE-B5E3-D44C88F80754}"/>
          </ac:spMkLst>
        </pc:spChg>
        <pc:spChg chg="mod">
          <ac:chgData name="Thuy Linh Do" userId="f60f9f76584ec879" providerId="LiveId" clId="{DAE840E7-8FEB-4381-965F-34363DA5E5A3}" dt="2022-03-07T08:43:16.403" v="242"/>
          <ac:spMkLst>
            <pc:docMk/>
            <pc:sldMk cId="3210256851" sldId="339"/>
            <ac:spMk id="12" creationId="{00000000-0000-0000-0000-000000000000}"/>
          </ac:spMkLst>
        </pc:spChg>
        <pc:spChg chg="del">
          <ac:chgData name="Thuy Linh Do" userId="f60f9f76584ec879" providerId="LiveId" clId="{DAE840E7-8FEB-4381-965F-34363DA5E5A3}" dt="2022-03-07T08:44:22.035" v="248" actId="478"/>
          <ac:spMkLst>
            <pc:docMk/>
            <pc:sldMk cId="3210256851" sldId="339"/>
            <ac:spMk id="13" creationId="{51A4F1AB-136D-4448-8B44-0F6FB1D7FC63}"/>
          </ac:spMkLst>
        </pc:spChg>
        <pc:spChg chg="del">
          <ac:chgData name="Thuy Linh Do" userId="f60f9f76584ec879" providerId="LiveId" clId="{DAE840E7-8FEB-4381-965F-34363DA5E5A3}" dt="2022-03-07T08:44:23.534" v="249" actId="478"/>
          <ac:spMkLst>
            <pc:docMk/>
            <pc:sldMk cId="3210256851" sldId="339"/>
            <ac:spMk id="14" creationId="{089D8297-BB27-4C06-8977-54F4FDD12155}"/>
          </ac:spMkLst>
        </pc:spChg>
        <pc:spChg chg="add mod">
          <ac:chgData name="Thuy Linh Do" userId="f60f9f76584ec879" providerId="LiveId" clId="{DAE840E7-8FEB-4381-965F-34363DA5E5A3}" dt="2022-03-07T08:45:35.789" v="269" actId="1076"/>
          <ac:spMkLst>
            <pc:docMk/>
            <pc:sldMk cId="3210256851" sldId="339"/>
            <ac:spMk id="18" creationId="{AA6AF1BC-40F6-44BA-9B74-CEA43214116E}"/>
          </ac:spMkLst>
        </pc:spChg>
        <pc:spChg chg="add mod">
          <ac:chgData name="Thuy Linh Do" userId="f60f9f76584ec879" providerId="LiveId" clId="{DAE840E7-8FEB-4381-965F-34363DA5E5A3}" dt="2022-03-07T08:45:50.745" v="285" actId="1076"/>
          <ac:spMkLst>
            <pc:docMk/>
            <pc:sldMk cId="3210256851" sldId="339"/>
            <ac:spMk id="19" creationId="{4830ABC3-5FD6-441C-9442-FD4879B1715C}"/>
          </ac:spMkLst>
        </pc:spChg>
        <pc:spChg chg="add mod">
          <ac:chgData name="Thuy Linh Do" userId="f60f9f76584ec879" providerId="LiveId" clId="{DAE840E7-8FEB-4381-965F-34363DA5E5A3}" dt="2022-03-07T08:46:10.647" v="309" actId="1076"/>
          <ac:spMkLst>
            <pc:docMk/>
            <pc:sldMk cId="3210256851" sldId="339"/>
            <ac:spMk id="20" creationId="{9EB64EB5-8377-4711-9346-63E7B0E461E8}"/>
          </ac:spMkLst>
        </pc:spChg>
        <pc:spChg chg="add mod">
          <ac:chgData name="Thuy Linh Do" userId="f60f9f76584ec879" providerId="LiveId" clId="{DAE840E7-8FEB-4381-965F-34363DA5E5A3}" dt="2022-03-07T08:46:26.287" v="322" actId="1076"/>
          <ac:spMkLst>
            <pc:docMk/>
            <pc:sldMk cId="3210256851" sldId="339"/>
            <ac:spMk id="21" creationId="{11F97032-E36E-40CB-BA41-7E2E58035DFD}"/>
          </ac:spMkLst>
        </pc:spChg>
        <pc:spChg chg="add mod">
          <ac:chgData name="Thuy Linh Do" userId="f60f9f76584ec879" providerId="LiveId" clId="{DAE840E7-8FEB-4381-965F-34363DA5E5A3}" dt="2022-03-07T08:46:38.582" v="339" actId="1076"/>
          <ac:spMkLst>
            <pc:docMk/>
            <pc:sldMk cId="3210256851" sldId="339"/>
            <ac:spMk id="22" creationId="{3BCC7485-7894-419A-BFCD-D26DDCE1BBF8}"/>
          </ac:spMkLst>
        </pc:spChg>
        <pc:picChg chg="add mod">
          <ac:chgData name="Thuy Linh Do" userId="f60f9f76584ec879" providerId="LiveId" clId="{DAE840E7-8FEB-4381-965F-34363DA5E5A3}" dt="2022-03-07T08:44:30.305" v="251" actId="1076"/>
          <ac:picMkLst>
            <pc:docMk/>
            <pc:sldMk cId="3210256851" sldId="339"/>
            <ac:picMk id="3" creationId="{D35C4FC3-464E-4D7E-820A-76D735FB5A20}"/>
          </ac:picMkLst>
        </pc:picChg>
        <pc:picChg chg="del">
          <ac:chgData name="Thuy Linh Do" userId="f60f9f76584ec879" providerId="LiveId" clId="{DAE840E7-8FEB-4381-965F-34363DA5E5A3}" dt="2022-03-07T08:44:10.468" v="244" actId="478"/>
          <ac:picMkLst>
            <pc:docMk/>
            <pc:sldMk cId="3210256851" sldId="339"/>
            <ac:picMk id="4" creationId="{256BF114-46E7-4B13-9072-4D5E448C432B}"/>
          </ac:picMkLst>
        </pc:picChg>
        <pc:picChg chg="add mod">
          <ac:chgData name="Thuy Linh Do" userId="f60f9f76584ec879" providerId="LiveId" clId="{DAE840E7-8FEB-4381-965F-34363DA5E5A3}" dt="2022-03-07T08:44:37.397" v="253" actId="1076"/>
          <ac:picMkLst>
            <pc:docMk/>
            <pc:sldMk cId="3210256851" sldId="339"/>
            <ac:picMk id="15" creationId="{01833A48-C17C-4266-BB3F-FF7027D434EE}"/>
          </ac:picMkLst>
        </pc:picChg>
        <pc:picChg chg="del">
          <ac:chgData name="Thuy Linh Do" userId="f60f9f76584ec879" providerId="LiveId" clId="{DAE840E7-8FEB-4381-965F-34363DA5E5A3}" dt="2022-03-07T08:43:19.204" v="243" actId="478"/>
          <ac:picMkLst>
            <pc:docMk/>
            <pc:sldMk cId="3210256851" sldId="339"/>
            <ac:picMk id="1026" creationId="{A41B5C4C-934D-45CE-A44D-57B3811BE4AB}"/>
          </ac:picMkLst>
        </pc:picChg>
      </pc:sldChg>
      <pc:sldChg chg="addSp delSp modSp mod">
        <pc:chgData name="Thuy Linh Do" userId="f60f9f76584ec879" providerId="LiveId" clId="{DAE840E7-8FEB-4381-965F-34363DA5E5A3}" dt="2022-03-07T08:54:26.266" v="402" actId="1076"/>
        <pc:sldMkLst>
          <pc:docMk/>
          <pc:sldMk cId="2375855426" sldId="340"/>
        </pc:sldMkLst>
        <pc:spChg chg="mod">
          <ac:chgData name="Thuy Linh Do" userId="f60f9f76584ec879" providerId="LiveId" clId="{DAE840E7-8FEB-4381-965F-34363DA5E5A3}" dt="2022-03-07T08:54:15.735" v="397" actId="20577"/>
          <ac:spMkLst>
            <pc:docMk/>
            <pc:sldMk cId="2375855426" sldId="340"/>
            <ac:spMk id="6" creationId="{00000000-0000-0000-0000-000000000000}"/>
          </ac:spMkLst>
        </pc:spChg>
        <pc:graphicFrameChg chg="del">
          <ac:chgData name="Thuy Linh Do" userId="f60f9f76584ec879" providerId="LiveId" clId="{DAE840E7-8FEB-4381-965F-34363DA5E5A3}" dt="2022-03-07T08:54:18.073" v="398" actId="478"/>
          <ac:graphicFrameMkLst>
            <pc:docMk/>
            <pc:sldMk cId="2375855426" sldId="340"/>
            <ac:graphicFrameMk id="7" creationId="{E665D7D7-DFAF-4B93-A092-C34DCFBDF99C}"/>
          </ac:graphicFrameMkLst>
        </pc:graphicFrameChg>
        <pc:graphicFrameChg chg="add mod">
          <ac:chgData name="Thuy Linh Do" userId="f60f9f76584ec879" providerId="LiveId" clId="{DAE840E7-8FEB-4381-965F-34363DA5E5A3}" dt="2022-03-07T08:54:26.266" v="402" actId="1076"/>
          <ac:graphicFrameMkLst>
            <pc:docMk/>
            <pc:sldMk cId="2375855426" sldId="340"/>
            <ac:graphicFrameMk id="10" creationId="{260ABC63-DD69-4FAE-A717-66AA482D8B2A}"/>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AB3453-E635-455B-AFA7-F68631D0FCE5}" type="doc">
      <dgm:prSet loTypeId="urn:microsoft.com/office/officeart/2008/layout/VerticalAccentList" loCatId="list" qsTypeId="urn:microsoft.com/office/officeart/2005/8/quickstyle/simple1" qsCatId="simple" csTypeId="urn:microsoft.com/office/officeart/2005/8/colors/colorful1" csCatId="colorful" phldr="1"/>
      <dgm:spPr/>
      <dgm:t>
        <a:bodyPr/>
        <a:lstStyle/>
        <a:p>
          <a:endParaRPr lang="en-US"/>
        </a:p>
      </dgm:t>
    </dgm:pt>
    <dgm:pt modelId="{D0361850-F820-4483-BE64-DB2A8B913F44}">
      <dgm:prSet phldrT="[Text]"/>
      <dgm:spPr/>
      <dgm:t>
        <a:bodyPr/>
        <a:lstStyle/>
        <a:p>
          <a:r>
            <a:rPr lang="en-US" b="1" dirty="0">
              <a:solidFill>
                <a:srgbClr val="0000FF"/>
              </a:solidFill>
              <a:effectLst>
                <a:outerShdw blurRad="38100" dist="38100" dir="2700000" algn="tl">
                  <a:srgbClr val="000000">
                    <a:alpha val="43137"/>
                  </a:srgbClr>
                </a:outerShdw>
              </a:effectLst>
            </a:rPr>
            <a:t>Vocabulary review</a:t>
          </a:r>
        </a:p>
      </dgm:t>
    </dgm:pt>
    <dgm:pt modelId="{906469E9-08A3-46B2-940A-7E6DC7D21DCF}" type="parTrans" cxnId="{97D123D3-2673-43CF-85B2-4EC5AAF28854}">
      <dgm:prSet/>
      <dgm:spPr/>
      <dgm:t>
        <a:bodyPr/>
        <a:lstStyle/>
        <a:p>
          <a:endParaRPr lang="en-US"/>
        </a:p>
      </dgm:t>
    </dgm:pt>
    <dgm:pt modelId="{0E3CEBBD-F15F-476E-AB13-CA45AE3D8495}" type="sibTrans" cxnId="{97D123D3-2673-43CF-85B2-4EC5AAF28854}">
      <dgm:prSet/>
      <dgm:spPr/>
      <dgm:t>
        <a:bodyPr/>
        <a:lstStyle/>
        <a:p>
          <a:endParaRPr lang="en-US"/>
        </a:p>
      </dgm:t>
    </dgm:pt>
    <dgm:pt modelId="{4B3AF590-F5B3-4E50-983F-332FF45B0BF3}">
      <dgm:prSet phldrT="[Text]" phldr="1"/>
      <dgm:spPr/>
      <dgm:t>
        <a:bodyPr/>
        <a:lstStyle/>
        <a:p>
          <a:endParaRPr lang="en-US" dirty="0"/>
        </a:p>
      </dgm:t>
    </dgm:pt>
    <dgm:pt modelId="{734375FB-53D8-49C1-BF31-488F18A9002A}" type="parTrans" cxnId="{176891C9-9B76-48B8-A044-63ACCA4600A7}">
      <dgm:prSet/>
      <dgm:spPr/>
      <dgm:t>
        <a:bodyPr/>
        <a:lstStyle/>
        <a:p>
          <a:endParaRPr lang="en-US"/>
        </a:p>
      </dgm:t>
    </dgm:pt>
    <dgm:pt modelId="{FF3BBA6F-1948-4C99-B9A9-019A428A0C65}" type="sibTrans" cxnId="{176891C9-9B76-48B8-A044-63ACCA4600A7}">
      <dgm:prSet/>
      <dgm:spPr/>
      <dgm:t>
        <a:bodyPr/>
        <a:lstStyle/>
        <a:p>
          <a:endParaRPr lang="en-US"/>
        </a:p>
      </dgm:t>
    </dgm:pt>
    <dgm:pt modelId="{BDC1493D-FBBD-4B1B-8D02-EF9346592A01}">
      <dgm:prSet phldrT="[Text]"/>
      <dgm:spPr/>
      <dgm:t>
        <a:bodyPr/>
        <a:lstStyle/>
        <a:p>
          <a:r>
            <a:rPr lang="en-US" b="1" dirty="0">
              <a:solidFill>
                <a:srgbClr val="0000FF"/>
              </a:solidFill>
              <a:effectLst>
                <a:outerShdw blurRad="38100" dist="38100" dir="2700000" algn="tl">
                  <a:srgbClr val="000000">
                    <a:alpha val="43137"/>
                  </a:srgbClr>
                </a:outerShdw>
              </a:effectLst>
            </a:rPr>
            <a:t>Grammar review</a:t>
          </a:r>
        </a:p>
      </dgm:t>
    </dgm:pt>
    <dgm:pt modelId="{B4B757FA-F4C8-4E23-A5EC-32FC19CB8965}" type="parTrans" cxnId="{E34EF060-9EAA-4A69-8511-2DCE3D1E8C01}">
      <dgm:prSet/>
      <dgm:spPr/>
      <dgm:t>
        <a:bodyPr/>
        <a:lstStyle/>
        <a:p>
          <a:endParaRPr lang="en-US"/>
        </a:p>
      </dgm:t>
    </dgm:pt>
    <dgm:pt modelId="{5177F4E0-5B27-47BD-8993-1996491CC167}" type="sibTrans" cxnId="{E34EF060-9EAA-4A69-8511-2DCE3D1E8C01}">
      <dgm:prSet/>
      <dgm:spPr/>
      <dgm:t>
        <a:bodyPr/>
        <a:lstStyle/>
        <a:p>
          <a:endParaRPr lang="en-US"/>
        </a:p>
      </dgm:t>
    </dgm:pt>
    <dgm:pt modelId="{7E720DC9-A326-4280-AD54-230CB08BDB67}">
      <dgm:prSet phldrT="[Text]" phldr="1"/>
      <dgm:spPr/>
      <dgm:t>
        <a:bodyPr/>
        <a:lstStyle/>
        <a:p>
          <a:endParaRPr lang="en-US" dirty="0"/>
        </a:p>
      </dgm:t>
    </dgm:pt>
    <dgm:pt modelId="{3D2DFA3B-2AC8-4EDA-9C37-4C16D01DB08E}" type="parTrans" cxnId="{D6A39376-9538-4FDF-957F-1C11F9A97B84}">
      <dgm:prSet/>
      <dgm:spPr/>
      <dgm:t>
        <a:bodyPr/>
        <a:lstStyle/>
        <a:p>
          <a:endParaRPr lang="en-US"/>
        </a:p>
      </dgm:t>
    </dgm:pt>
    <dgm:pt modelId="{D50EAE30-AC98-4F5D-A8A6-8E8BCFFF7F66}" type="sibTrans" cxnId="{D6A39376-9538-4FDF-957F-1C11F9A97B84}">
      <dgm:prSet/>
      <dgm:spPr/>
      <dgm:t>
        <a:bodyPr/>
        <a:lstStyle/>
        <a:p>
          <a:endParaRPr lang="en-US"/>
        </a:p>
      </dgm:t>
    </dgm:pt>
    <dgm:pt modelId="{7C374F37-6E76-4D85-98D1-1E3389BE0E74}">
      <dgm:prSet phldrT="[Text]"/>
      <dgm:spPr/>
      <dgm:t>
        <a:bodyPr/>
        <a:lstStyle/>
        <a:p>
          <a:r>
            <a:rPr lang="en-US" b="1" dirty="0">
              <a:solidFill>
                <a:srgbClr val="0000FF"/>
              </a:solidFill>
              <a:effectLst>
                <a:outerShdw blurRad="38100" dist="38100" dir="2700000" algn="tl">
                  <a:srgbClr val="000000">
                    <a:alpha val="43137"/>
                  </a:srgbClr>
                </a:outerShdw>
              </a:effectLst>
            </a:rPr>
            <a:t>Project: Organizing music shows</a:t>
          </a:r>
        </a:p>
      </dgm:t>
    </dgm:pt>
    <dgm:pt modelId="{5BD47664-595E-469B-BFB8-945C9CDED290}" type="parTrans" cxnId="{8415FB2A-EA69-49A3-ABD7-C1C04D146A31}">
      <dgm:prSet/>
      <dgm:spPr/>
      <dgm:t>
        <a:bodyPr/>
        <a:lstStyle/>
        <a:p>
          <a:endParaRPr lang="en-US"/>
        </a:p>
      </dgm:t>
    </dgm:pt>
    <dgm:pt modelId="{DAA2EA72-7470-4933-8E10-55DF1F10E8DE}" type="sibTrans" cxnId="{8415FB2A-EA69-49A3-ABD7-C1C04D146A31}">
      <dgm:prSet/>
      <dgm:spPr/>
      <dgm:t>
        <a:bodyPr/>
        <a:lstStyle/>
        <a:p>
          <a:endParaRPr lang="en-US"/>
        </a:p>
      </dgm:t>
    </dgm:pt>
    <dgm:pt modelId="{F359A7F1-BCE8-4CF0-887C-4286C958CB8E}">
      <dgm:prSet phldrT="[Text]" phldr="1"/>
      <dgm:spPr/>
      <dgm:t>
        <a:bodyPr/>
        <a:lstStyle/>
        <a:p>
          <a:endParaRPr lang="en-US" dirty="0"/>
        </a:p>
      </dgm:t>
    </dgm:pt>
    <dgm:pt modelId="{AB10B885-9BCC-4E17-AA5C-A01C6DB405C0}" type="sibTrans" cxnId="{D1001FFD-5578-4120-A6A8-125E87E0D832}">
      <dgm:prSet/>
      <dgm:spPr/>
      <dgm:t>
        <a:bodyPr/>
        <a:lstStyle/>
        <a:p>
          <a:endParaRPr lang="en-US"/>
        </a:p>
      </dgm:t>
    </dgm:pt>
    <dgm:pt modelId="{20078EAF-0594-4546-A74F-0EAFE045DE79}" type="parTrans" cxnId="{D1001FFD-5578-4120-A6A8-125E87E0D832}">
      <dgm:prSet/>
      <dgm:spPr/>
      <dgm:t>
        <a:bodyPr/>
        <a:lstStyle/>
        <a:p>
          <a:endParaRPr lang="en-US"/>
        </a:p>
      </dgm:t>
    </dgm:pt>
    <dgm:pt modelId="{E846787F-960D-4743-AFC6-C0DAC4E32B1A}" type="pres">
      <dgm:prSet presAssocID="{ACAB3453-E635-455B-AFA7-F68631D0FCE5}" presName="Name0" presStyleCnt="0">
        <dgm:presLayoutVars>
          <dgm:chMax/>
          <dgm:chPref/>
          <dgm:dir/>
        </dgm:presLayoutVars>
      </dgm:prSet>
      <dgm:spPr/>
    </dgm:pt>
    <dgm:pt modelId="{FBECC6BC-35C8-4D73-8C82-F6242B5D12A7}" type="pres">
      <dgm:prSet presAssocID="{F359A7F1-BCE8-4CF0-887C-4286C958CB8E}" presName="parenttextcomposite" presStyleCnt="0"/>
      <dgm:spPr/>
    </dgm:pt>
    <dgm:pt modelId="{F55AF14A-86B0-4B67-A18B-AB596E826A68}" type="pres">
      <dgm:prSet presAssocID="{F359A7F1-BCE8-4CF0-887C-4286C958CB8E}" presName="parenttext" presStyleLbl="revTx" presStyleIdx="0" presStyleCnt="3">
        <dgm:presLayoutVars>
          <dgm:chMax/>
          <dgm:chPref val="2"/>
          <dgm:bulletEnabled val="1"/>
        </dgm:presLayoutVars>
      </dgm:prSet>
      <dgm:spPr/>
    </dgm:pt>
    <dgm:pt modelId="{68E1015F-0882-4FA8-8FDE-1AFB66FCD4DA}" type="pres">
      <dgm:prSet presAssocID="{F359A7F1-BCE8-4CF0-887C-4286C958CB8E}" presName="composite" presStyleCnt="0"/>
      <dgm:spPr/>
    </dgm:pt>
    <dgm:pt modelId="{F097B7CF-60C7-4E50-9224-C78313D55970}" type="pres">
      <dgm:prSet presAssocID="{F359A7F1-BCE8-4CF0-887C-4286C958CB8E}" presName="chevron1" presStyleLbl="alignNode1" presStyleIdx="0" presStyleCnt="21"/>
      <dgm:spPr/>
    </dgm:pt>
    <dgm:pt modelId="{F3E8A5E3-98CD-438E-9484-0DEB08FEF9D4}" type="pres">
      <dgm:prSet presAssocID="{F359A7F1-BCE8-4CF0-887C-4286C958CB8E}" presName="chevron2" presStyleLbl="alignNode1" presStyleIdx="1" presStyleCnt="21"/>
      <dgm:spPr/>
    </dgm:pt>
    <dgm:pt modelId="{D4A5C8F4-EFE4-4167-A6FA-01CFC1C55E0D}" type="pres">
      <dgm:prSet presAssocID="{F359A7F1-BCE8-4CF0-887C-4286C958CB8E}" presName="chevron3" presStyleLbl="alignNode1" presStyleIdx="2" presStyleCnt="21"/>
      <dgm:spPr/>
    </dgm:pt>
    <dgm:pt modelId="{6D302C33-5C2D-445A-B2A7-A423E9E4C411}" type="pres">
      <dgm:prSet presAssocID="{F359A7F1-BCE8-4CF0-887C-4286C958CB8E}" presName="chevron4" presStyleLbl="alignNode1" presStyleIdx="3" presStyleCnt="21"/>
      <dgm:spPr/>
    </dgm:pt>
    <dgm:pt modelId="{6B499179-454E-4A73-92FB-AF8A159DAAA9}" type="pres">
      <dgm:prSet presAssocID="{F359A7F1-BCE8-4CF0-887C-4286C958CB8E}" presName="chevron5" presStyleLbl="alignNode1" presStyleIdx="4" presStyleCnt="21"/>
      <dgm:spPr/>
    </dgm:pt>
    <dgm:pt modelId="{DDEB82FA-73D1-46AB-AB81-361DFACA0A4C}" type="pres">
      <dgm:prSet presAssocID="{F359A7F1-BCE8-4CF0-887C-4286C958CB8E}" presName="chevron6" presStyleLbl="alignNode1" presStyleIdx="5" presStyleCnt="21"/>
      <dgm:spPr/>
    </dgm:pt>
    <dgm:pt modelId="{87CB067E-A715-4E4C-AE3F-03C2D0F2E46A}" type="pres">
      <dgm:prSet presAssocID="{F359A7F1-BCE8-4CF0-887C-4286C958CB8E}" presName="chevron7" presStyleLbl="alignNode1" presStyleIdx="6" presStyleCnt="21"/>
      <dgm:spPr/>
    </dgm:pt>
    <dgm:pt modelId="{87C1876D-D292-4260-AE19-EFE00827F60D}" type="pres">
      <dgm:prSet presAssocID="{F359A7F1-BCE8-4CF0-887C-4286C958CB8E}" presName="childtext" presStyleLbl="solidFgAcc1" presStyleIdx="0" presStyleCnt="3">
        <dgm:presLayoutVars>
          <dgm:chMax/>
          <dgm:chPref val="0"/>
          <dgm:bulletEnabled val="1"/>
        </dgm:presLayoutVars>
      </dgm:prSet>
      <dgm:spPr/>
    </dgm:pt>
    <dgm:pt modelId="{426BA95E-35A4-4EDD-AB7D-CBD3ACBF5FAC}" type="pres">
      <dgm:prSet presAssocID="{AB10B885-9BCC-4E17-AA5C-A01C6DB405C0}" presName="sibTrans" presStyleCnt="0"/>
      <dgm:spPr/>
    </dgm:pt>
    <dgm:pt modelId="{253B6541-FA96-4E99-A6F4-E99E92EF007A}" type="pres">
      <dgm:prSet presAssocID="{4B3AF590-F5B3-4E50-983F-332FF45B0BF3}" presName="parenttextcomposite" presStyleCnt="0"/>
      <dgm:spPr/>
    </dgm:pt>
    <dgm:pt modelId="{CE9643F3-B266-43EE-939B-D2CA20AAA601}" type="pres">
      <dgm:prSet presAssocID="{4B3AF590-F5B3-4E50-983F-332FF45B0BF3}" presName="parenttext" presStyleLbl="revTx" presStyleIdx="1" presStyleCnt="3">
        <dgm:presLayoutVars>
          <dgm:chMax/>
          <dgm:chPref val="2"/>
          <dgm:bulletEnabled val="1"/>
        </dgm:presLayoutVars>
      </dgm:prSet>
      <dgm:spPr/>
    </dgm:pt>
    <dgm:pt modelId="{6B49BE83-BF86-4346-B4AA-D14E2D1EE8D3}" type="pres">
      <dgm:prSet presAssocID="{4B3AF590-F5B3-4E50-983F-332FF45B0BF3}" presName="composite" presStyleCnt="0"/>
      <dgm:spPr/>
    </dgm:pt>
    <dgm:pt modelId="{6932007E-BFF1-474A-AAEB-7AC2F683094E}" type="pres">
      <dgm:prSet presAssocID="{4B3AF590-F5B3-4E50-983F-332FF45B0BF3}" presName="chevron1" presStyleLbl="alignNode1" presStyleIdx="7" presStyleCnt="21"/>
      <dgm:spPr/>
    </dgm:pt>
    <dgm:pt modelId="{B44D1DF5-76B2-4FA5-A1B7-6513455CDC7C}" type="pres">
      <dgm:prSet presAssocID="{4B3AF590-F5B3-4E50-983F-332FF45B0BF3}" presName="chevron2" presStyleLbl="alignNode1" presStyleIdx="8" presStyleCnt="21"/>
      <dgm:spPr/>
    </dgm:pt>
    <dgm:pt modelId="{1890C6C4-FE54-458F-841C-1E6F98E93A81}" type="pres">
      <dgm:prSet presAssocID="{4B3AF590-F5B3-4E50-983F-332FF45B0BF3}" presName="chevron3" presStyleLbl="alignNode1" presStyleIdx="9" presStyleCnt="21"/>
      <dgm:spPr/>
    </dgm:pt>
    <dgm:pt modelId="{DBF430FF-772F-4E76-A32B-4FDF2C3F4739}" type="pres">
      <dgm:prSet presAssocID="{4B3AF590-F5B3-4E50-983F-332FF45B0BF3}" presName="chevron4" presStyleLbl="alignNode1" presStyleIdx="10" presStyleCnt="21"/>
      <dgm:spPr/>
    </dgm:pt>
    <dgm:pt modelId="{5D3FB7F4-6951-4FA8-B484-78C45CCC6F69}" type="pres">
      <dgm:prSet presAssocID="{4B3AF590-F5B3-4E50-983F-332FF45B0BF3}" presName="chevron5" presStyleLbl="alignNode1" presStyleIdx="11" presStyleCnt="21"/>
      <dgm:spPr/>
    </dgm:pt>
    <dgm:pt modelId="{D3726249-2DC6-40D9-8E4D-818EFFC8A2D0}" type="pres">
      <dgm:prSet presAssocID="{4B3AF590-F5B3-4E50-983F-332FF45B0BF3}" presName="chevron6" presStyleLbl="alignNode1" presStyleIdx="12" presStyleCnt="21"/>
      <dgm:spPr/>
    </dgm:pt>
    <dgm:pt modelId="{9609BAC6-C356-41DB-B1E7-93332BB75278}" type="pres">
      <dgm:prSet presAssocID="{4B3AF590-F5B3-4E50-983F-332FF45B0BF3}" presName="chevron7" presStyleLbl="alignNode1" presStyleIdx="13" presStyleCnt="21"/>
      <dgm:spPr/>
    </dgm:pt>
    <dgm:pt modelId="{7EE42D12-6FC0-432E-B13D-348FAA3019E8}" type="pres">
      <dgm:prSet presAssocID="{4B3AF590-F5B3-4E50-983F-332FF45B0BF3}" presName="childtext" presStyleLbl="solidFgAcc1" presStyleIdx="1" presStyleCnt="3">
        <dgm:presLayoutVars>
          <dgm:chMax/>
          <dgm:chPref val="0"/>
          <dgm:bulletEnabled val="1"/>
        </dgm:presLayoutVars>
      </dgm:prSet>
      <dgm:spPr/>
    </dgm:pt>
    <dgm:pt modelId="{BE9B0E33-941C-49DE-ACE8-C0B809929C89}" type="pres">
      <dgm:prSet presAssocID="{FF3BBA6F-1948-4C99-B9A9-019A428A0C65}" presName="sibTrans" presStyleCnt="0"/>
      <dgm:spPr/>
    </dgm:pt>
    <dgm:pt modelId="{D9A248E0-174F-4A54-AB78-40BD213867F8}" type="pres">
      <dgm:prSet presAssocID="{7E720DC9-A326-4280-AD54-230CB08BDB67}" presName="parenttextcomposite" presStyleCnt="0"/>
      <dgm:spPr/>
    </dgm:pt>
    <dgm:pt modelId="{68AF96BA-2B11-4470-B9C3-000D46886C52}" type="pres">
      <dgm:prSet presAssocID="{7E720DC9-A326-4280-AD54-230CB08BDB67}" presName="parenttext" presStyleLbl="revTx" presStyleIdx="2" presStyleCnt="3">
        <dgm:presLayoutVars>
          <dgm:chMax/>
          <dgm:chPref val="2"/>
          <dgm:bulletEnabled val="1"/>
        </dgm:presLayoutVars>
      </dgm:prSet>
      <dgm:spPr/>
    </dgm:pt>
    <dgm:pt modelId="{414A5E32-3BD1-4A8E-9A3F-8E3DA3A90AC0}" type="pres">
      <dgm:prSet presAssocID="{7E720DC9-A326-4280-AD54-230CB08BDB67}" presName="composite" presStyleCnt="0"/>
      <dgm:spPr/>
    </dgm:pt>
    <dgm:pt modelId="{B8FB2B6F-DBFF-4A1D-9DEB-91D3C5AA6CAF}" type="pres">
      <dgm:prSet presAssocID="{7E720DC9-A326-4280-AD54-230CB08BDB67}" presName="chevron1" presStyleLbl="alignNode1" presStyleIdx="14" presStyleCnt="21"/>
      <dgm:spPr/>
    </dgm:pt>
    <dgm:pt modelId="{388A6533-04E5-4573-8CC4-8D5782C69BE7}" type="pres">
      <dgm:prSet presAssocID="{7E720DC9-A326-4280-AD54-230CB08BDB67}" presName="chevron2" presStyleLbl="alignNode1" presStyleIdx="15" presStyleCnt="21"/>
      <dgm:spPr/>
    </dgm:pt>
    <dgm:pt modelId="{E8FE21CC-2A3F-4F7C-B09D-E8FEAD3765CF}" type="pres">
      <dgm:prSet presAssocID="{7E720DC9-A326-4280-AD54-230CB08BDB67}" presName="chevron3" presStyleLbl="alignNode1" presStyleIdx="16" presStyleCnt="21"/>
      <dgm:spPr/>
    </dgm:pt>
    <dgm:pt modelId="{22C713CD-67F8-4A7C-AB78-5D636FD64CE1}" type="pres">
      <dgm:prSet presAssocID="{7E720DC9-A326-4280-AD54-230CB08BDB67}" presName="chevron4" presStyleLbl="alignNode1" presStyleIdx="17" presStyleCnt="21"/>
      <dgm:spPr/>
    </dgm:pt>
    <dgm:pt modelId="{84623B81-9945-4B56-BC32-56587510BD00}" type="pres">
      <dgm:prSet presAssocID="{7E720DC9-A326-4280-AD54-230CB08BDB67}" presName="chevron5" presStyleLbl="alignNode1" presStyleIdx="18" presStyleCnt="21"/>
      <dgm:spPr/>
    </dgm:pt>
    <dgm:pt modelId="{2A910F6E-7F08-4C6E-9656-D0C6E3C12348}" type="pres">
      <dgm:prSet presAssocID="{7E720DC9-A326-4280-AD54-230CB08BDB67}" presName="chevron6" presStyleLbl="alignNode1" presStyleIdx="19" presStyleCnt="21"/>
      <dgm:spPr/>
    </dgm:pt>
    <dgm:pt modelId="{9F583B51-3E4D-4E06-BC9A-6512E6BAF584}" type="pres">
      <dgm:prSet presAssocID="{7E720DC9-A326-4280-AD54-230CB08BDB67}" presName="chevron7" presStyleLbl="alignNode1" presStyleIdx="20" presStyleCnt="21"/>
      <dgm:spPr/>
    </dgm:pt>
    <dgm:pt modelId="{58013576-29AF-479D-8A1F-0D285327867C}" type="pres">
      <dgm:prSet presAssocID="{7E720DC9-A326-4280-AD54-230CB08BDB67}" presName="childtext" presStyleLbl="solidFgAcc1" presStyleIdx="2" presStyleCnt="3">
        <dgm:presLayoutVars>
          <dgm:chMax/>
          <dgm:chPref val="0"/>
          <dgm:bulletEnabled val="1"/>
        </dgm:presLayoutVars>
      </dgm:prSet>
      <dgm:spPr/>
    </dgm:pt>
  </dgm:ptLst>
  <dgm:cxnLst>
    <dgm:cxn modelId="{35DA0401-374A-4588-B4E6-5A6FB0947E6C}" type="presOf" srcId="{BDC1493D-FBBD-4B1B-8D02-EF9346592A01}" destId="{7EE42D12-6FC0-432E-B13D-348FAA3019E8}" srcOrd="0" destOrd="0" presId="urn:microsoft.com/office/officeart/2008/layout/VerticalAccentList"/>
    <dgm:cxn modelId="{645A6326-417E-4B91-AF05-5F1D959A1A2B}" type="presOf" srcId="{4B3AF590-F5B3-4E50-983F-332FF45B0BF3}" destId="{CE9643F3-B266-43EE-939B-D2CA20AAA601}" srcOrd="0" destOrd="0" presId="urn:microsoft.com/office/officeart/2008/layout/VerticalAccentList"/>
    <dgm:cxn modelId="{8415FB2A-EA69-49A3-ABD7-C1C04D146A31}" srcId="{7E720DC9-A326-4280-AD54-230CB08BDB67}" destId="{7C374F37-6E76-4D85-98D1-1E3389BE0E74}" srcOrd="0" destOrd="0" parTransId="{5BD47664-595E-469B-BFB8-945C9CDED290}" sibTransId="{DAA2EA72-7470-4933-8E10-55DF1F10E8DE}"/>
    <dgm:cxn modelId="{E34EF060-9EAA-4A69-8511-2DCE3D1E8C01}" srcId="{4B3AF590-F5B3-4E50-983F-332FF45B0BF3}" destId="{BDC1493D-FBBD-4B1B-8D02-EF9346592A01}" srcOrd="0" destOrd="0" parTransId="{B4B757FA-F4C8-4E23-A5EC-32FC19CB8965}" sibTransId="{5177F4E0-5B27-47BD-8993-1996491CC167}"/>
    <dgm:cxn modelId="{CFDB2F76-7A98-43EC-9FBE-D2FDA50F61CC}" type="presOf" srcId="{7C374F37-6E76-4D85-98D1-1E3389BE0E74}" destId="{58013576-29AF-479D-8A1F-0D285327867C}" srcOrd="0" destOrd="0" presId="urn:microsoft.com/office/officeart/2008/layout/VerticalAccentList"/>
    <dgm:cxn modelId="{D6A39376-9538-4FDF-957F-1C11F9A97B84}" srcId="{ACAB3453-E635-455B-AFA7-F68631D0FCE5}" destId="{7E720DC9-A326-4280-AD54-230CB08BDB67}" srcOrd="2" destOrd="0" parTransId="{3D2DFA3B-2AC8-4EDA-9C37-4C16D01DB08E}" sibTransId="{D50EAE30-AC98-4F5D-A8A6-8E8BCFFF7F66}"/>
    <dgm:cxn modelId="{0203D78C-A9F8-4607-810C-6D073CDA2055}" type="presOf" srcId="{F359A7F1-BCE8-4CF0-887C-4286C958CB8E}" destId="{F55AF14A-86B0-4B67-A18B-AB596E826A68}" srcOrd="0" destOrd="0" presId="urn:microsoft.com/office/officeart/2008/layout/VerticalAccentList"/>
    <dgm:cxn modelId="{557D2EBF-7AF2-46E1-A49A-6FA829B7ED5B}" type="presOf" srcId="{ACAB3453-E635-455B-AFA7-F68631D0FCE5}" destId="{E846787F-960D-4743-AFC6-C0DAC4E32B1A}" srcOrd="0" destOrd="0" presId="urn:microsoft.com/office/officeart/2008/layout/VerticalAccentList"/>
    <dgm:cxn modelId="{176891C9-9B76-48B8-A044-63ACCA4600A7}" srcId="{ACAB3453-E635-455B-AFA7-F68631D0FCE5}" destId="{4B3AF590-F5B3-4E50-983F-332FF45B0BF3}" srcOrd="1" destOrd="0" parTransId="{734375FB-53D8-49C1-BF31-488F18A9002A}" sibTransId="{FF3BBA6F-1948-4C99-B9A9-019A428A0C65}"/>
    <dgm:cxn modelId="{97D123D3-2673-43CF-85B2-4EC5AAF28854}" srcId="{F359A7F1-BCE8-4CF0-887C-4286C958CB8E}" destId="{D0361850-F820-4483-BE64-DB2A8B913F44}" srcOrd="0" destOrd="0" parTransId="{906469E9-08A3-46B2-940A-7E6DC7D21DCF}" sibTransId="{0E3CEBBD-F15F-476E-AB13-CA45AE3D8495}"/>
    <dgm:cxn modelId="{E42C34E3-2937-4ADC-950E-D9B1742E0445}" type="presOf" srcId="{D0361850-F820-4483-BE64-DB2A8B913F44}" destId="{87C1876D-D292-4260-AE19-EFE00827F60D}" srcOrd="0" destOrd="0" presId="urn:microsoft.com/office/officeart/2008/layout/VerticalAccentList"/>
    <dgm:cxn modelId="{D1001FFD-5578-4120-A6A8-125E87E0D832}" srcId="{ACAB3453-E635-455B-AFA7-F68631D0FCE5}" destId="{F359A7F1-BCE8-4CF0-887C-4286C958CB8E}" srcOrd="0" destOrd="0" parTransId="{20078EAF-0594-4546-A74F-0EAFE045DE79}" sibTransId="{AB10B885-9BCC-4E17-AA5C-A01C6DB405C0}"/>
    <dgm:cxn modelId="{1D52BCFD-1933-48CF-BF06-654D4A0FC502}" type="presOf" srcId="{7E720DC9-A326-4280-AD54-230CB08BDB67}" destId="{68AF96BA-2B11-4470-B9C3-000D46886C52}" srcOrd="0" destOrd="0" presId="urn:microsoft.com/office/officeart/2008/layout/VerticalAccentList"/>
    <dgm:cxn modelId="{C97F9C49-54E0-47E5-BAA7-3D9F12C0089E}" type="presParOf" srcId="{E846787F-960D-4743-AFC6-C0DAC4E32B1A}" destId="{FBECC6BC-35C8-4D73-8C82-F6242B5D12A7}" srcOrd="0" destOrd="0" presId="urn:microsoft.com/office/officeart/2008/layout/VerticalAccentList"/>
    <dgm:cxn modelId="{DDD8CB1C-E22C-455E-A1A8-71424D26E22D}" type="presParOf" srcId="{FBECC6BC-35C8-4D73-8C82-F6242B5D12A7}" destId="{F55AF14A-86B0-4B67-A18B-AB596E826A68}" srcOrd="0" destOrd="0" presId="urn:microsoft.com/office/officeart/2008/layout/VerticalAccentList"/>
    <dgm:cxn modelId="{F4CAA60D-044A-42C6-907E-AF1DD1620C9B}" type="presParOf" srcId="{E846787F-960D-4743-AFC6-C0DAC4E32B1A}" destId="{68E1015F-0882-4FA8-8FDE-1AFB66FCD4DA}" srcOrd="1" destOrd="0" presId="urn:microsoft.com/office/officeart/2008/layout/VerticalAccentList"/>
    <dgm:cxn modelId="{D4225794-FFFD-4F44-9C07-AE5B35F45B07}" type="presParOf" srcId="{68E1015F-0882-4FA8-8FDE-1AFB66FCD4DA}" destId="{F097B7CF-60C7-4E50-9224-C78313D55970}" srcOrd="0" destOrd="0" presId="urn:microsoft.com/office/officeart/2008/layout/VerticalAccentList"/>
    <dgm:cxn modelId="{1AE73EE0-E283-4E9D-B3E4-18CFF24B73ED}" type="presParOf" srcId="{68E1015F-0882-4FA8-8FDE-1AFB66FCD4DA}" destId="{F3E8A5E3-98CD-438E-9484-0DEB08FEF9D4}" srcOrd="1" destOrd="0" presId="urn:microsoft.com/office/officeart/2008/layout/VerticalAccentList"/>
    <dgm:cxn modelId="{7DE78E80-A861-472C-A37A-E9D2BAB28989}" type="presParOf" srcId="{68E1015F-0882-4FA8-8FDE-1AFB66FCD4DA}" destId="{D4A5C8F4-EFE4-4167-A6FA-01CFC1C55E0D}" srcOrd="2" destOrd="0" presId="urn:microsoft.com/office/officeart/2008/layout/VerticalAccentList"/>
    <dgm:cxn modelId="{BCF1B451-144A-4586-9247-079DD7E4FF74}" type="presParOf" srcId="{68E1015F-0882-4FA8-8FDE-1AFB66FCD4DA}" destId="{6D302C33-5C2D-445A-B2A7-A423E9E4C411}" srcOrd="3" destOrd="0" presId="urn:microsoft.com/office/officeart/2008/layout/VerticalAccentList"/>
    <dgm:cxn modelId="{15BBAFFA-159B-4DE2-B032-8E4CA80FD1A8}" type="presParOf" srcId="{68E1015F-0882-4FA8-8FDE-1AFB66FCD4DA}" destId="{6B499179-454E-4A73-92FB-AF8A159DAAA9}" srcOrd="4" destOrd="0" presId="urn:microsoft.com/office/officeart/2008/layout/VerticalAccentList"/>
    <dgm:cxn modelId="{5172AD4A-7735-48F4-B107-001CC6A37D0E}" type="presParOf" srcId="{68E1015F-0882-4FA8-8FDE-1AFB66FCD4DA}" destId="{DDEB82FA-73D1-46AB-AB81-361DFACA0A4C}" srcOrd="5" destOrd="0" presId="urn:microsoft.com/office/officeart/2008/layout/VerticalAccentList"/>
    <dgm:cxn modelId="{F0D487FE-98B1-4F7B-AE6F-D96C346A07C4}" type="presParOf" srcId="{68E1015F-0882-4FA8-8FDE-1AFB66FCD4DA}" destId="{87CB067E-A715-4E4C-AE3F-03C2D0F2E46A}" srcOrd="6" destOrd="0" presId="urn:microsoft.com/office/officeart/2008/layout/VerticalAccentList"/>
    <dgm:cxn modelId="{6B40FDA8-0A29-4A21-9651-A945AB77A02B}" type="presParOf" srcId="{68E1015F-0882-4FA8-8FDE-1AFB66FCD4DA}" destId="{87C1876D-D292-4260-AE19-EFE00827F60D}" srcOrd="7" destOrd="0" presId="urn:microsoft.com/office/officeart/2008/layout/VerticalAccentList"/>
    <dgm:cxn modelId="{E4ED1AF8-53AB-4C3F-A170-BFA31EB23FC3}" type="presParOf" srcId="{E846787F-960D-4743-AFC6-C0DAC4E32B1A}" destId="{426BA95E-35A4-4EDD-AB7D-CBD3ACBF5FAC}" srcOrd="2" destOrd="0" presId="urn:microsoft.com/office/officeart/2008/layout/VerticalAccentList"/>
    <dgm:cxn modelId="{CF82D4F9-2966-4722-888D-07C82748AC16}" type="presParOf" srcId="{E846787F-960D-4743-AFC6-C0DAC4E32B1A}" destId="{253B6541-FA96-4E99-A6F4-E99E92EF007A}" srcOrd="3" destOrd="0" presId="urn:microsoft.com/office/officeart/2008/layout/VerticalAccentList"/>
    <dgm:cxn modelId="{CA7BBB66-BBE3-46B7-8B60-99CF19C26C0D}" type="presParOf" srcId="{253B6541-FA96-4E99-A6F4-E99E92EF007A}" destId="{CE9643F3-B266-43EE-939B-D2CA20AAA601}" srcOrd="0" destOrd="0" presId="urn:microsoft.com/office/officeart/2008/layout/VerticalAccentList"/>
    <dgm:cxn modelId="{B98EE7DC-213B-4C33-9B42-7BF848087F10}" type="presParOf" srcId="{E846787F-960D-4743-AFC6-C0DAC4E32B1A}" destId="{6B49BE83-BF86-4346-B4AA-D14E2D1EE8D3}" srcOrd="4" destOrd="0" presId="urn:microsoft.com/office/officeart/2008/layout/VerticalAccentList"/>
    <dgm:cxn modelId="{1E5E4825-AC16-4CD1-8079-7FE0DA2A9C88}" type="presParOf" srcId="{6B49BE83-BF86-4346-B4AA-D14E2D1EE8D3}" destId="{6932007E-BFF1-474A-AAEB-7AC2F683094E}" srcOrd="0" destOrd="0" presId="urn:microsoft.com/office/officeart/2008/layout/VerticalAccentList"/>
    <dgm:cxn modelId="{9E3CE932-C424-4F62-8A1B-D40894C72B71}" type="presParOf" srcId="{6B49BE83-BF86-4346-B4AA-D14E2D1EE8D3}" destId="{B44D1DF5-76B2-4FA5-A1B7-6513455CDC7C}" srcOrd="1" destOrd="0" presId="urn:microsoft.com/office/officeart/2008/layout/VerticalAccentList"/>
    <dgm:cxn modelId="{25C69561-DC69-49BD-AF48-C17182FC2F9E}" type="presParOf" srcId="{6B49BE83-BF86-4346-B4AA-D14E2D1EE8D3}" destId="{1890C6C4-FE54-458F-841C-1E6F98E93A81}" srcOrd="2" destOrd="0" presId="urn:microsoft.com/office/officeart/2008/layout/VerticalAccentList"/>
    <dgm:cxn modelId="{48A6F72B-B8DE-4404-875E-9079F40FA909}" type="presParOf" srcId="{6B49BE83-BF86-4346-B4AA-D14E2D1EE8D3}" destId="{DBF430FF-772F-4E76-A32B-4FDF2C3F4739}" srcOrd="3" destOrd="0" presId="urn:microsoft.com/office/officeart/2008/layout/VerticalAccentList"/>
    <dgm:cxn modelId="{F9D4F4D0-50B4-4790-A58D-7DE2C7923ADD}" type="presParOf" srcId="{6B49BE83-BF86-4346-B4AA-D14E2D1EE8D3}" destId="{5D3FB7F4-6951-4FA8-B484-78C45CCC6F69}" srcOrd="4" destOrd="0" presId="urn:microsoft.com/office/officeart/2008/layout/VerticalAccentList"/>
    <dgm:cxn modelId="{06BCD79C-93E7-43F6-A96D-D7DF91D698C1}" type="presParOf" srcId="{6B49BE83-BF86-4346-B4AA-D14E2D1EE8D3}" destId="{D3726249-2DC6-40D9-8E4D-818EFFC8A2D0}" srcOrd="5" destOrd="0" presId="urn:microsoft.com/office/officeart/2008/layout/VerticalAccentList"/>
    <dgm:cxn modelId="{933DE21F-E144-4D6B-9514-2D61C8E5DD31}" type="presParOf" srcId="{6B49BE83-BF86-4346-B4AA-D14E2D1EE8D3}" destId="{9609BAC6-C356-41DB-B1E7-93332BB75278}" srcOrd="6" destOrd="0" presId="urn:microsoft.com/office/officeart/2008/layout/VerticalAccentList"/>
    <dgm:cxn modelId="{E08BC9F3-2D62-4083-A6B3-B564356302D1}" type="presParOf" srcId="{6B49BE83-BF86-4346-B4AA-D14E2D1EE8D3}" destId="{7EE42D12-6FC0-432E-B13D-348FAA3019E8}" srcOrd="7" destOrd="0" presId="urn:microsoft.com/office/officeart/2008/layout/VerticalAccentList"/>
    <dgm:cxn modelId="{0246C0D9-A014-4C47-AA33-0F938FF7B810}" type="presParOf" srcId="{E846787F-960D-4743-AFC6-C0DAC4E32B1A}" destId="{BE9B0E33-941C-49DE-ACE8-C0B809929C89}" srcOrd="5" destOrd="0" presId="urn:microsoft.com/office/officeart/2008/layout/VerticalAccentList"/>
    <dgm:cxn modelId="{A588D0B0-EE98-4801-82B5-40CD34FC2F28}" type="presParOf" srcId="{E846787F-960D-4743-AFC6-C0DAC4E32B1A}" destId="{D9A248E0-174F-4A54-AB78-40BD213867F8}" srcOrd="6" destOrd="0" presId="urn:microsoft.com/office/officeart/2008/layout/VerticalAccentList"/>
    <dgm:cxn modelId="{8371D214-6751-4C9D-9EB8-DAD967EAEE8A}" type="presParOf" srcId="{D9A248E0-174F-4A54-AB78-40BD213867F8}" destId="{68AF96BA-2B11-4470-B9C3-000D46886C52}" srcOrd="0" destOrd="0" presId="urn:microsoft.com/office/officeart/2008/layout/VerticalAccentList"/>
    <dgm:cxn modelId="{2EC2A29B-0680-44A9-961D-2D58F2EA4C5E}" type="presParOf" srcId="{E846787F-960D-4743-AFC6-C0DAC4E32B1A}" destId="{414A5E32-3BD1-4A8E-9A3F-8E3DA3A90AC0}" srcOrd="7" destOrd="0" presId="urn:microsoft.com/office/officeart/2008/layout/VerticalAccentList"/>
    <dgm:cxn modelId="{548BB9BC-47B8-477F-B092-AA24671882E6}" type="presParOf" srcId="{414A5E32-3BD1-4A8E-9A3F-8E3DA3A90AC0}" destId="{B8FB2B6F-DBFF-4A1D-9DEB-91D3C5AA6CAF}" srcOrd="0" destOrd="0" presId="urn:microsoft.com/office/officeart/2008/layout/VerticalAccentList"/>
    <dgm:cxn modelId="{1B8127D3-1AF6-4CE1-9178-07DC20CD8B7D}" type="presParOf" srcId="{414A5E32-3BD1-4A8E-9A3F-8E3DA3A90AC0}" destId="{388A6533-04E5-4573-8CC4-8D5782C69BE7}" srcOrd="1" destOrd="0" presId="urn:microsoft.com/office/officeart/2008/layout/VerticalAccentList"/>
    <dgm:cxn modelId="{622A0B53-2C77-4351-B2B1-CC498284CD6E}" type="presParOf" srcId="{414A5E32-3BD1-4A8E-9A3F-8E3DA3A90AC0}" destId="{E8FE21CC-2A3F-4F7C-B09D-E8FEAD3765CF}" srcOrd="2" destOrd="0" presId="urn:microsoft.com/office/officeart/2008/layout/VerticalAccentList"/>
    <dgm:cxn modelId="{29E5B18E-4BDD-4DF0-9D2F-B16D8190A6E6}" type="presParOf" srcId="{414A5E32-3BD1-4A8E-9A3F-8E3DA3A90AC0}" destId="{22C713CD-67F8-4A7C-AB78-5D636FD64CE1}" srcOrd="3" destOrd="0" presId="urn:microsoft.com/office/officeart/2008/layout/VerticalAccentList"/>
    <dgm:cxn modelId="{46461A2F-3AA8-4EDF-B9F0-3CF3CB278CC5}" type="presParOf" srcId="{414A5E32-3BD1-4A8E-9A3F-8E3DA3A90AC0}" destId="{84623B81-9945-4B56-BC32-56587510BD00}" srcOrd="4" destOrd="0" presId="urn:microsoft.com/office/officeart/2008/layout/VerticalAccentList"/>
    <dgm:cxn modelId="{413C9A42-3DEE-4AE3-A7D4-B0506942D6D9}" type="presParOf" srcId="{414A5E32-3BD1-4A8E-9A3F-8E3DA3A90AC0}" destId="{2A910F6E-7F08-4C6E-9656-D0C6E3C12348}" srcOrd="5" destOrd="0" presId="urn:microsoft.com/office/officeart/2008/layout/VerticalAccentList"/>
    <dgm:cxn modelId="{E005139F-D459-4BAD-A810-13BFB965C56F}" type="presParOf" srcId="{414A5E32-3BD1-4A8E-9A3F-8E3DA3A90AC0}" destId="{9F583B51-3E4D-4E06-BC9A-6512E6BAF584}" srcOrd="6" destOrd="0" presId="urn:microsoft.com/office/officeart/2008/layout/VerticalAccentList"/>
    <dgm:cxn modelId="{FB9A64D8-B691-418F-8E11-097B3DD45D62}" type="presParOf" srcId="{414A5E32-3BD1-4A8E-9A3F-8E3DA3A90AC0}" destId="{58013576-29AF-479D-8A1F-0D285327867C}"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AF14A-86B0-4B67-A18B-AB596E826A68}">
      <dsp:nvSpPr>
        <dsp:cNvPr id="0" name=""/>
        <dsp:cNvSpPr/>
      </dsp:nvSpPr>
      <dsp:spPr>
        <a:xfrm>
          <a:off x="1022357" y="65"/>
          <a:ext cx="5087770" cy="46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dsp:txBody>
      <dsp:txXfrm>
        <a:off x="1022357" y="65"/>
        <a:ext cx="5087770" cy="462524"/>
      </dsp:txXfrm>
    </dsp:sp>
    <dsp:sp modelId="{F097B7CF-60C7-4E50-9224-C78313D55970}">
      <dsp:nvSpPr>
        <dsp:cNvPr id="0" name=""/>
        <dsp:cNvSpPr/>
      </dsp:nvSpPr>
      <dsp:spPr>
        <a:xfrm>
          <a:off x="1022357" y="462589"/>
          <a:ext cx="1190538" cy="942179"/>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E8A5E3-98CD-438E-9484-0DEB08FEF9D4}">
      <dsp:nvSpPr>
        <dsp:cNvPr id="0" name=""/>
        <dsp:cNvSpPr/>
      </dsp:nvSpPr>
      <dsp:spPr>
        <a:xfrm>
          <a:off x="1737472" y="462589"/>
          <a:ext cx="1190538" cy="942179"/>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A5C8F4-EFE4-4167-A6FA-01CFC1C55E0D}">
      <dsp:nvSpPr>
        <dsp:cNvPr id="0" name=""/>
        <dsp:cNvSpPr/>
      </dsp:nvSpPr>
      <dsp:spPr>
        <a:xfrm>
          <a:off x="2453151" y="462589"/>
          <a:ext cx="1190538" cy="942179"/>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302C33-5C2D-445A-B2A7-A423E9E4C411}">
      <dsp:nvSpPr>
        <dsp:cNvPr id="0" name=""/>
        <dsp:cNvSpPr/>
      </dsp:nvSpPr>
      <dsp:spPr>
        <a:xfrm>
          <a:off x="3168266" y="462589"/>
          <a:ext cx="1190538" cy="942179"/>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499179-454E-4A73-92FB-AF8A159DAAA9}">
      <dsp:nvSpPr>
        <dsp:cNvPr id="0" name=""/>
        <dsp:cNvSpPr/>
      </dsp:nvSpPr>
      <dsp:spPr>
        <a:xfrm>
          <a:off x="3883945" y="462589"/>
          <a:ext cx="1190538" cy="942179"/>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EB82FA-73D1-46AB-AB81-361DFACA0A4C}">
      <dsp:nvSpPr>
        <dsp:cNvPr id="0" name=""/>
        <dsp:cNvSpPr/>
      </dsp:nvSpPr>
      <dsp:spPr>
        <a:xfrm>
          <a:off x="4599060" y="462589"/>
          <a:ext cx="1190538" cy="942179"/>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B067E-A715-4E4C-AE3F-03C2D0F2E46A}">
      <dsp:nvSpPr>
        <dsp:cNvPr id="0" name=""/>
        <dsp:cNvSpPr/>
      </dsp:nvSpPr>
      <dsp:spPr>
        <a:xfrm>
          <a:off x="5314740" y="462589"/>
          <a:ext cx="1190538" cy="942179"/>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1876D-D292-4260-AE19-EFE00827F60D}">
      <dsp:nvSpPr>
        <dsp:cNvPr id="0" name=""/>
        <dsp:cNvSpPr/>
      </dsp:nvSpPr>
      <dsp:spPr>
        <a:xfrm>
          <a:off x="1022357" y="556807"/>
          <a:ext cx="5153911" cy="753743"/>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Vocabulary review</a:t>
          </a:r>
        </a:p>
      </dsp:txBody>
      <dsp:txXfrm>
        <a:off x="1022357" y="556807"/>
        <a:ext cx="5153911" cy="753743"/>
      </dsp:txXfrm>
    </dsp:sp>
    <dsp:sp modelId="{CE9643F3-B266-43EE-939B-D2CA20AAA601}">
      <dsp:nvSpPr>
        <dsp:cNvPr id="0" name=""/>
        <dsp:cNvSpPr/>
      </dsp:nvSpPr>
      <dsp:spPr>
        <a:xfrm>
          <a:off x="1022357" y="1470025"/>
          <a:ext cx="5087770" cy="46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dsp:txBody>
      <dsp:txXfrm>
        <a:off x="1022357" y="1470025"/>
        <a:ext cx="5087770" cy="462524"/>
      </dsp:txXfrm>
    </dsp:sp>
    <dsp:sp modelId="{6932007E-BFF1-474A-AAEB-7AC2F683094E}">
      <dsp:nvSpPr>
        <dsp:cNvPr id="0" name=""/>
        <dsp:cNvSpPr/>
      </dsp:nvSpPr>
      <dsp:spPr>
        <a:xfrm>
          <a:off x="1022357" y="1932550"/>
          <a:ext cx="1190538" cy="942179"/>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4D1DF5-76B2-4FA5-A1B7-6513455CDC7C}">
      <dsp:nvSpPr>
        <dsp:cNvPr id="0" name=""/>
        <dsp:cNvSpPr/>
      </dsp:nvSpPr>
      <dsp:spPr>
        <a:xfrm>
          <a:off x="1737472" y="1932550"/>
          <a:ext cx="1190538" cy="942179"/>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90C6C4-FE54-458F-841C-1E6F98E93A81}">
      <dsp:nvSpPr>
        <dsp:cNvPr id="0" name=""/>
        <dsp:cNvSpPr/>
      </dsp:nvSpPr>
      <dsp:spPr>
        <a:xfrm>
          <a:off x="2453151" y="1932550"/>
          <a:ext cx="1190538" cy="942179"/>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F430FF-772F-4E76-A32B-4FDF2C3F4739}">
      <dsp:nvSpPr>
        <dsp:cNvPr id="0" name=""/>
        <dsp:cNvSpPr/>
      </dsp:nvSpPr>
      <dsp:spPr>
        <a:xfrm>
          <a:off x="3168266" y="1932550"/>
          <a:ext cx="1190538" cy="942179"/>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3FB7F4-6951-4FA8-B484-78C45CCC6F69}">
      <dsp:nvSpPr>
        <dsp:cNvPr id="0" name=""/>
        <dsp:cNvSpPr/>
      </dsp:nvSpPr>
      <dsp:spPr>
        <a:xfrm>
          <a:off x="3883945" y="1932550"/>
          <a:ext cx="1190538" cy="942179"/>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726249-2DC6-40D9-8E4D-818EFFC8A2D0}">
      <dsp:nvSpPr>
        <dsp:cNvPr id="0" name=""/>
        <dsp:cNvSpPr/>
      </dsp:nvSpPr>
      <dsp:spPr>
        <a:xfrm>
          <a:off x="4599060" y="1932550"/>
          <a:ext cx="1190538" cy="942179"/>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09BAC6-C356-41DB-B1E7-93332BB75278}">
      <dsp:nvSpPr>
        <dsp:cNvPr id="0" name=""/>
        <dsp:cNvSpPr/>
      </dsp:nvSpPr>
      <dsp:spPr>
        <a:xfrm>
          <a:off x="5314740" y="1932550"/>
          <a:ext cx="1190538" cy="942179"/>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E42D12-6FC0-432E-B13D-348FAA3019E8}">
      <dsp:nvSpPr>
        <dsp:cNvPr id="0" name=""/>
        <dsp:cNvSpPr/>
      </dsp:nvSpPr>
      <dsp:spPr>
        <a:xfrm>
          <a:off x="1022357" y="2026768"/>
          <a:ext cx="5153911" cy="753743"/>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Grammar review</a:t>
          </a:r>
        </a:p>
      </dsp:txBody>
      <dsp:txXfrm>
        <a:off x="1022357" y="2026768"/>
        <a:ext cx="5153911" cy="753743"/>
      </dsp:txXfrm>
    </dsp:sp>
    <dsp:sp modelId="{68AF96BA-2B11-4470-B9C3-000D46886C52}">
      <dsp:nvSpPr>
        <dsp:cNvPr id="0" name=""/>
        <dsp:cNvSpPr/>
      </dsp:nvSpPr>
      <dsp:spPr>
        <a:xfrm>
          <a:off x="1022357" y="2939986"/>
          <a:ext cx="5087770" cy="46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dsp:txBody>
      <dsp:txXfrm>
        <a:off x="1022357" y="2939986"/>
        <a:ext cx="5087770" cy="462524"/>
      </dsp:txXfrm>
    </dsp:sp>
    <dsp:sp modelId="{B8FB2B6F-DBFF-4A1D-9DEB-91D3C5AA6CAF}">
      <dsp:nvSpPr>
        <dsp:cNvPr id="0" name=""/>
        <dsp:cNvSpPr/>
      </dsp:nvSpPr>
      <dsp:spPr>
        <a:xfrm>
          <a:off x="1022357" y="3402510"/>
          <a:ext cx="1190538" cy="942179"/>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8A6533-04E5-4573-8CC4-8D5782C69BE7}">
      <dsp:nvSpPr>
        <dsp:cNvPr id="0" name=""/>
        <dsp:cNvSpPr/>
      </dsp:nvSpPr>
      <dsp:spPr>
        <a:xfrm>
          <a:off x="1737472" y="3402510"/>
          <a:ext cx="1190538" cy="942179"/>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FE21CC-2A3F-4F7C-B09D-E8FEAD3765CF}">
      <dsp:nvSpPr>
        <dsp:cNvPr id="0" name=""/>
        <dsp:cNvSpPr/>
      </dsp:nvSpPr>
      <dsp:spPr>
        <a:xfrm>
          <a:off x="2453151" y="3402510"/>
          <a:ext cx="1190538" cy="942179"/>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C713CD-67F8-4A7C-AB78-5D636FD64CE1}">
      <dsp:nvSpPr>
        <dsp:cNvPr id="0" name=""/>
        <dsp:cNvSpPr/>
      </dsp:nvSpPr>
      <dsp:spPr>
        <a:xfrm>
          <a:off x="3168266" y="3402510"/>
          <a:ext cx="1190538" cy="942179"/>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623B81-9945-4B56-BC32-56587510BD00}">
      <dsp:nvSpPr>
        <dsp:cNvPr id="0" name=""/>
        <dsp:cNvSpPr/>
      </dsp:nvSpPr>
      <dsp:spPr>
        <a:xfrm>
          <a:off x="3883945" y="3402510"/>
          <a:ext cx="1190538" cy="942179"/>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10F6E-7F08-4C6E-9656-D0C6E3C12348}">
      <dsp:nvSpPr>
        <dsp:cNvPr id="0" name=""/>
        <dsp:cNvSpPr/>
      </dsp:nvSpPr>
      <dsp:spPr>
        <a:xfrm>
          <a:off x="4599060" y="3402510"/>
          <a:ext cx="1190538" cy="942179"/>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583B51-3E4D-4E06-BC9A-6512E6BAF584}">
      <dsp:nvSpPr>
        <dsp:cNvPr id="0" name=""/>
        <dsp:cNvSpPr/>
      </dsp:nvSpPr>
      <dsp:spPr>
        <a:xfrm>
          <a:off x="5314740" y="3402510"/>
          <a:ext cx="1190538" cy="942179"/>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013576-29AF-479D-8A1F-0D285327867C}">
      <dsp:nvSpPr>
        <dsp:cNvPr id="0" name=""/>
        <dsp:cNvSpPr/>
      </dsp:nvSpPr>
      <dsp:spPr>
        <a:xfrm>
          <a:off x="1022357" y="3496728"/>
          <a:ext cx="5153911" cy="753743"/>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Project: Organizing music shows</a:t>
          </a:r>
        </a:p>
      </dsp:txBody>
      <dsp:txXfrm>
        <a:off x="1022357" y="3496728"/>
        <a:ext cx="5153911" cy="753743"/>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80945-BB74-47ED-919A-9C361166EB61}" type="datetimeFigureOut">
              <a:rPr lang="en-US" smtClean="0"/>
              <a:t>11/22/2024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2FB90-C021-40C3-ACC1-60A35BBA1602}" type="slidenum">
              <a:rPr lang="en-US" smtClean="0"/>
              <a:t>‹#›</a:t>
            </a:fld>
            <a:endParaRPr lang="en-US"/>
          </a:p>
        </p:txBody>
      </p:sp>
    </p:spTree>
    <p:extLst>
      <p:ext uri="{BB962C8B-B14F-4D97-AF65-F5344CB8AC3E}">
        <p14:creationId xmlns:p14="http://schemas.microsoft.com/office/powerpoint/2010/main" val="894854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3</a:t>
            </a:fld>
            <a:endParaRPr lang="en-US"/>
          </a:p>
        </p:txBody>
      </p:sp>
    </p:spTree>
    <p:extLst>
      <p:ext uri="{BB962C8B-B14F-4D97-AF65-F5344CB8AC3E}">
        <p14:creationId xmlns:p14="http://schemas.microsoft.com/office/powerpoint/2010/main" val="3833921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4</a:t>
            </a:fld>
            <a:endParaRPr lang="en-US"/>
          </a:p>
        </p:txBody>
      </p:sp>
    </p:spTree>
    <p:extLst>
      <p:ext uri="{BB962C8B-B14F-4D97-AF65-F5344CB8AC3E}">
        <p14:creationId xmlns:p14="http://schemas.microsoft.com/office/powerpoint/2010/main" val="2747483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5</a:t>
            </a:fld>
            <a:endParaRPr lang="en-US"/>
          </a:p>
        </p:txBody>
      </p:sp>
    </p:spTree>
    <p:extLst>
      <p:ext uri="{BB962C8B-B14F-4D97-AF65-F5344CB8AC3E}">
        <p14:creationId xmlns:p14="http://schemas.microsoft.com/office/powerpoint/2010/main" val="367996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6</a:t>
            </a:fld>
            <a:endParaRPr lang="en-US"/>
          </a:p>
        </p:txBody>
      </p:sp>
    </p:spTree>
    <p:extLst>
      <p:ext uri="{BB962C8B-B14F-4D97-AF65-F5344CB8AC3E}">
        <p14:creationId xmlns:p14="http://schemas.microsoft.com/office/powerpoint/2010/main" val="427775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7</a:t>
            </a:fld>
            <a:endParaRPr lang="en-US"/>
          </a:p>
        </p:txBody>
      </p:sp>
    </p:spTree>
    <p:extLst>
      <p:ext uri="{BB962C8B-B14F-4D97-AF65-F5344CB8AC3E}">
        <p14:creationId xmlns:p14="http://schemas.microsoft.com/office/powerpoint/2010/main" val="347558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62FB90-C021-40C3-ACC1-60A35BBA160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8679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9</a:t>
            </a:fld>
            <a:endParaRPr lang="en-US"/>
          </a:p>
        </p:txBody>
      </p:sp>
    </p:spTree>
    <p:extLst>
      <p:ext uri="{BB962C8B-B14F-4D97-AF65-F5344CB8AC3E}">
        <p14:creationId xmlns:p14="http://schemas.microsoft.com/office/powerpoint/2010/main" val="3157494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10</a:t>
            </a:fld>
            <a:endParaRPr lang="en-US"/>
          </a:p>
        </p:txBody>
      </p:sp>
    </p:spTree>
    <p:extLst>
      <p:ext uri="{BB962C8B-B14F-4D97-AF65-F5344CB8AC3E}">
        <p14:creationId xmlns:p14="http://schemas.microsoft.com/office/powerpoint/2010/main" val="52039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08748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32860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42732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127804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526A92-8AAF-4BF0-85FE-B336BF0F8D2D}"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55927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26A92-8AAF-4BF0-85FE-B336BF0F8D2D}"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941016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26A92-8AAF-4BF0-85FE-B336BF0F8D2D}" type="datetimeFigureOut">
              <a:rPr lang="en-US" smtClean="0"/>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15598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26A92-8AAF-4BF0-85FE-B336BF0F8D2D}" type="datetimeFigureOut">
              <a:rPr lang="en-US" smtClean="0"/>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04553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26A92-8AAF-4BF0-85FE-B336BF0F8D2D}" type="datetimeFigureOut">
              <a:rPr lang="en-US" smtClean="0"/>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71280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1529665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54394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26A92-8AAF-4BF0-85FE-B336BF0F8D2D}" type="datetimeFigureOut">
              <a:rPr lang="en-US" smtClean="0"/>
              <a:t>11/22/2024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F2F91-6C79-4775-9E01-5F8EDCA63F89}" type="slidenum">
              <a:rPr lang="en-US" smtClean="0"/>
              <a:t>‹#›</a:t>
            </a:fld>
            <a:endParaRPr lang="en-US"/>
          </a:p>
        </p:txBody>
      </p:sp>
    </p:spTree>
    <p:extLst>
      <p:ext uri="{BB962C8B-B14F-4D97-AF65-F5344CB8AC3E}">
        <p14:creationId xmlns:p14="http://schemas.microsoft.com/office/powerpoint/2010/main" val="3252675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63498" y="5269729"/>
            <a:ext cx="1182585" cy="707886"/>
          </a:xfrm>
          <a:prstGeom prst="rect">
            <a:avLst/>
          </a:prstGeom>
          <a:noFill/>
        </p:spPr>
        <p:txBody>
          <a:bodyPr wrap="square" rtlCol="0">
            <a:spAutoFit/>
          </a:bodyPr>
          <a:lstStyle/>
          <a:p>
            <a:pPr algn="ctr"/>
            <a:r>
              <a:rPr lang="en-US" sz="4000" b="1" dirty="0">
                <a:solidFill>
                  <a:schemeClr val="bg1"/>
                </a:solidFill>
                <a:latin typeface="Myriad Pro" pitchFamily="34" charset="0"/>
              </a:rPr>
              <a:t>Unit</a:t>
            </a:r>
          </a:p>
        </p:txBody>
      </p:sp>
      <p:sp>
        <p:nvSpPr>
          <p:cNvPr id="12" name="Rounded Rectangle 11"/>
          <p:cNvSpPr/>
          <p:nvPr/>
        </p:nvSpPr>
        <p:spPr>
          <a:xfrm>
            <a:off x="1095028" y="1024252"/>
            <a:ext cx="8115864" cy="635340"/>
          </a:xfrm>
          <a:prstGeom prst="roundRect">
            <a:avLst>
              <a:gd name="adj" fmla="val 42661"/>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460" y="657945"/>
            <a:ext cx="1344559" cy="1277694"/>
          </a:xfrm>
          <a:prstGeom prst="rect">
            <a:avLst/>
          </a:prstGeom>
        </p:spPr>
      </p:pic>
      <p:sp>
        <p:nvSpPr>
          <p:cNvPr id="15" name="TextBox 14"/>
          <p:cNvSpPr txBox="1"/>
          <p:nvPr/>
        </p:nvSpPr>
        <p:spPr>
          <a:xfrm>
            <a:off x="1836965" y="1028097"/>
            <a:ext cx="7414512" cy="646331"/>
          </a:xfrm>
          <a:prstGeom prst="rect">
            <a:avLst/>
          </a:prstGeom>
          <a:noFill/>
        </p:spPr>
        <p:txBody>
          <a:bodyPr wrap="square" rtlCol="0">
            <a:spAutoFit/>
          </a:bodyPr>
          <a:lstStyle/>
          <a:p>
            <a:r>
              <a:rPr lang="en-US" sz="3600" b="1" dirty="0">
                <a:solidFill>
                  <a:srgbClr val="FF0000"/>
                </a:solidFill>
                <a:effectLst>
                  <a:outerShdw blurRad="38100" dist="38100" dir="2700000" algn="tl">
                    <a:srgbClr val="000000">
                      <a:alpha val="43137"/>
                    </a:srgbClr>
                  </a:outerShdw>
                </a:effectLst>
              </a:rPr>
              <a:t>LESSON 7: LOOKING BACK &amp; PROJECT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8547" y="172218"/>
            <a:ext cx="855823" cy="848808"/>
          </a:xfrm>
          <a:prstGeom prst="rect">
            <a:avLst/>
          </a:prstGeom>
        </p:spPr>
      </p:pic>
      <p:sp>
        <p:nvSpPr>
          <p:cNvPr id="16" name="TextBox 15"/>
          <p:cNvSpPr txBox="1"/>
          <p:nvPr/>
        </p:nvSpPr>
        <p:spPr>
          <a:xfrm>
            <a:off x="780915" y="237708"/>
            <a:ext cx="1387631" cy="707886"/>
          </a:xfrm>
          <a:prstGeom prst="rect">
            <a:avLst/>
          </a:prstGeom>
          <a:noFill/>
        </p:spPr>
        <p:txBody>
          <a:bodyPr wrap="square" rtlCol="0">
            <a:spAutoFit/>
          </a:bodyPr>
          <a:lstStyle/>
          <a:p>
            <a:pPr algn="ctr"/>
            <a:r>
              <a:rPr lang="en-US" sz="4000" b="1" dirty="0">
                <a:solidFill>
                  <a:srgbClr val="FF0000"/>
                </a:solidFill>
                <a:effectLst>
                  <a:outerShdw blurRad="38100" dist="38100" dir="2700000" algn="tl">
                    <a:srgbClr val="000000">
                      <a:alpha val="43137"/>
                    </a:srgbClr>
                  </a:outerShdw>
                </a:effectLst>
                <a:latin typeface="Myriad Pro" pitchFamily="34" charset="0"/>
              </a:rPr>
              <a:t>Unit</a:t>
            </a:r>
          </a:p>
        </p:txBody>
      </p:sp>
      <p:sp>
        <p:nvSpPr>
          <p:cNvPr id="17" name="TextBox 16"/>
          <p:cNvSpPr txBox="1"/>
          <p:nvPr/>
        </p:nvSpPr>
        <p:spPr>
          <a:xfrm>
            <a:off x="3327150" y="229764"/>
            <a:ext cx="4958938" cy="707886"/>
          </a:xfrm>
          <a:prstGeom prst="rect">
            <a:avLst/>
          </a:prstGeom>
          <a:noFill/>
        </p:spPr>
        <p:txBody>
          <a:bodyPr wrap="square" rtlCol="0">
            <a:spAutoFit/>
          </a:bodyPr>
          <a:lstStyle/>
          <a:p>
            <a:r>
              <a:rPr lang="en-US" sz="4000" b="1" dirty="0">
                <a:solidFill>
                  <a:srgbClr val="FF0000"/>
                </a:solidFill>
                <a:effectLst>
                  <a:outerShdw blurRad="38100" dist="38100" dir="2700000" algn="tl">
                    <a:srgbClr val="000000">
                      <a:alpha val="43137"/>
                    </a:srgbClr>
                  </a:outerShdw>
                </a:effectLst>
                <a:latin typeface="Myriad Pro" pitchFamily="34" charset="0"/>
              </a:rPr>
              <a:t>MUSIC AND ARTS</a:t>
            </a:r>
          </a:p>
        </p:txBody>
      </p:sp>
      <p:sp>
        <p:nvSpPr>
          <p:cNvPr id="18" name="TextBox 17"/>
          <p:cNvSpPr txBox="1"/>
          <p:nvPr/>
        </p:nvSpPr>
        <p:spPr>
          <a:xfrm>
            <a:off x="2235238" y="190029"/>
            <a:ext cx="722440" cy="830997"/>
          </a:xfrm>
          <a:prstGeom prst="rect">
            <a:avLst/>
          </a:prstGeom>
          <a:noFill/>
        </p:spPr>
        <p:txBody>
          <a:bodyPr wrap="square" rtlCol="0">
            <a:spAutoFit/>
          </a:bodyPr>
          <a:lstStyle/>
          <a:p>
            <a:pPr algn="ctr"/>
            <a:r>
              <a:rPr lang="en-US" sz="4800" b="1" dirty="0">
                <a:solidFill>
                  <a:schemeClr val="bg1"/>
                </a:solidFill>
                <a:latin typeface="Myriad Pro" pitchFamily="34" charset="0"/>
              </a:rPr>
              <a:t>4</a:t>
            </a:r>
          </a:p>
        </p:txBody>
      </p:sp>
      <p:grpSp>
        <p:nvGrpSpPr>
          <p:cNvPr id="3" name="Group 2">
            <a:extLst>
              <a:ext uri="{FF2B5EF4-FFF2-40B4-BE49-F238E27FC236}">
                <a16:creationId xmlns:a16="http://schemas.microsoft.com/office/drawing/2014/main" id="{A88D046D-26D4-09BB-0A40-4701B3337577}"/>
              </a:ext>
            </a:extLst>
          </p:cNvPr>
          <p:cNvGrpSpPr/>
          <p:nvPr/>
        </p:nvGrpSpPr>
        <p:grpSpPr>
          <a:xfrm>
            <a:off x="3571534" y="1578312"/>
            <a:ext cx="5482921" cy="3365828"/>
            <a:chOff x="3874546" y="1764966"/>
            <a:chExt cx="5482921" cy="4344624"/>
          </a:xfrm>
        </p:grpSpPr>
        <p:sp>
          <p:nvSpPr>
            <p:cNvPr id="4" name="Freeform: Shape 3">
              <a:extLst>
                <a:ext uri="{FF2B5EF4-FFF2-40B4-BE49-F238E27FC236}">
                  <a16:creationId xmlns:a16="http://schemas.microsoft.com/office/drawing/2014/main" id="{6CE6732B-2AB9-D6FE-313B-DC1D7407ABFF}"/>
                </a:ext>
              </a:extLst>
            </p:cNvPr>
            <p:cNvSpPr/>
            <p:nvPr/>
          </p:nvSpPr>
          <p:spPr>
            <a:xfrm>
              <a:off x="3874546" y="1764966"/>
              <a:ext cx="5087770" cy="462524"/>
            </a:xfrm>
            <a:custGeom>
              <a:avLst/>
              <a:gdLst>
                <a:gd name="connsiteX0" fmla="*/ 0 w 5087770"/>
                <a:gd name="connsiteY0" fmla="*/ 0 h 462524"/>
                <a:gd name="connsiteX1" fmla="*/ 5087770 w 5087770"/>
                <a:gd name="connsiteY1" fmla="*/ 0 h 462524"/>
                <a:gd name="connsiteX2" fmla="*/ 5087770 w 5087770"/>
                <a:gd name="connsiteY2" fmla="*/ 462524 h 462524"/>
                <a:gd name="connsiteX3" fmla="*/ 0 w 5087770"/>
                <a:gd name="connsiteY3" fmla="*/ 462524 h 462524"/>
                <a:gd name="connsiteX4" fmla="*/ 0 w 5087770"/>
                <a:gd name="connsiteY4" fmla="*/ 0 h 462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7770" h="462524">
                  <a:moveTo>
                    <a:pt x="0" y="0"/>
                  </a:moveTo>
                  <a:lnTo>
                    <a:pt x="5087770" y="0"/>
                  </a:lnTo>
                  <a:lnTo>
                    <a:pt x="5087770" y="462524"/>
                  </a:lnTo>
                  <a:lnTo>
                    <a:pt x="0" y="4625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p:txBody>
        </p:sp>
        <p:sp>
          <p:nvSpPr>
            <p:cNvPr id="7" name="Arrow: Chevron 6">
              <a:extLst>
                <a:ext uri="{FF2B5EF4-FFF2-40B4-BE49-F238E27FC236}">
                  <a16:creationId xmlns:a16="http://schemas.microsoft.com/office/drawing/2014/main" id="{F7479216-7CF6-7A26-650C-C55C5F968147}"/>
                </a:ext>
              </a:extLst>
            </p:cNvPr>
            <p:cNvSpPr/>
            <p:nvPr/>
          </p:nvSpPr>
          <p:spPr>
            <a:xfrm>
              <a:off x="3874546" y="2227490"/>
              <a:ext cx="1190538" cy="942179"/>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8" name="Arrow: Chevron 7">
              <a:extLst>
                <a:ext uri="{FF2B5EF4-FFF2-40B4-BE49-F238E27FC236}">
                  <a16:creationId xmlns:a16="http://schemas.microsoft.com/office/drawing/2014/main" id="{9674BE5B-831D-205D-B414-6E4B42176610}"/>
                </a:ext>
              </a:extLst>
            </p:cNvPr>
            <p:cNvSpPr/>
            <p:nvPr/>
          </p:nvSpPr>
          <p:spPr>
            <a:xfrm>
              <a:off x="4589661" y="2227490"/>
              <a:ext cx="1190538" cy="942179"/>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9" name="Arrow: Chevron 8">
              <a:extLst>
                <a:ext uri="{FF2B5EF4-FFF2-40B4-BE49-F238E27FC236}">
                  <a16:creationId xmlns:a16="http://schemas.microsoft.com/office/drawing/2014/main" id="{680AA281-C8AF-673E-27D3-52EDC2C2097F}"/>
                </a:ext>
              </a:extLst>
            </p:cNvPr>
            <p:cNvSpPr/>
            <p:nvPr/>
          </p:nvSpPr>
          <p:spPr>
            <a:xfrm>
              <a:off x="5305340" y="2227490"/>
              <a:ext cx="1190538" cy="942179"/>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n-US"/>
            </a:p>
          </p:txBody>
        </p:sp>
        <p:sp>
          <p:nvSpPr>
            <p:cNvPr id="10" name="Arrow: Chevron 9">
              <a:extLst>
                <a:ext uri="{FF2B5EF4-FFF2-40B4-BE49-F238E27FC236}">
                  <a16:creationId xmlns:a16="http://schemas.microsoft.com/office/drawing/2014/main" id="{3158D3D5-6FF1-2FB6-BC7D-E55DEB14845E}"/>
                </a:ext>
              </a:extLst>
            </p:cNvPr>
            <p:cNvSpPr/>
            <p:nvPr/>
          </p:nvSpPr>
          <p:spPr>
            <a:xfrm>
              <a:off x="6020455" y="2227490"/>
              <a:ext cx="1190538" cy="942179"/>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US"/>
            </a:p>
          </p:txBody>
        </p:sp>
        <p:sp>
          <p:nvSpPr>
            <p:cNvPr id="11" name="Arrow: Chevron 10">
              <a:extLst>
                <a:ext uri="{FF2B5EF4-FFF2-40B4-BE49-F238E27FC236}">
                  <a16:creationId xmlns:a16="http://schemas.microsoft.com/office/drawing/2014/main" id="{A275C83B-3164-5B07-0C94-549009A9E2E7}"/>
                </a:ext>
              </a:extLst>
            </p:cNvPr>
            <p:cNvSpPr/>
            <p:nvPr/>
          </p:nvSpPr>
          <p:spPr>
            <a:xfrm>
              <a:off x="6736134" y="2227490"/>
              <a:ext cx="1190538" cy="942179"/>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a:p>
          </p:txBody>
        </p:sp>
        <p:sp>
          <p:nvSpPr>
            <p:cNvPr id="14" name="Arrow: Chevron 13">
              <a:extLst>
                <a:ext uri="{FF2B5EF4-FFF2-40B4-BE49-F238E27FC236}">
                  <a16:creationId xmlns:a16="http://schemas.microsoft.com/office/drawing/2014/main" id="{81AD6C27-4151-FBB5-1D9A-0DCF7B4EA95A}"/>
                </a:ext>
              </a:extLst>
            </p:cNvPr>
            <p:cNvSpPr/>
            <p:nvPr/>
          </p:nvSpPr>
          <p:spPr>
            <a:xfrm>
              <a:off x="7451249" y="2227490"/>
              <a:ext cx="1190538" cy="942179"/>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20" name="Arrow: Chevron 19">
              <a:extLst>
                <a:ext uri="{FF2B5EF4-FFF2-40B4-BE49-F238E27FC236}">
                  <a16:creationId xmlns:a16="http://schemas.microsoft.com/office/drawing/2014/main" id="{0F0AFB40-0E16-8458-9D16-0F60994DD3D7}"/>
                </a:ext>
              </a:extLst>
            </p:cNvPr>
            <p:cNvSpPr/>
            <p:nvPr/>
          </p:nvSpPr>
          <p:spPr>
            <a:xfrm>
              <a:off x="8166929" y="2227490"/>
              <a:ext cx="1190538" cy="942179"/>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21" name="Freeform: Shape 20">
              <a:extLst>
                <a:ext uri="{FF2B5EF4-FFF2-40B4-BE49-F238E27FC236}">
                  <a16:creationId xmlns:a16="http://schemas.microsoft.com/office/drawing/2014/main" id="{FC118788-09C7-43F9-4B42-696F1BC22F50}"/>
                </a:ext>
              </a:extLst>
            </p:cNvPr>
            <p:cNvSpPr/>
            <p:nvPr/>
          </p:nvSpPr>
          <p:spPr>
            <a:xfrm>
              <a:off x="3874546" y="2321708"/>
              <a:ext cx="5153911" cy="753743"/>
            </a:xfrm>
            <a:custGeom>
              <a:avLst/>
              <a:gdLst>
                <a:gd name="connsiteX0" fmla="*/ 0 w 5153911"/>
                <a:gd name="connsiteY0" fmla="*/ 0 h 753743"/>
                <a:gd name="connsiteX1" fmla="*/ 5153911 w 5153911"/>
                <a:gd name="connsiteY1" fmla="*/ 0 h 753743"/>
                <a:gd name="connsiteX2" fmla="*/ 5153911 w 5153911"/>
                <a:gd name="connsiteY2" fmla="*/ 753743 h 753743"/>
                <a:gd name="connsiteX3" fmla="*/ 0 w 5153911"/>
                <a:gd name="connsiteY3" fmla="*/ 753743 h 753743"/>
                <a:gd name="connsiteX4" fmla="*/ 0 w 5153911"/>
                <a:gd name="connsiteY4" fmla="*/ 0 h 753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3911" h="753743">
                  <a:moveTo>
                    <a:pt x="0" y="0"/>
                  </a:moveTo>
                  <a:lnTo>
                    <a:pt x="5153911" y="0"/>
                  </a:lnTo>
                  <a:lnTo>
                    <a:pt x="5153911" y="753743"/>
                  </a:lnTo>
                  <a:lnTo>
                    <a:pt x="0" y="753743"/>
                  </a:lnTo>
                  <a:lnTo>
                    <a:pt x="0" y="0"/>
                  </a:lnTo>
                  <a:close/>
                </a:path>
              </a:pathLst>
            </a:cu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Vocabulary review</a:t>
              </a:r>
            </a:p>
          </p:txBody>
        </p:sp>
        <p:sp>
          <p:nvSpPr>
            <p:cNvPr id="22" name="Freeform: Shape 21">
              <a:extLst>
                <a:ext uri="{FF2B5EF4-FFF2-40B4-BE49-F238E27FC236}">
                  <a16:creationId xmlns:a16="http://schemas.microsoft.com/office/drawing/2014/main" id="{400C8374-C7B1-6911-6A71-3EF2D1E9C77B}"/>
                </a:ext>
              </a:extLst>
            </p:cNvPr>
            <p:cNvSpPr/>
            <p:nvPr/>
          </p:nvSpPr>
          <p:spPr>
            <a:xfrm>
              <a:off x="3874546" y="3234926"/>
              <a:ext cx="5087770" cy="462524"/>
            </a:xfrm>
            <a:custGeom>
              <a:avLst/>
              <a:gdLst>
                <a:gd name="connsiteX0" fmla="*/ 0 w 5087770"/>
                <a:gd name="connsiteY0" fmla="*/ 0 h 462524"/>
                <a:gd name="connsiteX1" fmla="*/ 5087770 w 5087770"/>
                <a:gd name="connsiteY1" fmla="*/ 0 h 462524"/>
                <a:gd name="connsiteX2" fmla="*/ 5087770 w 5087770"/>
                <a:gd name="connsiteY2" fmla="*/ 462524 h 462524"/>
                <a:gd name="connsiteX3" fmla="*/ 0 w 5087770"/>
                <a:gd name="connsiteY3" fmla="*/ 462524 h 462524"/>
                <a:gd name="connsiteX4" fmla="*/ 0 w 5087770"/>
                <a:gd name="connsiteY4" fmla="*/ 0 h 462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7770" h="462524">
                  <a:moveTo>
                    <a:pt x="0" y="0"/>
                  </a:moveTo>
                  <a:lnTo>
                    <a:pt x="5087770" y="0"/>
                  </a:lnTo>
                  <a:lnTo>
                    <a:pt x="5087770" y="462524"/>
                  </a:lnTo>
                  <a:lnTo>
                    <a:pt x="0" y="4625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p:txBody>
        </p:sp>
        <p:sp>
          <p:nvSpPr>
            <p:cNvPr id="23" name="Arrow: Chevron 22">
              <a:extLst>
                <a:ext uri="{FF2B5EF4-FFF2-40B4-BE49-F238E27FC236}">
                  <a16:creationId xmlns:a16="http://schemas.microsoft.com/office/drawing/2014/main" id="{09B3177F-72A9-B703-7E1C-6A5F52328E58}"/>
                </a:ext>
              </a:extLst>
            </p:cNvPr>
            <p:cNvSpPr/>
            <p:nvPr/>
          </p:nvSpPr>
          <p:spPr>
            <a:xfrm>
              <a:off x="3874546" y="3697451"/>
              <a:ext cx="1190538" cy="942179"/>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n-US"/>
            </a:p>
          </p:txBody>
        </p:sp>
        <p:sp>
          <p:nvSpPr>
            <p:cNvPr id="24" name="Arrow: Chevron 23">
              <a:extLst>
                <a:ext uri="{FF2B5EF4-FFF2-40B4-BE49-F238E27FC236}">
                  <a16:creationId xmlns:a16="http://schemas.microsoft.com/office/drawing/2014/main" id="{50E1E755-78FA-ED17-C211-D56DFAF4E30A}"/>
                </a:ext>
              </a:extLst>
            </p:cNvPr>
            <p:cNvSpPr/>
            <p:nvPr/>
          </p:nvSpPr>
          <p:spPr>
            <a:xfrm>
              <a:off x="4589661" y="3697451"/>
              <a:ext cx="1190538" cy="942179"/>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US"/>
            </a:p>
          </p:txBody>
        </p:sp>
        <p:sp>
          <p:nvSpPr>
            <p:cNvPr id="25" name="Arrow: Chevron 24">
              <a:extLst>
                <a:ext uri="{FF2B5EF4-FFF2-40B4-BE49-F238E27FC236}">
                  <a16:creationId xmlns:a16="http://schemas.microsoft.com/office/drawing/2014/main" id="{0F7FA670-2C66-EF1B-76F5-02F8F892E458}"/>
                </a:ext>
              </a:extLst>
            </p:cNvPr>
            <p:cNvSpPr/>
            <p:nvPr/>
          </p:nvSpPr>
          <p:spPr>
            <a:xfrm>
              <a:off x="5305340" y="3697451"/>
              <a:ext cx="1190538" cy="942179"/>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a:p>
          </p:txBody>
        </p:sp>
        <p:sp>
          <p:nvSpPr>
            <p:cNvPr id="26" name="Arrow: Chevron 25">
              <a:extLst>
                <a:ext uri="{FF2B5EF4-FFF2-40B4-BE49-F238E27FC236}">
                  <a16:creationId xmlns:a16="http://schemas.microsoft.com/office/drawing/2014/main" id="{E21DC925-C164-A4F1-AE94-FFF67771830C}"/>
                </a:ext>
              </a:extLst>
            </p:cNvPr>
            <p:cNvSpPr/>
            <p:nvPr/>
          </p:nvSpPr>
          <p:spPr>
            <a:xfrm>
              <a:off x="6020455" y="3697451"/>
              <a:ext cx="1190538" cy="942179"/>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27" name="Arrow: Chevron 26">
              <a:extLst>
                <a:ext uri="{FF2B5EF4-FFF2-40B4-BE49-F238E27FC236}">
                  <a16:creationId xmlns:a16="http://schemas.microsoft.com/office/drawing/2014/main" id="{D407E850-6A44-190D-A19F-D7935FE0F96C}"/>
                </a:ext>
              </a:extLst>
            </p:cNvPr>
            <p:cNvSpPr/>
            <p:nvPr/>
          </p:nvSpPr>
          <p:spPr>
            <a:xfrm>
              <a:off x="6736134" y="3697451"/>
              <a:ext cx="1190538" cy="942179"/>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28" name="Arrow: Chevron 27">
              <a:extLst>
                <a:ext uri="{FF2B5EF4-FFF2-40B4-BE49-F238E27FC236}">
                  <a16:creationId xmlns:a16="http://schemas.microsoft.com/office/drawing/2014/main" id="{47BD89AD-2AE2-3871-6D2C-0010C17DF96E}"/>
                </a:ext>
              </a:extLst>
            </p:cNvPr>
            <p:cNvSpPr/>
            <p:nvPr/>
          </p:nvSpPr>
          <p:spPr>
            <a:xfrm>
              <a:off x="7451249" y="3697451"/>
              <a:ext cx="1190538" cy="942179"/>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n-US"/>
            </a:p>
          </p:txBody>
        </p:sp>
        <p:sp>
          <p:nvSpPr>
            <p:cNvPr id="29" name="Arrow: Chevron 28">
              <a:extLst>
                <a:ext uri="{FF2B5EF4-FFF2-40B4-BE49-F238E27FC236}">
                  <a16:creationId xmlns:a16="http://schemas.microsoft.com/office/drawing/2014/main" id="{7C410C3A-7797-7CDD-F039-6E3C2C8C97FA}"/>
                </a:ext>
              </a:extLst>
            </p:cNvPr>
            <p:cNvSpPr/>
            <p:nvPr/>
          </p:nvSpPr>
          <p:spPr>
            <a:xfrm>
              <a:off x="8166929" y="3697451"/>
              <a:ext cx="1190538" cy="942179"/>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US"/>
            </a:p>
          </p:txBody>
        </p:sp>
        <p:sp>
          <p:nvSpPr>
            <p:cNvPr id="30" name="Freeform: Shape 29">
              <a:extLst>
                <a:ext uri="{FF2B5EF4-FFF2-40B4-BE49-F238E27FC236}">
                  <a16:creationId xmlns:a16="http://schemas.microsoft.com/office/drawing/2014/main" id="{05486DDD-FEF3-E479-3A0B-C87ECD757168}"/>
                </a:ext>
              </a:extLst>
            </p:cNvPr>
            <p:cNvSpPr/>
            <p:nvPr/>
          </p:nvSpPr>
          <p:spPr>
            <a:xfrm>
              <a:off x="3874546" y="3791669"/>
              <a:ext cx="5153911" cy="753743"/>
            </a:xfrm>
            <a:custGeom>
              <a:avLst/>
              <a:gdLst>
                <a:gd name="connsiteX0" fmla="*/ 0 w 5153911"/>
                <a:gd name="connsiteY0" fmla="*/ 0 h 753743"/>
                <a:gd name="connsiteX1" fmla="*/ 5153911 w 5153911"/>
                <a:gd name="connsiteY1" fmla="*/ 0 h 753743"/>
                <a:gd name="connsiteX2" fmla="*/ 5153911 w 5153911"/>
                <a:gd name="connsiteY2" fmla="*/ 753743 h 753743"/>
                <a:gd name="connsiteX3" fmla="*/ 0 w 5153911"/>
                <a:gd name="connsiteY3" fmla="*/ 753743 h 753743"/>
                <a:gd name="connsiteX4" fmla="*/ 0 w 5153911"/>
                <a:gd name="connsiteY4" fmla="*/ 0 h 753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3911" h="753743">
                  <a:moveTo>
                    <a:pt x="0" y="0"/>
                  </a:moveTo>
                  <a:lnTo>
                    <a:pt x="5153911" y="0"/>
                  </a:lnTo>
                  <a:lnTo>
                    <a:pt x="5153911" y="753743"/>
                  </a:lnTo>
                  <a:lnTo>
                    <a:pt x="0" y="753743"/>
                  </a:lnTo>
                  <a:lnTo>
                    <a:pt x="0" y="0"/>
                  </a:lnTo>
                  <a:close/>
                </a:path>
              </a:pathLst>
            </a:cu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Grammar review</a:t>
              </a:r>
            </a:p>
          </p:txBody>
        </p:sp>
        <p:sp>
          <p:nvSpPr>
            <p:cNvPr id="31" name="Freeform: Shape 30">
              <a:extLst>
                <a:ext uri="{FF2B5EF4-FFF2-40B4-BE49-F238E27FC236}">
                  <a16:creationId xmlns:a16="http://schemas.microsoft.com/office/drawing/2014/main" id="{259331EE-CFF5-789C-28AE-0CAFCC5B8292}"/>
                </a:ext>
              </a:extLst>
            </p:cNvPr>
            <p:cNvSpPr/>
            <p:nvPr/>
          </p:nvSpPr>
          <p:spPr>
            <a:xfrm>
              <a:off x="3874546" y="4704887"/>
              <a:ext cx="5087770" cy="462524"/>
            </a:xfrm>
            <a:custGeom>
              <a:avLst/>
              <a:gdLst>
                <a:gd name="connsiteX0" fmla="*/ 0 w 5087770"/>
                <a:gd name="connsiteY0" fmla="*/ 0 h 462524"/>
                <a:gd name="connsiteX1" fmla="*/ 5087770 w 5087770"/>
                <a:gd name="connsiteY1" fmla="*/ 0 h 462524"/>
                <a:gd name="connsiteX2" fmla="*/ 5087770 w 5087770"/>
                <a:gd name="connsiteY2" fmla="*/ 462524 h 462524"/>
                <a:gd name="connsiteX3" fmla="*/ 0 w 5087770"/>
                <a:gd name="connsiteY3" fmla="*/ 462524 h 462524"/>
                <a:gd name="connsiteX4" fmla="*/ 0 w 5087770"/>
                <a:gd name="connsiteY4" fmla="*/ 0 h 462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7770" h="462524">
                  <a:moveTo>
                    <a:pt x="0" y="0"/>
                  </a:moveTo>
                  <a:lnTo>
                    <a:pt x="5087770" y="0"/>
                  </a:lnTo>
                  <a:lnTo>
                    <a:pt x="5087770" y="462524"/>
                  </a:lnTo>
                  <a:lnTo>
                    <a:pt x="0" y="4625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endParaRPr lang="en-US" sz="2100" kern="1200" dirty="0"/>
            </a:p>
          </p:txBody>
        </p:sp>
        <p:sp>
          <p:nvSpPr>
            <p:cNvPr id="32" name="Arrow: Chevron 31">
              <a:extLst>
                <a:ext uri="{FF2B5EF4-FFF2-40B4-BE49-F238E27FC236}">
                  <a16:creationId xmlns:a16="http://schemas.microsoft.com/office/drawing/2014/main" id="{FACB31F1-C19D-66D4-5E6B-1A9DD9AFC772}"/>
                </a:ext>
              </a:extLst>
            </p:cNvPr>
            <p:cNvSpPr/>
            <p:nvPr/>
          </p:nvSpPr>
          <p:spPr>
            <a:xfrm>
              <a:off x="3874546" y="5167411"/>
              <a:ext cx="1190538" cy="942179"/>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a:p>
          </p:txBody>
        </p:sp>
        <p:sp>
          <p:nvSpPr>
            <p:cNvPr id="33" name="Arrow: Chevron 32">
              <a:extLst>
                <a:ext uri="{FF2B5EF4-FFF2-40B4-BE49-F238E27FC236}">
                  <a16:creationId xmlns:a16="http://schemas.microsoft.com/office/drawing/2014/main" id="{C83A3200-B65B-89EA-5EC9-8DF80D08B50D}"/>
                </a:ext>
              </a:extLst>
            </p:cNvPr>
            <p:cNvSpPr/>
            <p:nvPr/>
          </p:nvSpPr>
          <p:spPr>
            <a:xfrm>
              <a:off x="4589661" y="5167411"/>
              <a:ext cx="1190538" cy="942179"/>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34" name="Arrow: Chevron 33">
              <a:extLst>
                <a:ext uri="{FF2B5EF4-FFF2-40B4-BE49-F238E27FC236}">
                  <a16:creationId xmlns:a16="http://schemas.microsoft.com/office/drawing/2014/main" id="{1BCC19A4-430E-AB6F-B8A1-3F0BA14EC3F9}"/>
                </a:ext>
              </a:extLst>
            </p:cNvPr>
            <p:cNvSpPr/>
            <p:nvPr/>
          </p:nvSpPr>
          <p:spPr>
            <a:xfrm>
              <a:off x="5305340" y="5167411"/>
              <a:ext cx="1190538" cy="942179"/>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35" name="Arrow: Chevron 34">
              <a:extLst>
                <a:ext uri="{FF2B5EF4-FFF2-40B4-BE49-F238E27FC236}">
                  <a16:creationId xmlns:a16="http://schemas.microsoft.com/office/drawing/2014/main" id="{ECB02C31-9856-251F-4618-43FB1499136F}"/>
                </a:ext>
              </a:extLst>
            </p:cNvPr>
            <p:cNvSpPr/>
            <p:nvPr/>
          </p:nvSpPr>
          <p:spPr>
            <a:xfrm>
              <a:off x="6020455" y="5167411"/>
              <a:ext cx="1190538" cy="942179"/>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n-US"/>
            </a:p>
          </p:txBody>
        </p:sp>
        <p:sp>
          <p:nvSpPr>
            <p:cNvPr id="36" name="Arrow: Chevron 35">
              <a:extLst>
                <a:ext uri="{FF2B5EF4-FFF2-40B4-BE49-F238E27FC236}">
                  <a16:creationId xmlns:a16="http://schemas.microsoft.com/office/drawing/2014/main" id="{F5B56045-FE00-4D2F-FB32-2B47355D88B7}"/>
                </a:ext>
              </a:extLst>
            </p:cNvPr>
            <p:cNvSpPr/>
            <p:nvPr/>
          </p:nvSpPr>
          <p:spPr>
            <a:xfrm>
              <a:off x="6736134" y="5167411"/>
              <a:ext cx="1190538" cy="942179"/>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US"/>
            </a:p>
          </p:txBody>
        </p:sp>
        <p:sp>
          <p:nvSpPr>
            <p:cNvPr id="37" name="Arrow: Chevron 36">
              <a:extLst>
                <a:ext uri="{FF2B5EF4-FFF2-40B4-BE49-F238E27FC236}">
                  <a16:creationId xmlns:a16="http://schemas.microsoft.com/office/drawing/2014/main" id="{2863A63A-DFD1-EE02-3571-B544967B3657}"/>
                </a:ext>
              </a:extLst>
            </p:cNvPr>
            <p:cNvSpPr/>
            <p:nvPr/>
          </p:nvSpPr>
          <p:spPr>
            <a:xfrm>
              <a:off x="7451249" y="5167411"/>
              <a:ext cx="1190538" cy="942179"/>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a:p>
          </p:txBody>
        </p:sp>
        <p:sp>
          <p:nvSpPr>
            <p:cNvPr id="38" name="Arrow: Chevron 37">
              <a:extLst>
                <a:ext uri="{FF2B5EF4-FFF2-40B4-BE49-F238E27FC236}">
                  <a16:creationId xmlns:a16="http://schemas.microsoft.com/office/drawing/2014/main" id="{86C93AC1-7A63-D755-1FF1-908B915D01C2}"/>
                </a:ext>
              </a:extLst>
            </p:cNvPr>
            <p:cNvSpPr/>
            <p:nvPr/>
          </p:nvSpPr>
          <p:spPr>
            <a:xfrm>
              <a:off x="8166929" y="5167411"/>
              <a:ext cx="1190538" cy="942179"/>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39" name="Freeform: Shape 38">
              <a:extLst>
                <a:ext uri="{FF2B5EF4-FFF2-40B4-BE49-F238E27FC236}">
                  <a16:creationId xmlns:a16="http://schemas.microsoft.com/office/drawing/2014/main" id="{C93ABE14-1323-B42A-6C29-4CDE5E0663A5}"/>
                </a:ext>
              </a:extLst>
            </p:cNvPr>
            <p:cNvSpPr/>
            <p:nvPr/>
          </p:nvSpPr>
          <p:spPr>
            <a:xfrm>
              <a:off x="3874546" y="5261629"/>
              <a:ext cx="5153911" cy="753743"/>
            </a:xfrm>
            <a:custGeom>
              <a:avLst/>
              <a:gdLst>
                <a:gd name="connsiteX0" fmla="*/ 0 w 5153911"/>
                <a:gd name="connsiteY0" fmla="*/ 0 h 753743"/>
                <a:gd name="connsiteX1" fmla="*/ 5153911 w 5153911"/>
                <a:gd name="connsiteY1" fmla="*/ 0 h 753743"/>
                <a:gd name="connsiteX2" fmla="*/ 5153911 w 5153911"/>
                <a:gd name="connsiteY2" fmla="*/ 753743 h 753743"/>
                <a:gd name="connsiteX3" fmla="*/ 0 w 5153911"/>
                <a:gd name="connsiteY3" fmla="*/ 753743 h 753743"/>
                <a:gd name="connsiteX4" fmla="*/ 0 w 5153911"/>
                <a:gd name="connsiteY4" fmla="*/ 0 h 753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3911" h="753743">
                  <a:moveTo>
                    <a:pt x="0" y="0"/>
                  </a:moveTo>
                  <a:lnTo>
                    <a:pt x="5153911" y="0"/>
                  </a:lnTo>
                  <a:lnTo>
                    <a:pt x="5153911" y="753743"/>
                  </a:lnTo>
                  <a:lnTo>
                    <a:pt x="0" y="753743"/>
                  </a:lnTo>
                  <a:lnTo>
                    <a:pt x="0" y="0"/>
                  </a:lnTo>
                  <a:close/>
                </a:path>
              </a:pathLst>
            </a:cu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3660" tIns="73660" rIns="73660" bIns="73660" numCol="1" spcCol="1270" anchor="ctr" anchorCtr="0">
              <a:noAutofit/>
            </a:bodyPr>
            <a:lstStyle/>
            <a:p>
              <a:pPr marL="0" lvl="0" indent="0" algn="l" defTabSz="1289050">
                <a:lnSpc>
                  <a:spcPct val="90000"/>
                </a:lnSpc>
                <a:spcBef>
                  <a:spcPct val="0"/>
                </a:spcBef>
                <a:spcAft>
                  <a:spcPct val="35000"/>
                </a:spcAft>
                <a:buNone/>
              </a:pPr>
              <a:r>
                <a:rPr lang="en-US" sz="2900" b="1" kern="1200" dirty="0">
                  <a:solidFill>
                    <a:srgbClr val="0000FF"/>
                  </a:solidFill>
                  <a:effectLst>
                    <a:outerShdw blurRad="38100" dist="38100" dir="2700000" algn="tl">
                      <a:srgbClr val="000000">
                        <a:alpha val="43137"/>
                      </a:srgbClr>
                    </a:outerShdw>
                  </a:effectLst>
                </a:rPr>
                <a:t>Project: Organizing music shows</a:t>
              </a:r>
            </a:p>
          </p:txBody>
        </p:sp>
      </p:grpSp>
      <p:pic>
        <p:nvPicPr>
          <p:cNvPr id="2" name="Picture 1">
            <a:extLst>
              <a:ext uri="{FF2B5EF4-FFF2-40B4-BE49-F238E27FC236}">
                <a16:creationId xmlns:a16="http://schemas.microsoft.com/office/drawing/2014/main" id="{C2C4B5C2-910F-4850-3C40-413A2A0039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2762" y="60473"/>
            <a:ext cx="2548864" cy="1906550"/>
          </a:xfrm>
          <a:prstGeom prst="rect">
            <a:avLst/>
          </a:prstGeom>
        </p:spPr>
      </p:pic>
    </p:spTree>
    <p:extLst>
      <p:ext uri="{BB962C8B-B14F-4D97-AF65-F5344CB8AC3E}">
        <p14:creationId xmlns:p14="http://schemas.microsoft.com/office/powerpoint/2010/main" val="252621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149944" y="1331913"/>
            <a:ext cx="10815315" cy="584775"/>
          </a:xfrm>
          <a:prstGeom prst="rect">
            <a:avLst/>
          </a:prstGeom>
          <a:noFill/>
          <a:effectLst/>
        </p:spPr>
        <p:txBody>
          <a:bodyPr wrap="square" rtlCol="0">
            <a:spAutoFit/>
          </a:bodyPr>
          <a:lstStyle/>
          <a:p>
            <a:r>
              <a:rPr lang="en-US" sz="3200" b="1" dirty="0">
                <a:solidFill>
                  <a:srgbClr val="0000FF"/>
                </a:solidFill>
                <a:effectLst>
                  <a:glow rad="88900">
                    <a:schemeClr val="bg1"/>
                  </a:glow>
                </a:effectLst>
                <a:latin typeface="Arial" panose="020B0604020202020204" pitchFamily="34" charset="0"/>
                <a:cs typeface="Arial" panose="020B0604020202020204" pitchFamily="34" charset="0"/>
              </a:rPr>
              <a:t>HOMEWORK</a:t>
            </a:r>
          </a:p>
        </p:txBody>
      </p:sp>
      <p:sp>
        <p:nvSpPr>
          <p:cNvPr id="16" name="Rounded Rectangle 15"/>
          <p:cNvSpPr/>
          <p:nvPr/>
        </p:nvSpPr>
        <p:spPr>
          <a:xfrm>
            <a:off x="576198" y="1290971"/>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28983" y="1188331"/>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2</a:t>
            </a:r>
          </a:p>
        </p:txBody>
      </p:sp>
      <p:sp>
        <p:nvSpPr>
          <p:cNvPr id="11" name="TextBox 10"/>
          <p:cNvSpPr txBox="1"/>
          <p:nvPr/>
        </p:nvSpPr>
        <p:spPr>
          <a:xfrm>
            <a:off x="487067" y="207665"/>
            <a:ext cx="4132696"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CONSOLIDATION</a:t>
            </a:r>
          </a:p>
        </p:txBody>
      </p:sp>
      <p:sp>
        <p:nvSpPr>
          <p:cNvPr id="2" name="TextBox 1"/>
          <p:cNvSpPr txBox="1"/>
          <p:nvPr/>
        </p:nvSpPr>
        <p:spPr>
          <a:xfrm>
            <a:off x="1451956" y="2272146"/>
            <a:ext cx="8556568" cy="671851"/>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en-US" sz="2800" b="1" dirty="0">
                <a:effectLst>
                  <a:outerShdw blurRad="38100" dist="38100" dir="2700000" algn="tl">
                    <a:srgbClr val="000000">
                      <a:alpha val="43137"/>
                    </a:srgbClr>
                  </a:outerShdw>
                </a:effectLst>
              </a:rPr>
              <a:t>Prepare for the next lesson: </a:t>
            </a:r>
            <a:r>
              <a:rPr lang="en-US" sz="2800" b="1" dirty="0">
                <a:solidFill>
                  <a:srgbClr val="FF0000"/>
                </a:solidFill>
                <a:effectLst>
                  <a:outerShdw blurRad="38100" dist="38100" dir="2700000" algn="tl">
                    <a:srgbClr val="000000">
                      <a:alpha val="43137"/>
                    </a:srgbClr>
                  </a:outerShdw>
                </a:effectLst>
              </a:rPr>
              <a:t>Unit 5 – Getting started</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0716" y="3222701"/>
            <a:ext cx="3055647" cy="3055647"/>
          </a:xfrm>
          <a:prstGeom prst="rect">
            <a:avLst/>
          </a:prstGeom>
        </p:spPr>
      </p:pic>
    </p:spTree>
    <p:extLst>
      <p:ext uri="{BB962C8B-B14F-4D97-AF65-F5344CB8AC3E}">
        <p14:creationId xmlns:p14="http://schemas.microsoft.com/office/powerpoint/2010/main" val="387957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4567839" y="1755498"/>
            <a:ext cx="2162852" cy="845902"/>
          </a:xfrm>
          <a:custGeom>
            <a:avLst/>
            <a:gdLst>
              <a:gd name="connsiteX0" fmla="*/ 0 w 1728196"/>
              <a:gd name="connsiteY0" fmla="*/ 0 h 941884"/>
              <a:gd name="connsiteX1" fmla="*/ 1728196 w 1728196"/>
              <a:gd name="connsiteY1" fmla="*/ 0 h 941884"/>
              <a:gd name="connsiteX2" fmla="*/ 1728196 w 1728196"/>
              <a:gd name="connsiteY2" fmla="*/ 941884 h 941884"/>
              <a:gd name="connsiteX3" fmla="*/ 0 w 1728196"/>
              <a:gd name="connsiteY3" fmla="*/ 941884 h 941884"/>
              <a:gd name="connsiteX4" fmla="*/ 0 w 1728196"/>
              <a:gd name="connsiteY4" fmla="*/ 0 h 941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196" h="941884">
                <a:moveTo>
                  <a:pt x="0" y="0"/>
                </a:moveTo>
                <a:lnTo>
                  <a:pt x="1728196" y="0"/>
                </a:lnTo>
                <a:lnTo>
                  <a:pt x="1728196" y="941884"/>
                </a:lnTo>
                <a:lnTo>
                  <a:pt x="0" y="94188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430" tIns="11430" rIns="11430" bIns="11430" numCol="1" spcCol="1270" anchor="ctr" anchorCtr="0">
            <a:noAutofit/>
          </a:bodyPr>
          <a:lstStyle/>
          <a:p>
            <a:pPr marL="0" lvl="1" defTabSz="800100">
              <a:lnSpc>
                <a:spcPct val="90000"/>
              </a:lnSpc>
              <a:spcBef>
                <a:spcPct val="0"/>
              </a:spcBef>
              <a:spcAft>
                <a:spcPct val="15000"/>
              </a:spcAft>
            </a:pPr>
            <a:endParaRPr lang="en-US" b="1" dirty="0"/>
          </a:p>
        </p:txBody>
      </p:sp>
      <p:sp>
        <p:nvSpPr>
          <p:cNvPr id="16" name="Rounded Rectangle 15"/>
          <p:cNvSpPr/>
          <p:nvPr/>
        </p:nvSpPr>
        <p:spPr>
          <a:xfrm>
            <a:off x="629535" y="407238"/>
            <a:ext cx="2368846" cy="655074"/>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effectLst>
                  <a:outerShdw blurRad="38100" dist="38100" dir="2700000" algn="tl">
                    <a:srgbClr val="000000">
                      <a:alpha val="43137"/>
                    </a:srgbClr>
                  </a:outerShdw>
                </a:effectLst>
                <a:ea typeface="Adobe Gothic Std B" panose="020B0800000000000000" pitchFamily="34" charset="-128"/>
              </a:rPr>
              <a:t>WARM-UP</a:t>
            </a:r>
            <a:endParaRPr lang="en-GB" sz="3600" b="1" dirty="0">
              <a:solidFill>
                <a:srgbClr val="FF0000"/>
              </a:solidFill>
              <a:effectLst>
                <a:outerShdw blurRad="38100" dist="38100" dir="2700000" algn="tl">
                  <a:srgbClr val="000000">
                    <a:alpha val="43137"/>
                  </a:srgbClr>
                </a:outerShdw>
              </a:effectLst>
              <a:ea typeface="Adobe Gothic Std B" panose="020B0800000000000000" pitchFamily="34" charset="-128"/>
            </a:endParaRPr>
          </a:p>
        </p:txBody>
      </p:sp>
      <p:sp>
        <p:nvSpPr>
          <p:cNvPr id="17" name="Rounded Rectangle 16"/>
          <p:cNvSpPr/>
          <p:nvPr/>
        </p:nvSpPr>
        <p:spPr>
          <a:xfrm>
            <a:off x="2190308" y="2404510"/>
            <a:ext cx="3179134" cy="1024490"/>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effectLst>
                  <a:outerShdw blurRad="38100" dist="38100" dir="2700000" algn="tl">
                    <a:srgbClr val="000000">
                      <a:alpha val="43137"/>
                    </a:srgbClr>
                  </a:outerShdw>
                </a:effectLst>
              </a:rPr>
              <a:t>VOCABULARY REVIEW</a:t>
            </a:r>
            <a:endParaRPr lang="en-GB" sz="3600" b="1" dirty="0">
              <a:solidFill>
                <a:srgbClr val="FF0000"/>
              </a:solidFill>
              <a:effectLst>
                <a:outerShdw blurRad="38100" dist="38100" dir="2700000" algn="tl">
                  <a:srgbClr val="000000">
                    <a:alpha val="43137"/>
                  </a:srgbClr>
                </a:outerShdw>
              </a:effectLst>
            </a:endParaRPr>
          </a:p>
        </p:txBody>
      </p:sp>
      <p:sp>
        <p:nvSpPr>
          <p:cNvPr id="20" name="Rectangle 19"/>
          <p:cNvSpPr/>
          <p:nvPr/>
        </p:nvSpPr>
        <p:spPr>
          <a:xfrm>
            <a:off x="5588839" y="1234448"/>
            <a:ext cx="5459396" cy="699274"/>
          </a:xfrm>
          <a:prstGeom prst="rect">
            <a:avLst/>
          </a:prstGeom>
          <a:no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rgbClr val="0000FF"/>
                </a:solidFill>
                <a:effectLst>
                  <a:outerShdw blurRad="38100" dist="38100" dir="2700000" algn="tl">
                    <a:srgbClr val="000000">
                      <a:alpha val="43137"/>
                    </a:srgbClr>
                  </a:outerShdw>
                </a:effectLst>
              </a:rPr>
              <a:t>Brainstorming</a:t>
            </a:r>
            <a:endParaRPr lang="en-GB" sz="3600" b="1" dirty="0">
              <a:solidFill>
                <a:srgbClr val="0000FF"/>
              </a:solidFill>
              <a:effectLst>
                <a:outerShdw blurRad="38100" dist="38100" dir="2700000" algn="tl">
                  <a:srgbClr val="000000">
                    <a:alpha val="43137"/>
                  </a:srgbClr>
                </a:outerShdw>
              </a:effectLst>
            </a:endParaRPr>
          </a:p>
        </p:txBody>
      </p:sp>
      <p:cxnSp>
        <p:nvCxnSpPr>
          <p:cNvPr id="24" name="Curved Connector 23"/>
          <p:cNvCxnSpPr>
            <a:cxnSpLocks/>
            <a:stCxn id="16" idx="3"/>
            <a:endCxn id="17" idx="0"/>
          </p:cNvCxnSpPr>
          <p:nvPr/>
        </p:nvCxnSpPr>
        <p:spPr>
          <a:xfrm>
            <a:off x="2998381" y="734775"/>
            <a:ext cx="781494" cy="1669735"/>
          </a:xfrm>
          <a:prstGeom prst="curvedConnector2">
            <a:avLst/>
          </a:prstGeom>
          <a:ln w="57150">
            <a:solidFill>
              <a:srgbClr val="F7941E"/>
            </a:solidFill>
            <a:tailEnd type="triangle"/>
          </a:ln>
        </p:spPr>
        <p:style>
          <a:lnRef idx="3">
            <a:schemeClr val="accent6"/>
          </a:lnRef>
          <a:fillRef idx="0">
            <a:schemeClr val="accent6"/>
          </a:fillRef>
          <a:effectRef idx="2">
            <a:schemeClr val="accent6"/>
          </a:effectRef>
          <a:fontRef idx="minor">
            <a:schemeClr val="tx1"/>
          </a:fontRef>
        </p:style>
      </p:cxnSp>
      <p:sp>
        <p:nvSpPr>
          <p:cNvPr id="33" name="TextBox 32"/>
          <p:cNvSpPr txBox="1"/>
          <p:nvPr/>
        </p:nvSpPr>
        <p:spPr>
          <a:xfrm>
            <a:off x="4267280" y="407238"/>
            <a:ext cx="5020835" cy="461665"/>
          </a:xfrm>
          <a:prstGeom prst="rect">
            <a:avLst/>
          </a:prstGeom>
          <a:noFill/>
        </p:spPr>
        <p:txBody>
          <a:bodyPr wrap="square" rtlCol="0">
            <a:spAutoFit/>
          </a:bodyPr>
          <a:lstStyle/>
          <a:p>
            <a:r>
              <a:rPr lang="en-US" sz="2400" b="1" dirty="0">
                <a:solidFill>
                  <a:schemeClr val="bg1"/>
                </a:solidFill>
              </a:rPr>
              <a:t>LESSON 7: LOOKING BACK &amp; PROJECT</a:t>
            </a:r>
          </a:p>
        </p:txBody>
      </p:sp>
      <p:pic>
        <p:nvPicPr>
          <p:cNvPr id="21" name="Picture 2" descr="Vocabulary Growth From 18 to 24 Months of Age in Children With and Without  Repaired Cleft Palate | Journal of Speech, Language, and Hearing Resear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495" y="3690587"/>
            <a:ext cx="5941668" cy="2970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393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76434" y="224625"/>
            <a:ext cx="6113238"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VOCABULARY REVIEW</a:t>
            </a:r>
          </a:p>
        </p:txBody>
      </p:sp>
      <p:sp>
        <p:nvSpPr>
          <p:cNvPr id="9" name="TextBox 8"/>
          <p:cNvSpPr txBox="1"/>
          <p:nvPr/>
        </p:nvSpPr>
        <p:spPr>
          <a:xfrm>
            <a:off x="997393" y="908912"/>
            <a:ext cx="10840381" cy="523220"/>
          </a:xfrm>
          <a:prstGeom prst="rect">
            <a:avLst/>
          </a:prstGeom>
          <a:noFill/>
          <a:effectLst/>
        </p:spPr>
        <p:txBody>
          <a:bodyPr wrap="square" rtlCol="0">
            <a:spAutoFit/>
          </a:bodyPr>
          <a:lstStyle/>
          <a:p>
            <a:r>
              <a:rPr lang="en-US" sz="2800" b="1" dirty="0">
                <a:solidFill>
                  <a:srgbClr val="0000FF"/>
                </a:solidFill>
                <a:cs typeface="Arial" panose="020B0604020202020204" pitchFamily="34" charset="0"/>
              </a:rPr>
              <a:t>Write a word or phrase in each blank to go with the given verb. </a:t>
            </a:r>
            <a:endParaRPr lang="en-US" sz="2800" b="1" dirty="0">
              <a:solidFill>
                <a:srgbClr val="0000FF"/>
              </a:solidFill>
              <a:effectLst>
                <a:glow rad="88900">
                  <a:schemeClr val="bg1"/>
                </a:glow>
              </a:effectLst>
              <a:cs typeface="Arial" panose="020B0604020202020204" pitchFamily="34" charset="0"/>
            </a:endParaRPr>
          </a:p>
        </p:txBody>
      </p:sp>
      <p:sp>
        <p:nvSpPr>
          <p:cNvPr id="10" name="Rounded Rectangle 9"/>
          <p:cNvSpPr/>
          <p:nvPr/>
        </p:nvSpPr>
        <p:spPr>
          <a:xfrm>
            <a:off x="476434" y="879122"/>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1" name="TextBox 10"/>
          <p:cNvSpPr txBox="1"/>
          <p:nvPr/>
        </p:nvSpPr>
        <p:spPr>
          <a:xfrm>
            <a:off x="529219" y="776482"/>
            <a:ext cx="397035" cy="707886"/>
          </a:xfrm>
          <a:prstGeom prst="rect">
            <a:avLst/>
          </a:prstGeom>
          <a:noFill/>
        </p:spPr>
        <p:txBody>
          <a:bodyPr wrap="square" rtlCol="0">
            <a:spAutoFit/>
          </a:bodyPr>
          <a:lstStyle/>
          <a:p>
            <a:pPr algn="ctr"/>
            <a:r>
              <a:rPr lang="vi-VN" sz="4000" b="1" dirty="0">
                <a:solidFill>
                  <a:schemeClr val="bg1"/>
                </a:solidFill>
                <a:latin typeface="Myriad Pro" pitchFamily="34" charset="0"/>
              </a:rPr>
              <a:t>1</a:t>
            </a:r>
            <a:endParaRPr lang="en-US" sz="4000" b="1" dirty="0">
              <a:solidFill>
                <a:schemeClr val="bg1"/>
              </a:solidFill>
              <a:latin typeface="Myriad Pro" pitchFamily="34" charset="0"/>
            </a:endParaRPr>
          </a:p>
        </p:txBody>
      </p:sp>
      <p:sp>
        <p:nvSpPr>
          <p:cNvPr id="2" name="TextBox 1"/>
          <p:cNvSpPr txBox="1"/>
          <p:nvPr/>
        </p:nvSpPr>
        <p:spPr>
          <a:xfrm>
            <a:off x="997393" y="1707003"/>
            <a:ext cx="2343334" cy="3330464"/>
          </a:xfrm>
          <a:prstGeom prst="rect">
            <a:avLst/>
          </a:prstGeom>
          <a:noFill/>
        </p:spPr>
        <p:txBody>
          <a:bodyPr wrap="none" rtlCol="0">
            <a:spAutoFit/>
          </a:bodyPr>
          <a:lstStyle/>
          <a:p>
            <a:pPr>
              <a:lnSpc>
                <a:spcPct val="150000"/>
              </a:lnSpc>
            </a:pPr>
            <a:r>
              <a:rPr lang="en-US" sz="3600" b="1" dirty="0">
                <a:solidFill>
                  <a:srgbClr val="FF0000"/>
                </a:solidFill>
                <a:effectLst>
                  <a:outerShdw blurRad="38100" dist="38100" dir="2700000" algn="tl">
                    <a:srgbClr val="000000">
                      <a:alpha val="43137"/>
                    </a:srgbClr>
                  </a:outerShdw>
                </a:effectLst>
              </a:rPr>
              <a:t>1. </a:t>
            </a:r>
            <a:r>
              <a:rPr lang="en-US" sz="3600" b="1" dirty="0">
                <a:effectLst>
                  <a:outerShdw blurRad="38100" dist="38100" dir="2700000" algn="tl">
                    <a:srgbClr val="000000">
                      <a:alpha val="43137"/>
                    </a:srgbClr>
                  </a:outerShdw>
                </a:effectLst>
              </a:rPr>
              <a:t>draw:</a:t>
            </a:r>
          </a:p>
          <a:p>
            <a:pPr>
              <a:lnSpc>
                <a:spcPct val="150000"/>
              </a:lnSpc>
            </a:pPr>
            <a:r>
              <a:rPr lang="en-US" sz="3600" b="1" dirty="0">
                <a:solidFill>
                  <a:srgbClr val="FF0000"/>
                </a:solidFill>
                <a:effectLst>
                  <a:outerShdw blurRad="38100" dist="38100" dir="2700000" algn="tl">
                    <a:srgbClr val="000000">
                      <a:alpha val="43137"/>
                    </a:srgbClr>
                  </a:outerShdw>
                </a:effectLst>
              </a:rPr>
              <a:t>2. </a:t>
            </a:r>
            <a:r>
              <a:rPr lang="en-US" sz="3600" b="1" dirty="0">
                <a:effectLst>
                  <a:outerShdw blurRad="38100" dist="38100" dir="2700000" algn="tl">
                    <a:srgbClr val="000000">
                      <a:alpha val="43137"/>
                    </a:srgbClr>
                  </a:outerShdw>
                </a:effectLst>
              </a:rPr>
              <a:t>perform:</a:t>
            </a:r>
          </a:p>
          <a:p>
            <a:pPr>
              <a:lnSpc>
                <a:spcPct val="150000"/>
              </a:lnSpc>
            </a:pPr>
            <a:r>
              <a:rPr lang="en-US" sz="3600" b="1" dirty="0">
                <a:solidFill>
                  <a:srgbClr val="FF0000"/>
                </a:solidFill>
                <a:effectLst>
                  <a:outerShdw blurRad="38100" dist="38100" dir="2700000" algn="tl">
                    <a:srgbClr val="000000">
                      <a:alpha val="43137"/>
                    </a:srgbClr>
                  </a:outerShdw>
                </a:effectLst>
              </a:rPr>
              <a:t>3. </a:t>
            </a:r>
            <a:r>
              <a:rPr lang="en-US" sz="3600" b="1" dirty="0">
                <a:effectLst>
                  <a:outerShdw blurRad="38100" dist="38100" dir="2700000" algn="tl">
                    <a:srgbClr val="000000">
                      <a:alpha val="43137"/>
                    </a:srgbClr>
                  </a:outerShdw>
                </a:effectLst>
              </a:rPr>
              <a:t>write:</a:t>
            </a:r>
          </a:p>
          <a:p>
            <a:pPr>
              <a:lnSpc>
                <a:spcPct val="150000"/>
              </a:lnSpc>
            </a:pPr>
            <a:r>
              <a:rPr lang="en-US" sz="3600" b="1" dirty="0">
                <a:solidFill>
                  <a:srgbClr val="FF0000"/>
                </a:solidFill>
                <a:effectLst>
                  <a:outerShdw blurRad="38100" dist="38100" dir="2700000" algn="tl">
                    <a:srgbClr val="000000">
                      <a:alpha val="43137"/>
                    </a:srgbClr>
                  </a:outerShdw>
                </a:effectLst>
              </a:rPr>
              <a:t>4. </a:t>
            </a:r>
            <a:r>
              <a:rPr lang="en-US" sz="3600" b="1" dirty="0">
                <a:effectLst>
                  <a:outerShdw blurRad="38100" dist="38100" dir="2700000" algn="tl">
                    <a:srgbClr val="000000">
                      <a:alpha val="43137"/>
                    </a:srgbClr>
                  </a:outerShdw>
                </a:effectLst>
              </a:rPr>
              <a:t>watch:</a:t>
            </a:r>
            <a:endParaRPr lang="en-GB" sz="3600" b="1" dirty="0">
              <a:effectLst>
                <a:outerShdw blurRad="38100" dist="38100" dir="2700000" algn="tl">
                  <a:srgbClr val="000000">
                    <a:alpha val="43137"/>
                  </a:srgbClr>
                </a:outerShdw>
              </a:effectLst>
            </a:endParaRPr>
          </a:p>
        </p:txBody>
      </p:sp>
      <p:sp>
        <p:nvSpPr>
          <p:cNvPr id="6" name="TextBox 5"/>
          <p:cNvSpPr txBox="1"/>
          <p:nvPr/>
        </p:nvSpPr>
        <p:spPr>
          <a:xfrm>
            <a:off x="2752468" y="1915442"/>
            <a:ext cx="3867534" cy="584775"/>
          </a:xfrm>
          <a:prstGeom prst="rect">
            <a:avLst/>
          </a:prstGeom>
          <a:noFill/>
        </p:spPr>
        <p:txBody>
          <a:bodyPr wrap="none" rtlCol="0">
            <a:spAutoFit/>
          </a:bodyPr>
          <a:lstStyle/>
          <a:p>
            <a:r>
              <a:rPr lang="en-US" sz="3200" b="1" dirty="0">
                <a:solidFill>
                  <a:srgbClr val="FF0000"/>
                </a:solidFill>
                <a:effectLst>
                  <a:outerShdw blurRad="38100" dist="38100" dir="2700000" algn="tl">
                    <a:srgbClr val="000000">
                      <a:alpha val="43137"/>
                    </a:srgbClr>
                  </a:outerShdw>
                </a:effectLst>
              </a:rPr>
              <a:t>a picture, a bird, a car</a:t>
            </a:r>
          </a:p>
        </p:txBody>
      </p:sp>
      <p:sp>
        <p:nvSpPr>
          <p:cNvPr id="12" name="TextBox 11"/>
          <p:cNvSpPr txBox="1"/>
          <p:nvPr/>
        </p:nvSpPr>
        <p:spPr>
          <a:xfrm>
            <a:off x="3242803" y="2763845"/>
            <a:ext cx="5651034" cy="584775"/>
          </a:xfrm>
          <a:prstGeom prst="rect">
            <a:avLst/>
          </a:prstGeom>
          <a:noFill/>
        </p:spPr>
        <p:txBody>
          <a:bodyPr wrap="none" rtlCol="0">
            <a:spAutoFit/>
          </a:bodyPr>
          <a:lstStyle/>
          <a:p>
            <a:r>
              <a:rPr lang="en-US" sz="3200" b="1">
                <a:solidFill>
                  <a:srgbClr val="FF0000"/>
                </a:solidFill>
                <a:effectLst>
                  <a:outerShdw blurRad="38100" dist="38100" dir="2700000" algn="tl">
                    <a:srgbClr val="000000">
                      <a:alpha val="43137"/>
                    </a:srgbClr>
                  </a:outerShdw>
                </a:effectLst>
              </a:rPr>
              <a:t>a puppet show, a concert, a play</a:t>
            </a:r>
          </a:p>
        </p:txBody>
      </p:sp>
      <p:sp>
        <p:nvSpPr>
          <p:cNvPr id="14" name="TextBox 13"/>
          <p:cNvSpPr txBox="1"/>
          <p:nvPr/>
        </p:nvSpPr>
        <p:spPr>
          <a:xfrm>
            <a:off x="2808223" y="3589946"/>
            <a:ext cx="4105611" cy="584775"/>
          </a:xfrm>
          <a:prstGeom prst="rect">
            <a:avLst/>
          </a:prstGeom>
          <a:noFill/>
        </p:spPr>
        <p:txBody>
          <a:bodyPr wrap="none" rtlCol="0">
            <a:spAutoFit/>
          </a:bodyPr>
          <a:lstStyle/>
          <a:p>
            <a:r>
              <a:rPr lang="en-US" sz="3200" b="1">
                <a:solidFill>
                  <a:srgbClr val="FF0000"/>
                </a:solidFill>
                <a:effectLst>
                  <a:outerShdw blurRad="38100" dist="38100" dir="2700000" algn="tl">
                    <a:srgbClr val="000000">
                      <a:alpha val="43137"/>
                    </a:srgbClr>
                  </a:outerShdw>
                </a:effectLst>
              </a:rPr>
              <a:t>a book, a poem, a song</a:t>
            </a:r>
          </a:p>
        </p:txBody>
      </p:sp>
      <p:sp>
        <p:nvSpPr>
          <p:cNvPr id="16" name="TextBox 15"/>
          <p:cNvSpPr txBox="1"/>
          <p:nvPr/>
        </p:nvSpPr>
        <p:spPr>
          <a:xfrm>
            <a:off x="2907599" y="4403412"/>
            <a:ext cx="4736618" cy="584775"/>
          </a:xfrm>
          <a:prstGeom prst="rect">
            <a:avLst/>
          </a:prstGeom>
          <a:noFill/>
        </p:spPr>
        <p:txBody>
          <a:bodyPr wrap="none" rtlCol="0">
            <a:spAutoFit/>
          </a:bodyPr>
          <a:lstStyle/>
          <a:p>
            <a:r>
              <a:rPr lang="en-US" sz="3200" b="1">
                <a:solidFill>
                  <a:srgbClr val="FF0000"/>
                </a:solidFill>
                <a:effectLst>
                  <a:outerShdw blurRad="38100" dist="38100" dir="2700000" algn="tl">
                    <a:srgbClr val="000000">
                      <a:alpha val="43137"/>
                    </a:srgbClr>
                  </a:outerShdw>
                </a:effectLst>
              </a:rPr>
              <a:t>TV, a film, a football match</a:t>
            </a:r>
          </a:p>
        </p:txBody>
      </p:sp>
    </p:spTree>
    <p:extLst>
      <p:ext uri="{BB962C8B-B14F-4D97-AF65-F5344CB8AC3E}">
        <p14:creationId xmlns:p14="http://schemas.microsoft.com/office/powerpoint/2010/main" val="356379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anim calcmode="lin" valueType="num">
                                      <p:cBhvr>
                                        <p:cTn id="8" dur="400" fill="hold"/>
                                        <p:tgtEl>
                                          <p:spTgt spid="6"/>
                                        </p:tgtEl>
                                        <p:attrNameLst>
                                          <p:attrName>ppt_x</p:attrName>
                                        </p:attrNameLst>
                                      </p:cBhvr>
                                      <p:tavLst>
                                        <p:tav tm="0">
                                          <p:val>
                                            <p:strVal val="#ppt_x"/>
                                          </p:val>
                                        </p:tav>
                                        <p:tav tm="100000">
                                          <p:val>
                                            <p:strVal val="#ppt_x"/>
                                          </p:val>
                                        </p:tav>
                                      </p:tavLst>
                                    </p:anim>
                                    <p:anim calcmode="lin" valueType="num">
                                      <p:cBhvr>
                                        <p:cTn id="9" dur="4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400"/>
                                        <p:tgtEl>
                                          <p:spTgt spid="12"/>
                                        </p:tgtEl>
                                      </p:cBhvr>
                                    </p:animEffect>
                                    <p:anim calcmode="lin" valueType="num">
                                      <p:cBhvr>
                                        <p:cTn id="15" dur="400" fill="hold"/>
                                        <p:tgtEl>
                                          <p:spTgt spid="12"/>
                                        </p:tgtEl>
                                        <p:attrNameLst>
                                          <p:attrName>ppt_x</p:attrName>
                                        </p:attrNameLst>
                                      </p:cBhvr>
                                      <p:tavLst>
                                        <p:tav tm="0">
                                          <p:val>
                                            <p:strVal val="#ppt_x"/>
                                          </p:val>
                                        </p:tav>
                                        <p:tav tm="100000">
                                          <p:val>
                                            <p:strVal val="#ppt_x"/>
                                          </p:val>
                                        </p:tav>
                                      </p:tavLst>
                                    </p:anim>
                                    <p:anim calcmode="lin" valueType="num">
                                      <p:cBhvr>
                                        <p:cTn id="16" dur="4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400"/>
                                        <p:tgtEl>
                                          <p:spTgt spid="14"/>
                                        </p:tgtEl>
                                      </p:cBhvr>
                                    </p:animEffect>
                                    <p:anim calcmode="lin" valueType="num">
                                      <p:cBhvr>
                                        <p:cTn id="22" dur="400" fill="hold"/>
                                        <p:tgtEl>
                                          <p:spTgt spid="14"/>
                                        </p:tgtEl>
                                        <p:attrNameLst>
                                          <p:attrName>ppt_x</p:attrName>
                                        </p:attrNameLst>
                                      </p:cBhvr>
                                      <p:tavLst>
                                        <p:tav tm="0">
                                          <p:val>
                                            <p:strVal val="#ppt_x"/>
                                          </p:val>
                                        </p:tav>
                                        <p:tav tm="100000">
                                          <p:val>
                                            <p:strVal val="#ppt_x"/>
                                          </p:val>
                                        </p:tav>
                                      </p:tavLst>
                                    </p:anim>
                                    <p:anim calcmode="lin" valueType="num">
                                      <p:cBhvr>
                                        <p:cTn id="23" dur="4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400"/>
                                        <p:tgtEl>
                                          <p:spTgt spid="16"/>
                                        </p:tgtEl>
                                      </p:cBhvr>
                                    </p:animEffect>
                                    <p:anim calcmode="lin" valueType="num">
                                      <p:cBhvr>
                                        <p:cTn id="29" dur="400" fill="hold"/>
                                        <p:tgtEl>
                                          <p:spTgt spid="16"/>
                                        </p:tgtEl>
                                        <p:attrNameLst>
                                          <p:attrName>ppt_x</p:attrName>
                                        </p:attrNameLst>
                                      </p:cBhvr>
                                      <p:tavLst>
                                        <p:tav tm="0">
                                          <p:val>
                                            <p:strVal val="#ppt_x"/>
                                          </p:val>
                                        </p:tav>
                                        <p:tav tm="100000">
                                          <p:val>
                                            <p:strVal val="#ppt_x"/>
                                          </p:val>
                                        </p:tav>
                                      </p:tavLst>
                                    </p:anim>
                                    <p:anim calcmode="lin" valueType="num">
                                      <p:cBhvr>
                                        <p:cTn id="30" dur="4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8467" y="2116613"/>
            <a:ext cx="11538733" cy="4151906"/>
          </a:xfrm>
          <a:prstGeom prst="rect">
            <a:avLst/>
          </a:prstGeom>
          <a:noFill/>
        </p:spPr>
        <p:txBody>
          <a:bodyPr wrap="square" rtlCol="0">
            <a:spAutoFit/>
          </a:bodyPr>
          <a:lstStyle/>
          <a:p>
            <a:pPr algn="just">
              <a:lnSpc>
                <a:spcPts val="4000"/>
              </a:lnSpc>
              <a:spcBef>
                <a:spcPts val="1200"/>
              </a:spcBef>
              <a:spcAft>
                <a:spcPts val="1200"/>
              </a:spcAft>
            </a:pP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Louvre Museum is the world’s largest art museum. It is in Paris, France. It has one of the most impressive (1) _____________ in history. The museum opened on 10 August 1793 with a(n) (2) _____________ of 537 paintings. The Louvre Museum now contains more than 380,000 objects, and displays 35,000 (3) _____________. It exhibits sculptures, objects of art, (4) _____________, drawings, and other valuable works. It is the world’s most visited museum. About 25,000 (5) _____________ come to see it per day. Most of them are foreign tourists.</a:t>
            </a:r>
            <a:endParaRPr lang="en-GB"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5" name="TextBox 14"/>
          <p:cNvSpPr txBox="1"/>
          <p:nvPr/>
        </p:nvSpPr>
        <p:spPr>
          <a:xfrm>
            <a:off x="295681" y="167804"/>
            <a:ext cx="6113238"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VOCABULARY REVIEW</a:t>
            </a:r>
          </a:p>
        </p:txBody>
      </p:sp>
      <p:sp>
        <p:nvSpPr>
          <p:cNvPr id="9" name="TextBox 8"/>
          <p:cNvSpPr txBox="1"/>
          <p:nvPr/>
        </p:nvSpPr>
        <p:spPr>
          <a:xfrm>
            <a:off x="816640" y="828263"/>
            <a:ext cx="11719146" cy="492443"/>
          </a:xfrm>
          <a:prstGeom prst="rect">
            <a:avLst/>
          </a:prstGeom>
          <a:noFill/>
          <a:effectLst/>
        </p:spPr>
        <p:txBody>
          <a:bodyPr wrap="square" rtlCol="0">
            <a:spAutoFit/>
          </a:bodyPr>
          <a:lstStyle/>
          <a:p>
            <a:r>
              <a:rPr lang="en-US" sz="2600" b="1" dirty="0">
                <a:solidFill>
                  <a:srgbClr val="0000FF"/>
                </a:solidFill>
                <a:cs typeface="Arial" panose="020B0604020202020204" pitchFamily="34" charset="0"/>
              </a:rPr>
              <a:t>Fill in each gap with a word or phrase from the box to complete the passage. </a:t>
            </a:r>
            <a:endParaRPr lang="en-US" sz="2600" b="1" dirty="0">
              <a:solidFill>
                <a:srgbClr val="0000FF"/>
              </a:solidFill>
              <a:effectLst>
                <a:glow rad="88900">
                  <a:schemeClr val="bg1"/>
                </a:glow>
              </a:effectLst>
              <a:cs typeface="Arial" panose="020B0604020202020204" pitchFamily="34" charset="0"/>
            </a:endParaRPr>
          </a:p>
        </p:txBody>
      </p:sp>
      <p:sp>
        <p:nvSpPr>
          <p:cNvPr id="10" name="Rounded Rectangle 9"/>
          <p:cNvSpPr/>
          <p:nvPr/>
        </p:nvSpPr>
        <p:spPr>
          <a:xfrm>
            <a:off x="295681" y="798473"/>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1" name="TextBox 10"/>
          <p:cNvSpPr txBox="1"/>
          <p:nvPr/>
        </p:nvSpPr>
        <p:spPr>
          <a:xfrm>
            <a:off x="348466" y="695833"/>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2</a:t>
            </a:r>
          </a:p>
        </p:txBody>
      </p:sp>
      <p:sp>
        <p:nvSpPr>
          <p:cNvPr id="14" name="TextBox 13">
            <a:extLst>
              <a:ext uri="{FF2B5EF4-FFF2-40B4-BE49-F238E27FC236}">
                <a16:creationId xmlns:a16="http://schemas.microsoft.com/office/drawing/2014/main" id="{ABE9374F-B067-440A-B319-6A191F63CB3C}"/>
              </a:ext>
            </a:extLst>
          </p:cNvPr>
          <p:cNvSpPr txBox="1"/>
          <p:nvPr/>
        </p:nvSpPr>
        <p:spPr>
          <a:xfrm>
            <a:off x="816640" y="1505827"/>
            <a:ext cx="10117261" cy="523220"/>
          </a:xfrm>
          <a:prstGeom prst="rect">
            <a:avLst/>
          </a:prstGeom>
          <a:solidFill>
            <a:schemeClr val="bg1"/>
          </a:solid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exhibition       art collections     paintings     works of art      visitors</a:t>
            </a:r>
          </a:p>
        </p:txBody>
      </p:sp>
      <p:sp>
        <p:nvSpPr>
          <p:cNvPr id="16" name="TextBox 15">
            <a:extLst>
              <a:ext uri="{FF2B5EF4-FFF2-40B4-BE49-F238E27FC236}">
                <a16:creationId xmlns:a16="http://schemas.microsoft.com/office/drawing/2014/main" id="{28773700-FC1C-4E53-A832-7D85D24E2B58}"/>
              </a:ext>
            </a:extLst>
          </p:cNvPr>
          <p:cNvSpPr txBox="1"/>
          <p:nvPr/>
        </p:nvSpPr>
        <p:spPr>
          <a:xfrm>
            <a:off x="9269117" y="3183962"/>
            <a:ext cx="1772171"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exhibition</a:t>
            </a:r>
          </a:p>
        </p:txBody>
      </p:sp>
      <p:sp>
        <p:nvSpPr>
          <p:cNvPr id="18" name="TextBox 17">
            <a:extLst>
              <a:ext uri="{FF2B5EF4-FFF2-40B4-BE49-F238E27FC236}">
                <a16:creationId xmlns:a16="http://schemas.microsoft.com/office/drawing/2014/main" id="{298666C5-69E4-490F-901A-5B953A1F6E89}"/>
              </a:ext>
            </a:extLst>
          </p:cNvPr>
          <p:cNvSpPr txBox="1"/>
          <p:nvPr/>
        </p:nvSpPr>
        <p:spPr>
          <a:xfrm>
            <a:off x="7582095" y="2693882"/>
            <a:ext cx="2573107"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 collections</a:t>
            </a:r>
          </a:p>
        </p:txBody>
      </p:sp>
      <p:sp>
        <p:nvSpPr>
          <p:cNvPr id="19" name="TextBox 18">
            <a:extLst>
              <a:ext uri="{FF2B5EF4-FFF2-40B4-BE49-F238E27FC236}">
                <a16:creationId xmlns:a16="http://schemas.microsoft.com/office/drawing/2014/main" id="{A8CFF918-E6EA-43C7-93A7-3F2D1B638B9C}"/>
              </a:ext>
            </a:extLst>
          </p:cNvPr>
          <p:cNvSpPr txBox="1"/>
          <p:nvPr/>
        </p:nvSpPr>
        <p:spPr>
          <a:xfrm>
            <a:off x="3321773" y="4769564"/>
            <a:ext cx="1852214"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paintings</a:t>
            </a:r>
          </a:p>
        </p:txBody>
      </p:sp>
      <p:sp>
        <p:nvSpPr>
          <p:cNvPr id="20" name="TextBox 19">
            <a:extLst>
              <a:ext uri="{FF2B5EF4-FFF2-40B4-BE49-F238E27FC236}">
                <a16:creationId xmlns:a16="http://schemas.microsoft.com/office/drawing/2014/main" id="{70501C9D-3FCB-497C-906E-156F44170FDA}"/>
              </a:ext>
            </a:extLst>
          </p:cNvPr>
          <p:cNvSpPr txBox="1"/>
          <p:nvPr/>
        </p:nvSpPr>
        <p:spPr>
          <a:xfrm>
            <a:off x="5567392" y="4219590"/>
            <a:ext cx="2469863"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 of art</a:t>
            </a:r>
          </a:p>
        </p:txBody>
      </p:sp>
      <p:sp>
        <p:nvSpPr>
          <p:cNvPr id="21" name="TextBox 20">
            <a:extLst>
              <a:ext uri="{FF2B5EF4-FFF2-40B4-BE49-F238E27FC236}">
                <a16:creationId xmlns:a16="http://schemas.microsoft.com/office/drawing/2014/main" id="{92436EAC-FA10-4A9D-9B40-145B9FD64A34}"/>
              </a:ext>
            </a:extLst>
          </p:cNvPr>
          <p:cNvSpPr txBox="1"/>
          <p:nvPr/>
        </p:nvSpPr>
        <p:spPr>
          <a:xfrm>
            <a:off x="8725716" y="5256927"/>
            <a:ext cx="1528763"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visitors</a:t>
            </a:r>
          </a:p>
        </p:txBody>
      </p:sp>
    </p:spTree>
    <p:extLst>
      <p:ext uri="{BB962C8B-B14F-4D97-AF65-F5344CB8AC3E}">
        <p14:creationId xmlns:p14="http://schemas.microsoft.com/office/powerpoint/2010/main" val="264955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heel(1)">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heel(1)">
                                      <p:cBhvr>
                                        <p:cTn id="3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8844" y="1535678"/>
            <a:ext cx="11798900" cy="4648837"/>
          </a:xfrm>
          <a:prstGeom prst="rect">
            <a:avLst/>
          </a:prstGeom>
          <a:noFill/>
        </p:spPr>
        <p:txBody>
          <a:bodyPr wrap="square" rtlCol="0">
            <a:spAutoFit/>
          </a:bodyPr>
          <a:lstStyle/>
          <a:p>
            <a:pPr>
              <a:lnSpc>
                <a:spcPts val="4500"/>
              </a:lnSpc>
              <a:spcBef>
                <a:spcPts val="1200"/>
              </a:spcBef>
              <a:spcAft>
                <a:spcPts val="1200"/>
              </a:spcAft>
            </a:pP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I think the Temple of Literature is as ________ Quan Thanh Temple. </a:t>
            </a:r>
            <a: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(old)</a:t>
            </a:r>
            <a:b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I don’t like this film very much. It is _______________ the original book. </a:t>
            </a:r>
            <a: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(diﬀerent)</a:t>
            </a:r>
            <a:b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Some students say </a:t>
            </a:r>
            <a:r>
              <a:rPr lang="en-US" sz="2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maths</a:t>
            </a: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is _______________ than music, but I don’t think so. </a:t>
            </a:r>
            <a: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(important)</a:t>
            </a:r>
            <a:b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My grandma thinks modern life is ___________ as life in the past. </a:t>
            </a:r>
            <a: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 good)</a:t>
            </a:r>
            <a:b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 Learning to play the guitar is ______________ I thought. </a:t>
            </a:r>
            <a:r>
              <a:rPr lang="en-US"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 easy) </a:t>
            </a:r>
            <a:endParaRPr lang="en-GB" sz="28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2" name="TextBox 11"/>
          <p:cNvSpPr txBox="1"/>
          <p:nvPr/>
        </p:nvSpPr>
        <p:spPr>
          <a:xfrm>
            <a:off x="869803" y="947052"/>
            <a:ext cx="11096344" cy="492443"/>
          </a:xfrm>
          <a:prstGeom prst="rect">
            <a:avLst/>
          </a:prstGeom>
          <a:noFill/>
          <a:effectLst/>
        </p:spPr>
        <p:txBody>
          <a:bodyPr wrap="square" rtlCol="0">
            <a:spAutoFit/>
          </a:bodyPr>
          <a:lstStyle/>
          <a:p>
            <a:r>
              <a:rPr lang="en-US" sz="2500" b="1" dirty="0">
                <a:solidFill>
                  <a:srgbClr val="0000FF"/>
                </a:solidFill>
                <a:cs typeface="Arial" panose="020B0604020202020204" pitchFamily="34" charset="0"/>
              </a:rPr>
              <a:t>Complete the sentences, using the words in brackets. Add the necessary words. </a:t>
            </a:r>
          </a:p>
        </p:txBody>
      </p:sp>
      <p:sp>
        <p:nvSpPr>
          <p:cNvPr id="16" name="Rounded Rectangle 15"/>
          <p:cNvSpPr/>
          <p:nvPr/>
        </p:nvSpPr>
        <p:spPr>
          <a:xfrm>
            <a:off x="348844" y="928137"/>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401629" y="825497"/>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3</a:t>
            </a:r>
          </a:p>
        </p:txBody>
      </p:sp>
      <p:sp>
        <p:nvSpPr>
          <p:cNvPr id="8" name="TextBox 7"/>
          <p:cNvSpPr txBox="1"/>
          <p:nvPr/>
        </p:nvSpPr>
        <p:spPr>
          <a:xfrm>
            <a:off x="167247" y="115465"/>
            <a:ext cx="5503638"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GRAMMAR REVIEW</a:t>
            </a:r>
          </a:p>
        </p:txBody>
      </p:sp>
      <p:sp>
        <p:nvSpPr>
          <p:cNvPr id="18" name="TextBox 17">
            <a:extLst>
              <a:ext uri="{FF2B5EF4-FFF2-40B4-BE49-F238E27FC236}">
                <a16:creationId xmlns:a16="http://schemas.microsoft.com/office/drawing/2014/main" id="{AA6AF1BC-40F6-44BA-9B74-CEA43214116E}"/>
              </a:ext>
            </a:extLst>
          </p:cNvPr>
          <p:cNvSpPr txBox="1"/>
          <p:nvPr/>
        </p:nvSpPr>
        <p:spPr>
          <a:xfrm>
            <a:off x="6248294" y="1670151"/>
            <a:ext cx="1583619"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old as</a:t>
            </a:r>
          </a:p>
        </p:txBody>
      </p:sp>
      <p:sp>
        <p:nvSpPr>
          <p:cNvPr id="19" name="TextBox 18">
            <a:extLst>
              <a:ext uri="{FF2B5EF4-FFF2-40B4-BE49-F238E27FC236}">
                <a16:creationId xmlns:a16="http://schemas.microsoft.com/office/drawing/2014/main" id="{4830ABC3-5FD6-441C-9442-FD4879B1715C}"/>
              </a:ext>
            </a:extLst>
          </p:cNvPr>
          <p:cNvSpPr txBox="1"/>
          <p:nvPr/>
        </p:nvSpPr>
        <p:spPr>
          <a:xfrm>
            <a:off x="6417975" y="2199794"/>
            <a:ext cx="2573107"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different from</a:t>
            </a:r>
          </a:p>
        </p:txBody>
      </p:sp>
      <p:sp>
        <p:nvSpPr>
          <p:cNvPr id="20" name="TextBox 19">
            <a:extLst>
              <a:ext uri="{FF2B5EF4-FFF2-40B4-BE49-F238E27FC236}">
                <a16:creationId xmlns:a16="http://schemas.microsoft.com/office/drawing/2014/main" id="{9EB64EB5-8377-4711-9346-63E7B0E461E8}"/>
              </a:ext>
            </a:extLst>
          </p:cNvPr>
          <p:cNvSpPr txBox="1"/>
          <p:nvPr/>
        </p:nvSpPr>
        <p:spPr>
          <a:xfrm>
            <a:off x="4740786" y="3400901"/>
            <a:ext cx="3015016"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more important</a:t>
            </a:r>
          </a:p>
        </p:txBody>
      </p:sp>
      <p:sp>
        <p:nvSpPr>
          <p:cNvPr id="21" name="TextBox 20">
            <a:extLst>
              <a:ext uri="{FF2B5EF4-FFF2-40B4-BE49-F238E27FC236}">
                <a16:creationId xmlns:a16="http://schemas.microsoft.com/office/drawing/2014/main" id="{11F97032-E36E-40CB-BA41-7E2E58035DFD}"/>
              </a:ext>
            </a:extLst>
          </p:cNvPr>
          <p:cNvSpPr txBox="1"/>
          <p:nvPr/>
        </p:nvSpPr>
        <p:spPr>
          <a:xfrm>
            <a:off x="5753549" y="4436393"/>
            <a:ext cx="2573107"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as good</a:t>
            </a:r>
          </a:p>
        </p:txBody>
      </p:sp>
      <p:sp>
        <p:nvSpPr>
          <p:cNvPr id="22" name="TextBox 21">
            <a:extLst>
              <a:ext uri="{FF2B5EF4-FFF2-40B4-BE49-F238E27FC236}">
                <a16:creationId xmlns:a16="http://schemas.microsoft.com/office/drawing/2014/main" id="{3BCC7485-7894-419A-BFCD-D26DDCE1BBF8}"/>
              </a:ext>
            </a:extLst>
          </p:cNvPr>
          <p:cNvSpPr txBox="1"/>
          <p:nvPr/>
        </p:nvSpPr>
        <p:spPr>
          <a:xfrm>
            <a:off x="5182695" y="5595205"/>
            <a:ext cx="2573107"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as easy as</a:t>
            </a:r>
          </a:p>
        </p:txBody>
      </p:sp>
    </p:spTree>
    <p:extLst>
      <p:ext uri="{BB962C8B-B14F-4D97-AF65-F5344CB8AC3E}">
        <p14:creationId xmlns:p14="http://schemas.microsoft.com/office/powerpoint/2010/main" val="321025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4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heel(1)">
                                      <p:cBhvr>
                                        <p:cTn id="12" dur="4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heel(1)">
                                      <p:cBhvr>
                                        <p:cTn id="17" dur="4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heel(1)">
                                      <p:cBhvr>
                                        <p:cTn id="22" dur="4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heel(1)">
                                      <p:cBhvr>
                                        <p:cTn id="27" dur="4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518965" y="772796"/>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571750" y="670156"/>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4</a:t>
            </a:r>
          </a:p>
        </p:txBody>
      </p:sp>
      <p:sp>
        <p:nvSpPr>
          <p:cNvPr id="8" name="TextBox 7"/>
          <p:cNvSpPr txBox="1"/>
          <p:nvPr/>
        </p:nvSpPr>
        <p:spPr>
          <a:xfrm>
            <a:off x="313625" y="167406"/>
            <a:ext cx="5503638"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GRAMMAR REVIEW</a:t>
            </a:r>
          </a:p>
        </p:txBody>
      </p:sp>
      <p:sp>
        <p:nvSpPr>
          <p:cNvPr id="10" name="TextBox 9"/>
          <p:cNvSpPr txBox="1"/>
          <p:nvPr/>
        </p:nvSpPr>
        <p:spPr>
          <a:xfrm>
            <a:off x="1039924" y="813737"/>
            <a:ext cx="9554679" cy="523220"/>
          </a:xfrm>
          <a:prstGeom prst="rect">
            <a:avLst/>
          </a:prstGeom>
          <a:noFill/>
          <a:effectLst/>
        </p:spPr>
        <p:txBody>
          <a:bodyPr wrap="square" rtlCol="0">
            <a:spAutoFit/>
          </a:bodyPr>
          <a:lstStyle/>
          <a:p>
            <a:r>
              <a:rPr lang="en-US" sz="2800" b="1" dirty="0">
                <a:solidFill>
                  <a:srgbClr val="0000FF"/>
                </a:solidFill>
                <a:latin typeface="Arial" panose="020B0604020202020204" pitchFamily="34" charset="0"/>
                <a:cs typeface="Arial" panose="020B0604020202020204" pitchFamily="34" charset="0"/>
              </a:rPr>
              <a:t>Rewrite the sentences, using the given words. </a:t>
            </a:r>
            <a:endParaRPr lang="en-US" sz="2800" b="1" dirty="0">
              <a:solidFill>
                <a:srgbClr val="0000FF"/>
              </a:solidFill>
              <a:effectLst>
                <a:glow rad="88900">
                  <a:schemeClr val="bg1"/>
                </a:glow>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D45423A-F1B7-40CB-972F-687D05CE8C87}"/>
              </a:ext>
            </a:extLst>
          </p:cNvPr>
          <p:cNvSpPr txBox="1"/>
          <p:nvPr/>
        </p:nvSpPr>
        <p:spPr>
          <a:xfrm>
            <a:off x="571750" y="1220090"/>
            <a:ext cx="10918723" cy="5188472"/>
          </a:xfrm>
          <a:prstGeom prst="rect">
            <a:avLst/>
          </a:prstGeom>
          <a:noFill/>
        </p:spPr>
        <p:txBody>
          <a:bodyPr wrap="square" rtlCol="0">
            <a:spAutoFit/>
          </a:bodyPr>
          <a:lstStyle/>
          <a:p>
            <a:pPr>
              <a:lnSpc>
                <a:spcPts val="4000"/>
              </a:lnSpc>
            </a:pPr>
            <a:r>
              <a:rPr lang="en-US" sz="2800" b="1" dirty="0">
                <a:effectLst>
                  <a:outerShdw blurRad="38100" dist="38100" dir="2700000" algn="tl">
                    <a:srgbClr val="000000">
                      <a:alpha val="43137"/>
                    </a:srgbClr>
                  </a:outerShdw>
                </a:effectLst>
              </a:rPr>
              <a:t>1. Playing video games is not as good as exercising. </a:t>
            </a:r>
            <a:r>
              <a:rPr lang="en-US" sz="2800" b="1" dirty="0">
                <a:solidFill>
                  <a:srgbClr val="0000FF"/>
                </a:solidFill>
                <a:effectLst>
                  <a:outerShdw blurRad="38100" dist="38100" dir="2700000" algn="tl">
                    <a:srgbClr val="000000">
                      <a:alpha val="43137"/>
                    </a:srgbClr>
                  </a:outerShdw>
                </a:effectLst>
              </a:rPr>
              <a:t>(better)</a:t>
            </a:r>
          </a:p>
          <a:p>
            <a:pPr>
              <a:lnSpc>
                <a:spcPts val="4000"/>
              </a:lnSpc>
            </a:pPr>
            <a:r>
              <a:rPr lang="en-US" sz="2800" b="1" dirty="0">
                <a:effectLst>
                  <a:outerShdw blurRad="38100" dist="38100" dir="2700000" algn="tl">
                    <a:srgbClr val="000000">
                      <a:alpha val="43137"/>
                    </a:srgbClr>
                  </a:outerShdw>
                </a:effectLst>
              </a:rPr>
              <a:t>_______________________________________________</a:t>
            </a:r>
          </a:p>
          <a:p>
            <a:pPr>
              <a:lnSpc>
                <a:spcPts val="4000"/>
              </a:lnSpc>
            </a:pPr>
            <a:r>
              <a:rPr lang="en-US" sz="2800" b="1" dirty="0">
                <a:effectLst>
                  <a:outerShdw blurRad="38100" dist="38100" dir="2700000" algn="tl">
                    <a:srgbClr val="000000">
                      <a:alpha val="43137"/>
                    </a:srgbClr>
                  </a:outerShdw>
                </a:effectLst>
              </a:rPr>
              <a:t>2. Duong’s father draws animals better than Duong. </a:t>
            </a:r>
            <a:r>
              <a:rPr lang="en-US" sz="2800" b="1" dirty="0">
                <a:solidFill>
                  <a:srgbClr val="0000FF"/>
                </a:solidFill>
                <a:effectLst>
                  <a:outerShdw blurRad="38100" dist="38100" dir="2700000" algn="tl">
                    <a:srgbClr val="000000">
                      <a:alpha val="43137"/>
                    </a:srgbClr>
                  </a:outerShdw>
                </a:effectLst>
              </a:rPr>
              <a:t>(well)</a:t>
            </a:r>
          </a:p>
          <a:p>
            <a:pPr>
              <a:lnSpc>
                <a:spcPts val="4000"/>
              </a:lnSpc>
            </a:pPr>
            <a:r>
              <a:rPr lang="en-US" sz="2800" b="1" dirty="0">
                <a:effectLst>
                  <a:outerShdw blurRad="38100" dist="38100" dir="2700000" algn="tl">
                    <a:srgbClr val="000000">
                      <a:alpha val="43137"/>
                    </a:srgbClr>
                  </a:outerShdw>
                </a:effectLst>
              </a:rPr>
              <a:t>_______________________________________________</a:t>
            </a:r>
          </a:p>
          <a:p>
            <a:pPr>
              <a:lnSpc>
                <a:spcPts val="4000"/>
              </a:lnSpc>
            </a:pPr>
            <a:r>
              <a:rPr lang="en-US" sz="2800" b="1" dirty="0">
                <a:effectLst>
                  <a:outerShdw blurRad="38100" dist="38100" dir="2700000" algn="tl">
                    <a:srgbClr val="000000">
                      <a:alpha val="43137"/>
                    </a:srgbClr>
                  </a:outerShdw>
                </a:effectLst>
              </a:rPr>
              <a:t>3. This painting is not as valuable as the Mona Lisa. </a:t>
            </a:r>
            <a:r>
              <a:rPr lang="en-US" sz="2800" b="1" dirty="0">
                <a:solidFill>
                  <a:srgbClr val="0000FF"/>
                </a:solidFill>
                <a:effectLst>
                  <a:outerShdw blurRad="38100" dist="38100" dir="2700000" algn="tl">
                    <a:srgbClr val="000000">
                      <a:alpha val="43137"/>
                    </a:srgbClr>
                  </a:outerShdw>
                </a:effectLst>
              </a:rPr>
              <a:t>(more)</a:t>
            </a:r>
          </a:p>
          <a:p>
            <a:pPr>
              <a:lnSpc>
                <a:spcPts val="4000"/>
              </a:lnSpc>
            </a:pPr>
            <a:r>
              <a:rPr lang="en-US" sz="2800" b="1" dirty="0">
                <a:effectLst>
                  <a:outerShdw blurRad="38100" dist="38100" dir="2700000" algn="tl">
                    <a:srgbClr val="000000">
                      <a:alpha val="43137"/>
                    </a:srgbClr>
                  </a:outerShdw>
                </a:effectLst>
              </a:rPr>
              <a:t>_______________________________________________</a:t>
            </a:r>
          </a:p>
          <a:p>
            <a:pPr>
              <a:lnSpc>
                <a:spcPts val="4000"/>
              </a:lnSpc>
            </a:pPr>
            <a:r>
              <a:rPr lang="en-US" sz="2800" b="1" dirty="0">
                <a:effectLst>
                  <a:outerShdw blurRad="38100" dist="38100" dir="2700000" algn="tl">
                    <a:srgbClr val="000000">
                      <a:alpha val="43137"/>
                    </a:srgbClr>
                  </a:outerShdw>
                </a:effectLst>
              </a:rPr>
              <a:t>4. David is more artistic than Nick. </a:t>
            </a:r>
            <a:r>
              <a:rPr lang="en-US" sz="2800" b="1" dirty="0">
                <a:solidFill>
                  <a:srgbClr val="0000FF"/>
                </a:solidFill>
                <a:effectLst>
                  <a:outerShdw blurRad="38100" dist="38100" dir="2700000" algn="tl">
                    <a:srgbClr val="000000">
                      <a:alpha val="43137"/>
                    </a:srgbClr>
                  </a:outerShdw>
                </a:effectLst>
              </a:rPr>
              <a:t>(not as)</a:t>
            </a:r>
          </a:p>
          <a:p>
            <a:pPr>
              <a:lnSpc>
                <a:spcPts val="4000"/>
              </a:lnSpc>
            </a:pPr>
            <a:r>
              <a:rPr lang="en-US" sz="2800" b="1" dirty="0">
                <a:effectLst>
                  <a:outerShdw blurRad="38100" dist="38100" dir="2700000" algn="tl">
                    <a:srgbClr val="000000">
                      <a:alpha val="43137"/>
                    </a:srgbClr>
                  </a:outerShdw>
                </a:effectLst>
              </a:rPr>
              <a:t>_______________________________________________</a:t>
            </a:r>
          </a:p>
          <a:p>
            <a:pPr>
              <a:lnSpc>
                <a:spcPts val="4000"/>
              </a:lnSpc>
            </a:pPr>
            <a:r>
              <a:rPr lang="en-US" sz="2800" b="1" dirty="0">
                <a:effectLst>
                  <a:outerShdw blurRad="38100" dist="38100" dir="2700000" algn="tl">
                    <a:srgbClr val="000000">
                      <a:alpha val="43137"/>
                    </a:srgbClr>
                  </a:outerShdw>
                </a:effectLst>
              </a:rPr>
              <a:t>5. The second version of the play is not different from the first. </a:t>
            </a:r>
            <a:r>
              <a:rPr lang="en-US" sz="2800" b="1" dirty="0">
                <a:solidFill>
                  <a:srgbClr val="0000FF"/>
                </a:solidFill>
                <a:effectLst>
                  <a:outerShdw blurRad="38100" dist="38100" dir="2700000" algn="tl">
                    <a:srgbClr val="000000">
                      <a:alpha val="43137"/>
                    </a:srgbClr>
                  </a:outerShdw>
                </a:effectLst>
              </a:rPr>
              <a:t>(like)</a:t>
            </a:r>
          </a:p>
          <a:p>
            <a:pPr>
              <a:lnSpc>
                <a:spcPts val="4000"/>
              </a:lnSpc>
            </a:pPr>
            <a:r>
              <a:rPr lang="en-US" sz="2800" b="1" dirty="0">
                <a:effectLst>
                  <a:outerShdw blurRad="38100" dist="38100" dir="2700000" algn="tl">
                    <a:srgbClr val="000000">
                      <a:alpha val="43137"/>
                    </a:srgbClr>
                  </a:outerShdw>
                </a:effectLst>
              </a:rPr>
              <a:t>_______________________________________________</a:t>
            </a:r>
          </a:p>
        </p:txBody>
      </p:sp>
      <p:sp>
        <p:nvSpPr>
          <p:cNvPr id="4" name="TextBox 3">
            <a:extLst>
              <a:ext uri="{FF2B5EF4-FFF2-40B4-BE49-F238E27FC236}">
                <a16:creationId xmlns:a16="http://schemas.microsoft.com/office/drawing/2014/main" id="{044BF432-0B5B-4867-9E93-D3F77A0EAF46}"/>
              </a:ext>
            </a:extLst>
          </p:cNvPr>
          <p:cNvSpPr txBox="1"/>
          <p:nvPr/>
        </p:nvSpPr>
        <p:spPr>
          <a:xfrm>
            <a:off x="537984" y="1766261"/>
            <a:ext cx="7179385"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Exercising is better than playing video games.</a:t>
            </a:r>
          </a:p>
        </p:txBody>
      </p:sp>
      <p:sp>
        <p:nvSpPr>
          <p:cNvPr id="11" name="TextBox 10">
            <a:extLst>
              <a:ext uri="{FF2B5EF4-FFF2-40B4-BE49-F238E27FC236}">
                <a16:creationId xmlns:a16="http://schemas.microsoft.com/office/drawing/2014/main" id="{7EA102B1-AAC2-430C-B9A9-5D005432A3BA}"/>
              </a:ext>
            </a:extLst>
          </p:cNvPr>
          <p:cNvSpPr txBox="1"/>
          <p:nvPr/>
        </p:nvSpPr>
        <p:spPr>
          <a:xfrm>
            <a:off x="563241" y="2809371"/>
            <a:ext cx="8691187"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Duong doesn’t / can’t draw animals as well as his father.</a:t>
            </a:r>
          </a:p>
        </p:txBody>
      </p:sp>
      <p:sp>
        <p:nvSpPr>
          <p:cNvPr id="12" name="TextBox 11">
            <a:extLst>
              <a:ext uri="{FF2B5EF4-FFF2-40B4-BE49-F238E27FC236}">
                <a16:creationId xmlns:a16="http://schemas.microsoft.com/office/drawing/2014/main" id="{B4C4DEDB-B751-4279-A2BF-3417652A89FA}"/>
              </a:ext>
            </a:extLst>
          </p:cNvPr>
          <p:cNvSpPr txBox="1"/>
          <p:nvPr/>
        </p:nvSpPr>
        <p:spPr>
          <a:xfrm>
            <a:off x="518965" y="3814326"/>
            <a:ext cx="9593096"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The Mona Lisa is more valuable than this painting.</a:t>
            </a:r>
          </a:p>
        </p:txBody>
      </p:sp>
      <p:sp>
        <p:nvSpPr>
          <p:cNvPr id="13" name="TextBox 12">
            <a:extLst>
              <a:ext uri="{FF2B5EF4-FFF2-40B4-BE49-F238E27FC236}">
                <a16:creationId xmlns:a16="http://schemas.microsoft.com/office/drawing/2014/main" id="{779A9680-8605-4FA5-81C3-F8B128BBC9B5}"/>
              </a:ext>
            </a:extLst>
          </p:cNvPr>
          <p:cNvSpPr txBox="1"/>
          <p:nvPr/>
        </p:nvSpPr>
        <p:spPr>
          <a:xfrm>
            <a:off x="571750" y="4766850"/>
            <a:ext cx="6291234"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Nick is not as artistic as David.</a:t>
            </a:r>
          </a:p>
        </p:txBody>
      </p:sp>
      <p:sp>
        <p:nvSpPr>
          <p:cNvPr id="14" name="TextBox 13">
            <a:extLst>
              <a:ext uri="{FF2B5EF4-FFF2-40B4-BE49-F238E27FC236}">
                <a16:creationId xmlns:a16="http://schemas.microsoft.com/office/drawing/2014/main" id="{EAEF5ED5-7133-483B-8705-8528D86EC81C}"/>
              </a:ext>
            </a:extLst>
          </p:cNvPr>
          <p:cNvSpPr txBox="1"/>
          <p:nvPr/>
        </p:nvSpPr>
        <p:spPr>
          <a:xfrm>
            <a:off x="563241" y="5838384"/>
            <a:ext cx="9390863"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The second / first version of the play is like the first / second.</a:t>
            </a:r>
          </a:p>
        </p:txBody>
      </p:sp>
    </p:spTree>
    <p:extLst>
      <p:ext uri="{BB962C8B-B14F-4D97-AF65-F5344CB8AC3E}">
        <p14:creationId xmlns:p14="http://schemas.microsoft.com/office/powerpoint/2010/main" val="47719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80128" y="571643"/>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5</a:t>
            </a:r>
          </a:p>
        </p:txBody>
      </p:sp>
      <p:sp>
        <p:nvSpPr>
          <p:cNvPr id="11" name="TextBox 10"/>
          <p:cNvSpPr txBox="1"/>
          <p:nvPr/>
        </p:nvSpPr>
        <p:spPr>
          <a:xfrm>
            <a:off x="370109" y="102758"/>
            <a:ext cx="4132696" cy="646331"/>
          </a:xfrm>
          <a:prstGeom prst="rect">
            <a:avLst/>
          </a:prstGeom>
          <a:noFill/>
          <a:effectLst/>
        </p:spPr>
        <p:txBody>
          <a:bodyPr wrap="square" rtlCol="0">
            <a:spAutoFit/>
          </a:bodyPr>
          <a:lstStyle/>
          <a:p>
            <a:r>
              <a:rPr lang="en-US" sz="3600" b="1" dirty="0">
                <a:solidFill>
                  <a:srgbClr val="FF0000"/>
                </a:solidFill>
                <a:effectLst>
                  <a:glow rad="88900">
                    <a:schemeClr val="bg1"/>
                  </a:glow>
                </a:effectLst>
                <a:latin typeface="Arial" panose="020B0604020202020204" pitchFamily="34" charset="0"/>
                <a:cs typeface="Arial" panose="020B0604020202020204" pitchFamily="34" charset="0"/>
              </a:rPr>
              <a:t>PROJECT</a:t>
            </a:r>
          </a:p>
        </p:txBody>
      </p:sp>
      <p:sp>
        <p:nvSpPr>
          <p:cNvPr id="4" name="TextBox 3"/>
          <p:cNvSpPr txBox="1"/>
          <p:nvPr/>
        </p:nvSpPr>
        <p:spPr>
          <a:xfrm>
            <a:off x="279788" y="1771552"/>
            <a:ext cx="5070067"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INVITATION TO A MUSIC SHOW</a:t>
            </a:r>
            <a:endParaRPr lang="en-GB" sz="2800" b="1" dirty="0">
              <a:solidFill>
                <a:srgbClr val="FF0000"/>
              </a:solidFill>
              <a:effectLst>
                <a:outerShdw blurRad="38100" dist="38100" dir="2700000" algn="tl">
                  <a:srgbClr val="000000">
                    <a:alpha val="43137"/>
                  </a:srgbClr>
                </a:outerShdw>
              </a:effectLst>
            </a:endParaRPr>
          </a:p>
        </p:txBody>
      </p:sp>
      <p:pic>
        <p:nvPicPr>
          <p:cNvPr id="2" name="Picture 1">
            <a:extLst>
              <a:ext uri="{FF2B5EF4-FFF2-40B4-BE49-F238E27FC236}">
                <a16:creationId xmlns:a16="http://schemas.microsoft.com/office/drawing/2014/main" id="{7C065D63-132E-AB7F-4BE4-ED826EC3B317}"/>
              </a:ext>
            </a:extLst>
          </p:cNvPr>
          <p:cNvPicPr>
            <a:picLocks noChangeAspect="1"/>
          </p:cNvPicPr>
          <p:nvPr/>
        </p:nvPicPr>
        <p:blipFill>
          <a:blip r:embed="rId3"/>
          <a:stretch>
            <a:fillRect/>
          </a:stretch>
        </p:blipFill>
        <p:spPr>
          <a:xfrm>
            <a:off x="154397" y="2404033"/>
            <a:ext cx="6172200" cy="2962275"/>
          </a:xfrm>
          <a:prstGeom prst="rect">
            <a:avLst/>
          </a:prstGeom>
        </p:spPr>
      </p:pic>
      <p:sp>
        <p:nvSpPr>
          <p:cNvPr id="7" name="TextBox 6">
            <a:extLst>
              <a:ext uri="{FF2B5EF4-FFF2-40B4-BE49-F238E27FC236}">
                <a16:creationId xmlns:a16="http://schemas.microsoft.com/office/drawing/2014/main" id="{9CA02BBA-2445-5CC2-D789-F2A39CBE5E96}"/>
              </a:ext>
            </a:extLst>
          </p:cNvPr>
          <p:cNvSpPr txBox="1"/>
          <p:nvPr/>
        </p:nvSpPr>
        <p:spPr>
          <a:xfrm>
            <a:off x="6546221" y="2033162"/>
            <a:ext cx="5165651" cy="3970318"/>
          </a:xfrm>
          <a:prstGeom prst="rect">
            <a:avLst/>
          </a:prstGeom>
          <a:noFill/>
        </p:spPr>
        <p:txBody>
          <a:bodyPr wrap="square">
            <a:spAutoFit/>
          </a:bodyPr>
          <a:lstStyle/>
          <a:p>
            <a:r>
              <a:rPr lang="en-US" sz="2800" b="1" i="1" dirty="0">
                <a:effectLst>
                  <a:outerShdw blurRad="38100" dist="38100" dir="2700000" algn="tl">
                    <a:srgbClr val="000000">
                      <a:alpha val="43137"/>
                    </a:srgbClr>
                  </a:outerShdw>
                </a:effectLst>
              </a:rPr>
              <a:t>The event is Traditional Music Night. It will take place at 8 </a:t>
            </a:r>
            <a:r>
              <a:rPr lang="en-US" sz="2800" b="1" i="1" dirty="0" err="1">
                <a:effectLst>
                  <a:outerShdw blurRad="38100" dist="38100" dir="2700000" algn="tl">
                    <a:srgbClr val="000000">
                      <a:alpha val="43137"/>
                    </a:srgbClr>
                  </a:outerShdw>
                </a:effectLst>
              </a:rPr>
              <a:t>p.m</a:t>
            </a:r>
            <a:r>
              <a:rPr lang="en-US" sz="2800" b="1" i="1" dirty="0">
                <a:effectLst>
                  <a:outerShdw blurRad="38100" dist="38100" dir="2700000" algn="tl">
                    <a:srgbClr val="000000">
                      <a:alpha val="43137"/>
                    </a:srgbClr>
                  </a:outerShdw>
                </a:effectLst>
              </a:rPr>
              <a:t> on Saturday, November 10th and on the 2nd floor of Town Hall. At the event you can enjoy folk music, folk dance, drama, and more. All the money from the event will be go to charity to help poor children. </a:t>
            </a:r>
          </a:p>
        </p:txBody>
      </p:sp>
      <p:sp>
        <p:nvSpPr>
          <p:cNvPr id="9" name="TextBox 8">
            <a:extLst>
              <a:ext uri="{FF2B5EF4-FFF2-40B4-BE49-F238E27FC236}">
                <a16:creationId xmlns:a16="http://schemas.microsoft.com/office/drawing/2014/main" id="{78188121-8D9F-31AA-36E4-70E8746A7C66}"/>
              </a:ext>
            </a:extLst>
          </p:cNvPr>
          <p:cNvSpPr txBox="1"/>
          <p:nvPr/>
        </p:nvSpPr>
        <p:spPr>
          <a:xfrm>
            <a:off x="279788" y="708185"/>
            <a:ext cx="11432084" cy="954107"/>
          </a:xfrm>
          <a:prstGeom prst="rect">
            <a:avLst/>
          </a:prstGeom>
          <a:noFill/>
        </p:spPr>
        <p:txBody>
          <a:bodyPr wrap="square">
            <a:spAutoFit/>
          </a:bodyPr>
          <a:lstStyle/>
          <a:p>
            <a:r>
              <a:rPr lang="en-US" sz="2800" b="1" dirty="0">
                <a:solidFill>
                  <a:srgbClr val="0000FF"/>
                </a:solidFill>
                <a:effectLst>
                  <a:outerShdw blurRad="38100" dist="38100" dir="2700000" algn="tl">
                    <a:srgbClr val="000000">
                      <a:alpha val="43137"/>
                    </a:srgbClr>
                  </a:outerShdw>
                </a:effectLst>
              </a:rPr>
              <a:t>1.Work in pairs. Look at the invitation below. Talk about the event (the time, place, show …).</a:t>
            </a:r>
          </a:p>
        </p:txBody>
      </p:sp>
    </p:spTree>
    <p:extLst>
      <p:ext uri="{BB962C8B-B14F-4D97-AF65-F5344CB8AC3E}">
        <p14:creationId xmlns:p14="http://schemas.microsoft.com/office/powerpoint/2010/main" val="237585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80128" y="571643"/>
            <a:ext cx="39703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Myriad Pro" pitchFamily="34" charset="0"/>
                <a:ea typeface="+mn-ea"/>
                <a:cs typeface="+mn-cs"/>
              </a:rPr>
              <a:t>5</a:t>
            </a:r>
          </a:p>
        </p:txBody>
      </p:sp>
      <p:sp>
        <p:nvSpPr>
          <p:cNvPr id="11" name="TextBox 10"/>
          <p:cNvSpPr txBox="1"/>
          <p:nvPr/>
        </p:nvSpPr>
        <p:spPr>
          <a:xfrm>
            <a:off x="279788" y="61854"/>
            <a:ext cx="4132696" cy="646331"/>
          </a:xfrm>
          <a:prstGeom prst="rect">
            <a:avLst/>
          </a:prstGeom>
          <a:noFill/>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glow rad="88900">
                    <a:prstClr val="white"/>
                  </a:glow>
                </a:effectLst>
                <a:uLnTx/>
                <a:uFillTx/>
                <a:latin typeface="Arial" panose="020B0604020202020204" pitchFamily="34" charset="0"/>
                <a:ea typeface="+mn-ea"/>
                <a:cs typeface="Arial" panose="020B0604020202020204" pitchFamily="34" charset="0"/>
              </a:rPr>
              <a:t>PROJECT</a:t>
            </a:r>
          </a:p>
        </p:txBody>
      </p:sp>
      <p:sp>
        <p:nvSpPr>
          <p:cNvPr id="9" name="TextBox 8">
            <a:extLst>
              <a:ext uri="{FF2B5EF4-FFF2-40B4-BE49-F238E27FC236}">
                <a16:creationId xmlns:a16="http://schemas.microsoft.com/office/drawing/2014/main" id="{78188121-8D9F-31AA-36E4-70E8746A7C66}"/>
              </a:ext>
            </a:extLst>
          </p:cNvPr>
          <p:cNvSpPr txBox="1"/>
          <p:nvPr/>
        </p:nvSpPr>
        <p:spPr>
          <a:xfrm>
            <a:off x="279788" y="708185"/>
            <a:ext cx="11432084" cy="95410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2. Work in groups. Imagine that you are going to organize a music show. Decide on the following:</a:t>
            </a:r>
          </a:p>
        </p:txBody>
      </p:sp>
      <p:sp>
        <p:nvSpPr>
          <p:cNvPr id="5" name="TextBox 4">
            <a:extLst>
              <a:ext uri="{FF2B5EF4-FFF2-40B4-BE49-F238E27FC236}">
                <a16:creationId xmlns:a16="http://schemas.microsoft.com/office/drawing/2014/main" id="{F9034E9F-601B-AC43-0F28-C234FF57EA3B}"/>
              </a:ext>
            </a:extLst>
          </p:cNvPr>
          <p:cNvSpPr txBox="1"/>
          <p:nvPr/>
        </p:nvSpPr>
        <p:spPr>
          <a:xfrm>
            <a:off x="384436" y="1618318"/>
            <a:ext cx="5332338" cy="4664867"/>
          </a:xfrm>
          <a:prstGeom prst="rect">
            <a:avLst/>
          </a:prstGeom>
          <a:noFill/>
        </p:spPr>
        <p:txBody>
          <a:bodyPr wrap="square">
            <a:spAutoFit/>
          </a:bodyPr>
          <a:lstStyle/>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Name: </a:t>
            </a:r>
            <a:r>
              <a:rPr lang="vi-VN" sz="2800" b="1" i="0" dirty="0">
                <a:solidFill>
                  <a:srgbClr val="000000"/>
                </a:solidFill>
                <a:effectLst>
                  <a:outerShdw blurRad="38100" dist="38100" dir="2700000" algn="tl">
                    <a:srgbClr val="000000">
                      <a:alpha val="43137"/>
                    </a:srgbClr>
                  </a:outerShdw>
                </a:effectLst>
                <a:latin typeface="+mj-lt"/>
              </a:rPr>
              <a:t>Believe Tour</a:t>
            </a:r>
          </a:p>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Time: </a:t>
            </a:r>
            <a:r>
              <a:rPr lang="vi-VN" sz="2800" b="1" i="0" dirty="0">
                <a:solidFill>
                  <a:srgbClr val="000000"/>
                </a:solidFill>
                <a:effectLst>
                  <a:outerShdw blurRad="38100" dist="38100" dir="2700000" algn="tl">
                    <a:srgbClr val="000000">
                      <a:alpha val="43137"/>
                    </a:srgbClr>
                  </a:outerShdw>
                </a:effectLst>
                <a:latin typeface="+mj-lt"/>
              </a:rPr>
              <a:t>2 p.m, March 27</a:t>
            </a:r>
            <a:r>
              <a:rPr lang="vi-VN" sz="2800" b="1" i="0" baseline="30000" dirty="0">
                <a:solidFill>
                  <a:srgbClr val="000000"/>
                </a:solidFill>
                <a:effectLst>
                  <a:outerShdw blurRad="38100" dist="38100" dir="2700000" algn="tl">
                    <a:srgbClr val="000000">
                      <a:alpha val="43137"/>
                    </a:srgbClr>
                  </a:outerShdw>
                </a:effectLst>
                <a:latin typeface="+mj-lt"/>
              </a:rPr>
              <a:t>th</a:t>
            </a:r>
            <a:endParaRPr lang="vi-VN" sz="2800" b="1" i="0" dirty="0">
              <a:solidFill>
                <a:srgbClr val="000000"/>
              </a:solidFill>
              <a:effectLst>
                <a:outerShdw blurRad="38100" dist="38100" dir="2700000" algn="tl">
                  <a:srgbClr val="000000">
                    <a:alpha val="43137"/>
                  </a:srgbClr>
                </a:outerShdw>
              </a:effectLst>
              <a:latin typeface="+mj-lt"/>
            </a:endParaRPr>
          </a:p>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Place: </a:t>
            </a:r>
            <a:r>
              <a:rPr lang="vi-VN" sz="2800" b="1" i="0" dirty="0">
                <a:solidFill>
                  <a:srgbClr val="000000"/>
                </a:solidFill>
                <a:effectLst>
                  <a:outerShdw blurRad="38100" dist="38100" dir="2700000" algn="tl">
                    <a:srgbClr val="000000">
                      <a:alpha val="43137"/>
                    </a:srgbClr>
                  </a:outerShdw>
                </a:effectLst>
                <a:latin typeface="+mj-lt"/>
              </a:rPr>
              <a:t>My Dinh Stadium</a:t>
            </a:r>
          </a:p>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Price Tickets: </a:t>
            </a:r>
            <a:r>
              <a:rPr lang="vi-VN" sz="2800" b="1" i="0" dirty="0">
                <a:solidFill>
                  <a:srgbClr val="000000"/>
                </a:solidFill>
                <a:effectLst>
                  <a:outerShdw blurRad="38100" dist="38100" dir="2700000" algn="tl">
                    <a:srgbClr val="000000">
                      <a:alpha val="43137"/>
                    </a:srgbClr>
                  </a:outerShdw>
                </a:effectLst>
                <a:latin typeface="+mj-lt"/>
              </a:rPr>
              <a:t>150.000 VND</a:t>
            </a:r>
          </a:p>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Activities: </a:t>
            </a:r>
            <a:r>
              <a:rPr lang="vi-VN" sz="2800" b="1" i="0" dirty="0">
                <a:solidFill>
                  <a:srgbClr val="000000"/>
                </a:solidFill>
                <a:effectLst>
                  <a:outerShdw blurRad="38100" dist="38100" dir="2700000" algn="tl">
                    <a:srgbClr val="000000">
                      <a:alpha val="43137"/>
                    </a:srgbClr>
                  </a:outerShdw>
                </a:effectLst>
                <a:latin typeface="+mj-lt"/>
              </a:rPr>
              <a:t>Outdoor buffet, dramas, dance, songs …</a:t>
            </a:r>
          </a:p>
          <a:p>
            <a:pPr algn="l">
              <a:lnSpc>
                <a:spcPts val="4000"/>
              </a:lnSpc>
            </a:pPr>
            <a:r>
              <a:rPr lang="vi-VN" sz="2800" b="1" i="0" dirty="0">
                <a:solidFill>
                  <a:srgbClr val="FF0000"/>
                </a:solidFill>
                <a:effectLst>
                  <a:outerShdw blurRad="38100" dist="38100" dir="2700000" algn="tl">
                    <a:srgbClr val="000000">
                      <a:alpha val="43137"/>
                    </a:srgbClr>
                  </a:outerShdw>
                </a:effectLst>
                <a:latin typeface="+mj-lt"/>
              </a:rPr>
              <a:t>- Guest: </a:t>
            </a:r>
            <a:r>
              <a:rPr lang="vi-VN" sz="2800" b="1" i="0" dirty="0">
                <a:solidFill>
                  <a:srgbClr val="000000"/>
                </a:solidFill>
                <a:effectLst>
                  <a:outerShdw blurRad="38100" dist="38100" dir="2700000" algn="tl">
                    <a:srgbClr val="000000">
                      <a:alpha val="43137"/>
                    </a:srgbClr>
                  </a:outerShdw>
                </a:effectLst>
                <a:latin typeface="+mj-lt"/>
              </a:rPr>
              <a:t>Son Tung MTP, Ha Anh Tuan, </a:t>
            </a:r>
            <a:r>
              <a:rPr lang="vi-VN" sz="2800" b="1" i="0" dirty="0">
                <a:solidFill>
                  <a:srgbClr val="FF0000"/>
                </a:solidFill>
                <a:effectLst>
                  <a:outerShdw blurRad="38100" dist="38100" dir="2700000" algn="tl">
                    <a:srgbClr val="000000">
                      <a:alpha val="43137"/>
                    </a:srgbClr>
                  </a:outerShdw>
                </a:effectLst>
                <a:latin typeface="+mj-lt"/>
              </a:rPr>
              <a:t>- Purpose: </a:t>
            </a:r>
            <a:r>
              <a:rPr lang="vi-VN" sz="2800" b="1" i="0" dirty="0">
                <a:solidFill>
                  <a:srgbClr val="000000"/>
                </a:solidFill>
                <a:effectLst>
                  <a:outerShdw blurRad="38100" dist="38100" dir="2700000" algn="tl">
                    <a:srgbClr val="000000">
                      <a:alpha val="43137"/>
                    </a:srgbClr>
                  </a:outerShdw>
                </a:effectLst>
                <a:latin typeface="+mj-lt"/>
              </a:rPr>
              <a:t>Donate money for street children.</a:t>
            </a:r>
          </a:p>
        </p:txBody>
      </p:sp>
      <p:sp>
        <p:nvSpPr>
          <p:cNvPr id="8" name="TextBox 7">
            <a:extLst>
              <a:ext uri="{FF2B5EF4-FFF2-40B4-BE49-F238E27FC236}">
                <a16:creationId xmlns:a16="http://schemas.microsoft.com/office/drawing/2014/main" id="{F2FAE603-A960-BC91-294D-97C2FC147BCB}"/>
              </a:ext>
            </a:extLst>
          </p:cNvPr>
          <p:cNvSpPr txBox="1"/>
          <p:nvPr/>
        </p:nvSpPr>
        <p:spPr>
          <a:xfrm>
            <a:off x="5801790" y="1141264"/>
            <a:ext cx="5332338" cy="954107"/>
          </a:xfrm>
          <a:prstGeom prst="rect">
            <a:avLst/>
          </a:prstGeom>
          <a:noFill/>
        </p:spPr>
        <p:txBody>
          <a:bodyPr wrap="square">
            <a:spAutoFit/>
          </a:bodyPr>
          <a:lstStyle/>
          <a:p>
            <a:r>
              <a:rPr lang="en-US" sz="28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Make a similar invitation and present it to the class. </a:t>
            </a:r>
          </a:p>
        </p:txBody>
      </p:sp>
      <p:sp>
        <p:nvSpPr>
          <p:cNvPr id="12" name="TextBox 11">
            <a:extLst>
              <a:ext uri="{FF2B5EF4-FFF2-40B4-BE49-F238E27FC236}">
                <a16:creationId xmlns:a16="http://schemas.microsoft.com/office/drawing/2014/main" id="{0121582C-6B84-8E52-C7B5-6A288E7D1618}"/>
              </a:ext>
            </a:extLst>
          </p:cNvPr>
          <p:cNvSpPr txBox="1"/>
          <p:nvPr/>
        </p:nvSpPr>
        <p:spPr>
          <a:xfrm>
            <a:off x="5630746" y="2095371"/>
            <a:ext cx="6181261" cy="4401205"/>
          </a:xfrm>
          <a:prstGeom prst="rect">
            <a:avLst/>
          </a:prstGeom>
          <a:solidFill>
            <a:schemeClr val="accent4">
              <a:lumMod val="20000"/>
              <a:lumOff val="80000"/>
              <a:alpha val="62000"/>
            </a:schemeClr>
          </a:solidFill>
        </p:spPr>
        <p:txBody>
          <a:bodyPr wrap="square">
            <a:spAutoFit/>
          </a:bodyPr>
          <a:lstStyle/>
          <a:p>
            <a:r>
              <a:rPr lang="en-US" sz="2800" b="1" i="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event is Believe Tour. It will take place at 2 </a:t>
            </a:r>
            <a:r>
              <a:rPr lang="en-US" sz="2800" b="1" i="0" dirty="0" err="1">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p.m</a:t>
            </a:r>
            <a:r>
              <a:rPr lang="en-US" sz="2800" b="1" i="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on March 27</a:t>
            </a:r>
            <a:r>
              <a:rPr lang="en-US" sz="2800" b="1" i="0" baseline="3000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 </a:t>
            </a:r>
            <a:r>
              <a:rPr lang="en-US" sz="2800" b="1" i="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My </a:t>
            </a:r>
            <a:r>
              <a:rPr lang="en-US" sz="2800" b="1" i="0" dirty="0" err="1">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Dinh</a:t>
            </a:r>
            <a:r>
              <a:rPr lang="en-US" sz="2800" b="1" i="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Stadium. The special guests - Ha Anh Tuan, Son Tung MTP,… - will also participate this event. The ticket price will be 150,000 VND. At the event you can enjoy outdoor buffet, watch dramas, dance, sing songs …, and more. All the money from the event will be go to charity to help street children. </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58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149944" y="1331913"/>
            <a:ext cx="10815315" cy="584775"/>
          </a:xfrm>
          <a:prstGeom prst="rect">
            <a:avLst/>
          </a:prstGeom>
          <a:noFill/>
          <a:effectLst/>
        </p:spPr>
        <p:txBody>
          <a:bodyPr wrap="square" rtlCol="0">
            <a:spAutoFit/>
          </a:bodyPr>
          <a:lstStyle/>
          <a:p>
            <a:r>
              <a:rPr lang="en-US" sz="3200" b="1" dirty="0">
                <a:solidFill>
                  <a:srgbClr val="0000FF"/>
                </a:solidFill>
                <a:effectLst>
                  <a:glow rad="88900">
                    <a:schemeClr val="bg1"/>
                  </a:glow>
                </a:effectLst>
                <a:latin typeface="Arial" panose="020B0604020202020204" pitchFamily="34" charset="0"/>
                <a:cs typeface="Arial" panose="020B0604020202020204" pitchFamily="34" charset="0"/>
              </a:rPr>
              <a:t>WRAP-UP</a:t>
            </a:r>
          </a:p>
        </p:txBody>
      </p:sp>
      <p:sp>
        <p:nvSpPr>
          <p:cNvPr id="16" name="Rounded Rectangle 15"/>
          <p:cNvSpPr/>
          <p:nvPr/>
        </p:nvSpPr>
        <p:spPr>
          <a:xfrm>
            <a:off x="576198" y="1290971"/>
            <a:ext cx="502606" cy="502606"/>
          </a:xfrm>
          <a:prstGeom prst="roundRect">
            <a:avLst/>
          </a:prstGeom>
          <a:solidFill>
            <a:srgbClr val="0FB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28983" y="1188331"/>
            <a:ext cx="397035" cy="707886"/>
          </a:xfrm>
          <a:prstGeom prst="rect">
            <a:avLst/>
          </a:prstGeom>
          <a:noFill/>
        </p:spPr>
        <p:txBody>
          <a:bodyPr wrap="square" rtlCol="0">
            <a:spAutoFit/>
          </a:bodyPr>
          <a:lstStyle/>
          <a:p>
            <a:pPr algn="ctr"/>
            <a:r>
              <a:rPr lang="en-US" sz="4000" b="1" dirty="0">
                <a:solidFill>
                  <a:schemeClr val="bg1"/>
                </a:solidFill>
                <a:latin typeface="Myriad Pro" pitchFamily="34" charset="0"/>
              </a:rPr>
              <a:t>1</a:t>
            </a:r>
          </a:p>
        </p:txBody>
      </p:sp>
      <p:sp>
        <p:nvSpPr>
          <p:cNvPr id="11" name="TextBox 10"/>
          <p:cNvSpPr txBox="1"/>
          <p:nvPr/>
        </p:nvSpPr>
        <p:spPr>
          <a:xfrm>
            <a:off x="487067" y="207665"/>
            <a:ext cx="4132696" cy="646331"/>
          </a:xfrm>
          <a:prstGeom prst="rect">
            <a:avLst/>
          </a:prstGeom>
          <a:noFill/>
          <a:effectLst/>
        </p:spPr>
        <p:txBody>
          <a:bodyPr wrap="square" rtlCol="0">
            <a:spAutoFit/>
          </a:bodyPr>
          <a:lstStyle/>
          <a:p>
            <a:r>
              <a:rPr lang="en-US" sz="3600" b="1">
                <a:solidFill>
                  <a:srgbClr val="FF0000"/>
                </a:solidFill>
                <a:effectLst>
                  <a:glow rad="88900">
                    <a:schemeClr val="bg1"/>
                  </a:glow>
                </a:effectLst>
                <a:latin typeface="Arial" panose="020B0604020202020204" pitchFamily="34" charset="0"/>
                <a:cs typeface="Arial" panose="020B0604020202020204" pitchFamily="34" charset="0"/>
              </a:rPr>
              <a:t>CONSOLIDATION</a:t>
            </a:r>
            <a:endParaRPr lang="en-US" sz="3600" b="1" dirty="0">
              <a:solidFill>
                <a:srgbClr val="FF0000"/>
              </a:solidFill>
              <a:effectLst>
                <a:glow rad="88900">
                  <a:schemeClr val="bg1"/>
                </a:glow>
              </a:effectLst>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2898707764"/>
              </p:ext>
            </p:extLst>
          </p:nvPr>
        </p:nvGraphicFramePr>
        <p:xfrm>
          <a:off x="2032000" y="1793577"/>
          <a:ext cx="7527636" cy="43447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57278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3090</TotalTime>
  <Words>836</Words>
  <Application>Microsoft Office PowerPoint</Application>
  <PresentationFormat>Widescreen</PresentationFormat>
  <Paragraphs>94</Paragraphs>
  <Slides>10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Adobe Gothic Std B</vt:lpstr>
      <vt:lpstr>Arial</vt:lpstr>
      <vt:lpstr>Calibri</vt:lpstr>
      <vt:lpstr>Calibri Light</vt:lpstr>
      <vt:lpstr>Myriad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TrangDTT</dc:creator>
  <cp:lastModifiedBy>Phan Thị Lan Anh</cp:lastModifiedBy>
  <cp:revision>147</cp:revision>
  <dcterms:created xsi:type="dcterms:W3CDTF">2020-12-09T02:04:09Z</dcterms:created>
  <dcterms:modified xsi:type="dcterms:W3CDTF">2024-11-22T06:29:56Z</dcterms:modified>
</cp:coreProperties>
</file>