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8" r:id="rId4"/>
    <p:sldId id="256" r:id="rId5"/>
    <p:sldId id="274" r:id="rId6"/>
    <p:sldId id="285" r:id="rId7"/>
    <p:sldId id="286" r:id="rId8"/>
    <p:sldId id="287" r:id="rId9"/>
    <p:sldId id="261" r:id="rId10"/>
    <p:sldId id="288" r:id="rId11"/>
    <p:sldId id="278" r:id="rId12"/>
    <p:sldId id="281" r:id="rId13"/>
    <p:sldId id="282" r:id="rId14"/>
    <p:sldId id="279" r:id="rId15"/>
    <p:sldId id="289" r:id="rId16"/>
    <p:sldId id="280" r:id="rId17"/>
    <p:sldId id="272" r:id="rId18"/>
    <p:sldId id="27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84" d="100"/>
          <a:sy n="84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7/23/2022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2708" y="526361"/>
            <a:ext cx="557844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12656" y="595239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5759" y="1270995"/>
            <a:ext cx="57568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1279,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https://img.loigiaihay.com/picture/2022/0405/8c8408b1-cc15-4373-bf92-e2dae1e7eb0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56" y="728813"/>
            <a:ext cx="5479344" cy="571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70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2925" y="526361"/>
            <a:ext cx="5598231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2224" y="807341"/>
            <a:ext cx="5655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 – 1288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ttps://img.loigiaihay.com/picture/2022/0405/screen-shot-2022-04-05-at-15593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156" y="2007670"/>
            <a:ext cx="6050844" cy="467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1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1505" y="502987"/>
            <a:ext cx="9659813" cy="4921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85057" y="1262544"/>
            <a:ext cx="2137833" cy="762107"/>
            <a:chOff x="2116" y="638307"/>
            <a:chExt cx="2137833" cy="1068916"/>
          </a:xfrm>
        </p:grpSpPr>
        <p:sp>
          <p:nvSpPr>
            <p:cNvPr id="12" name="Rounded Rectangle 11"/>
            <p:cNvSpPr/>
            <p:nvPr/>
          </p:nvSpPr>
          <p:spPr>
            <a:xfrm>
              <a:off x="2116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423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12/1287,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982869" y="1637059"/>
            <a:ext cx="49118" cy="3949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027073" y="1073797"/>
            <a:ext cx="3393635" cy="763058"/>
            <a:chOff x="2963776" y="54987"/>
            <a:chExt cx="2137833" cy="1068916"/>
          </a:xfrm>
        </p:grpSpPr>
        <p:sp>
          <p:nvSpPr>
            <p:cNvPr id="16" name="Rounded Rectangle 15"/>
            <p:cNvSpPr/>
            <p:nvPr/>
          </p:nvSpPr>
          <p:spPr>
            <a:xfrm>
              <a:off x="2963776" y="5498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026390" y="5498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Arrow Connector 18"/>
          <p:cNvCxnSpPr>
            <a:stCxn id="12" idx="3"/>
            <a:endCxn id="16" idx="1"/>
          </p:cNvCxnSpPr>
          <p:nvPr/>
        </p:nvCxnSpPr>
        <p:spPr>
          <a:xfrm flipV="1">
            <a:off x="3422890" y="1455326"/>
            <a:ext cx="604183" cy="18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27071" y="2125867"/>
            <a:ext cx="3393637" cy="692720"/>
            <a:chOff x="2995083" y="1252934"/>
            <a:chExt cx="2137833" cy="1068916"/>
          </a:xfrm>
        </p:grpSpPr>
        <p:sp>
          <p:nvSpPr>
            <p:cNvPr id="21" name="Rounded Rectangle 20"/>
            <p:cNvSpPr/>
            <p:nvPr/>
          </p:nvSpPr>
          <p:spPr>
            <a:xfrm>
              <a:off x="2995083" y="1252934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3026390" y="1284241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Ô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Arrow Connector 22"/>
          <p:cNvCxnSpPr>
            <a:stCxn id="12" idx="3"/>
            <a:endCxn id="21" idx="1"/>
          </p:cNvCxnSpPr>
          <p:nvPr/>
        </p:nvCxnSpPr>
        <p:spPr>
          <a:xfrm>
            <a:off x="3422890" y="1643598"/>
            <a:ext cx="604181" cy="82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316364" y="3042442"/>
            <a:ext cx="2137833" cy="1068916"/>
            <a:chOff x="2116" y="3096815"/>
            <a:chExt cx="2137833" cy="1068916"/>
          </a:xfrm>
        </p:grpSpPr>
        <p:sp>
          <p:nvSpPr>
            <p:cNvPr id="27" name="Rounded Rectangle 26"/>
            <p:cNvSpPr/>
            <p:nvPr/>
          </p:nvSpPr>
          <p:spPr>
            <a:xfrm>
              <a:off x="2116" y="3096815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423" y="3128122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1/1288,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3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58379" y="3020082"/>
            <a:ext cx="3362329" cy="842150"/>
            <a:chOff x="2995083" y="2482188"/>
            <a:chExt cx="2137833" cy="1068916"/>
          </a:xfrm>
        </p:grpSpPr>
        <p:sp>
          <p:nvSpPr>
            <p:cNvPr id="30" name="Rounded Rectangle 29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Straight Arrow Connector 31"/>
          <p:cNvCxnSpPr>
            <a:endCxn id="30" idx="1"/>
          </p:cNvCxnSpPr>
          <p:nvPr/>
        </p:nvCxnSpPr>
        <p:spPr>
          <a:xfrm flipV="1">
            <a:off x="3454196" y="3441157"/>
            <a:ext cx="604183" cy="135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058378" y="4063727"/>
            <a:ext cx="3331021" cy="714443"/>
            <a:chOff x="2995083" y="3711442"/>
            <a:chExt cx="2137833" cy="1068916"/>
          </a:xfrm>
        </p:grpSpPr>
        <p:sp>
          <p:nvSpPr>
            <p:cNvPr id="34" name="Rounded Rectangle 33"/>
            <p:cNvSpPr/>
            <p:nvPr/>
          </p:nvSpPr>
          <p:spPr>
            <a:xfrm>
              <a:off x="2995083" y="3711442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3026390" y="3742749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Arrow Connector 35"/>
          <p:cNvCxnSpPr>
            <a:stCxn id="27" idx="3"/>
            <a:endCxn id="34" idx="1"/>
          </p:cNvCxnSpPr>
          <p:nvPr/>
        </p:nvCxnSpPr>
        <p:spPr>
          <a:xfrm>
            <a:off x="3454197" y="3576900"/>
            <a:ext cx="604181" cy="844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285057" y="4823773"/>
            <a:ext cx="2137833" cy="1526536"/>
            <a:chOff x="2116" y="4326070"/>
            <a:chExt cx="2137833" cy="1068916"/>
          </a:xfrm>
        </p:grpSpPr>
        <p:sp>
          <p:nvSpPr>
            <p:cNvPr id="41" name="Rounded Rectangle 40"/>
            <p:cNvSpPr/>
            <p:nvPr/>
          </p:nvSpPr>
          <p:spPr>
            <a:xfrm>
              <a:off x="2116" y="4326070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33423" y="435737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4/1288,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Đằng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47538" y="1117150"/>
            <a:ext cx="3880339" cy="820619"/>
            <a:chOff x="5988050" y="638307"/>
            <a:chExt cx="2137833" cy="1068916"/>
          </a:xfrm>
        </p:grpSpPr>
        <p:sp>
          <p:nvSpPr>
            <p:cNvPr id="44" name="Rounded Rectangle 43"/>
            <p:cNvSpPr/>
            <p:nvPr/>
          </p:nvSpPr>
          <p:spPr>
            <a:xfrm>
              <a:off x="5988050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4"/>
            <p:cNvSpPr/>
            <p:nvPr/>
          </p:nvSpPr>
          <p:spPr>
            <a:xfrm>
              <a:off x="6019357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600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204363" y="2507418"/>
            <a:ext cx="3823513" cy="716428"/>
            <a:chOff x="5988050" y="1867561"/>
            <a:chExt cx="2137833" cy="1068916"/>
          </a:xfrm>
        </p:grpSpPr>
        <p:sp>
          <p:nvSpPr>
            <p:cNvPr id="47" name="Rounded Rectangle 46"/>
            <p:cNvSpPr/>
            <p:nvPr/>
          </p:nvSpPr>
          <p:spPr>
            <a:xfrm>
              <a:off x="5988050" y="1867561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unded Rectangle 4"/>
            <p:cNvSpPr/>
            <p:nvPr/>
          </p:nvSpPr>
          <p:spPr>
            <a:xfrm>
              <a:off x="6019357" y="1898868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" name="Straight Arrow Connector 50"/>
          <p:cNvCxnSpPr>
            <a:stCxn id="21" idx="3"/>
            <a:endCxn id="44" idx="1"/>
          </p:cNvCxnSpPr>
          <p:nvPr/>
        </p:nvCxnSpPr>
        <p:spPr>
          <a:xfrm flipV="1">
            <a:off x="7420708" y="1527460"/>
            <a:ext cx="726830" cy="944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3"/>
            <a:endCxn id="47" idx="1"/>
          </p:cNvCxnSpPr>
          <p:nvPr/>
        </p:nvCxnSpPr>
        <p:spPr>
          <a:xfrm>
            <a:off x="7420708" y="2472227"/>
            <a:ext cx="783655" cy="393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12" idx="1"/>
          </p:cNvCxnSpPr>
          <p:nvPr/>
        </p:nvCxnSpPr>
        <p:spPr>
          <a:xfrm>
            <a:off x="995136" y="1643597"/>
            <a:ext cx="28992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996462" y="360820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995136" y="557281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655169" y="5662016"/>
            <a:ext cx="4372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1287-1288</a:t>
            </a:r>
          </a:p>
        </p:txBody>
      </p:sp>
      <p:cxnSp>
        <p:nvCxnSpPr>
          <p:cNvPr id="70" name="Straight Arrow Connector 69"/>
          <p:cNvCxnSpPr>
            <a:stCxn id="41" idx="3"/>
            <a:endCxn id="72" idx="1"/>
          </p:cNvCxnSpPr>
          <p:nvPr/>
        </p:nvCxnSpPr>
        <p:spPr>
          <a:xfrm flipV="1">
            <a:off x="3422890" y="5365179"/>
            <a:ext cx="599324" cy="2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4022214" y="5044666"/>
            <a:ext cx="3362329" cy="641026"/>
            <a:chOff x="2995083" y="2482188"/>
            <a:chExt cx="2137833" cy="1068916"/>
          </a:xfrm>
        </p:grpSpPr>
        <p:sp>
          <p:nvSpPr>
            <p:cNvPr id="72" name="Rounded Rectangle 71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tháo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6" name="Straight Arrow Connector 75"/>
          <p:cNvCxnSpPr>
            <a:endCxn id="79" idx="1"/>
          </p:cNvCxnSpPr>
          <p:nvPr/>
        </p:nvCxnSpPr>
        <p:spPr>
          <a:xfrm>
            <a:off x="3422890" y="5599981"/>
            <a:ext cx="619833" cy="539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4042723" y="5819318"/>
            <a:ext cx="3362329" cy="641026"/>
            <a:chOff x="2995083" y="2482188"/>
            <a:chExt cx="2137833" cy="1068916"/>
          </a:xfrm>
        </p:grpSpPr>
        <p:sp>
          <p:nvSpPr>
            <p:cNvPr id="79" name="Rounded Rectangle 78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638" y="526361"/>
            <a:ext cx="561251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0274" y="809330"/>
            <a:ext cx="5612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endCxn id="13" idx="0"/>
          </p:cNvCxnSpPr>
          <p:nvPr/>
        </p:nvCxnSpPr>
        <p:spPr>
          <a:xfrm flipH="1">
            <a:off x="7589825" y="3968524"/>
            <a:ext cx="1575885" cy="462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211495" y="4431323"/>
            <a:ext cx="2756659" cy="2227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cxnSp>
        <p:nvCxnSpPr>
          <p:cNvPr id="16" name="Straight Arrow Connector 15"/>
          <p:cNvCxnSpPr>
            <a:endCxn id="18" idx="0"/>
          </p:cNvCxnSpPr>
          <p:nvPr/>
        </p:nvCxnSpPr>
        <p:spPr>
          <a:xfrm>
            <a:off x="9165710" y="3968524"/>
            <a:ext cx="1378330" cy="462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9165710" y="4431322"/>
            <a:ext cx="2756659" cy="22273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56667" r="17265" b="30208"/>
          <a:stretch/>
        </p:blipFill>
        <p:spPr>
          <a:xfrm>
            <a:off x="6211495" y="1907267"/>
            <a:ext cx="5923884" cy="132170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8829954" y="3228975"/>
            <a:ext cx="671512" cy="7395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2997" y="1409494"/>
            <a:ext cx="55542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chặn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Long. 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1288,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 – 1288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8" grpId="0" animBg="1"/>
      <p:bldP spid="10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6500" y="825236"/>
            <a:ext cx="57409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Mông-Nguyên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32708" r="44570" b="54584"/>
          <a:stretch/>
        </p:blipFill>
        <p:spPr>
          <a:xfrm>
            <a:off x="6286499" y="2400301"/>
            <a:ext cx="5905501" cy="1229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7" t="43125" r="31797" b="22708"/>
          <a:stretch/>
        </p:blipFill>
        <p:spPr>
          <a:xfrm>
            <a:off x="2149985" y="1688193"/>
            <a:ext cx="3971925" cy="51698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7947" y="1771363"/>
            <a:ext cx="50339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a.Nguyên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6500" y="554831"/>
            <a:ext cx="57409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Mông-Nguyên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7193" y="1670756"/>
            <a:ext cx="5033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a.Nguyên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2" t="29166" r="31680" b="43542"/>
          <a:stretch/>
        </p:blipFill>
        <p:spPr>
          <a:xfrm>
            <a:off x="7340620" y="2802805"/>
            <a:ext cx="4326817" cy="37787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7193" y="2160661"/>
            <a:ext cx="4954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b.Ý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</a:p>
          <a:p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</a:rPr>
              <a:t>Góp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suy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đế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chế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Mông</a:t>
            </a:r>
            <a:r>
              <a:rPr lang="en-US" sz="2400" dirty="0" smtClean="0">
                <a:latin typeface="Times New Roman" panose="02020603050405020304" pitchFamily="18" charset="0"/>
              </a:rPr>
              <a:t> - </a:t>
            </a:r>
            <a:r>
              <a:rPr lang="en-US" sz="2400" dirty="0" err="1" smtClean="0">
                <a:latin typeface="Times New Roman" panose="02020603050405020304" pitchFamily="18" charset="0"/>
              </a:rPr>
              <a:t>Nguyên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23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Ộ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Ạ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Ố</a:t>
            </a:r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73" name="Rectangle 41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4" name="Rectangle 42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Ồ</a:t>
            </a:r>
          </a:p>
        </p:txBody>
      </p:sp>
      <p:sp>
        <p:nvSpPr>
          <p:cNvPr id="44075" name="Rectangle 43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76" name="Rectangle 44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44080" name="Rectangle 48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1" name="Rectangle 49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82" name="Rectangle 50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3" name="Rectangle 51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84" name="Rectangle 52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85" name="Rectangle 53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6" name="Rectangle 54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8" name="Rectangle 56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Ì</a:t>
            </a:r>
          </a:p>
        </p:txBody>
      </p:sp>
      <p:sp>
        <p:nvSpPr>
          <p:cNvPr id="44090" name="Rectangle 58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91" name="Rectangle 59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2" name="Rectangle 60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95" name="Rectangle 63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6" name="Rectangle 64"/>
          <p:cNvSpPr>
            <a:spLocks noChangeArrowheads="1"/>
          </p:cNvSpPr>
          <p:nvPr/>
        </p:nvSpPr>
        <p:spPr bwMode="auto">
          <a:xfrm>
            <a:off x="9144000" y="35814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Ĩ</a:t>
            </a:r>
          </a:p>
        </p:txBody>
      </p:sp>
      <p:sp>
        <p:nvSpPr>
          <p:cNvPr id="44097" name="Rectangle 6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44098" name="Rectangle 66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99" name="Rectangle 6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100" name="Rectangle 68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1" name="Rectangle 69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Ị</a:t>
            </a:r>
          </a:p>
        </p:txBody>
      </p: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103" name="Rectangle 71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04" name="Rectangle 72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105" name="Rectangle 73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106" name="Rectangle 74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</a:t>
            </a:r>
          </a:p>
        </p:txBody>
      </p:sp>
      <p:sp>
        <p:nvSpPr>
          <p:cNvPr id="44107" name="Rectangle 75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8" name="Rectangle 76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44109" name="Rectangle 77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10" name="Rectangle 78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111" name="Rectangle 79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6160" name="Rectangle 80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1" name="Rectangle 8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2" name="Rectangle 82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3" name="Rectangle 83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4" name="Rectangle 84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5" name="Rectangle 85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6" name="Rectangle 86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7" name="Rectangle 87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8" name="Rectangle 88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9" name="Rectangle 8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0" name="Rectangle 9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1" name="Rectangle 91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2" name="Rectangle 92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3" name="Rectangle 93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4" name="Rectangle 94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5" name="Rectangle 95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6" name="Rectangle 96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7" name="Rectangle 9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8" name="Rectangle 98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9" name="Rectangle 99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0" name="Rectangle 100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1" name="Rectangle 101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2" name="Rectangle 102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3" name="Rectangle 103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4" name="Rectangle 104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5" name="Rectangle 105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6" name="Rectangle 106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7" name="Rectangle 10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8" name="Rectangle 108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9" name="Rectangle 109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0" name="AutoShape 110"/>
          <p:cNvSpPr>
            <a:spLocks noChangeArrowheads="1"/>
          </p:cNvSpPr>
          <p:nvPr/>
        </p:nvSpPr>
        <p:spPr bwMode="auto">
          <a:xfrm>
            <a:off x="7239000" y="228600"/>
            <a:ext cx="1676400" cy="533400"/>
          </a:xfrm>
          <a:prstGeom prst="downArrowCallout">
            <a:avLst>
              <a:gd name="adj1" fmla="val 78571"/>
              <a:gd name="adj2" fmla="val 78571"/>
              <a:gd name="adj3" fmla="val 16667"/>
              <a:gd name="adj4" fmla="val 66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 DỌC</a:t>
            </a:r>
          </a:p>
        </p:txBody>
      </p:sp>
      <p:sp>
        <p:nvSpPr>
          <p:cNvPr id="46191" name="Rectangle 111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2" name="Rectangle 112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3" name="Rectangle 113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4" name="Rectangle 114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5" name="Rectangle 115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6" name="Rectangle 116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7" name="Rectangle 117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8" name="Rectangle 11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9" name="Rectangle 119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0" name="Rectangle 120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1" name="Rectangle 121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2" name="Rectangle 122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3" name="Rectangle 123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4" name="Rectangle 124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5" name="Rectangle 125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6" name="Rectangle 126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7" name="Rectangle 127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8" name="Rectangle 128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9" name="Rectangle 129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0" name="Rectangle 130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1" name="Rectangle 131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2" name="Rectangle 132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3" name="Rectangle 133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4" name="Rectangle 134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5" name="Rectangle 135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7" name="Rectangle 137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8" name="Rectangle 138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9" name="Rectangle 139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0" name="Rectangle 140"/>
          <p:cNvSpPr>
            <a:spLocks noChangeArrowheads="1"/>
          </p:cNvSpPr>
          <p:nvPr/>
        </p:nvSpPr>
        <p:spPr bwMode="auto">
          <a:xfrm>
            <a:off x="9220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1" name="Rectangle 141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2" name="Rectangle 142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3" name="Rectangle 143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4" name="Rectangle 144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5" name="Rectangle 145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6" name="Rectangle 146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7" name="Rectangle 147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8" name="Rectangle 148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9" name="Rectangle 149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0" name="Rectangle 150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1" name="Rectangle 151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2" name="Rectangle 152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3" name="Rectangle 153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4" name="Rectangle 154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5" name="Rectangle 15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6" name="Rectangle 156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7" name="Rectangle 157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8" name="Oval 158"/>
          <p:cNvSpPr>
            <a:spLocks noChangeArrowheads="1"/>
          </p:cNvSpPr>
          <p:nvPr/>
        </p:nvSpPr>
        <p:spPr bwMode="auto">
          <a:xfrm>
            <a:off x="1752600" y="41148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8 </a:t>
            </a:r>
          </a:p>
        </p:txBody>
      </p:sp>
      <p:sp>
        <p:nvSpPr>
          <p:cNvPr id="46239" name="Oval 159"/>
          <p:cNvSpPr>
            <a:spLocks noChangeArrowheads="1"/>
          </p:cNvSpPr>
          <p:nvPr/>
        </p:nvSpPr>
        <p:spPr bwMode="auto">
          <a:xfrm>
            <a:off x="1752600" y="3657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7 </a:t>
            </a:r>
          </a:p>
        </p:txBody>
      </p:sp>
      <p:sp>
        <p:nvSpPr>
          <p:cNvPr id="46240" name="Oval 160"/>
          <p:cNvSpPr>
            <a:spLocks noChangeArrowheads="1"/>
          </p:cNvSpPr>
          <p:nvPr/>
        </p:nvSpPr>
        <p:spPr bwMode="auto">
          <a:xfrm>
            <a:off x="1752600" y="3200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6</a:t>
            </a:r>
          </a:p>
        </p:txBody>
      </p:sp>
      <p:sp>
        <p:nvSpPr>
          <p:cNvPr id="46241" name="Oval 161"/>
          <p:cNvSpPr>
            <a:spLocks noChangeArrowheads="1"/>
          </p:cNvSpPr>
          <p:nvPr/>
        </p:nvSpPr>
        <p:spPr bwMode="auto">
          <a:xfrm>
            <a:off x="1752600" y="2743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5 </a:t>
            </a:r>
          </a:p>
        </p:txBody>
      </p:sp>
      <p:sp>
        <p:nvSpPr>
          <p:cNvPr id="46242" name="Oval 162"/>
          <p:cNvSpPr>
            <a:spLocks noChangeArrowheads="1"/>
          </p:cNvSpPr>
          <p:nvPr/>
        </p:nvSpPr>
        <p:spPr bwMode="auto">
          <a:xfrm>
            <a:off x="1752600" y="22860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 </a:t>
            </a:r>
          </a:p>
        </p:txBody>
      </p:sp>
      <p:sp>
        <p:nvSpPr>
          <p:cNvPr id="46243" name="Oval 163"/>
          <p:cNvSpPr>
            <a:spLocks noChangeArrowheads="1"/>
          </p:cNvSpPr>
          <p:nvPr/>
        </p:nvSpPr>
        <p:spPr bwMode="auto">
          <a:xfrm>
            <a:off x="1752600" y="1752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 </a:t>
            </a:r>
          </a:p>
        </p:txBody>
      </p:sp>
      <p:sp>
        <p:nvSpPr>
          <p:cNvPr id="46244" name="Oval 164"/>
          <p:cNvSpPr>
            <a:spLocks noChangeArrowheads="1"/>
          </p:cNvSpPr>
          <p:nvPr/>
        </p:nvSpPr>
        <p:spPr bwMode="auto">
          <a:xfrm>
            <a:off x="1752600" y="1295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</a:t>
            </a:r>
          </a:p>
        </p:txBody>
      </p:sp>
      <p:sp>
        <p:nvSpPr>
          <p:cNvPr id="46245" name="Oval 165"/>
          <p:cNvSpPr>
            <a:spLocks noChangeArrowheads="1"/>
          </p:cNvSpPr>
          <p:nvPr/>
        </p:nvSpPr>
        <p:spPr bwMode="auto">
          <a:xfrm>
            <a:off x="1752600" y="838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</a:t>
            </a:r>
          </a:p>
        </p:txBody>
      </p:sp>
      <p:sp>
        <p:nvSpPr>
          <p:cNvPr id="46246" name="Oval 166"/>
          <p:cNvSpPr>
            <a:spLocks noChangeArrowheads="1"/>
          </p:cNvSpPr>
          <p:nvPr/>
        </p:nvSpPr>
        <p:spPr bwMode="auto">
          <a:xfrm>
            <a:off x="1828800" y="5083629"/>
            <a:ext cx="8077200" cy="838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TỔ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CHỨC PHẢN CÔNG NĂM 1258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47" name="AutoShape 167"/>
          <p:cNvSpPr>
            <a:spLocks noChangeArrowheads="1"/>
          </p:cNvSpPr>
          <p:nvPr/>
        </p:nvSpPr>
        <p:spPr bwMode="auto">
          <a:xfrm>
            <a:off x="2667000" y="5334000"/>
            <a:ext cx="8001000" cy="1219200"/>
          </a:xfrm>
          <a:prstGeom prst="flowChartTerminator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LẬP NHIỀU CÔNG LỚN  TRONG CUỘC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KHÁNG CHIẾN CHỐNG NGUYÊN - MÔNG</a:t>
            </a:r>
          </a:p>
        </p:txBody>
      </p:sp>
      <p:sp>
        <p:nvSpPr>
          <p:cNvPr id="46248" name="AutoShape 168"/>
          <p:cNvSpPr>
            <a:spLocks noChangeArrowheads="1"/>
          </p:cNvSpPr>
          <p:nvPr/>
        </p:nvSpPr>
        <p:spPr bwMode="auto">
          <a:xfrm>
            <a:off x="2133600" y="5540829"/>
            <a:ext cx="8610600" cy="1295400"/>
          </a:xfrm>
          <a:prstGeom prst="horizontalScroll">
            <a:avLst>
              <a:gd name="adj" fmla="val 12500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BÓP NÁT QUẢ CAM TRONG TAY VÌ KHÔNG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DỰ BÀN KẾ SÁCH ĐÁNH GIẶC</a:t>
            </a:r>
          </a:p>
        </p:txBody>
      </p:sp>
      <p:sp>
        <p:nvSpPr>
          <p:cNvPr id="46249" name="AutoShape 169"/>
          <p:cNvSpPr>
            <a:spLocks noChangeArrowheads="1"/>
          </p:cNvSpPr>
          <p:nvPr/>
        </p:nvSpPr>
        <p:spPr bwMode="auto">
          <a:xfrm>
            <a:off x="2379785" y="5105400"/>
            <a:ext cx="8534400" cy="1676400"/>
          </a:xfrm>
          <a:prstGeom prst="ribbon2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BÔ LÃO DO VUA TRẦN TRIỆU TẬP</a:t>
            </a:r>
          </a:p>
        </p:txBody>
      </p:sp>
      <p:sp>
        <p:nvSpPr>
          <p:cNvPr id="46250" name="Oval 170"/>
          <p:cNvSpPr>
            <a:spLocks noChangeArrowheads="1"/>
          </p:cNvSpPr>
          <p:nvPr/>
        </p:nvSpPr>
        <p:spPr bwMode="auto">
          <a:xfrm>
            <a:off x="2133600" y="5095352"/>
            <a:ext cx="8686800" cy="9906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 CỦA TƯỚNG GIẶC BỊ CHÉM ĐẦU Ở TRẬN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 KẾT (LẦN THỨ 2)</a:t>
            </a:r>
          </a:p>
        </p:txBody>
      </p:sp>
      <p:sp>
        <p:nvSpPr>
          <p:cNvPr id="46251" name="AutoShape 171"/>
          <p:cNvSpPr>
            <a:spLocks noChangeArrowheads="1"/>
          </p:cNvSpPr>
          <p:nvPr/>
        </p:nvSpPr>
        <p:spPr bwMode="auto">
          <a:xfrm>
            <a:off x="1905000" y="5486400"/>
            <a:ext cx="9144000" cy="1371600"/>
          </a:xfrm>
          <a:prstGeom prst="horizontalScroll">
            <a:avLst>
              <a:gd name="adj" fmla="val 125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VƯƠNG HẦU QUÝ TỘC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BÀN KẾ ĐÁNH GIẶC </a:t>
            </a:r>
          </a:p>
        </p:txBody>
      </p:sp>
      <p:sp>
        <p:nvSpPr>
          <p:cNvPr id="46252" name="AutoShape 172"/>
          <p:cNvSpPr>
            <a:spLocks noChangeArrowheads="1"/>
          </p:cNvSpPr>
          <p:nvPr/>
        </p:nvSpPr>
        <p:spPr bwMode="auto">
          <a:xfrm>
            <a:off x="2473569" y="5159829"/>
            <a:ext cx="8763000" cy="1524000"/>
          </a:xfrm>
          <a:prstGeom prst="cloudCallout">
            <a:avLst>
              <a:gd name="adj1" fmla="val -38042"/>
              <a:gd name="adj2" fmla="val -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HƯNG ĐẠO ĐÃ SOẠN THẢO BÀI NẦY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KHƠI DẬY LÒNG YÊU NƯỚC CỦA QUÂN SĨ.</a:t>
            </a:r>
          </a:p>
        </p:txBody>
      </p:sp>
      <p:sp>
        <p:nvSpPr>
          <p:cNvPr id="46253" name="AutoShape 173"/>
          <p:cNvSpPr>
            <a:spLocks noChangeArrowheads="1"/>
          </p:cNvSpPr>
          <p:nvPr/>
        </p:nvSpPr>
        <p:spPr bwMode="auto">
          <a:xfrm>
            <a:off x="2209800" y="5105400"/>
            <a:ext cx="8077200" cy="14478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NGOÀI TRẦN HƯNG ĐẠO ,CÒN CÓ MỘT VỊ TƯỚNG HỌ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KHÁC CŨNG CÓ NHIỀU CÔNG LỚN TRONG KHÁNG CHIẾN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CHỐNG QUÂN MÔNG - NGUYÊN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47594"/>
              </p:ext>
            </p:extLst>
          </p:nvPr>
        </p:nvGraphicFramePr>
        <p:xfrm>
          <a:off x="2540000" y="5334000"/>
          <a:ext cx="8128000" cy="722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74" name="Picture 17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46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 nodeType="clickPar">
                      <p:stCondLst>
                        <p:cond delay="0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3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7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1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9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3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6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7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2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6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 nodeType="clickPar">
                      <p:stCondLst>
                        <p:cond delay="0"/>
                      </p:stCondLst>
                      <p:childTnLst>
                        <p:par>
                          <p:cTn id="3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7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1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5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9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 nodeType="clickPar">
                      <p:stCondLst>
                        <p:cond delay="indefinite"/>
                      </p:stCondLst>
                      <p:childTnLst>
                        <p:par>
                          <p:cTn id="3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6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 nodeType="clickPar">
                      <p:stCondLst>
                        <p:cond delay="0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1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5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9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3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7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1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 nodeType="clickPar">
                      <p:stCondLst>
                        <p:cond delay="indefinite"/>
                      </p:stCondLst>
                      <p:childTnLst>
                        <p:par>
                          <p:cTn id="4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8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6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8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9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6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 nodeType="clickPar">
                      <p:stCondLst>
                        <p:cond delay="0"/>
                      </p:stCondLst>
                      <p:childTnLst>
                        <p:par>
                          <p:cTn id="4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1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4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5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8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9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0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2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3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4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6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7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8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0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1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4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5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8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9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0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2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3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4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7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 nodeType="clickPar">
                      <p:stCondLst>
                        <p:cond delay="indefinite"/>
                      </p:stCondLst>
                      <p:childTnLst>
                        <p:par>
                          <p:cTn id="5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4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8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46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 nodeType="clickPar">
                      <p:stCondLst>
                        <p:cond delay="0"/>
                      </p:stCondLst>
                      <p:childTnLst>
                        <p:par>
                          <p:cTn id="5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8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9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0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2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3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6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7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8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0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1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2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4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5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6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8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9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0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2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3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6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7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8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0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1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2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4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5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6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8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9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0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2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3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4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 nodeType="clickPar">
                      <p:stCondLst>
                        <p:cond delay="indefinite"/>
                      </p:stCondLst>
                      <p:childTnLst>
                        <p:par>
                          <p:cTn id="6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4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2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1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8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46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 nodeType="clickPar">
                      <p:stCondLst>
                        <p:cond delay="0"/>
                      </p:stCondLst>
                      <p:childTnLst>
                        <p:par>
                          <p:cTn id="7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8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2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0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2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6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90"/>
                  </p:tgtEl>
                </p:cond>
              </p:nextCondLst>
            </p:seq>
          </p:childTnLst>
        </p:cTn>
      </p:par>
    </p:tnLst>
    <p:bldLst>
      <p:bldP spid="46160" grpId="0" animBg="1"/>
      <p:bldP spid="46161" grpId="0" animBg="1"/>
      <p:bldP spid="46162" grpId="0" animBg="1"/>
      <p:bldP spid="46163" grpId="0" animBg="1"/>
      <p:bldP spid="46164" grpId="0" animBg="1"/>
      <p:bldP spid="46164" grpId="1" animBg="1"/>
      <p:bldP spid="46165" grpId="0" animBg="1"/>
      <p:bldP spid="46166" grpId="0" animBg="1"/>
      <p:bldP spid="46167" grpId="0" animBg="1"/>
      <p:bldP spid="46168" grpId="0" animBg="1"/>
      <p:bldP spid="46169" grpId="0" animBg="1"/>
      <p:bldP spid="46170" grpId="0" animBg="1"/>
      <p:bldP spid="46171" grpId="0" animBg="1"/>
      <p:bldP spid="46171" grpId="1" animBg="1"/>
      <p:bldP spid="46172" grpId="0" animBg="1"/>
      <p:bldP spid="46173" grpId="0" animBg="1"/>
      <p:bldP spid="46174" grpId="0" animBg="1"/>
      <p:bldP spid="46175" grpId="0" animBg="1"/>
      <p:bldP spid="46176" grpId="0" animBg="1"/>
      <p:bldP spid="46177" grpId="0" animBg="1"/>
      <p:bldP spid="46177" grpId="1" animBg="1"/>
      <p:bldP spid="46178" grpId="0" animBg="1"/>
      <p:bldP spid="46179" grpId="0" animBg="1"/>
      <p:bldP spid="46180" grpId="0" animBg="1"/>
      <p:bldP spid="46181" grpId="0" animBg="1"/>
      <p:bldP spid="46182" grpId="0" animBg="1"/>
      <p:bldP spid="46183" grpId="0" animBg="1"/>
      <p:bldP spid="46184" grpId="0" animBg="1"/>
      <p:bldP spid="46184" grpId="1" animBg="1"/>
      <p:bldP spid="46185" grpId="0" animBg="1"/>
      <p:bldP spid="46186" grpId="0" animBg="1"/>
      <p:bldP spid="46187" grpId="0" animBg="1"/>
      <p:bldP spid="46188" grpId="0" animBg="1"/>
      <p:bldP spid="46189" grpId="0" animBg="1"/>
      <p:bldP spid="46191" grpId="0" animBg="1"/>
      <p:bldP spid="46192" grpId="0" animBg="1"/>
      <p:bldP spid="46193" grpId="0" animBg="1"/>
      <p:bldP spid="46194" grpId="0" animBg="1"/>
      <p:bldP spid="46194" grpId="1" animBg="1"/>
      <p:bldP spid="46195" grpId="0" animBg="1"/>
      <p:bldP spid="46196" grpId="0" animBg="1"/>
      <p:bldP spid="46197" grpId="0" animBg="1"/>
      <p:bldP spid="46198" grpId="0" animBg="1"/>
      <p:bldP spid="46199" grpId="0" animBg="1"/>
      <p:bldP spid="46200" grpId="0" animBg="1"/>
      <p:bldP spid="46201" grpId="0" animBg="1"/>
      <p:bldP spid="46202" grpId="0" animBg="1"/>
      <p:bldP spid="46203" grpId="0" animBg="1"/>
      <p:bldP spid="46204" grpId="0" animBg="1"/>
      <p:bldP spid="46205" grpId="0" animBg="1"/>
      <p:bldP spid="46206" grpId="0" animBg="1"/>
      <p:bldP spid="46207" grpId="0" animBg="1"/>
      <p:bldP spid="46208" grpId="0" animBg="1"/>
      <p:bldP spid="46209" grpId="0" animBg="1"/>
      <p:bldP spid="46210" grpId="0" animBg="1"/>
      <p:bldP spid="46211" grpId="0" animBg="1"/>
      <p:bldP spid="46212" grpId="0" animBg="1"/>
      <p:bldP spid="46213" grpId="0" animBg="1"/>
      <p:bldP spid="46214" grpId="0" animBg="1"/>
      <p:bldP spid="46215" grpId="0" animBg="1"/>
      <p:bldP spid="46216" grpId="0" animBg="1"/>
      <p:bldP spid="46217" grpId="0" animBg="1"/>
      <p:bldP spid="46218" grpId="0" animBg="1"/>
      <p:bldP spid="46219" grpId="0" animBg="1"/>
      <p:bldP spid="46219" grpId="1" animBg="1"/>
      <p:bldP spid="46220" grpId="0" animBg="1"/>
      <p:bldP spid="46221" grpId="0" animBg="1"/>
      <p:bldP spid="46222" grpId="0" animBg="1"/>
      <p:bldP spid="46223" grpId="0" animBg="1"/>
      <p:bldP spid="46224" grpId="0" animBg="1"/>
      <p:bldP spid="46225" grpId="0" animBg="1"/>
      <p:bldP spid="46225" grpId="1" animBg="1"/>
      <p:bldP spid="46226" grpId="0" animBg="1"/>
      <p:bldP spid="46227" grpId="0" animBg="1"/>
      <p:bldP spid="46228" grpId="0" animBg="1"/>
      <p:bldP spid="46229" grpId="0" animBg="1"/>
      <p:bldP spid="46230" grpId="0" animBg="1"/>
      <p:bldP spid="46231" grpId="0" animBg="1"/>
      <p:bldP spid="46232" grpId="0" animBg="1"/>
      <p:bldP spid="46233" grpId="0" animBg="1"/>
      <p:bldP spid="46233" grpId="1" animBg="1"/>
      <p:bldP spid="46234" grpId="0" animBg="1"/>
      <p:bldP spid="46235" grpId="0" animBg="1"/>
      <p:bldP spid="46236" grpId="0" animBg="1"/>
      <p:bldP spid="46237" grpId="0" animBg="1"/>
      <p:bldP spid="46246" grpId="0" animBg="1"/>
      <p:bldP spid="46246" grpId="1" animBg="1"/>
      <p:bldP spid="46247" grpId="0" animBg="1"/>
      <p:bldP spid="46247" grpId="1" animBg="1"/>
      <p:bldP spid="46248" grpId="0" animBg="1"/>
      <p:bldP spid="46248" grpId="1" animBg="1"/>
      <p:bldP spid="46249" grpId="0" animBg="1"/>
      <p:bldP spid="46249" grpId="1" animBg="1"/>
      <p:bldP spid="46250" grpId="0" animBg="1"/>
      <p:bldP spid="46250" grpId="1" animBg="1"/>
      <p:bldP spid="46251" grpId="0" animBg="1"/>
      <p:bldP spid="46251" grpId="1" animBg="1"/>
      <p:bldP spid="46252" grpId="0" animBg="1"/>
      <p:bldP spid="46252" grpId="1" animBg="1"/>
      <p:bldP spid="46253" grpId="0" animBg="1"/>
      <p:bldP spid="4625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SGK/73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72263" r="35093" b="22305"/>
          <a:stretch/>
        </p:blipFill>
        <p:spPr>
          <a:xfrm>
            <a:off x="1873955" y="1935805"/>
            <a:ext cx="9716635" cy="1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25" y="1185333"/>
            <a:ext cx="9680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022" y="-79023"/>
            <a:ext cx="969978" cy="969978"/>
          </a:xfrm>
          <a:prstGeom prst="rect">
            <a:avLst/>
          </a:prstGeom>
        </p:spPr>
      </p:pic>
      <p:pic>
        <p:nvPicPr>
          <p:cNvPr id="2" name="Tóm tắt nhanh Cuộc chiến chống Nguyên Mông lần 1 (1257-1258) _ Kênh tóm tắt lịch sử  - EZ Sử 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6" end="491256.9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09938" cy="68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527" y="1030596"/>
            <a:ext cx="11533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XÂM LƯỢC MÔNG –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9557" y="2581067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9557" y="3559200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9557" y="4530406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556" y="5501612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177" y="631168"/>
            <a:ext cx="143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526361"/>
            <a:ext cx="5379156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5333" y="548214"/>
            <a:ext cx="562186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1.Dựa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1258.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ttps://img.loigiaihay.com/picture/2022/0405/screen-shot-2022-04-05-at-154738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" y="1416546"/>
            <a:ext cx="5074816" cy="47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img.loigiaihay.com/picture/2022/0405/screen-shot-2022-04-05-at-154922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5036"/>
          <a:stretch/>
        </p:blipFill>
        <p:spPr bwMode="auto">
          <a:xfrm>
            <a:off x="6897511" y="3294285"/>
            <a:ext cx="4786490" cy="240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7569" y="0"/>
            <a:ext cx="13070016" cy="6896100"/>
            <a:chOff x="0" y="0"/>
            <a:chExt cx="6299" cy="4344"/>
          </a:xfrm>
        </p:grpSpPr>
        <p:sp>
          <p:nvSpPr>
            <p:cNvPr id="164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rgbClr val="76762F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62" name="Freeform 4"/>
            <p:cNvSpPr>
              <a:spLocks/>
            </p:cNvSpPr>
            <p:nvPr/>
          </p:nvSpPr>
          <p:spPr bwMode="auto">
            <a:xfrm>
              <a:off x="184" y="40"/>
              <a:ext cx="3968" cy="2136"/>
            </a:xfrm>
            <a:custGeom>
              <a:avLst/>
              <a:gdLst>
                <a:gd name="T0" fmla="*/ 248 w 3968"/>
                <a:gd name="T1" fmla="*/ 56 h 2136"/>
                <a:gd name="T2" fmla="*/ 344 w 3968"/>
                <a:gd name="T3" fmla="*/ 248 h 2136"/>
                <a:gd name="T4" fmla="*/ 584 w 3968"/>
                <a:gd name="T5" fmla="*/ 392 h 2136"/>
                <a:gd name="T6" fmla="*/ 776 w 3968"/>
                <a:gd name="T7" fmla="*/ 536 h 2136"/>
                <a:gd name="T8" fmla="*/ 872 w 3968"/>
                <a:gd name="T9" fmla="*/ 680 h 2136"/>
                <a:gd name="T10" fmla="*/ 1016 w 3968"/>
                <a:gd name="T11" fmla="*/ 920 h 2136"/>
                <a:gd name="T12" fmla="*/ 1064 w 3968"/>
                <a:gd name="T13" fmla="*/ 1112 h 2136"/>
                <a:gd name="T14" fmla="*/ 1208 w 3968"/>
                <a:gd name="T15" fmla="*/ 1112 h 2136"/>
                <a:gd name="T16" fmla="*/ 1208 w 3968"/>
                <a:gd name="T17" fmla="*/ 920 h 2136"/>
                <a:gd name="T18" fmla="*/ 1256 w 3968"/>
                <a:gd name="T19" fmla="*/ 776 h 2136"/>
                <a:gd name="T20" fmla="*/ 1352 w 3968"/>
                <a:gd name="T21" fmla="*/ 824 h 2136"/>
                <a:gd name="T22" fmla="*/ 1496 w 3968"/>
                <a:gd name="T23" fmla="*/ 1016 h 2136"/>
                <a:gd name="T24" fmla="*/ 1592 w 3968"/>
                <a:gd name="T25" fmla="*/ 1160 h 2136"/>
                <a:gd name="T26" fmla="*/ 1448 w 3968"/>
                <a:gd name="T27" fmla="*/ 1304 h 2136"/>
                <a:gd name="T28" fmla="*/ 1736 w 3968"/>
                <a:gd name="T29" fmla="*/ 1496 h 2136"/>
                <a:gd name="T30" fmla="*/ 1928 w 3968"/>
                <a:gd name="T31" fmla="*/ 1496 h 2136"/>
                <a:gd name="T32" fmla="*/ 1976 w 3968"/>
                <a:gd name="T33" fmla="*/ 1256 h 2136"/>
                <a:gd name="T34" fmla="*/ 2216 w 3968"/>
                <a:gd name="T35" fmla="*/ 1208 h 2136"/>
                <a:gd name="T36" fmla="*/ 2456 w 3968"/>
                <a:gd name="T37" fmla="*/ 1352 h 2136"/>
                <a:gd name="T38" fmla="*/ 2408 w 3968"/>
                <a:gd name="T39" fmla="*/ 1592 h 2136"/>
                <a:gd name="T40" fmla="*/ 2648 w 3968"/>
                <a:gd name="T41" fmla="*/ 1880 h 2136"/>
                <a:gd name="T42" fmla="*/ 3032 w 3968"/>
                <a:gd name="T43" fmla="*/ 1976 h 2136"/>
                <a:gd name="T44" fmla="*/ 3416 w 3968"/>
                <a:gd name="T45" fmla="*/ 1976 h 2136"/>
                <a:gd name="T46" fmla="*/ 3752 w 3968"/>
                <a:gd name="T47" fmla="*/ 2024 h 2136"/>
                <a:gd name="T48" fmla="*/ 3896 w 3968"/>
                <a:gd name="T49" fmla="*/ 2120 h 2136"/>
                <a:gd name="T50" fmla="*/ 3560 w 3968"/>
                <a:gd name="T51" fmla="*/ 1928 h 2136"/>
                <a:gd name="T52" fmla="*/ 3080 w 3968"/>
                <a:gd name="T53" fmla="*/ 1976 h 2136"/>
                <a:gd name="T54" fmla="*/ 2600 w 3968"/>
                <a:gd name="T55" fmla="*/ 1880 h 2136"/>
                <a:gd name="T56" fmla="*/ 2360 w 3968"/>
                <a:gd name="T57" fmla="*/ 1592 h 2136"/>
                <a:gd name="T58" fmla="*/ 2456 w 3968"/>
                <a:gd name="T59" fmla="*/ 1400 h 2136"/>
                <a:gd name="T60" fmla="*/ 2312 w 3968"/>
                <a:gd name="T61" fmla="*/ 1256 h 2136"/>
                <a:gd name="T62" fmla="*/ 2120 w 3968"/>
                <a:gd name="T63" fmla="*/ 1304 h 2136"/>
                <a:gd name="T64" fmla="*/ 1928 w 3968"/>
                <a:gd name="T65" fmla="*/ 1400 h 2136"/>
                <a:gd name="T66" fmla="*/ 1640 w 3968"/>
                <a:gd name="T67" fmla="*/ 1448 h 2136"/>
                <a:gd name="T68" fmla="*/ 1496 w 3968"/>
                <a:gd name="T69" fmla="*/ 1208 h 2136"/>
                <a:gd name="T70" fmla="*/ 1496 w 3968"/>
                <a:gd name="T71" fmla="*/ 1064 h 2136"/>
                <a:gd name="T72" fmla="*/ 1352 w 3968"/>
                <a:gd name="T73" fmla="*/ 872 h 2136"/>
                <a:gd name="T74" fmla="*/ 1256 w 3968"/>
                <a:gd name="T75" fmla="*/ 824 h 2136"/>
                <a:gd name="T76" fmla="*/ 1160 w 3968"/>
                <a:gd name="T77" fmla="*/ 1064 h 2136"/>
                <a:gd name="T78" fmla="*/ 1064 w 3968"/>
                <a:gd name="T79" fmla="*/ 968 h 2136"/>
                <a:gd name="T80" fmla="*/ 920 w 3968"/>
                <a:gd name="T81" fmla="*/ 728 h 2136"/>
                <a:gd name="T82" fmla="*/ 728 w 3968"/>
                <a:gd name="T83" fmla="*/ 584 h 2136"/>
                <a:gd name="T84" fmla="*/ 536 w 3968"/>
                <a:gd name="T85" fmla="*/ 392 h 2136"/>
                <a:gd name="T86" fmla="*/ 248 w 3968"/>
                <a:gd name="T87" fmla="*/ 152 h 2136"/>
                <a:gd name="T88" fmla="*/ 8 w 3968"/>
                <a:gd name="T89" fmla="*/ 8 h 21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68"/>
                <a:gd name="T136" fmla="*/ 0 h 2136"/>
                <a:gd name="T137" fmla="*/ 3968 w 3968"/>
                <a:gd name="T138" fmla="*/ 2136 h 21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68" h="2136">
                  <a:moveTo>
                    <a:pt x="104" y="8"/>
                  </a:moveTo>
                  <a:cubicBezTo>
                    <a:pt x="164" y="20"/>
                    <a:pt x="224" y="32"/>
                    <a:pt x="248" y="56"/>
                  </a:cubicBezTo>
                  <a:cubicBezTo>
                    <a:pt x="272" y="80"/>
                    <a:pt x="232" y="120"/>
                    <a:pt x="248" y="152"/>
                  </a:cubicBezTo>
                  <a:cubicBezTo>
                    <a:pt x="264" y="184"/>
                    <a:pt x="312" y="224"/>
                    <a:pt x="344" y="248"/>
                  </a:cubicBezTo>
                  <a:cubicBezTo>
                    <a:pt x="376" y="272"/>
                    <a:pt x="400" y="272"/>
                    <a:pt x="440" y="296"/>
                  </a:cubicBezTo>
                  <a:cubicBezTo>
                    <a:pt x="480" y="320"/>
                    <a:pt x="552" y="360"/>
                    <a:pt x="584" y="392"/>
                  </a:cubicBezTo>
                  <a:cubicBezTo>
                    <a:pt x="616" y="424"/>
                    <a:pt x="600" y="464"/>
                    <a:pt x="632" y="488"/>
                  </a:cubicBezTo>
                  <a:cubicBezTo>
                    <a:pt x="664" y="512"/>
                    <a:pt x="736" y="520"/>
                    <a:pt x="776" y="536"/>
                  </a:cubicBezTo>
                  <a:cubicBezTo>
                    <a:pt x="816" y="552"/>
                    <a:pt x="856" y="560"/>
                    <a:pt x="872" y="584"/>
                  </a:cubicBezTo>
                  <a:cubicBezTo>
                    <a:pt x="888" y="608"/>
                    <a:pt x="864" y="632"/>
                    <a:pt x="872" y="680"/>
                  </a:cubicBezTo>
                  <a:cubicBezTo>
                    <a:pt x="880" y="728"/>
                    <a:pt x="896" y="832"/>
                    <a:pt x="920" y="872"/>
                  </a:cubicBezTo>
                  <a:cubicBezTo>
                    <a:pt x="944" y="912"/>
                    <a:pt x="992" y="896"/>
                    <a:pt x="1016" y="920"/>
                  </a:cubicBezTo>
                  <a:cubicBezTo>
                    <a:pt x="1040" y="944"/>
                    <a:pt x="1056" y="984"/>
                    <a:pt x="1064" y="1016"/>
                  </a:cubicBezTo>
                  <a:cubicBezTo>
                    <a:pt x="1072" y="1048"/>
                    <a:pt x="1048" y="1096"/>
                    <a:pt x="1064" y="1112"/>
                  </a:cubicBezTo>
                  <a:cubicBezTo>
                    <a:pt x="1080" y="1128"/>
                    <a:pt x="1136" y="1112"/>
                    <a:pt x="1160" y="1112"/>
                  </a:cubicBezTo>
                  <a:cubicBezTo>
                    <a:pt x="1184" y="1112"/>
                    <a:pt x="1200" y="1128"/>
                    <a:pt x="1208" y="1112"/>
                  </a:cubicBezTo>
                  <a:cubicBezTo>
                    <a:pt x="1216" y="1096"/>
                    <a:pt x="1208" y="1048"/>
                    <a:pt x="1208" y="1016"/>
                  </a:cubicBezTo>
                  <a:cubicBezTo>
                    <a:pt x="1208" y="984"/>
                    <a:pt x="1200" y="952"/>
                    <a:pt x="1208" y="920"/>
                  </a:cubicBezTo>
                  <a:cubicBezTo>
                    <a:pt x="1216" y="888"/>
                    <a:pt x="1248" y="848"/>
                    <a:pt x="1256" y="824"/>
                  </a:cubicBezTo>
                  <a:cubicBezTo>
                    <a:pt x="1264" y="800"/>
                    <a:pt x="1240" y="792"/>
                    <a:pt x="1256" y="776"/>
                  </a:cubicBezTo>
                  <a:cubicBezTo>
                    <a:pt x="1272" y="760"/>
                    <a:pt x="1336" y="720"/>
                    <a:pt x="1352" y="728"/>
                  </a:cubicBezTo>
                  <a:cubicBezTo>
                    <a:pt x="1368" y="736"/>
                    <a:pt x="1336" y="800"/>
                    <a:pt x="1352" y="824"/>
                  </a:cubicBezTo>
                  <a:cubicBezTo>
                    <a:pt x="1368" y="848"/>
                    <a:pt x="1424" y="840"/>
                    <a:pt x="1448" y="872"/>
                  </a:cubicBezTo>
                  <a:cubicBezTo>
                    <a:pt x="1472" y="904"/>
                    <a:pt x="1480" y="992"/>
                    <a:pt x="1496" y="1016"/>
                  </a:cubicBezTo>
                  <a:cubicBezTo>
                    <a:pt x="1512" y="1040"/>
                    <a:pt x="1528" y="992"/>
                    <a:pt x="1544" y="1016"/>
                  </a:cubicBezTo>
                  <a:cubicBezTo>
                    <a:pt x="1560" y="1040"/>
                    <a:pt x="1600" y="1120"/>
                    <a:pt x="1592" y="1160"/>
                  </a:cubicBezTo>
                  <a:cubicBezTo>
                    <a:pt x="1584" y="1200"/>
                    <a:pt x="1520" y="1232"/>
                    <a:pt x="1496" y="1256"/>
                  </a:cubicBezTo>
                  <a:cubicBezTo>
                    <a:pt x="1472" y="1280"/>
                    <a:pt x="1432" y="1280"/>
                    <a:pt x="1448" y="1304"/>
                  </a:cubicBezTo>
                  <a:cubicBezTo>
                    <a:pt x="1464" y="1328"/>
                    <a:pt x="1544" y="1368"/>
                    <a:pt x="1592" y="1400"/>
                  </a:cubicBezTo>
                  <a:cubicBezTo>
                    <a:pt x="1640" y="1432"/>
                    <a:pt x="1688" y="1480"/>
                    <a:pt x="1736" y="1496"/>
                  </a:cubicBezTo>
                  <a:cubicBezTo>
                    <a:pt x="1784" y="1512"/>
                    <a:pt x="1848" y="1496"/>
                    <a:pt x="1880" y="1496"/>
                  </a:cubicBezTo>
                  <a:cubicBezTo>
                    <a:pt x="1912" y="1496"/>
                    <a:pt x="1920" y="1512"/>
                    <a:pt x="1928" y="1496"/>
                  </a:cubicBezTo>
                  <a:cubicBezTo>
                    <a:pt x="1936" y="1480"/>
                    <a:pt x="1920" y="1440"/>
                    <a:pt x="1928" y="1400"/>
                  </a:cubicBezTo>
                  <a:cubicBezTo>
                    <a:pt x="1936" y="1360"/>
                    <a:pt x="1944" y="1280"/>
                    <a:pt x="1976" y="1256"/>
                  </a:cubicBezTo>
                  <a:cubicBezTo>
                    <a:pt x="2008" y="1232"/>
                    <a:pt x="2080" y="1264"/>
                    <a:pt x="2120" y="1256"/>
                  </a:cubicBezTo>
                  <a:cubicBezTo>
                    <a:pt x="2160" y="1248"/>
                    <a:pt x="2176" y="1208"/>
                    <a:pt x="2216" y="1208"/>
                  </a:cubicBezTo>
                  <a:cubicBezTo>
                    <a:pt x="2256" y="1208"/>
                    <a:pt x="2320" y="1232"/>
                    <a:pt x="2360" y="1256"/>
                  </a:cubicBezTo>
                  <a:cubicBezTo>
                    <a:pt x="2400" y="1280"/>
                    <a:pt x="2432" y="1320"/>
                    <a:pt x="2456" y="1352"/>
                  </a:cubicBezTo>
                  <a:cubicBezTo>
                    <a:pt x="2480" y="1384"/>
                    <a:pt x="2512" y="1408"/>
                    <a:pt x="2504" y="1448"/>
                  </a:cubicBezTo>
                  <a:cubicBezTo>
                    <a:pt x="2496" y="1488"/>
                    <a:pt x="2416" y="1544"/>
                    <a:pt x="2408" y="1592"/>
                  </a:cubicBezTo>
                  <a:cubicBezTo>
                    <a:pt x="2400" y="1640"/>
                    <a:pt x="2416" y="1688"/>
                    <a:pt x="2456" y="1736"/>
                  </a:cubicBezTo>
                  <a:cubicBezTo>
                    <a:pt x="2496" y="1784"/>
                    <a:pt x="2592" y="1840"/>
                    <a:pt x="2648" y="1880"/>
                  </a:cubicBezTo>
                  <a:cubicBezTo>
                    <a:pt x="2704" y="1920"/>
                    <a:pt x="2728" y="1960"/>
                    <a:pt x="2792" y="1976"/>
                  </a:cubicBezTo>
                  <a:cubicBezTo>
                    <a:pt x="2856" y="1992"/>
                    <a:pt x="2960" y="1976"/>
                    <a:pt x="3032" y="1976"/>
                  </a:cubicBezTo>
                  <a:cubicBezTo>
                    <a:pt x="3104" y="1976"/>
                    <a:pt x="3160" y="1976"/>
                    <a:pt x="3224" y="1976"/>
                  </a:cubicBezTo>
                  <a:cubicBezTo>
                    <a:pt x="3288" y="1976"/>
                    <a:pt x="3360" y="1984"/>
                    <a:pt x="3416" y="1976"/>
                  </a:cubicBezTo>
                  <a:cubicBezTo>
                    <a:pt x="3472" y="1968"/>
                    <a:pt x="3504" y="1920"/>
                    <a:pt x="3560" y="1928"/>
                  </a:cubicBezTo>
                  <a:cubicBezTo>
                    <a:pt x="3616" y="1936"/>
                    <a:pt x="3688" y="1992"/>
                    <a:pt x="3752" y="2024"/>
                  </a:cubicBezTo>
                  <a:cubicBezTo>
                    <a:pt x="3816" y="2056"/>
                    <a:pt x="3920" y="2104"/>
                    <a:pt x="3944" y="2120"/>
                  </a:cubicBezTo>
                  <a:cubicBezTo>
                    <a:pt x="3968" y="2136"/>
                    <a:pt x="3920" y="2128"/>
                    <a:pt x="3896" y="2120"/>
                  </a:cubicBezTo>
                  <a:cubicBezTo>
                    <a:pt x="3872" y="2112"/>
                    <a:pt x="3856" y="2104"/>
                    <a:pt x="3800" y="2072"/>
                  </a:cubicBezTo>
                  <a:cubicBezTo>
                    <a:pt x="3744" y="2040"/>
                    <a:pt x="3624" y="1944"/>
                    <a:pt x="3560" y="1928"/>
                  </a:cubicBezTo>
                  <a:cubicBezTo>
                    <a:pt x="3496" y="1912"/>
                    <a:pt x="3496" y="1968"/>
                    <a:pt x="3416" y="1976"/>
                  </a:cubicBezTo>
                  <a:cubicBezTo>
                    <a:pt x="3336" y="1984"/>
                    <a:pt x="3176" y="1976"/>
                    <a:pt x="3080" y="1976"/>
                  </a:cubicBezTo>
                  <a:cubicBezTo>
                    <a:pt x="2984" y="1976"/>
                    <a:pt x="2920" y="1992"/>
                    <a:pt x="2840" y="1976"/>
                  </a:cubicBezTo>
                  <a:cubicBezTo>
                    <a:pt x="2760" y="1960"/>
                    <a:pt x="2664" y="1912"/>
                    <a:pt x="2600" y="1880"/>
                  </a:cubicBezTo>
                  <a:cubicBezTo>
                    <a:pt x="2536" y="1848"/>
                    <a:pt x="2496" y="1832"/>
                    <a:pt x="2456" y="1784"/>
                  </a:cubicBezTo>
                  <a:cubicBezTo>
                    <a:pt x="2416" y="1736"/>
                    <a:pt x="2360" y="1640"/>
                    <a:pt x="2360" y="1592"/>
                  </a:cubicBezTo>
                  <a:cubicBezTo>
                    <a:pt x="2360" y="1544"/>
                    <a:pt x="2440" y="1528"/>
                    <a:pt x="2456" y="1496"/>
                  </a:cubicBezTo>
                  <a:cubicBezTo>
                    <a:pt x="2472" y="1464"/>
                    <a:pt x="2472" y="1432"/>
                    <a:pt x="2456" y="1400"/>
                  </a:cubicBezTo>
                  <a:cubicBezTo>
                    <a:pt x="2440" y="1368"/>
                    <a:pt x="2384" y="1328"/>
                    <a:pt x="2360" y="1304"/>
                  </a:cubicBezTo>
                  <a:cubicBezTo>
                    <a:pt x="2336" y="1280"/>
                    <a:pt x="2336" y="1256"/>
                    <a:pt x="2312" y="1256"/>
                  </a:cubicBezTo>
                  <a:cubicBezTo>
                    <a:pt x="2288" y="1256"/>
                    <a:pt x="2248" y="1296"/>
                    <a:pt x="2216" y="1304"/>
                  </a:cubicBezTo>
                  <a:cubicBezTo>
                    <a:pt x="2184" y="1312"/>
                    <a:pt x="2160" y="1304"/>
                    <a:pt x="2120" y="1304"/>
                  </a:cubicBezTo>
                  <a:cubicBezTo>
                    <a:pt x="2080" y="1304"/>
                    <a:pt x="2008" y="1288"/>
                    <a:pt x="1976" y="1304"/>
                  </a:cubicBezTo>
                  <a:cubicBezTo>
                    <a:pt x="1944" y="1320"/>
                    <a:pt x="1944" y="1360"/>
                    <a:pt x="1928" y="1400"/>
                  </a:cubicBezTo>
                  <a:cubicBezTo>
                    <a:pt x="1912" y="1440"/>
                    <a:pt x="1928" y="1536"/>
                    <a:pt x="1880" y="1544"/>
                  </a:cubicBezTo>
                  <a:cubicBezTo>
                    <a:pt x="1832" y="1552"/>
                    <a:pt x="1704" y="1488"/>
                    <a:pt x="1640" y="1448"/>
                  </a:cubicBezTo>
                  <a:cubicBezTo>
                    <a:pt x="1576" y="1408"/>
                    <a:pt x="1520" y="1344"/>
                    <a:pt x="1496" y="1304"/>
                  </a:cubicBezTo>
                  <a:cubicBezTo>
                    <a:pt x="1472" y="1264"/>
                    <a:pt x="1488" y="1240"/>
                    <a:pt x="1496" y="1208"/>
                  </a:cubicBezTo>
                  <a:cubicBezTo>
                    <a:pt x="1504" y="1176"/>
                    <a:pt x="1544" y="1136"/>
                    <a:pt x="1544" y="1112"/>
                  </a:cubicBezTo>
                  <a:cubicBezTo>
                    <a:pt x="1544" y="1088"/>
                    <a:pt x="1512" y="1096"/>
                    <a:pt x="1496" y="1064"/>
                  </a:cubicBezTo>
                  <a:cubicBezTo>
                    <a:pt x="1480" y="1032"/>
                    <a:pt x="1472" y="952"/>
                    <a:pt x="1448" y="920"/>
                  </a:cubicBezTo>
                  <a:cubicBezTo>
                    <a:pt x="1424" y="888"/>
                    <a:pt x="1368" y="896"/>
                    <a:pt x="1352" y="872"/>
                  </a:cubicBezTo>
                  <a:cubicBezTo>
                    <a:pt x="1336" y="848"/>
                    <a:pt x="1368" y="784"/>
                    <a:pt x="1352" y="776"/>
                  </a:cubicBezTo>
                  <a:cubicBezTo>
                    <a:pt x="1336" y="768"/>
                    <a:pt x="1280" y="784"/>
                    <a:pt x="1256" y="824"/>
                  </a:cubicBezTo>
                  <a:cubicBezTo>
                    <a:pt x="1232" y="864"/>
                    <a:pt x="1224" y="976"/>
                    <a:pt x="1208" y="1016"/>
                  </a:cubicBezTo>
                  <a:cubicBezTo>
                    <a:pt x="1192" y="1056"/>
                    <a:pt x="1176" y="1056"/>
                    <a:pt x="1160" y="1064"/>
                  </a:cubicBezTo>
                  <a:cubicBezTo>
                    <a:pt x="1144" y="1072"/>
                    <a:pt x="1128" y="1080"/>
                    <a:pt x="1112" y="1064"/>
                  </a:cubicBezTo>
                  <a:cubicBezTo>
                    <a:pt x="1096" y="1048"/>
                    <a:pt x="1088" y="1000"/>
                    <a:pt x="1064" y="968"/>
                  </a:cubicBezTo>
                  <a:cubicBezTo>
                    <a:pt x="1040" y="936"/>
                    <a:pt x="992" y="912"/>
                    <a:pt x="968" y="872"/>
                  </a:cubicBezTo>
                  <a:cubicBezTo>
                    <a:pt x="944" y="832"/>
                    <a:pt x="928" y="768"/>
                    <a:pt x="920" y="728"/>
                  </a:cubicBezTo>
                  <a:cubicBezTo>
                    <a:pt x="912" y="688"/>
                    <a:pt x="952" y="656"/>
                    <a:pt x="920" y="632"/>
                  </a:cubicBezTo>
                  <a:cubicBezTo>
                    <a:pt x="888" y="608"/>
                    <a:pt x="776" y="608"/>
                    <a:pt x="728" y="584"/>
                  </a:cubicBezTo>
                  <a:cubicBezTo>
                    <a:pt x="680" y="560"/>
                    <a:pt x="664" y="520"/>
                    <a:pt x="632" y="488"/>
                  </a:cubicBezTo>
                  <a:cubicBezTo>
                    <a:pt x="600" y="456"/>
                    <a:pt x="576" y="424"/>
                    <a:pt x="536" y="392"/>
                  </a:cubicBezTo>
                  <a:cubicBezTo>
                    <a:pt x="496" y="360"/>
                    <a:pt x="440" y="336"/>
                    <a:pt x="392" y="296"/>
                  </a:cubicBezTo>
                  <a:cubicBezTo>
                    <a:pt x="344" y="256"/>
                    <a:pt x="280" y="192"/>
                    <a:pt x="248" y="152"/>
                  </a:cubicBezTo>
                  <a:cubicBezTo>
                    <a:pt x="216" y="112"/>
                    <a:pt x="240" y="80"/>
                    <a:pt x="200" y="56"/>
                  </a:cubicBezTo>
                  <a:cubicBezTo>
                    <a:pt x="160" y="32"/>
                    <a:pt x="16" y="16"/>
                    <a:pt x="8" y="8"/>
                  </a:cubicBezTo>
                  <a:cubicBezTo>
                    <a:pt x="0" y="0"/>
                    <a:pt x="76" y="4"/>
                    <a:pt x="152" y="8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Freeform 5"/>
            <p:cNvSpPr>
              <a:spLocks/>
            </p:cNvSpPr>
            <p:nvPr/>
          </p:nvSpPr>
          <p:spPr bwMode="auto">
            <a:xfrm>
              <a:off x="1672" y="32"/>
              <a:ext cx="1080" cy="1312"/>
            </a:xfrm>
            <a:custGeom>
              <a:avLst/>
              <a:gdLst>
                <a:gd name="T0" fmla="*/ 8 w 1080"/>
                <a:gd name="T1" fmla="*/ 16 h 1312"/>
                <a:gd name="T2" fmla="*/ 152 w 1080"/>
                <a:gd name="T3" fmla="*/ 64 h 1312"/>
                <a:gd name="T4" fmla="*/ 200 w 1080"/>
                <a:gd name="T5" fmla="*/ 160 h 1312"/>
                <a:gd name="T6" fmla="*/ 200 w 1080"/>
                <a:gd name="T7" fmla="*/ 208 h 1312"/>
                <a:gd name="T8" fmla="*/ 296 w 1080"/>
                <a:gd name="T9" fmla="*/ 208 h 1312"/>
                <a:gd name="T10" fmla="*/ 344 w 1080"/>
                <a:gd name="T11" fmla="*/ 304 h 1312"/>
                <a:gd name="T12" fmla="*/ 392 w 1080"/>
                <a:gd name="T13" fmla="*/ 448 h 1312"/>
                <a:gd name="T14" fmla="*/ 440 w 1080"/>
                <a:gd name="T15" fmla="*/ 592 h 1312"/>
                <a:gd name="T16" fmla="*/ 392 w 1080"/>
                <a:gd name="T17" fmla="*/ 640 h 1312"/>
                <a:gd name="T18" fmla="*/ 488 w 1080"/>
                <a:gd name="T19" fmla="*/ 640 h 1312"/>
                <a:gd name="T20" fmla="*/ 584 w 1080"/>
                <a:gd name="T21" fmla="*/ 592 h 1312"/>
                <a:gd name="T22" fmla="*/ 632 w 1080"/>
                <a:gd name="T23" fmla="*/ 592 h 1312"/>
                <a:gd name="T24" fmla="*/ 728 w 1080"/>
                <a:gd name="T25" fmla="*/ 688 h 1312"/>
                <a:gd name="T26" fmla="*/ 680 w 1080"/>
                <a:gd name="T27" fmla="*/ 832 h 1312"/>
                <a:gd name="T28" fmla="*/ 728 w 1080"/>
                <a:gd name="T29" fmla="*/ 976 h 1312"/>
                <a:gd name="T30" fmla="*/ 872 w 1080"/>
                <a:gd name="T31" fmla="*/ 1072 h 1312"/>
                <a:gd name="T32" fmla="*/ 1016 w 1080"/>
                <a:gd name="T33" fmla="*/ 1168 h 1312"/>
                <a:gd name="T34" fmla="*/ 1016 w 1080"/>
                <a:gd name="T35" fmla="*/ 1264 h 1312"/>
                <a:gd name="T36" fmla="*/ 920 w 1080"/>
                <a:gd name="T37" fmla="*/ 1312 h 1312"/>
                <a:gd name="T38" fmla="*/ 1016 w 1080"/>
                <a:gd name="T39" fmla="*/ 1264 h 1312"/>
                <a:gd name="T40" fmla="*/ 1064 w 1080"/>
                <a:gd name="T41" fmla="*/ 1168 h 1312"/>
                <a:gd name="T42" fmla="*/ 920 w 1080"/>
                <a:gd name="T43" fmla="*/ 1072 h 1312"/>
                <a:gd name="T44" fmla="*/ 776 w 1080"/>
                <a:gd name="T45" fmla="*/ 976 h 1312"/>
                <a:gd name="T46" fmla="*/ 680 w 1080"/>
                <a:gd name="T47" fmla="*/ 832 h 1312"/>
                <a:gd name="T48" fmla="*/ 776 w 1080"/>
                <a:gd name="T49" fmla="*/ 688 h 1312"/>
                <a:gd name="T50" fmla="*/ 680 w 1080"/>
                <a:gd name="T51" fmla="*/ 592 h 1312"/>
                <a:gd name="T52" fmla="*/ 584 w 1080"/>
                <a:gd name="T53" fmla="*/ 544 h 1312"/>
                <a:gd name="T54" fmla="*/ 440 w 1080"/>
                <a:gd name="T55" fmla="*/ 640 h 1312"/>
                <a:gd name="T56" fmla="*/ 440 w 1080"/>
                <a:gd name="T57" fmla="*/ 544 h 1312"/>
                <a:gd name="T58" fmla="*/ 392 w 1080"/>
                <a:gd name="T59" fmla="*/ 352 h 1312"/>
                <a:gd name="T60" fmla="*/ 344 w 1080"/>
                <a:gd name="T61" fmla="*/ 160 h 1312"/>
                <a:gd name="T62" fmla="*/ 248 w 1080"/>
                <a:gd name="T63" fmla="*/ 160 h 1312"/>
                <a:gd name="T64" fmla="*/ 200 w 1080"/>
                <a:gd name="T65" fmla="*/ 112 h 1312"/>
                <a:gd name="T66" fmla="*/ 104 w 1080"/>
                <a:gd name="T67" fmla="*/ 16 h 1312"/>
                <a:gd name="T68" fmla="*/ 8 w 1080"/>
                <a:gd name="T69" fmla="*/ 16 h 13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0"/>
                <a:gd name="T106" fmla="*/ 0 h 1312"/>
                <a:gd name="T107" fmla="*/ 1080 w 1080"/>
                <a:gd name="T108" fmla="*/ 1312 h 13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0" h="1312">
                  <a:moveTo>
                    <a:pt x="8" y="16"/>
                  </a:moveTo>
                  <a:cubicBezTo>
                    <a:pt x="16" y="24"/>
                    <a:pt x="120" y="40"/>
                    <a:pt x="152" y="64"/>
                  </a:cubicBezTo>
                  <a:cubicBezTo>
                    <a:pt x="184" y="88"/>
                    <a:pt x="192" y="136"/>
                    <a:pt x="200" y="160"/>
                  </a:cubicBezTo>
                  <a:cubicBezTo>
                    <a:pt x="208" y="184"/>
                    <a:pt x="184" y="200"/>
                    <a:pt x="200" y="208"/>
                  </a:cubicBezTo>
                  <a:cubicBezTo>
                    <a:pt x="216" y="216"/>
                    <a:pt x="272" y="192"/>
                    <a:pt x="296" y="208"/>
                  </a:cubicBezTo>
                  <a:cubicBezTo>
                    <a:pt x="320" y="224"/>
                    <a:pt x="328" y="264"/>
                    <a:pt x="344" y="304"/>
                  </a:cubicBezTo>
                  <a:cubicBezTo>
                    <a:pt x="360" y="344"/>
                    <a:pt x="376" y="400"/>
                    <a:pt x="392" y="448"/>
                  </a:cubicBezTo>
                  <a:cubicBezTo>
                    <a:pt x="408" y="496"/>
                    <a:pt x="440" y="560"/>
                    <a:pt x="440" y="592"/>
                  </a:cubicBezTo>
                  <a:cubicBezTo>
                    <a:pt x="440" y="624"/>
                    <a:pt x="384" y="632"/>
                    <a:pt x="392" y="640"/>
                  </a:cubicBezTo>
                  <a:cubicBezTo>
                    <a:pt x="400" y="648"/>
                    <a:pt x="456" y="648"/>
                    <a:pt x="488" y="640"/>
                  </a:cubicBezTo>
                  <a:cubicBezTo>
                    <a:pt x="520" y="632"/>
                    <a:pt x="560" y="600"/>
                    <a:pt x="584" y="592"/>
                  </a:cubicBezTo>
                  <a:cubicBezTo>
                    <a:pt x="608" y="584"/>
                    <a:pt x="608" y="576"/>
                    <a:pt x="632" y="592"/>
                  </a:cubicBezTo>
                  <a:cubicBezTo>
                    <a:pt x="656" y="608"/>
                    <a:pt x="720" y="648"/>
                    <a:pt x="728" y="688"/>
                  </a:cubicBezTo>
                  <a:cubicBezTo>
                    <a:pt x="736" y="728"/>
                    <a:pt x="680" y="784"/>
                    <a:pt x="680" y="832"/>
                  </a:cubicBezTo>
                  <a:cubicBezTo>
                    <a:pt x="680" y="880"/>
                    <a:pt x="696" y="936"/>
                    <a:pt x="728" y="976"/>
                  </a:cubicBezTo>
                  <a:cubicBezTo>
                    <a:pt x="760" y="1016"/>
                    <a:pt x="824" y="1040"/>
                    <a:pt x="872" y="1072"/>
                  </a:cubicBezTo>
                  <a:cubicBezTo>
                    <a:pt x="920" y="1104"/>
                    <a:pt x="992" y="1136"/>
                    <a:pt x="1016" y="1168"/>
                  </a:cubicBezTo>
                  <a:cubicBezTo>
                    <a:pt x="1040" y="1200"/>
                    <a:pt x="1032" y="1240"/>
                    <a:pt x="1016" y="1264"/>
                  </a:cubicBezTo>
                  <a:cubicBezTo>
                    <a:pt x="1000" y="1288"/>
                    <a:pt x="920" y="1312"/>
                    <a:pt x="920" y="1312"/>
                  </a:cubicBezTo>
                  <a:cubicBezTo>
                    <a:pt x="920" y="1312"/>
                    <a:pt x="992" y="1288"/>
                    <a:pt x="1016" y="1264"/>
                  </a:cubicBezTo>
                  <a:cubicBezTo>
                    <a:pt x="1040" y="1240"/>
                    <a:pt x="1080" y="1200"/>
                    <a:pt x="1064" y="1168"/>
                  </a:cubicBezTo>
                  <a:cubicBezTo>
                    <a:pt x="1048" y="1136"/>
                    <a:pt x="968" y="1104"/>
                    <a:pt x="920" y="1072"/>
                  </a:cubicBezTo>
                  <a:cubicBezTo>
                    <a:pt x="872" y="1040"/>
                    <a:pt x="816" y="1016"/>
                    <a:pt x="776" y="976"/>
                  </a:cubicBezTo>
                  <a:cubicBezTo>
                    <a:pt x="736" y="936"/>
                    <a:pt x="680" y="880"/>
                    <a:pt x="680" y="832"/>
                  </a:cubicBezTo>
                  <a:cubicBezTo>
                    <a:pt x="680" y="784"/>
                    <a:pt x="776" y="728"/>
                    <a:pt x="776" y="688"/>
                  </a:cubicBezTo>
                  <a:cubicBezTo>
                    <a:pt x="776" y="648"/>
                    <a:pt x="712" y="616"/>
                    <a:pt x="680" y="592"/>
                  </a:cubicBezTo>
                  <a:cubicBezTo>
                    <a:pt x="648" y="568"/>
                    <a:pt x="624" y="536"/>
                    <a:pt x="584" y="544"/>
                  </a:cubicBezTo>
                  <a:cubicBezTo>
                    <a:pt x="544" y="552"/>
                    <a:pt x="464" y="640"/>
                    <a:pt x="440" y="640"/>
                  </a:cubicBezTo>
                  <a:cubicBezTo>
                    <a:pt x="416" y="640"/>
                    <a:pt x="448" y="592"/>
                    <a:pt x="440" y="544"/>
                  </a:cubicBezTo>
                  <a:cubicBezTo>
                    <a:pt x="432" y="496"/>
                    <a:pt x="408" y="416"/>
                    <a:pt x="392" y="352"/>
                  </a:cubicBezTo>
                  <a:cubicBezTo>
                    <a:pt x="376" y="288"/>
                    <a:pt x="368" y="192"/>
                    <a:pt x="344" y="160"/>
                  </a:cubicBezTo>
                  <a:cubicBezTo>
                    <a:pt x="320" y="128"/>
                    <a:pt x="272" y="168"/>
                    <a:pt x="248" y="160"/>
                  </a:cubicBezTo>
                  <a:cubicBezTo>
                    <a:pt x="224" y="152"/>
                    <a:pt x="224" y="136"/>
                    <a:pt x="200" y="112"/>
                  </a:cubicBezTo>
                  <a:cubicBezTo>
                    <a:pt x="176" y="88"/>
                    <a:pt x="136" y="32"/>
                    <a:pt x="104" y="16"/>
                  </a:cubicBezTo>
                  <a:cubicBezTo>
                    <a:pt x="72" y="0"/>
                    <a:pt x="0" y="8"/>
                    <a:pt x="8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Freeform 6"/>
            <p:cNvSpPr>
              <a:spLocks/>
            </p:cNvSpPr>
            <p:nvPr/>
          </p:nvSpPr>
          <p:spPr bwMode="auto">
            <a:xfrm>
              <a:off x="2680" y="0"/>
              <a:ext cx="504" cy="1208"/>
            </a:xfrm>
            <a:custGeom>
              <a:avLst/>
              <a:gdLst>
                <a:gd name="T0" fmla="*/ 488 w 504"/>
                <a:gd name="T1" fmla="*/ 0 h 1208"/>
                <a:gd name="T2" fmla="*/ 440 w 504"/>
                <a:gd name="T3" fmla="*/ 96 h 1208"/>
                <a:gd name="T4" fmla="*/ 392 w 504"/>
                <a:gd name="T5" fmla="*/ 144 h 1208"/>
                <a:gd name="T6" fmla="*/ 296 w 504"/>
                <a:gd name="T7" fmla="*/ 144 h 1208"/>
                <a:gd name="T8" fmla="*/ 248 w 504"/>
                <a:gd name="T9" fmla="*/ 192 h 1208"/>
                <a:gd name="T10" fmla="*/ 200 w 504"/>
                <a:gd name="T11" fmla="*/ 288 h 1208"/>
                <a:gd name="T12" fmla="*/ 344 w 504"/>
                <a:gd name="T13" fmla="*/ 288 h 1208"/>
                <a:gd name="T14" fmla="*/ 440 w 504"/>
                <a:gd name="T15" fmla="*/ 480 h 1208"/>
                <a:gd name="T16" fmla="*/ 488 w 504"/>
                <a:gd name="T17" fmla="*/ 576 h 1208"/>
                <a:gd name="T18" fmla="*/ 344 w 504"/>
                <a:gd name="T19" fmla="*/ 624 h 1208"/>
                <a:gd name="T20" fmla="*/ 392 w 504"/>
                <a:gd name="T21" fmla="*/ 768 h 1208"/>
                <a:gd name="T22" fmla="*/ 296 w 504"/>
                <a:gd name="T23" fmla="*/ 912 h 1208"/>
                <a:gd name="T24" fmla="*/ 200 w 504"/>
                <a:gd name="T25" fmla="*/ 1104 h 1208"/>
                <a:gd name="T26" fmla="*/ 104 w 504"/>
                <a:gd name="T27" fmla="*/ 1152 h 1208"/>
                <a:gd name="T28" fmla="*/ 8 w 504"/>
                <a:gd name="T29" fmla="*/ 1200 h 1208"/>
                <a:gd name="T30" fmla="*/ 152 w 504"/>
                <a:gd name="T31" fmla="*/ 1104 h 1208"/>
                <a:gd name="T32" fmla="*/ 200 w 504"/>
                <a:gd name="T33" fmla="*/ 1056 h 1208"/>
                <a:gd name="T34" fmla="*/ 248 w 504"/>
                <a:gd name="T35" fmla="*/ 960 h 1208"/>
                <a:gd name="T36" fmla="*/ 344 w 504"/>
                <a:gd name="T37" fmla="*/ 816 h 1208"/>
                <a:gd name="T38" fmla="*/ 392 w 504"/>
                <a:gd name="T39" fmla="*/ 768 h 1208"/>
                <a:gd name="T40" fmla="*/ 392 w 504"/>
                <a:gd name="T41" fmla="*/ 720 h 1208"/>
                <a:gd name="T42" fmla="*/ 344 w 504"/>
                <a:gd name="T43" fmla="*/ 624 h 1208"/>
                <a:gd name="T44" fmla="*/ 392 w 504"/>
                <a:gd name="T45" fmla="*/ 576 h 1208"/>
                <a:gd name="T46" fmla="*/ 440 w 504"/>
                <a:gd name="T47" fmla="*/ 576 h 1208"/>
                <a:gd name="T48" fmla="*/ 392 w 504"/>
                <a:gd name="T49" fmla="*/ 432 h 1208"/>
                <a:gd name="T50" fmla="*/ 344 w 504"/>
                <a:gd name="T51" fmla="*/ 288 h 1208"/>
                <a:gd name="T52" fmla="*/ 248 w 504"/>
                <a:gd name="T53" fmla="*/ 288 h 1208"/>
                <a:gd name="T54" fmla="*/ 200 w 504"/>
                <a:gd name="T55" fmla="*/ 288 h 1208"/>
                <a:gd name="T56" fmla="*/ 296 w 504"/>
                <a:gd name="T57" fmla="*/ 144 h 1208"/>
                <a:gd name="T58" fmla="*/ 392 w 504"/>
                <a:gd name="T59" fmla="*/ 144 h 1208"/>
                <a:gd name="T60" fmla="*/ 440 w 504"/>
                <a:gd name="T61" fmla="*/ 96 h 1208"/>
                <a:gd name="T62" fmla="*/ 488 w 504"/>
                <a:gd name="T63" fmla="*/ 0 h 12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4"/>
                <a:gd name="T97" fmla="*/ 0 h 1208"/>
                <a:gd name="T98" fmla="*/ 504 w 504"/>
                <a:gd name="T99" fmla="*/ 1208 h 12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4" h="1208">
                  <a:moveTo>
                    <a:pt x="488" y="0"/>
                  </a:moveTo>
                  <a:cubicBezTo>
                    <a:pt x="488" y="0"/>
                    <a:pt x="456" y="72"/>
                    <a:pt x="440" y="96"/>
                  </a:cubicBezTo>
                  <a:cubicBezTo>
                    <a:pt x="424" y="120"/>
                    <a:pt x="416" y="136"/>
                    <a:pt x="392" y="144"/>
                  </a:cubicBezTo>
                  <a:cubicBezTo>
                    <a:pt x="368" y="152"/>
                    <a:pt x="320" y="136"/>
                    <a:pt x="296" y="144"/>
                  </a:cubicBezTo>
                  <a:cubicBezTo>
                    <a:pt x="272" y="152"/>
                    <a:pt x="264" y="168"/>
                    <a:pt x="248" y="192"/>
                  </a:cubicBezTo>
                  <a:cubicBezTo>
                    <a:pt x="232" y="216"/>
                    <a:pt x="184" y="272"/>
                    <a:pt x="200" y="288"/>
                  </a:cubicBezTo>
                  <a:cubicBezTo>
                    <a:pt x="216" y="304"/>
                    <a:pt x="304" y="256"/>
                    <a:pt x="344" y="288"/>
                  </a:cubicBezTo>
                  <a:cubicBezTo>
                    <a:pt x="384" y="320"/>
                    <a:pt x="416" y="432"/>
                    <a:pt x="440" y="480"/>
                  </a:cubicBezTo>
                  <a:cubicBezTo>
                    <a:pt x="464" y="528"/>
                    <a:pt x="504" y="552"/>
                    <a:pt x="488" y="576"/>
                  </a:cubicBezTo>
                  <a:cubicBezTo>
                    <a:pt x="472" y="600"/>
                    <a:pt x="360" y="592"/>
                    <a:pt x="344" y="624"/>
                  </a:cubicBezTo>
                  <a:cubicBezTo>
                    <a:pt x="328" y="656"/>
                    <a:pt x="400" y="720"/>
                    <a:pt x="392" y="768"/>
                  </a:cubicBezTo>
                  <a:cubicBezTo>
                    <a:pt x="384" y="816"/>
                    <a:pt x="328" y="856"/>
                    <a:pt x="296" y="912"/>
                  </a:cubicBezTo>
                  <a:cubicBezTo>
                    <a:pt x="264" y="968"/>
                    <a:pt x="232" y="1064"/>
                    <a:pt x="200" y="1104"/>
                  </a:cubicBezTo>
                  <a:cubicBezTo>
                    <a:pt x="168" y="1144"/>
                    <a:pt x="136" y="1136"/>
                    <a:pt x="104" y="1152"/>
                  </a:cubicBezTo>
                  <a:cubicBezTo>
                    <a:pt x="72" y="1168"/>
                    <a:pt x="0" y="1208"/>
                    <a:pt x="8" y="1200"/>
                  </a:cubicBezTo>
                  <a:cubicBezTo>
                    <a:pt x="16" y="1192"/>
                    <a:pt x="120" y="1128"/>
                    <a:pt x="152" y="1104"/>
                  </a:cubicBezTo>
                  <a:cubicBezTo>
                    <a:pt x="184" y="1080"/>
                    <a:pt x="184" y="1080"/>
                    <a:pt x="200" y="1056"/>
                  </a:cubicBezTo>
                  <a:cubicBezTo>
                    <a:pt x="216" y="1032"/>
                    <a:pt x="224" y="1000"/>
                    <a:pt x="248" y="960"/>
                  </a:cubicBezTo>
                  <a:cubicBezTo>
                    <a:pt x="272" y="920"/>
                    <a:pt x="320" y="848"/>
                    <a:pt x="344" y="816"/>
                  </a:cubicBezTo>
                  <a:cubicBezTo>
                    <a:pt x="368" y="784"/>
                    <a:pt x="384" y="784"/>
                    <a:pt x="392" y="768"/>
                  </a:cubicBezTo>
                  <a:cubicBezTo>
                    <a:pt x="400" y="752"/>
                    <a:pt x="400" y="744"/>
                    <a:pt x="392" y="720"/>
                  </a:cubicBezTo>
                  <a:cubicBezTo>
                    <a:pt x="384" y="696"/>
                    <a:pt x="344" y="648"/>
                    <a:pt x="344" y="624"/>
                  </a:cubicBezTo>
                  <a:cubicBezTo>
                    <a:pt x="344" y="600"/>
                    <a:pt x="376" y="584"/>
                    <a:pt x="392" y="576"/>
                  </a:cubicBezTo>
                  <a:cubicBezTo>
                    <a:pt x="408" y="568"/>
                    <a:pt x="440" y="600"/>
                    <a:pt x="440" y="576"/>
                  </a:cubicBezTo>
                  <a:cubicBezTo>
                    <a:pt x="440" y="552"/>
                    <a:pt x="408" y="480"/>
                    <a:pt x="392" y="432"/>
                  </a:cubicBezTo>
                  <a:cubicBezTo>
                    <a:pt x="376" y="384"/>
                    <a:pt x="368" y="312"/>
                    <a:pt x="344" y="288"/>
                  </a:cubicBezTo>
                  <a:cubicBezTo>
                    <a:pt x="320" y="264"/>
                    <a:pt x="272" y="288"/>
                    <a:pt x="248" y="288"/>
                  </a:cubicBezTo>
                  <a:cubicBezTo>
                    <a:pt x="224" y="288"/>
                    <a:pt x="192" y="312"/>
                    <a:pt x="200" y="288"/>
                  </a:cubicBezTo>
                  <a:cubicBezTo>
                    <a:pt x="208" y="264"/>
                    <a:pt x="264" y="168"/>
                    <a:pt x="296" y="144"/>
                  </a:cubicBezTo>
                  <a:cubicBezTo>
                    <a:pt x="328" y="120"/>
                    <a:pt x="368" y="152"/>
                    <a:pt x="392" y="144"/>
                  </a:cubicBezTo>
                  <a:cubicBezTo>
                    <a:pt x="416" y="136"/>
                    <a:pt x="424" y="120"/>
                    <a:pt x="440" y="96"/>
                  </a:cubicBezTo>
                  <a:cubicBezTo>
                    <a:pt x="456" y="72"/>
                    <a:pt x="488" y="0"/>
                    <a:pt x="488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Freeform 7"/>
            <p:cNvSpPr>
              <a:spLocks/>
            </p:cNvSpPr>
            <p:nvPr/>
          </p:nvSpPr>
          <p:spPr bwMode="auto">
            <a:xfrm>
              <a:off x="1760" y="1536"/>
              <a:ext cx="400" cy="1840"/>
            </a:xfrm>
            <a:custGeom>
              <a:avLst/>
              <a:gdLst>
                <a:gd name="T0" fmla="*/ 352 w 400"/>
                <a:gd name="T1" fmla="*/ 0 h 1840"/>
                <a:gd name="T2" fmla="*/ 400 w 400"/>
                <a:gd name="T3" fmla="*/ 96 h 1840"/>
                <a:gd name="T4" fmla="*/ 352 w 400"/>
                <a:gd name="T5" fmla="*/ 192 h 1840"/>
                <a:gd name="T6" fmla="*/ 160 w 400"/>
                <a:gd name="T7" fmla="*/ 288 h 1840"/>
                <a:gd name="T8" fmla="*/ 64 w 400"/>
                <a:gd name="T9" fmla="*/ 384 h 1840"/>
                <a:gd name="T10" fmla="*/ 16 w 400"/>
                <a:gd name="T11" fmla="*/ 480 h 1840"/>
                <a:gd name="T12" fmla="*/ 160 w 400"/>
                <a:gd name="T13" fmla="*/ 624 h 1840"/>
                <a:gd name="T14" fmla="*/ 208 w 400"/>
                <a:gd name="T15" fmla="*/ 768 h 1840"/>
                <a:gd name="T16" fmla="*/ 64 w 400"/>
                <a:gd name="T17" fmla="*/ 1008 h 1840"/>
                <a:gd name="T18" fmla="*/ 112 w 400"/>
                <a:gd name="T19" fmla="*/ 1248 h 1840"/>
                <a:gd name="T20" fmla="*/ 208 w 400"/>
                <a:gd name="T21" fmla="*/ 1344 h 1840"/>
                <a:gd name="T22" fmla="*/ 352 w 400"/>
                <a:gd name="T23" fmla="*/ 1584 h 1840"/>
                <a:gd name="T24" fmla="*/ 208 w 400"/>
                <a:gd name="T25" fmla="*/ 1824 h 1840"/>
                <a:gd name="T26" fmla="*/ 304 w 400"/>
                <a:gd name="T27" fmla="*/ 1680 h 1840"/>
                <a:gd name="T28" fmla="*/ 352 w 400"/>
                <a:gd name="T29" fmla="*/ 1536 h 1840"/>
                <a:gd name="T30" fmla="*/ 256 w 400"/>
                <a:gd name="T31" fmla="*/ 1440 h 1840"/>
                <a:gd name="T32" fmla="*/ 208 w 400"/>
                <a:gd name="T33" fmla="*/ 1344 h 1840"/>
                <a:gd name="T34" fmla="*/ 112 w 400"/>
                <a:gd name="T35" fmla="*/ 1248 h 1840"/>
                <a:gd name="T36" fmla="*/ 64 w 400"/>
                <a:gd name="T37" fmla="*/ 1104 h 1840"/>
                <a:gd name="T38" fmla="*/ 112 w 400"/>
                <a:gd name="T39" fmla="*/ 864 h 1840"/>
                <a:gd name="T40" fmla="*/ 208 w 400"/>
                <a:gd name="T41" fmla="*/ 816 h 1840"/>
                <a:gd name="T42" fmla="*/ 160 w 400"/>
                <a:gd name="T43" fmla="*/ 672 h 1840"/>
                <a:gd name="T44" fmla="*/ 112 w 400"/>
                <a:gd name="T45" fmla="*/ 576 h 1840"/>
                <a:gd name="T46" fmla="*/ 16 w 400"/>
                <a:gd name="T47" fmla="*/ 528 h 1840"/>
                <a:gd name="T48" fmla="*/ 64 w 400"/>
                <a:gd name="T49" fmla="*/ 432 h 1840"/>
                <a:gd name="T50" fmla="*/ 112 w 400"/>
                <a:gd name="T51" fmla="*/ 336 h 1840"/>
                <a:gd name="T52" fmla="*/ 256 w 400"/>
                <a:gd name="T53" fmla="*/ 288 h 1840"/>
                <a:gd name="T54" fmla="*/ 352 w 400"/>
                <a:gd name="T55" fmla="*/ 192 h 1840"/>
                <a:gd name="T56" fmla="*/ 400 w 400"/>
                <a:gd name="T57" fmla="*/ 96 h 1840"/>
                <a:gd name="T58" fmla="*/ 352 w 400"/>
                <a:gd name="T59" fmla="*/ 0 h 18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0"/>
                <a:gd name="T91" fmla="*/ 0 h 1840"/>
                <a:gd name="T92" fmla="*/ 400 w 400"/>
                <a:gd name="T93" fmla="*/ 1840 h 18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0" h="1840">
                  <a:moveTo>
                    <a:pt x="352" y="0"/>
                  </a:moveTo>
                  <a:cubicBezTo>
                    <a:pt x="352" y="0"/>
                    <a:pt x="400" y="64"/>
                    <a:pt x="400" y="96"/>
                  </a:cubicBezTo>
                  <a:cubicBezTo>
                    <a:pt x="400" y="128"/>
                    <a:pt x="392" y="160"/>
                    <a:pt x="352" y="192"/>
                  </a:cubicBezTo>
                  <a:cubicBezTo>
                    <a:pt x="312" y="224"/>
                    <a:pt x="208" y="256"/>
                    <a:pt x="160" y="288"/>
                  </a:cubicBezTo>
                  <a:cubicBezTo>
                    <a:pt x="112" y="320"/>
                    <a:pt x="88" y="352"/>
                    <a:pt x="64" y="384"/>
                  </a:cubicBezTo>
                  <a:cubicBezTo>
                    <a:pt x="40" y="416"/>
                    <a:pt x="0" y="440"/>
                    <a:pt x="16" y="480"/>
                  </a:cubicBezTo>
                  <a:cubicBezTo>
                    <a:pt x="32" y="520"/>
                    <a:pt x="128" y="576"/>
                    <a:pt x="160" y="624"/>
                  </a:cubicBezTo>
                  <a:cubicBezTo>
                    <a:pt x="192" y="672"/>
                    <a:pt x="224" y="704"/>
                    <a:pt x="208" y="768"/>
                  </a:cubicBezTo>
                  <a:cubicBezTo>
                    <a:pt x="192" y="832"/>
                    <a:pt x="80" y="928"/>
                    <a:pt x="64" y="1008"/>
                  </a:cubicBezTo>
                  <a:cubicBezTo>
                    <a:pt x="48" y="1088"/>
                    <a:pt x="88" y="1192"/>
                    <a:pt x="112" y="1248"/>
                  </a:cubicBezTo>
                  <a:cubicBezTo>
                    <a:pt x="136" y="1304"/>
                    <a:pt x="168" y="1288"/>
                    <a:pt x="208" y="1344"/>
                  </a:cubicBezTo>
                  <a:cubicBezTo>
                    <a:pt x="248" y="1400"/>
                    <a:pt x="352" y="1504"/>
                    <a:pt x="352" y="1584"/>
                  </a:cubicBezTo>
                  <a:cubicBezTo>
                    <a:pt x="352" y="1664"/>
                    <a:pt x="216" y="1808"/>
                    <a:pt x="208" y="1824"/>
                  </a:cubicBezTo>
                  <a:cubicBezTo>
                    <a:pt x="200" y="1840"/>
                    <a:pt x="280" y="1728"/>
                    <a:pt x="304" y="1680"/>
                  </a:cubicBezTo>
                  <a:cubicBezTo>
                    <a:pt x="328" y="1632"/>
                    <a:pt x="360" y="1576"/>
                    <a:pt x="352" y="1536"/>
                  </a:cubicBezTo>
                  <a:cubicBezTo>
                    <a:pt x="344" y="1496"/>
                    <a:pt x="280" y="1472"/>
                    <a:pt x="256" y="1440"/>
                  </a:cubicBezTo>
                  <a:cubicBezTo>
                    <a:pt x="232" y="1408"/>
                    <a:pt x="232" y="1376"/>
                    <a:pt x="208" y="1344"/>
                  </a:cubicBezTo>
                  <a:cubicBezTo>
                    <a:pt x="184" y="1312"/>
                    <a:pt x="136" y="1288"/>
                    <a:pt x="112" y="1248"/>
                  </a:cubicBezTo>
                  <a:cubicBezTo>
                    <a:pt x="88" y="1208"/>
                    <a:pt x="64" y="1168"/>
                    <a:pt x="64" y="1104"/>
                  </a:cubicBezTo>
                  <a:cubicBezTo>
                    <a:pt x="64" y="1040"/>
                    <a:pt x="88" y="912"/>
                    <a:pt x="112" y="864"/>
                  </a:cubicBezTo>
                  <a:cubicBezTo>
                    <a:pt x="136" y="816"/>
                    <a:pt x="200" y="848"/>
                    <a:pt x="208" y="816"/>
                  </a:cubicBezTo>
                  <a:cubicBezTo>
                    <a:pt x="216" y="784"/>
                    <a:pt x="176" y="712"/>
                    <a:pt x="160" y="672"/>
                  </a:cubicBezTo>
                  <a:cubicBezTo>
                    <a:pt x="144" y="632"/>
                    <a:pt x="136" y="600"/>
                    <a:pt x="112" y="576"/>
                  </a:cubicBezTo>
                  <a:cubicBezTo>
                    <a:pt x="88" y="552"/>
                    <a:pt x="24" y="552"/>
                    <a:pt x="16" y="528"/>
                  </a:cubicBezTo>
                  <a:cubicBezTo>
                    <a:pt x="8" y="504"/>
                    <a:pt x="48" y="464"/>
                    <a:pt x="64" y="432"/>
                  </a:cubicBezTo>
                  <a:cubicBezTo>
                    <a:pt x="80" y="400"/>
                    <a:pt x="80" y="360"/>
                    <a:pt x="112" y="336"/>
                  </a:cubicBezTo>
                  <a:cubicBezTo>
                    <a:pt x="144" y="312"/>
                    <a:pt x="216" y="312"/>
                    <a:pt x="256" y="288"/>
                  </a:cubicBezTo>
                  <a:cubicBezTo>
                    <a:pt x="296" y="264"/>
                    <a:pt x="328" y="224"/>
                    <a:pt x="352" y="192"/>
                  </a:cubicBezTo>
                  <a:cubicBezTo>
                    <a:pt x="376" y="160"/>
                    <a:pt x="400" y="128"/>
                    <a:pt x="400" y="96"/>
                  </a:cubicBezTo>
                  <a:cubicBezTo>
                    <a:pt x="400" y="64"/>
                    <a:pt x="352" y="0"/>
                    <a:pt x="352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Freeform 8"/>
            <p:cNvSpPr>
              <a:spLocks/>
            </p:cNvSpPr>
            <p:nvPr/>
          </p:nvSpPr>
          <p:spPr bwMode="auto">
            <a:xfrm>
              <a:off x="3168" y="48"/>
              <a:ext cx="2176" cy="1832"/>
            </a:xfrm>
            <a:custGeom>
              <a:avLst/>
              <a:gdLst>
                <a:gd name="T0" fmla="*/ 1152 w 2176"/>
                <a:gd name="T1" fmla="*/ 0 h 1832"/>
                <a:gd name="T2" fmla="*/ 1296 w 2176"/>
                <a:gd name="T3" fmla="*/ 48 h 1832"/>
                <a:gd name="T4" fmla="*/ 1392 w 2176"/>
                <a:gd name="T5" fmla="*/ 96 h 1832"/>
                <a:gd name="T6" fmla="*/ 1488 w 2176"/>
                <a:gd name="T7" fmla="*/ 144 h 1832"/>
                <a:gd name="T8" fmla="*/ 1536 w 2176"/>
                <a:gd name="T9" fmla="*/ 336 h 1832"/>
                <a:gd name="T10" fmla="*/ 1536 w 2176"/>
                <a:gd name="T11" fmla="*/ 432 h 1832"/>
                <a:gd name="T12" fmla="*/ 1584 w 2176"/>
                <a:gd name="T13" fmla="*/ 528 h 1832"/>
                <a:gd name="T14" fmla="*/ 1680 w 2176"/>
                <a:gd name="T15" fmla="*/ 576 h 1832"/>
                <a:gd name="T16" fmla="*/ 1584 w 2176"/>
                <a:gd name="T17" fmla="*/ 672 h 1832"/>
                <a:gd name="T18" fmla="*/ 1632 w 2176"/>
                <a:gd name="T19" fmla="*/ 720 h 1832"/>
                <a:gd name="T20" fmla="*/ 1728 w 2176"/>
                <a:gd name="T21" fmla="*/ 720 h 1832"/>
                <a:gd name="T22" fmla="*/ 1728 w 2176"/>
                <a:gd name="T23" fmla="*/ 816 h 1832"/>
                <a:gd name="T24" fmla="*/ 1728 w 2176"/>
                <a:gd name="T25" fmla="*/ 912 h 1832"/>
                <a:gd name="T26" fmla="*/ 1776 w 2176"/>
                <a:gd name="T27" fmla="*/ 1056 h 1832"/>
                <a:gd name="T28" fmla="*/ 1824 w 2176"/>
                <a:gd name="T29" fmla="*/ 1104 h 1832"/>
                <a:gd name="T30" fmla="*/ 1920 w 2176"/>
                <a:gd name="T31" fmla="*/ 1104 h 1832"/>
                <a:gd name="T32" fmla="*/ 2016 w 2176"/>
                <a:gd name="T33" fmla="*/ 1104 h 1832"/>
                <a:gd name="T34" fmla="*/ 2016 w 2176"/>
                <a:gd name="T35" fmla="*/ 1200 h 1832"/>
                <a:gd name="T36" fmla="*/ 2112 w 2176"/>
                <a:gd name="T37" fmla="*/ 1248 h 1832"/>
                <a:gd name="T38" fmla="*/ 2160 w 2176"/>
                <a:gd name="T39" fmla="*/ 1392 h 1832"/>
                <a:gd name="T40" fmla="*/ 2160 w 2176"/>
                <a:gd name="T41" fmla="*/ 1536 h 1832"/>
                <a:gd name="T42" fmla="*/ 2064 w 2176"/>
                <a:gd name="T43" fmla="*/ 1536 h 1832"/>
                <a:gd name="T44" fmla="*/ 1920 w 2176"/>
                <a:gd name="T45" fmla="*/ 1536 h 1832"/>
                <a:gd name="T46" fmla="*/ 1872 w 2176"/>
                <a:gd name="T47" fmla="*/ 1584 h 1832"/>
                <a:gd name="T48" fmla="*/ 2016 w 2176"/>
                <a:gd name="T49" fmla="*/ 1632 h 1832"/>
                <a:gd name="T50" fmla="*/ 2064 w 2176"/>
                <a:gd name="T51" fmla="*/ 1728 h 1832"/>
                <a:gd name="T52" fmla="*/ 1920 w 2176"/>
                <a:gd name="T53" fmla="*/ 1680 h 1832"/>
                <a:gd name="T54" fmla="*/ 1776 w 2176"/>
                <a:gd name="T55" fmla="*/ 1728 h 1832"/>
                <a:gd name="T56" fmla="*/ 1632 w 2176"/>
                <a:gd name="T57" fmla="*/ 1824 h 1832"/>
                <a:gd name="T58" fmla="*/ 1488 w 2176"/>
                <a:gd name="T59" fmla="*/ 1776 h 1832"/>
                <a:gd name="T60" fmla="*/ 1344 w 2176"/>
                <a:gd name="T61" fmla="*/ 1776 h 1832"/>
                <a:gd name="T62" fmla="*/ 1248 w 2176"/>
                <a:gd name="T63" fmla="*/ 1680 h 1832"/>
                <a:gd name="T64" fmla="*/ 1152 w 2176"/>
                <a:gd name="T65" fmla="*/ 1632 h 1832"/>
                <a:gd name="T66" fmla="*/ 1056 w 2176"/>
                <a:gd name="T67" fmla="*/ 1536 h 1832"/>
                <a:gd name="T68" fmla="*/ 1008 w 2176"/>
                <a:gd name="T69" fmla="*/ 1440 h 1832"/>
                <a:gd name="T70" fmla="*/ 912 w 2176"/>
                <a:gd name="T71" fmla="*/ 1392 h 1832"/>
                <a:gd name="T72" fmla="*/ 816 w 2176"/>
                <a:gd name="T73" fmla="*/ 1440 h 1832"/>
                <a:gd name="T74" fmla="*/ 720 w 2176"/>
                <a:gd name="T75" fmla="*/ 1488 h 1832"/>
                <a:gd name="T76" fmla="*/ 528 w 2176"/>
                <a:gd name="T77" fmla="*/ 1488 h 1832"/>
                <a:gd name="T78" fmla="*/ 384 w 2176"/>
                <a:gd name="T79" fmla="*/ 1440 h 1832"/>
                <a:gd name="T80" fmla="*/ 240 w 2176"/>
                <a:gd name="T81" fmla="*/ 1536 h 1832"/>
                <a:gd name="T82" fmla="*/ 0 w 2176"/>
                <a:gd name="T83" fmla="*/ 1488 h 18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76"/>
                <a:gd name="T127" fmla="*/ 0 h 1832"/>
                <a:gd name="T128" fmla="*/ 2176 w 2176"/>
                <a:gd name="T129" fmla="*/ 1832 h 18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76" h="1832">
                  <a:moveTo>
                    <a:pt x="1152" y="0"/>
                  </a:moveTo>
                  <a:cubicBezTo>
                    <a:pt x="1204" y="16"/>
                    <a:pt x="1256" y="32"/>
                    <a:pt x="1296" y="48"/>
                  </a:cubicBezTo>
                  <a:cubicBezTo>
                    <a:pt x="1336" y="64"/>
                    <a:pt x="1360" y="80"/>
                    <a:pt x="1392" y="96"/>
                  </a:cubicBezTo>
                  <a:cubicBezTo>
                    <a:pt x="1424" y="112"/>
                    <a:pt x="1464" y="104"/>
                    <a:pt x="1488" y="144"/>
                  </a:cubicBezTo>
                  <a:cubicBezTo>
                    <a:pt x="1512" y="184"/>
                    <a:pt x="1528" y="288"/>
                    <a:pt x="1536" y="336"/>
                  </a:cubicBezTo>
                  <a:cubicBezTo>
                    <a:pt x="1544" y="384"/>
                    <a:pt x="1528" y="400"/>
                    <a:pt x="1536" y="432"/>
                  </a:cubicBezTo>
                  <a:cubicBezTo>
                    <a:pt x="1544" y="464"/>
                    <a:pt x="1560" y="504"/>
                    <a:pt x="1584" y="528"/>
                  </a:cubicBezTo>
                  <a:cubicBezTo>
                    <a:pt x="1608" y="552"/>
                    <a:pt x="1680" y="552"/>
                    <a:pt x="1680" y="576"/>
                  </a:cubicBezTo>
                  <a:cubicBezTo>
                    <a:pt x="1680" y="600"/>
                    <a:pt x="1592" y="648"/>
                    <a:pt x="1584" y="672"/>
                  </a:cubicBezTo>
                  <a:cubicBezTo>
                    <a:pt x="1576" y="696"/>
                    <a:pt x="1608" y="712"/>
                    <a:pt x="1632" y="720"/>
                  </a:cubicBezTo>
                  <a:cubicBezTo>
                    <a:pt x="1656" y="728"/>
                    <a:pt x="1712" y="704"/>
                    <a:pt x="1728" y="720"/>
                  </a:cubicBezTo>
                  <a:cubicBezTo>
                    <a:pt x="1744" y="736"/>
                    <a:pt x="1728" y="784"/>
                    <a:pt x="1728" y="816"/>
                  </a:cubicBezTo>
                  <a:cubicBezTo>
                    <a:pt x="1728" y="848"/>
                    <a:pt x="1720" y="872"/>
                    <a:pt x="1728" y="912"/>
                  </a:cubicBezTo>
                  <a:cubicBezTo>
                    <a:pt x="1736" y="952"/>
                    <a:pt x="1760" y="1024"/>
                    <a:pt x="1776" y="1056"/>
                  </a:cubicBezTo>
                  <a:cubicBezTo>
                    <a:pt x="1792" y="1088"/>
                    <a:pt x="1800" y="1096"/>
                    <a:pt x="1824" y="1104"/>
                  </a:cubicBezTo>
                  <a:cubicBezTo>
                    <a:pt x="1848" y="1112"/>
                    <a:pt x="1888" y="1104"/>
                    <a:pt x="1920" y="1104"/>
                  </a:cubicBezTo>
                  <a:cubicBezTo>
                    <a:pt x="1952" y="1104"/>
                    <a:pt x="2000" y="1088"/>
                    <a:pt x="2016" y="1104"/>
                  </a:cubicBezTo>
                  <a:cubicBezTo>
                    <a:pt x="2032" y="1120"/>
                    <a:pt x="2000" y="1176"/>
                    <a:pt x="2016" y="1200"/>
                  </a:cubicBezTo>
                  <a:cubicBezTo>
                    <a:pt x="2032" y="1224"/>
                    <a:pt x="2088" y="1216"/>
                    <a:pt x="2112" y="1248"/>
                  </a:cubicBezTo>
                  <a:cubicBezTo>
                    <a:pt x="2136" y="1280"/>
                    <a:pt x="2152" y="1344"/>
                    <a:pt x="2160" y="1392"/>
                  </a:cubicBezTo>
                  <a:cubicBezTo>
                    <a:pt x="2168" y="1440"/>
                    <a:pt x="2176" y="1512"/>
                    <a:pt x="2160" y="1536"/>
                  </a:cubicBezTo>
                  <a:cubicBezTo>
                    <a:pt x="2144" y="1560"/>
                    <a:pt x="2104" y="1536"/>
                    <a:pt x="2064" y="1536"/>
                  </a:cubicBezTo>
                  <a:cubicBezTo>
                    <a:pt x="2024" y="1536"/>
                    <a:pt x="1952" y="1528"/>
                    <a:pt x="1920" y="1536"/>
                  </a:cubicBezTo>
                  <a:cubicBezTo>
                    <a:pt x="1888" y="1544"/>
                    <a:pt x="1856" y="1568"/>
                    <a:pt x="1872" y="1584"/>
                  </a:cubicBezTo>
                  <a:cubicBezTo>
                    <a:pt x="1888" y="1600"/>
                    <a:pt x="1984" y="1608"/>
                    <a:pt x="2016" y="1632"/>
                  </a:cubicBezTo>
                  <a:cubicBezTo>
                    <a:pt x="2048" y="1656"/>
                    <a:pt x="2080" y="1720"/>
                    <a:pt x="2064" y="1728"/>
                  </a:cubicBezTo>
                  <a:cubicBezTo>
                    <a:pt x="2048" y="1736"/>
                    <a:pt x="1968" y="1680"/>
                    <a:pt x="1920" y="1680"/>
                  </a:cubicBezTo>
                  <a:cubicBezTo>
                    <a:pt x="1872" y="1680"/>
                    <a:pt x="1824" y="1704"/>
                    <a:pt x="1776" y="1728"/>
                  </a:cubicBezTo>
                  <a:cubicBezTo>
                    <a:pt x="1728" y="1752"/>
                    <a:pt x="1680" y="1816"/>
                    <a:pt x="1632" y="1824"/>
                  </a:cubicBezTo>
                  <a:cubicBezTo>
                    <a:pt x="1584" y="1832"/>
                    <a:pt x="1536" y="1784"/>
                    <a:pt x="1488" y="1776"/>
                  </a:cubicBezTo>
                  <a:cubicBezTo>
                    <a:pt x="1440" y="1768"/>
                    <a:pt x="1384" y="1792"/>
                    <a:pt x="1344" y="1776"/>
                  </a:cubicBezTo>
                  <a:cubicBezTo>
                    <a:pt x="1304" y="1760"/>
                    <a:pt x="1280" y="1704"/>
                    <a:pt x="1248" y="1680"/>
                  </a:cubicBezTo>
                  <a:cubicBezTo>
                    <a:pt x="1216" y="1656"/>
                    <a:pt x="1184" y="1656"/>
                    <a:pt x="1152" y="1632"/>
                  </a:cubicBezTo>
                  <a:cubicBezTo>
                    <a:pt x="1120" y="1608"/>
                    <a:pt x="1080" y="1568"/>
                    <a:pt x="1056" y="1536"/>
                  </a:cubicBezTo>
                  <a:cubicBezTo>
                    <a:pt x="1032" y="1504"/>
                    <a:pt x="1032" y="1464"/>
                    <a:pt x="1008" y="1440"/>
                  </a:cubicBezTo>
                  <a:cubicBezTo>
                    <a:pt x="984" y="1416"/>
                    <a:pt x="944" y="1392"/>
                    <a:pt x="912" y="1392"/>
                  </a:cubicBezTo>
                  <a:cubicBezTo>
                    <a:pt x="880" y="1392"/>
                    <a:pt x="848" y="1424"/>
                    <a:pt x="816" y="1440"/>
                  </a:cubicBezTo>
                  <a:cubicBezTo>
                    <a:pt x="784" y="1456"/>
                    <a:pt x="768" y="1480"/>
                    <a:pt x="720" y="1488"/>
                  </a:cubicBezTo>
                  <a:cubicBezTo>
                    <a:pt x="672" y="1496"/>
                    <a:pt x="584" y="1496"/>
                    <a:pt x="528" y="1488"/>
                  </a:cubicBezTo>
                  <a:cubicBezTo>
                    <a:pt x="472" y="1480"/>
                    <a:pt x="432" y="1432"/>
                    <a:pt x="384" y="1440"/>
                  </a:cubicBezTo>
                  <a:cubicBezTo>
                    <a:pt x="336" y="1448"/>
                    <a:pt x="304" y="1528"/>
                    <a:pt x="240" y="1536"/>
                  </a:cubicBezTo>
                  <a:cubicBezTo>
                    <a:pt x="176" y="1544"/>
                    <a:pt x="40" y="1496"/>
                    <a:pt x="0" y="148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Freeform 9"/>
            <p:cNvSpPr>
              <a:spLocks/>
            </p:cNvSpPr>
            <p:nvPr/>
          </p:nvSpPr>
          <p:spPr bwMode="auto">
            <a:xfrm>
              <a:off x="4552" y="624"/>
              <a:ext cx="248" cy="240"/>
            </a:xfrm>
            <a:custGeom>
              <a:avLst/>
              <a:gdLst>
                <a:gd name="T0" fmla="*/ 152 w 248"/>
                <a:gd name="T1" fmla="*/ 240 h 240"/>
                <a:gd name="T2" fmla="*/ 56 w 248"/>
                <a:gd name="T3" fmla="*/ 144 h 240"/>
                <a:gd name="T4" fmla="*/ 8 w 248"/>
                <a:gd name="T5" fmla="*/ 48 h 240"/>
                <a:gd name="T6" fmla="*/ 104 w 248"/>
                <a:gd name="T7" fmla="*/ 0 h 240"/>
                <a:gd name="T8" fmla="*/ 200 w 248"/>
                <a:gd name="T9" fmla="*/ 48 h 240"/>
                <a:gd name="T10" fmla="*/ 200 w 248"/>
                <a:gd name="T11" fmla="*/ 96 h 240"/>
                <a:gd name="T12" fmla="*/ 248 w 248"/>
                <a:gd name="T13" fmla="*/ 144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8"/>
                <a:gd name="T22" fmla="*/ 0 h 240"/>
                <a:gd name="T23" fmla="*/ 248 w 248"/>
                <a:gd name="T24" fmla="*/ 240 h 2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8" h="240">
                  <a:moveTo>
                    <a:pt x="152" y="240"/>
                  </a:moveTo>
                  <a:cubicBezTo>
                    <a:pt x="116" y="208"/>
                    <a:pt x="80" y="176"/>
                    <a:pt x="56" y="144"/>
                  </a:cubicBezTo>
                  <a:cubicBezTo>
                    <a:pt x="32" y="112"/>
                    <a:pt x="0" y="72"/>
                    <a:pt x="8" y="48"/>
                  </a:cubicBezTo>
                  <a:cubicBezTo>
                    <a:pt x="16" y="24"/>
                    <a:pt x="72" y="0"/>
                    <a:pt x="104" y="0"/>
                  </a:cubicBezTo>
                  <a:cubicBezTo>
                    <a:pt x="136" y="0"/>
                    <a:pt x="184" y="32"/>
                    <a:pt x="200" y="48"/>
                  </a:cubicBezTo>
                  <a:cubicBezTo>
                    <a:pt x="216" y="64"/>
                    <a:pt x="192" y="80"/>
                    <a:pt x="200" y="96"/>
                  </a:cubicBezTo>
                  <a:cubicBezTo>
                    <a:pt x="208" y="112"/>
                    <a:pt x="248" y="136"/>
                    <a:pt x="248" y="144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10"/>
            <p:cNvSpPr>
              <a:spLocks/>
            </p:cNvSpPr>
            <p:nvPr/>
          </p:nvSpPr>
          <p:spPr bwMode="auto">
            <a:xfrm>
              <a:off x="4504" y="480"/>
              <a:ext cx="248" cy="96"/>
            </a:xfrm>
            <a:custGeom>
              <a:avLst/>
              <a:gdLst>
                <a:gd name="T0" fmla="*/ 248 w 248"/>
                <a:gd name="T1" fmla="*/ 96 h 96"/>
                <a:gd name="T2" fmla="*/ 200 w 248"/>
                <a:gd name="T3" fmla="*/ 48 h 96"/>
                <a:gd name="T4" fmla="*/ 104 w 248"/>
                <a:gd name="T5" fmla="*/ 48 h 96"/>
                <a:gd name="T6" fmla="*/ 56 w 248"/>
                <a:gd name="T7" fmla="*/ 48 h 96"/>
                <a:gd name="T8" fmla="*/ 8 w 248"/>
                <a:gd name="T9" fmla="*/ 0 h 96"/>
                <a:gd name="T10" fmla="*/ 8 w 248"/>
                <a:gd name="T11" fmla="*/ 4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8"/>
                <a:gd name="T19" fmla="*/ 0 h 96"/>
                <a:gd name="T20" fmla="*/ 248 w 248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8" h="96">
                  <a:moveTo>
                    <a:pt x="248" y="96"/>
                  </a:moveTo>
                  <a:cubicBezTo>
                    <a:pt x="236" y="76"/>
                    <a:pt x="224" y="56"/>
                    <a:pt x="200" y="48"/>
                  </a:cubicBezTo>
                  <a:cubicBezTo>
                    <a:pt x="176" y="40"/>
                    <a:pt x="128" y="48"/>
                    <a:pt x="104" y="48"/>
                  </a:cubicBezTo>
                  <a:cubicBezTo>
                    <a:pt x="80" y="48"/>
                    <a:pt x="72" y="56"/>
                    <a:pt x="56" y="48"/>
                  </a:cubicBezTo>
                  <a:cubicBezTo>
                    <a:pt x="40" y="40"/>
                    <a:pt x="16" y="0"/>
                    <a:pt x="8" y="0"/>
                  </a:cubicBezTo>
                  <a:cubicBezTo>
                    <a:pt x="0" y="0"/>
                    <a:pt x="8" y="40"/>
                    <a:pt x="8" y="4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Freeform 11"/>
            <p:cNvSpPr>
              <a:spLocks/>
            </p:cNvSpPr>
            <p:nvPr/>
          </p:nvSpPr>
          <p:spPr bwMode="auto">
            <a:xfrm>
              <a:off x="5016" y="0"/>
              <a:ext cx="464" cy="1152"/>
            </a:xfrm>
            <a:custGeom>
              <a:avLst/>
              <a:gdLst>
                <a:gd name="T0" fmla="*/ 72 w 464"/>
                <a:gd name="T1" fmla="*/ 0 h 1152"/>
                <a:gd name="T2" fmla="*/ 168 w 464"/>
                <a:gd name="T3" fmla="*/ 96 h 1152"/>
                <a:gd name="T4" fmla="*/ 120 w 464"/>
                <a:gd name="T5" fmla="*/ 144 h 1152"/>
                <a:gd name="T6" fmla="*/ 216 w 464"/>
                <a:gd name="T7" fmla="*/ 192 h 1152"/>
                <a:gd name="T8" fmla="*/ 168 w 464"/>
                <a:gd name="T9" fmla="*/ 240 h 1152"/>
                <a:gd name="T10" fmla="*/ 264 w 464"/>
                <a:gd name="T11" fmla="*/ 288 h 1152"/>
                <a:gd name="T12" fmla="*/ 216 w 464"/>
                <a:gd name="T13" fmla="*/ 384 h 1152"/>
                <a:gd name="T14" fmla="*/ 360 w 464"/>
                <a:gd name="T15" fmla="*/ 384 h 1152"/>
                <a:gd name="T16" fmla="*/ 408 w 464"/>
                <a:gd name="T17" fmla="*/ 480 h 1152"/>
                <a:gd name="T18" fmla="*/ 408 w 464"/>
                <a:gd name="T19" fmla="*/ 528 h 1152"/>
                <a:gd name="T20" fmla="*/ 456 w 464"/>
                <a:gd name="T21" fmla="*/ 624 h 1152"/>
                <a:gd name="T22" fmla="*/ 408 w 464"/>
                <a:gd name="T23" fmla="*/ 720 h 1152"/>
                <a:gd name="T24" fmla="*/ 456 w 464"/>
                <a:gd name="T25" fmla="*/ 768 h 1152"/>
                <a:gd name="T26" fmla="*/ 360 w 464"/>
                <a:gd name="T27" fmla="*/ 816 h 1152"/>
                <a:gd name="T28" fmla="*/ 360 w 464"/>
                <a:gd name="T29" fmla="*/ 912 h 1152"/>
                <a:gd name="T30" fmla="*/ 216 w 464"/>
                <a:gd name="T31" fmla="*/ 912 h 1152"/>
                <a:gd name="T32" fmla="*/ 120 w 464"/>
                <a:gd name="T33" fmla="*/ 912 h 1152"/>
                <a:gd name="T34" fmla="*/ 168 w 464"/>
                <a:gd name="T35" fmla="*/ 1008 h 1152"/>
                <a:gd name="T36" fmla="*/ 168 w 464"/>
                <a:gd name="T37" fmla="*/ 1056 h 1152"/>
                <a:gd name="T38" fmla="*/ 24 w 464"/>
                <a:gd name="T39" fmla="*/ 1056 h 1152"/>
                <a:gd name="T40" fmla="*/ 24 w 464"/>
                <a:gd name="T41" fmla="*/ 1152 h 1152"/>
                <a:gd name="T42" fmla="*/ 24 w 464"/>
                <a:gd name="T43" fmla="*/ 1056 h 1152"/>
                <a:gd name="T44" fmla="*/ 120 w 464"/>
                <a:gd name="T45" fmla="*/ 1056 h 1152"/>
                <a:gd name="T46" fmla="*/ 120 w 464"/>
                <a:gd name="T47" fmla="*/ 960 h 1152"/>
                <a:gd name="T48" fmla="*/ 120 w 464"/>
                <a:gd name="T49" fmla="*/ 912 h 1152"/>
                <a:gd name="T50" fmla="*/ 264 w 464"/>
                <a:gd name="T51" fmla="*/ 912 h 1152"/>
                <a:gd name="T52" fmla="*/ 360 w 464"/>
                <a:gd name="T53" fmla="*/ 912 h 1152"/>
                <a:gd name="T54" fmla="*/ 360 w 464"/>
                <a:gd name="T55" fmla="*/ 816 h 1152"/>
                <a:gd name="T56" fmla="*/ 408 w 464"/>
                <a:gd name="T57" fmla="*/ 768 h 1152"/>
                <a:gd name="T58" fmla="*/ 408 w 464"/>
                <a:gd name="T59" fmla="*/ 672 h 1152"/>
                <a:gd name="T60" fmla="*/ 408 w 464"/>
                <a:gd name="T61" fmla="*/ 624 h 1152"/>
                <a:gd name="T62" fmla="*/ 408 w 464"/>
                <a:gd name="T63" fmla="*/ 528 h 1152"/>
                <a:gd name="T64" fmla="*/ 360 w 464"/>
                <a:gd name="T65" fmla="*/ 432 h 1152"/>
                <a:gd name="T66" fmla="*/ 312 w 464"/>
                <a:gd name="T67" fmla="*/ 384 h 1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4"/>
                <a:gd name="T103" fmla="*/ 0 h 1152"/>
                <a:gd name="T104" fmla="*/ 464 w 464"/>
                <a:gd name="T105" fmla="*/ 1152 h 1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4" h="1152">
                  <a:moveTo>
                    <a:pt x="72" y="0"/>
                  </a:moveTo>
                  <a:cubicBezTo>
                    <a:pt x="116" y="36"/>
                    <a:pt x="160" y="72"/>
                    <a:pt x="168" y="96"/>
                  </a:cubicBezTo>
                  <a:cubicBezTo>
                    <a:pt x="176" y="120"/>
                    <a:pt x="112" y="128"/>
                    <a:pt x="120" y="144"/>
                  </a:cubicBezTo>
                  <a:cubicBezTo>
                    <a:pt x="128" y="160"/>
                    <a:pt x="208" y="176"/>
                    <a:pt x="216" y="192"/>
                  </a:cubicBezTo>
                  <a:cubicBezTo>
                    <a:pt x="224" y="208"/>
                    <a:pt x="160" y="224"/>
                    <a:pt x="168" y="240"/>
                  </a:cubicBezTo>
                  <a:cubicBezTo>
                    <a:pt x="176" y="256"/>
                    <a:pt x="256" y="264"/>
                    <a:pt x="264" y="288"/>
                  </a:cubicBezTo>
                  <a:cubicBezTo>
                    <a:pt x="272" y="312"/>
                    <a:pt x="200" y="368"/>
                    <a:pt x="216" y="384"/>
                  </a:cubicBezTo>
                  <a:cubicBezTo>
                    <a:pt x="232" y="400"/>
                    <a:pt x="328" y="368"/>
                    <a:pt x="360" y="384"/>
                  </a:cubicBezTo>
                  <a:cubicBezTo>
                    <a:pt x="392" y="400"/>
                    <a:pt x="400" y="456"/>
                    <a:pt x="408" y="480"/>
                  </a:cubicBezTo>
                  <a:cubicBezTo>
                    <a:pt x="416" y="504"/>
                    <a:pt x="400" y="504"/>
                    <a:pt x="408" y="528"/>
                  </a:cubicBezTo>
                  <a:cubicBezTo>
                    <a:pt x="416" y="552"/>
                    <a:pt x="456" y="592"/>
                    <a:pt x="456" y="624"/>
                  </a:cubicBezTo>
                  <a:cubicBezTo>
                    <a:pt x="456" y="656"/>
                    <a:pt x="408" y="696"/>
                    <a:pt x="408" y="720"/>
                  </a:cubicBezTo>
                  <a:cubicBezTo>
                    <a:pt x="408" y="744"/>
                    <a:pt x="464" y="752"/>
                    <a:pt x="456" y="768"/>
                  </a:cubicBezTo>
                  <a:cubicBezTo>
                    <a:pt x="448" y="784"/>
                    <a:pt x="376" y="792"/>
                    <a:pt x="360" y="816"/>
                  </a:cubicBezTo>
                  <a:cubicBezTo>
                    <a:pt x="344" y="840"/>
                    <a:pt x="384" y="896"/>
                    <a:pt x="360" y="912"/>
                  </a:cubicBezTo>
                  <a:cubicBezTo>
                    <a:pt x="336" y="928"/>
                    <a:pt x="256" y="912"/>
                    <a:pt x="216" y="912"/>
                  </a:cubicBezTo>
                  <a:cubicBezTo>
                    <a:pt x="176" y="912"/>
                    <a:pt x="128" y="896"/>
                    <a:pt x="120" y="912"/>
                  </a:cubicBezTo>
                  <a:cubicBezTo>
                    <a:pt x="112" y="928"/>
                    <a:pt x="160" y="984"/>
                    <a:pt x="168" y="1008"/>
                  </a:cubicBezTo>
                  <a:cubicBezTo>
                    <a:pt x="176" y="1032"/>
                    <a:pt x="192" y="1048"/>
                    <a:pt x="168" y="1056"/>
                  </a:cubicBezTo>
                  <a:cubicBezTo>
                    <a:pt x="144" y="1064"/>
                    <a:pt x="48" y="1040"/>
                    <a:pt x="24" y="1056"/>
                  </a:cubicBezTo>
                  <a:cubicBezTo>
                    <a:pt x="0" y="1072"/>
                    <a:pt x="24" y="1152"/>
                    <a:pt x="24" y="1152"/>
                  </a:cubicBezTo>
                  <a:cubicBezTo>
                    <a:pt x="24" y="1152"/>
                    <a:pt x="8" y="1072"/>
                    <a:pt x="24" y="1056"/>
                  </a:cubicBezTo>
                  <a:cubicBezTo>
                    <a:pt x="40" y="1040"/>
                    <a:pt x="104" y="1072"/>
                    <a:pt x="120" y="1056"/>
                  </a:cubicBezTo>
                  <a:cubicBezTo>
                    <a:pt x="136" y="1040"/>
                    <a:pt x="120" y="984"/>
                    <a:pt x="120" y="960"/>
                  </a:cubicBezTo>
                  <a:cubicBezTo>
                    <a:pt x="120" y="936"/>
                    <a:pt x="96" y="920"/>
                    <a:pt x="120" y="912"/>
                  </a:cubicBezTo>
                  <a:cubicBezTo>
                    <a:pt x="144" y="904"/>
                    <a:pt x="224" y="912"/>
                    <a:pt x="264" y="912"/>
                  </a:cubicBezTo>
                  <a:cubicBezTo>
                    <a:pt x="304" y="912"/>
                    <a:pt x="344" y="928"/>
                    <a:pt x="360" y="912"/>
                  </a:cubicBezTo>
                  <a:cubicBezTo>
                    <a:pt x="376" y="896"/>
                    <a:pt x="352" y="840"/>
                    <a:pt x="360" y="816"/>
                  </a:cubicBezTo>
                  <a:cubicBezTo>
                    <a:pt x="368" y="792"/>
                    <a:pt x="400" y="792"/>
                    <a:pt x="408" y="768"/>
                  </a:cubicBezTo>
                  <a:cubicBezTo>
                    <a:pt x="416" y="744"/>
                    <a:pt x="408" y="696"/>
                    <a:pt x="408" y="672"/>
                  </a:cubicBezTo>
                  <a:cubicBezTo>
                    <a:pt x="408" y="648"/>
                    <a:pt x="408" y="648"/>
                    <a:pt x="408" y="624"/>
                  </a:cubicBezTo>
                  <a:cubicBezTo>
                    <a:pt x="408" y="600"/>
                    <a:pt x="416" y="560"/>
                    <a:pt x="408" y="528"/>
                  </a:cubicBezTo>
                  <a:cubicBezTo>
                    <a:pt x="400" y="496"/>
                    <a:pt x="376" y="456"/>
                    <a:pt x="360" y="432"/>
                  </a:cubicBezTo>
                  <a:cubicBezTo>
                    <a:pt x="344" y="408"/>
                    <a:pt x="328" y="396"/>
                    <a:pt x="312" y="384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Freeform 12"/>
            <p:cNvSpPr>
              <a:spLocks/>
            </p:cNvSpPr>
            <p:nvPr/>
          </p:nvSpPr>
          <p:spPr bwMode="auto">
            <a:xfrm>
              <a:off x="4064" y="2144"/>
              <a:ext cx="1472" cy="2200"/>
            </a:xfrm>
            <a:custGeom>
              <a:avLst/>
              <a:gdLst>
                <a:gd name="T0" fmla="*/ 16 w 1472"/>
                <a:gd name="T1" fmla="*/ 16 h 2200"/>
                <a:gd name="T2" fmla="*/ 160 w 1472"/>
                <a:gd name="T3" fmla="*/ 112 h 2200"/>
                <a:gd name="T4" fmla="*/ 256 w 1472"/>
                <a:gd name="T5" fmla="*/ 160 h 2200"/>
                <a:gd name="T6" fmla="*/ 400 w 1472"/>
                <a:gd name="T7" fmla="*/ 208 h 2200"/>
                <a:gd name="T8" fmla="*/ 544 w 1472"/>
                <a:gd name="T9" fmla="*/ 208 h 2200"/>
                <a:gd name="T10" fmla="*/ 688 w 1472"/>
                <a:gd name="T11" fmla="*/ 208 h 2200"/>
                <a:gd name="T12" fmla="*/ 832 w 1472"/>
                <a:gd name="T13" fmla="*/ 304 h 2200"/>
                <a:gd name="T14" fmla="*/ 880 w 1472"/>
                <a:gd name="T15" fmla="*/ 400 h 2200"/>
                <a:gd name="T16" fmla="*/ 832 w 1472"/>
                <a:gd name="T17" fmla="*/ 496 h 2200"/>
                <a:gd name="T18" fmla="*/ 880 w 1472"/>
                <a:gd name="T19" fmla="*/ 592 h 2200"/>
                <a:gd name="T20" fmla="*/ 1024 w 1472"/>
                <a:gd name="T21" fmla="*/ 688 h 2200"/>
                <a:gd name="T22" fmla="*/ 1120 w 1472"/>
                <a:gd name="T23" fmla="*/ 736 h 2200"/>
                <a:gd name="T24" fmla="*/ 1024 w 1472"/>
                <a:gd name="T25" fmla="*/ 928 h 2200"/>
                <a:gd name="T26" fmla="*/ 976 w 1472"/>
                <a:gd name="T27" fmla="*/ 976 h 2200"/>
                <a:gd name="T28" fmla="*/ 1072 w 1472"/>
                <a:gd name="T29" fmla="*/ 1072 h 2200"/>
                <a:gd name="T30" fmla="*/ 1072 w 1472"/>
                <a:gd name="T31" fmla="*/ 1120 h 2200"/>
                <a:gd name="T32" fmla="*/ 1024 w 1472"/>
                <a:gd name="T33" fmla="*/ 1168 h 2200"/>
                <a:gd name="T34" fmla="*/ 1072 w 1472"/>
                <a:gd name="T35" fmla="*/ 1264 h 2200"/>
                <a:gd name="T36" fmla="*/ 1216 w 1472"/>
                <a:gd name="T37" fmla="*/ 1312 h 2200"/>
                <a:gd name="T38" fmla="*/ 1216 w 1472"/>
                <a:gd name="T39" fmla="*/ 1408 h 2200"/>
                <a:gd name="T40" fmla="*/ 1120 w 1472"/>
                <a:gd name="T41" fmla="*/ 1552 h 2200"/>
                <a:gd name="T42" fmla="*/ 1120 w 1472"/>
                <a:gd name="T43" fmla="*/ 1648 h 2200"/>
                <a:gd name="T44" fmla="*/ 1216 w 1472"/>
                <a:gd name="T45" fmla="*/ 1744 h 2200"/>
                <a:gd name="T46" fmla="*/ 1312 w 1472"/>
                <a:gd name="T47" fmla="*/ 1792 h 2200"/>
                <a:gd name="T48" fmla="*/ 1408 w 1472"/>
                <a:gd name="T49" fmla="*/ 1840 h 2200"/>
                <a:gd name="T50" fmla="*/ 1408 w 1472"/>
                <a:gd name="T51" fmla="*/ 1984 h 2200"/>
                <a:gd name="T52" fmla="*/ 1408 w 1472"/>
                <a:gd name="T53" fmla="*/ 2176 h 2200"/>
                <a:gd name="T54" fmla="*/ 1456 w 1472"/>
                <a:gd name="T55" fmla="*/ 2128 h 2200"/>
                <a:gd name="T56" fmla="*/ 1456 w 1472"/>
                <a:gd name="T57" fmla="*/ 1792 h 2200"/>
                <a:gd name="T58" fmla="*/ 1360 w 1472"/>
                <a:gd name="T59" fmla="*/ 1744 h 2200"/>
                <a:gd name="T60" fmla="*/ 1216 w 1472"/>
                <a:gd name="T61" fmla="*/ 1696 h 2200"/>
                <a:gd name="T62" fmla="*/ 1168 w 1472"/>
                <a:gd name="T63" fmla="*/ 1648 h 2200"/>
                <a:gd name="T64" fmla="*/ 1120 w 1472"/>
                <a:gd name="T65" fmla="*/ 1552 h 2200"/>
                <a:gd name="T66" fmla="*/ 1216 w 1472"/>
                <a:gd name="T67" fmla="*/ 1456 h 2200"/>
                <a:gd name="T68" fmla="*/ 1264 w 1472"/>
                <a:gd name="T69" fmla="*/ 1360 h 2200"/>
                <a:gd name="T70" fmla="*/ 1216 w 1472"/>
                <a:gd name="T71" fmla="*/ 1264 h 2200"/>
                <a:gd name="T72" fmla="*/ 1120 w 1472"/>
                <a:gd name="T73" fmla="*/ 1216 h 2200"/>
                <a:gd name="T74" fmla="*/ 1072 w 1472"/>
                <a:gd name="T75" fmla="*/ 1216 h 2200"/>
                <a:gd name="T76" fmla="*/ 1120 w 1472"/>
                <a:gd name="T77" fmla="*/ 1072 h 2200"/>
                <a:gd name="T78" fmla="*/ 1120 w 1472"/>
                <a:gd name="T79" fmla="*/ 1024 h 2200"/>
                <a:gd name="T80" fmla="*/ 1024 w 1472"/>
                <a:gd name="T81" fmla="*/ 976 h 2200"/>
                <a:gd name="T82" fmla="*/ 1072 w 1472"/>
                <a:gd name="T83" fmla="*/ 880 h 2200"/>
                <a:gd name="T84" fmla="*/ 1120 w 1472"/>
                <a:gd name="T85" fmla="*/ 784 h 2200"/>
                <a:gd name="T86" fmla="*/ 1120 w 1472"/>
                <a:gd name="T87" fmla="*/ 688 h 2200"/>
                <a:gd name="T88" fmla="*/ 976 w 1472"/>
                <a:gd name="T89" fmla="*/ 640 h 2200"/>
                <a:gd name="T90" fmla="*/ 880 w 1472"/>
                <a:gd name="T91" fmla="*/ 544 h 2200"/>
                <a:gd name="T92" fmla="*/ 880 w 1472"/>
                <a:gd name="T93" fmla="*/ 448 h 2200"/>
                <a:gd name="T94" fmla="*/ 832 w 1472"/>
                <a:gd name="T95" fmla="*/ 304 h 2200"/>
                <a:gd name="T96" fmla="*/ 688 w 1472"/>
                <a:gd name="T97" fmla="*/ 256 h 2200"/>
                <a:gd name="T98" fmla="*/ 496 w 1472"/>
                <a:gd name="T99" fmla="*/ 208 h 2200"/>
                <a:gd name="T100" fmla="*/ 352 w 1472"/>
                <a:gd name="T101" fmla="*/ 208 h 2200"/>
                <a:gd name="T102" fmla="*/ 256 w 1472"/>
                <a:gd name="T103" fmla="*/ 112 h 2200"/>
                <a:gd name="T104" fmla="*/ 112 w 1472"/>
                <a:gd name="T105" fmla="*/ 64 h 2200"/>
                <a:gd name="T106" fmla="*/ 64 w 1472"/>
                <a:gd name="T107" fmla="*/ 16 h 2200"/>
                <a:gd name="T108" fmla="*/ 16 w 1472"/>
                <a:gd name="T109" fmla="*/ 16 h 22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2"/>
                <a:gd name="T166" fmla="*/ 0 h 2200"/>
                <a:gd name="T167" fmla="*/ 1472 w 1472"/>
                <a:gd name="T168" fmla="*/ 2200 h 22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2" h="2200">
                  <a:moveTo>
                    <a:pt x="16" y="16"/>
                  </a:moveTo>
                  <a:cubicBezTo>
                    <a:pt x="32" y="32"/>
                    <a:pt x="120" y="88"/>
                    <a:pt x="160" y="112"/>
                  </a:cubicBezTo>
                  <a:cubicBezTo>
                    <a:pt x="200" y="136"/>
                    <a:pt x="216" y="144"/>
                    <a:pt x="256" y="160"/>
                  </a:cubicBezTo>
                  <a:cubicBezTo>
                    <a:pt x="296" y="176"/>
                    <a:pt x="352" y="200"/>
                    <a:pt x="400" y="208"/>
                  </a:cubicBezTo>
                  <a:cubicBezTo>
                    <a:pt x="448" y="216"/>
                    <a:pt x="496" y="208"/>
                    <a:pt x="544" y="208"/>
                  </a:cubicBezTo>
                  <a:cubicBezTo>
                    <a:pt x="592" y="208"/>
                    <a:pt x="640" y="192"/>
                    <a:pt x="688" y="208"/>
                  </a:cubicBezTo>
                  <a:cubicBezTo>
                    <a:pt x="736" y="224"/>
                    <a:pt x="800" y="272"/>
                    <a:pt x="832" y="304"/>
                  </a:cubicBezTo>
                  <a:cubicBezTo>
                    <a:pt x="864" y="336"/>
                    <a:pt x="880" y="368"/>
                    <a:pt x="880" y="400"/>
                  </a:cubicBezTo>
                  <a:cubicBezTo>
                    <a:pt x="880" y="432"/>
                    <a:pt x="832" y="464"/>
                    <a:pt x="832" y="496"/>
                  </a:cubicBezTo>
                  <a:cubicBezTo>
                    <a:pt x="832" y="528"/>
                    <a:pt x="848" y="560"/>
                    <a:pt x="880" y="592"/>
                  </a:cubicBezTo>
                  <a:cubicBezTo>
                    <a:pt x="912" y="624"/>
                    <a:pt x="984" y="664"/>
                    <a:pt x="1024" y="688"/>
                  </a:cubicBezTo>
                  <a:cubicBezTo>
                    <a:pt x="1064" y="712"/>
                    <a:pt x="1120" y="696"/>
                    <a:pt x="1120" y="736"/>
                  </a:cubicBezTo>
                  <a:cubicBezTo>
                    <a:pt x="1120" y="776"/>
                    <a:pt x="1048" y="888"/>
                    <a:pt x="1024" y="928"/>
                  </a:cubicBezTo>
                  <a:cubicBezTo>
                    <a:pt x="1000" y="968"/>
                    <a:pt x="968" y="952"/>
                    <a:pt x="976" y="976"/>
                  </a:cubicBezTo>
                  <a:cubicBezTo>
                    <a:pt x="984" y="1000"/>
                    <a:pt x="1056" y="1048"/>
                    <a:pt x="1072" y="1072"/>
                  </a:cubicBezTo>
                  <a:cubicBezTo>
                    <a:pt x="1088" y="1096"/>
                    <a:pt x="1080" y="1104"/>
                    <a:pt x="1072" y="1120"/>
                  </a:cubicBezTo>
                  <a:cubicBezTo>
                    <a:pt x="1064" y="1136"/>
                    <a:pt x="1024" y="1144"/>
                    <a:pt x="1024" y="1168"/>
                  </a:cubicBezTo>
                  <a:cubicBezTo>
                    <a:pt x="1024" y="1192"/>
                    <a:pt x="1040" y="1240"/>
                    <a:pt x="1072" y="1264"/>
                  </a:cubicBezTo>
                  <a:cubicBezTo>
                    <a:pt x="1104" y="1288"/>
                    <a:pt x="1192" y="1288"/>
                    <a:pt x="1216" y="1312"/>
                  </a:cubicBezTo>
                  <a:cubicBezTo>
                    <a:pt x="1240" y="1336"/>
                    <a:pt x="1232" y="1368"/>
                    <a:pt x="1216" y="1408"/>
                  </a:cubicBezTo>
                  <a:cubicBezTo>
                    <a:pt x="1200" y="1448"/>
                    <a:pt x="1136" y="1512"/>
                    <a:pt x="1120" y="1552"/>
                  </a:cubicBezTo>
                  <a:cubicBezTo>
                    <a:pt x="1104" y="1592"/>
                    <a:pt x="1104" y="1616"/>
                    <a:pt x="1120" y="1648"/>
                  </a:cubicBezTo>
                  <a:cubicBezTo>
                    <a:pt x="1136" y="1680"/>
                    <a:pt x="1184" y="1720"/>
                    <a:pt x="1216" y="1744"/>
                  </a:cubicBezTo>
                  <a:cubicBezTo>
                    <a:pt x="1248" y="1768"/>
                    <a:pt x="1280" y="1776"/>
                    <a:pt x="1312" y="1792"/>
                  </a:cubicBezTo>
                  <a:cubicBezTo>
                    <a:pt x="1344" y="1808"/>
                    <a:pt x="1392" y="1808"/>
                    <a:pt x="1408" y="1840"/>
                  </a:cubicBezTo>
                  <a:cubicBezTo>
                    <a:pt x="1424" y="1872"/>
                    <a:pt x="1408" y="1928"/>
                    <a:pt x="1408" y="1984"/>
                  </a:cubicBezTo>
                  <a:cubicBezTo>
                    <a:pt x="1408" y="2040"/>
                    <a:pt x="1400" y="2152"/>
                    <a:pt x="1408" y="2176"/>
                  </a:cubicBezTo>
                  <a:cubicBezTo>
                    <a:pt x="1416" y="2200"/>
                    <a:pt x="1448" y="2192"/>
                    <a:pt x="1456" y="2128"/>
                  </a:cubicBezTo>
                  <a:cubicBezTo>
                    <a:pt x="1464" y="2064"/>
                    <a:pt x="1472" y="1856"/>
                    <a:pt x="1456" y="1792"/>
                  </a:cubicBezTo>
                  <a:cubicBezTo>
                    <a:pt x="1440" y="1728"/>
                    <a:pt x="1400" y="1760"/>
                    <a:pt x="1360" y="1744"/>
                  </a:cubicBezTo>
                  <a:cubicBezTo>
                    <a:pt x="1320" y="1728"/>
                    <a:pt x="1248" y="1712"/>
                    <a:pt x="1216" y="1696"/>
                  </a:cubicBezTo>
                  <a:cubicBezTo>
                    <a:pt x="1184" y="1680"/>
                    <a:pt x="1184" y="1672"/>
                    <a:pt x="1168" y="1648"/>
                  </a:cubicBezTo>
                  <a:cubicBezTo>
                    <a:pt x="1152" y="1624"/>
                    <a:pt x="1112" y="1584"/>
                    <a:pt x="1120" y="1552"/>
                  </a:cubicBezTo>
                  <a:cubicBezTo>
                    <a:pt x="1128" y="1520"/>
                    <a:pt x="1192" y="1488"/>
                    <a:pt x="1216" y="1456"/>
                  </a:cubicBezTo>
                  <a:cubicBezTo>
                    <a:pt x="1240" y="1424"/>
                    <a:pt x="1264" y="1392"/>
                    <a:pt x="1264" y="1360"/>
                  </a:cubicBezTo>
                  <a:cubicBezTo>
                    <a:pt x="1264" y="1328"/>
                    <a:pt x="1240" y="1288"/>
                    <a:pt x="1216" y="1264"/>
                  </a:cubicBezTo>
                  <a:cubicBezTo>
                    <a:pt x="1192" y="1240"/>
                    <a:pt x="1144" y="1224"/>
                    <a:pt x="1120" y="1216"/>
                  </a:cubicBezTo>
                  <a:cubicBezTo>
                    <a:pt x="1096" y="1208"/>
                    <a:pt x="1072" y="1240"/>
                    <a:pt x="1072" y="1216"/>
                  </a:cubicBezTo>
                  <a:cubicBezTo>
                    <a:pt x="1072" y="1192"/>
                    <a:pt x="1112" y="1104"/>
                    <a:pt x="1120" y="1072"/>
                  </a:cubicBezTo>
                  <a:cubicBezTo>
                    <a:pt x="1128" y="1040"/>
                    <a:pt x="1136" y="1040"/>
                    <a:pt x="1120" y="1024"/>
                  </a:cubicBezTo>
                  <a:cubicBezTo>
                    <a:pt x="1104" y="1008"/>
                    <a:pt x="1032" y="1000"/>
                    <a:pt x="1024" y="976"/>
                  </a:cubicBezTo>
                  <a:cubicBezTo>
                    <a:pt x="1016" y="952"/>
                    <a:pt x="1056" y="912"/>
                    <a:pt x="1072" y="880"/>
                  </a:cubicBezTo>
                  <a:cubicBezTo>
                    <a:pt x="1088" y="848"/>
                    <a:pt x="1112" y="816"/>
                    <a:pt x="1120" y="784"/>
                  </a:cubicBezTo>
                  <a:cubicBezTo>
                    <a:pt x="1128" y="752"/>
                    <a:pt x="1144" y="712"/>
                    <a:pt x="1120" y="688"/>
                  </a:cubicBezTo>
                  <a:cubicBezTo>
                    <a:pt x="1096" y="664"/>
                    <a:pt x="1016" y="664"/>
                    <a:pt x="976" y="640"/>
                  </a:cubicBezTo>
                  <a:cubicBezTo>
                    <a:pt x="936" y="616"/>
                    <a:pt x="896" y="576"/>
                    <a:pt x="880" y="544"/>
                  </a:cubicBezTo>
                  <a:cubicBezTo>
                    <a:pt x="864" y="512"/>
                    <a:pt x="888" y="488"/>
                    <a:pt x="880" y="448"/>
                  </a:cubicBezTo>
                  <a:cubicBezTo>
                    <a:pt x="872" y="408"/>
                    <a:pt x="864" y="336"/>
                    <a:pt x="832" y="304"/>
                  </a:cubicBezTo>
                  <a:cubicBezTo>
                    <a:pt x="800" y="272"/>
                    <a:pt x="744" y="272"/>
                    <a:pt x="688" y="256"/>
                  </a:cubicBezTo>
                  <a:cubicBezTo>
                    <a:pt x="632" y="240"/>
                    <a:pt x="552" y="216"/>
                    <a:pt x="496" y="208"/>
                  </a:cubicBezTo>
                  <a:cubicBezTo>
                    <a:pt x="440" y="200"/>
                    <a:pt x="392" y="224"/>
                    <a:pt x="352" y="208"/>
                  </a:cubicBezTo>
                  <a:cubicBezTo>
                    <a:pt x="312" y="192"/>
                    <a:pt x="296" y="136"/>
                    <a:pt x="256" y="112"/>
                  </a:cubicBezTo>
                  <a:cubicBezTo>
                    <a:pt x="216" y="88"/>
                    <a:pt x="144" y="80"/>
                    <a:pt x="112" y="64"/>
                  </a:cubicBezTo>
                  <a:cubicBezTo>
                    <a:pt x="80" y="48"/>
                    <a:pt x="80" y="24"/>
                    <a:pt x="64" y="16"/>
                  </a:cubicBezTo>
                  <a:cubicBezTo>
                    <a:pt x="48" y="8"/>
                    <a:pt x="0" y="0"/>
                    <a:pt x="16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1" name="Freeform 13"/>
            <p:cNvSpPr>
              <a:spLocks/>
            </p:cNvSpPr>
            <p:nvPr/>
          </p:nvSpPr>
          <p:spPr bwMode="auto">
            <a:xfrm>
              <a:off x="4888" y="2384"/>
              <a:ext cx="872" cy="264"/>
            </a:xfrm>
            <a:custGeom>
              <a:avLst/>
              <a:gdLst>
                <a:gd name="T0" fmla="*/ 8 w 872"/>
                <a:gd name="T1" fmla="*/ 64 h 264"/>
                <a:gd name="T2" fmla="*/ 104 w 872"/>
                <a:gd name="T3" fmla="*/ 64 h 264"/>
                <a:gd name="T4" fmla="*/ 200 w 872"/>
                <a:gd name="T5" fmla="*/ 16 h 264"/>
                <a:gd name="T6" fmla="*/ 296 w 872"/>
                <a:gd name="T7" fmla="*/ 16 h 264"/>
                <a:gd name="T8" fmla="*/ 392 w 872"/>
                <a:gd name="T9" fmla="*/ 64 h 264"/>
                <a:gd name="T10" fmla="*/ 488 w 872"/>
                <a:gd name="T11" fmla="*/ 208 h 264"/>
                <a:gd name="T12" fmla="*/ 536 w 872"/>
                <a:gd name="T13" fmla="*/ 256 h 264"/>
                <a:gd name="T14" fmla="*/ 584 w 872"/>
                <a:gd name="T15" fmla="*/ 160 h 264"/>
                <a:gd name="T16" fmla="*/ 728 w 872"/>
                <a:gd name="T17" fmla="*/ 208 h 264"/>
                <a:gd name="T18" fmla="*/ 776 w 872"/>
                <a:gd name="T19" fmla="*/ 208 h 264"/>
                <a:gd name="T20" fmla="*/ 728 w 872"/>
                <a:gd name="T21" fmla="*/ 112 h 264"/>
                <a:gd name="T22" fmla="*/ 776 w 872"/>
                <a:gd name="T23" fmla="*/ 64 h 264"/>
                <a:gd name="T24" fmla="*/ 872 w 872"/>
                <a:gd name="T25" fmla="*/ 64 h 264"/>
                <a:gd name="T26" fmla="*/ 776 w 872"/>
                <a:gd name="T27" fmla="*/ 64 h 264"/>
                <a:gd name="T28" fmla="*/ 728 w 872"/>
                <a:gd name="T29" fmla="*/ 112 h 264"/>
                <a:gd name="T30" fmla="*/ 776 w 872"/>
                <a:gd name="T31" fmla="*/ 208 h 264"/>
                <a:gd name="T32" fmla="*/ 632 w 872"/>
                <a:gd name="T33" fmla="*/ 160 h 264"/>
                <a:gd name="T34" fmla="*/ 584 w 872"/>
                <a:gd name="T35" fmla="*/ 160 h 264"/>
                <a:gd name="T36" fmla="*/ 536 w 872"/>
                <a:gd name="T37" fmla="*/ 208 h 264"/>
                <a:gd name="T38" fmla="*/ 488 w 872"/>
                <a:gd name="T39" fmla="*/ 160 h 264"/>
                <a:gd name="T40" fmla="*/ 392 w 872"/>
                <a:gd name="T41" fmla="*/ 112 h 264"/>
                <a:gd name="T42" fmla="*/ 344 w 872"/>
                <a:gd name="T43" fmla="*/ 16 h 264"/>
                <a:gd name="T44" fmla="*/ 248 w 872"/>
                <a:gd name="T45" fmla="*/ 16 h 264"/>
                <a:gd name="T46" fmla="*/ 152 w 872"/>
                <a:gd name="T47" fmla="*/ 64 h 264"/>
                <a:gd name="T48" fmla="*/ 56 w 872"/>
                <a:gd name="T49" fmla="*/ 64 h 264"/>
                <a:gd name="T50" fmla="*/ 8 w 872"/>
                <a:gd name="T51" fmla="*/ 64 h 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72"/>
                <a:gd name="T79" fmla="*/ 0 h 264"/>
                <a:gd name="T80" fmla="*/ 872 w 872"/>
                <a:gd name="T81" fmla="*/ 264 h 2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72" h="264">
                  <a:moveTo>
                    <a:pt x="8" y="64"/>
                  </a:moveTo>
                  <a:cubicBezTo>
                    <a:pt x="16" y="64"/>
                    <a:pt x="72" y="72"/>
                    <a:pt x="104" y="64"/>
                  </a:cubicBezTo>
                  <a:cubicBezTo>
                    <a:pt x="136" y="56"/>
                    <a:pt x="168" y="24"/>
                    <a:pt x="200" y="16"/>
                  </a:cubicBezTo>
                  <a:cubicBezTo>
                    <a:pt x="232" y="8"/>
                    <a:pt x="264" y="8"/>
                    <a:pt x="296" y="16"/>
                  </a:cubicBezTo>
                  <a:cubicBezTo>
                    <a:pt x="328" y="24"/>
                    <a:pt x="360" y="32"/>
                    <a:pt x="392" y="64"/>
                  </a:cubicBezTo>
                  <a:cubicBezTo>
                    <a:pt x="424" y="96"/>
                    <a:pt x="464" y="176"/>
                    <a:pt x="488" y="208"/>
                  </a:cubicBezTo>
                  <a:cubicBezTo>
                    <a:pt x="512" y="240"/>
                    <a:pt x="520" y="264"/>
                    <a:pt x="536" y="256"/>
                  </a:cubicBezTo>
                  <a:cubicBezTo>
                    <a:pt x="552" y="248"/>
                    <a:pt x="552" y="168"/>
                    <a:pt x="584" y="160"/>
                  </a:cubicBezTo>
                  <a:cubicBezTo>
                    <a:pt x="616" y="152"/>
                    <a:pt x="696" y="200"/>
                    <a:pt x="728" y="208"/>
                  </a:cubicBezTo>
                  <a:cubicBezTo>
                    <a:pt x="760" y="216"/>
                    <a:pt x="776" y="224"/>
                    <a:pt x="776" y="208"/>
                  </a:cubicBezTo>
                  <a:cubicBezTo>
                    <a:pt x="776" y="192"/>
                    <a:pt x="728" y="136"/>
                    <a:pt x="728" y="112"/>
                  </a:cubicBezTo>
                  <a:cubicBezTo>
                    <a:pt x="728" y="88"/>
                    <a:pt x="752" y="72"/>
                    <a:pt x="776" y="64"/>
                  </a:cubicBezTo>
                  <a:cubicBezTo>
                    <a:pt x="800" y="56"/>
                    <a:pt x="872" y="64"/>
                    <a:pt x="872" y="64"/>
                  </a:cubicBezTo>
                  <a:cubicBezTo>
                    <a:pt x="872" y="64"/>
                    <a:pt x="800" y="56"/>
                    <a:pt x="776" y="64"/>
                  </a:cubicBezTo>
                  <a:cubicBezTo>
                    <a:pt x="752" y="72"/>
                    <a:pt x="728" y="88"/>
                    <a:pt x="728" y="112"/>
                  </a:cubicBezTo>
                  <a:cubicBezTo>
                    <a:pt x="728" y="136"/>
                    <a:pt x="792" y="200"/>
                    <a:pt x="776" y="208"/>
                  </a:cubicBezTo>
                  <a:cubicBezTo>
                    <a:pt x="760" y="216"/>
                    <a:pt x="664" y="168"/>
                    <a:pt x="632" y="160"/>
                  </a:cubicBezTo>
                  <a:cubicBezTo>
                    <a:pt x="600" y="152"/>
                    <a:pt x="600" y="152"/>
                    <a:pt x="584" y="160"/>
                  </a:cubicBezTo>
                  <a:cubicBezTo>
                    <a:pt x="568" y="168"/>
                    <a:pt x="552" y="208"/>
                    <a:pt x="536" y="208"/>
                  </a:cubicBezTo>
                  <a:cubicBezTo>
                    <a:pt x="520" y="208"/>
                    <a:pt x="512" y="176"/>
                    <a:pt x="488" y="160"/>
                  </a:cubicBezTo>
                  <a:cubicBezTo>
                    <a:pt x="464" y="144"/>
                    <a:pt x="416" y="136"/>
                    <a:pt x="392" y="112"/>
                  </a:cubicBezTo>
                  <a:cubicBezTo>
                    <a:pt x="368" y="88"/>
                    <a:pt x="368" y="32"/>
                    <a:pt x="344" y="16"/>
                  </a:cubicBezTo>
                  <a:cubicBezTo>
                    <a:pt x="320" y="0"/>
                    <a:pt x="280" y="8"/>
                    <a:pt x="248" y="16"/>
                  </a:cubicBezTo>
                  <a:cubicBezTo>
                    <a:pt x="216" y="24"/>
                    <a:pt x="184" y="56"/>
                    <a:pt x="152" y="64"/>
                  </a:cubicBezTo>
                  <a:cubicBezTo>
                    <a:pt x="120" y="72"/>
                    <a:pt x="80" y="64"/>
                    <a:pt x="56" y="64"/>
                  </a:cubicBezTo>
                  <a:cubicBezTo>
                    <a:pt x="32" y="64"/>
                    <a:pt x="0" y="64"/>
                    <a:pt x="8" y="64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Freeform 14"/>
            <p:cNvSpPr>
              <a:spLocks/>
            </p:cNvSpPr>
            <p:nvPr/>
          </p:nvSpPr>
          <p:spPr bwMode="auto">
            <a:xfrm>
              <a:off x="5280" y="1432"/>
              <a:ext cx="480" cy="208"/>
            </a:xfrm>
            <a:custGeom>
              <a:avLst/>
              <a:gdLst>
                <a:gd name="T0" fmla="*/ 480 w 480"/>
                <a:gd name="T1" fmla="*/ 104 h 208"/>
                <a:gd name="T2" fmla="*/ 384 w 480"/>
                <a:gd name="T3" fmla="*/ 8 h 208"/>
                <a:gd name="T4" fmla="*/ 336 w 480"/>
                <a:gd name="T5" fmla="*/ 56 h 208"/>
                <a:gd name="T6" fmla="*/ 288 w 480"/>
                <a:gd name="T7" fmla="*/ 152 h 208"/>
                <a:gd name="T8" fmla="*/ 288 w 480"/>
                <a:gd name="T9" fmla="*/ 200 h 208"/>
                <a:gd name="T10" fmla="*/ 192 w 480"/>
                <a:gd name="T11" fmla="*/ 200 h 208"/>
                <a:gd name="T12" fmla="*/ 96 w 480"/>
                <a:gd name="T13" fmla="*/ 152 h 208"/>
                <a:gd name="T14" fmla="*/ 96 w 480"/>
                <a:gd name="T15" fmla="*/ 200 h 208"/>
                <a:gd name="T16" fmla="*/ 0 w 480"/>
                <a:gd name="T17" fmla="*/ 152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0"/>
                <a:gd name="T28" fmla="*/ 0 h 208"/>
                <a:gd name="T29" fmla="*/ 480 w 480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0" h="208">
                  <a:moveTo>
                    <a:pt x="480" y="104"/>
                  </a:moveTo>
                  <a:cubicBezTo>
                    <a:pt x="444" y="60"/>
                    <a:pt x="408" y="16"/>
                    <a:pt x="384" y="8"/>
                  </a:cubicBezTo>
                  <a:cubicBezTo>
                    <a:pt x="360" y="0"/>
                    <a:pt x="352" y="32"/>
                    <a:pt x="336" y="56"/>
                  </a:cubicBezTo>
                  <a:cubicBezTo>
                    <a:pt x="320" y="80"/>
                    <a:pt x="296" y="128"/>
                    <a:pt x="288" y="152"/>
                  </a:cubicBezTo>
                  <a:cubicBezTo>
                    <a:pt x="280" y="176"/>
                    <a:pt x="304" y="192"/>
                    <a:pt x="288" y="200"/>
                  </a:cubicBezTo>
                  <a:cubicBezTo>
                    <a:pt x="272" y="208"/>
                    <a:pt x="224" y="208"/>
                    <a:pt x="192" y="200"/>
                  </a:cubicBezTo>
                  <a:cubicBezTo>
                    <a:pt x="160" y="192"/>
                    <a:pt x="112" y="152"/>
                    <a:pt x="96" y="152"/>
                  </a:cubicBezTo>
                  <a:cubicBezTo>
                    <a:pt x="80" y="152"/>
                    <a:pt x="112" y="200"/>
                    <a:pt x="96" y="200"/>
                  </a:cubicBezTo>
                  <a:cubicBezTo>
                    <a:pt x="80" y="200"/>
                    <a:pt x="16" y="160"/>
                    <a:pt x="0" y="152"/>
                  </a:cubicBezTo>
                </a:path>
              </a:pathLst>
            </a:custGeom>
            <a:noFill/>
            <a:ln w="1905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Rectangle 15"/>
            <p:cNvSpPr>
              <a:spLocks noChangeArrowheads="1"/>
            </p:cNvSpPr>
            <p:nvPr/>
          </p:nvSpPr>
          <p:spPr bwMode="auto">
            <a:xfrm>
              <a:off x="4512" y="2592"/>
              <a:ext cx="336" cy="24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74" name="Text Box 16"/>
            <p:cNvSpPr txBox="1">
              <a:spLocks noChangeArrowheads="1"/>
            </p:cNvSpPr>
            <p:nvPr/>
          </p:nvSpPr>
          <p:spPr bwMode="auto">
            <a:xfrm rot="-2586209">
              <a:off x="1776" y="1824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Đà</a:t>
              </a:r>
            </a:p>
          </p:txBody>
        </p:sp>
        <p:sp>
          <p:nvSpPr>
            <p:cNvPr id="16475" name="Text Box 17"/>
            <p:cNvSpPr txBox="1">
              <a:spLocks noChangeArrowheads="1"/>
            </p:cNvSpPr>
            <p:nvPr/>
          </p:nvSpPr>
          <p:spPr bwMode="auto">
            <a:xfrm rot="472071">
              <a:off x="2732" y="2093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  <p:sp>
          <p:nvSpPr>
            <p:cNvPr id="16476" name="Text Box 18"/>
            <p:cNvSpPr txBox="1">
              <a:spLocks noChangeArrowheads="1"/>
            </p:cNvSpPr>
            <p:nvPr/>
          </p:nvSpPr>
          <p:spPr bwMode="auto">
            <a:xfrm rot="2586003">
              <a:off x="1776" y="38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Chảy</a:t>
              </a:r>
            </a:p>
          </p:txBody>
        </p:sp>
        <p:sp>
          <p:nvSpPr>
            <p:cNvPr id="16477" name="Text Box 19"/>
            <p:cNvSpPr txBox="1">
              <a:spLocks noChangeArrowheads="1"/>
            </p:cNvSpPr>
            <p:nvPr/>
          </p:nvSpPr>
          <p:spPr bwMode="auto">
            <a:xfrm rot="2586003">
              <a:off x="4224" y="62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Cầu</a:t>
              </a:r>
            </a:p>
          </p:txBody>
        </p:sp>
        <p:sp>
          <p:nvSpPr>
            <p:cNvPr id="16478" name="Text Box 20"/>
            <p:cNvSpPr txBox="1">
              <a:spLocks noChangeArrowheads="1"/>
            </p:cNvSpPr>
            <p:nvPr/>
          </p:nvSpPr>
          <p:spPr bwMode="auto">
            <a:xfrm rot="1125190">
              <a:off x="4176" y="1680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Cà Lồ</a:t>
              </a:r>
            </a:p>
          </p:txBody>
        </p:sp>
        <p:sp>
          <p:nvSpPr>
            <p:cNvPr id="16479" name="Text Box 21"/>
            <p:cNvSpPr txBox="1">
              <a:spLocks noChangeArrowheads="1"/>
            </p:cNvSpPr>
            <p:nvPr/>
          </p:nvSpPr>
          <p:spPr bwMode="auto">
            <a:xfrm rot="605821">
              <a:off x="5040" y="230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Đuống</a:t>
              </a:r>
            </a:p>
          </p:txBody>
        </p:sp>
        <p:sp>
          <p:nvSpPr>
            <p:cNvPr id="16480" name="Text Box 22"/>
            <p:cNvSpPr txBox="1">
              <a:spLocks noChangeArrowheads="1"/>
            </p:cNvSpPr>
            <p:nvPr/>
          </p:nvSpPr>
          <p:spPr bwMode="auto">
            <a:xfrm rot="3901190">
              <a:off x="4900" y="3585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</p:grp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6934200" y="1981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Bình Lệ Nguyên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5486400" y="1524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Bạch Hạc</a:t>
            </a:r>
          </a:p>
        </p:txBody>
      </p:sp>
      <p:sp>
        <p:nvSpPr>
          <p:cNvPr id="16389" name="Text Box 25"/>
          <p:cNvSpPr txBox="1">
            <a:spLocks noChangeArrowheads="1"/>
          </p:cNvSpPr>
          <p:nvPr/>
        </p:nvSpPr>
        <p:spPr bwMode="auto">
          <a:xfrm>
            <a:off x="1524000" y="762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Quy</a:t>
            </a:r>
            <a:r>
              <a:rPr lang="en-US" altLang="en-US" sz="16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Hóa</a:t>
            </a:r>
            <a:endParaRPr lang="en-US" altLang="en-US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9601200" y="2590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Phù Lỗ</a:t>
            </a:r>
          </a:p>
        </p:txBody>
      </p:sp>
      <p:sp>
        <p:nvSpPr>
          <p:cNvPr id="16391" name="Text Box 27"/>
          <p:cNvSpPr txBox="1">
            <a:spLocks noChangeArrowheads="1"/>
          </p:cNvSpPr>
          <p:nvPr/>
        </p:nvSpPr>
        <p:spPr bwMode="auto">
          <a:xfrm>
            <a:off x="9220200" y="4114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Đông Bộ Đầu</a:t>
            </a:r>
          </a:p>
        </p:txBody>
      </p:sp>
      <p:sp>
        <p:nvSpPr>
          <p:cNvPr id="16392" name="Text Box 28"/>
          <p:cNvSpPr txBox="1">
            <a:spLocks noChangeArrowheads="1"/>
          </p:cNvSpPr>
          <p:nvPr/>
        </p:nvSpPr>
        <p:spPr bwMode="auto">
          <a:xfrm>
            <a:off x="8686800" y="58674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Thiên Mạc</a:t>
            </a:r>
          </a:p>
        </p:txBody>
      </p:sp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7010400" y="4114801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THĂNG LONG</a:t>
            </a:r>
          </a:p>
        </p:txBody>
      </p:sp>
      <p:sp>
        <p:nvSpPr>
          <p:cNvPr id="29726" name="Freeform 30"/>
          <p:cNvSpPr>
            <a:spLocks/>
          </p:cNvSpPr>
          <p:nvPr/>
        </p:nvSpPr>
        <p:spPr bwMode="auto">
          <a:xfrm rot="1798899" flipV="1">
            <a:off x="2209800" y="457200"/>
            <a:ext cx="1828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7" name="Freeform 31"/>
          <p:cNvSpPr>
            <a:spLocks/>
          </p:cNvSpPr>
          <p:nvPr/>
        </p:nvSpPr>
        <p:spPr bwMode="auto">
          <a:xfrm rot="1250074" flipV="1">
            <a:off x="4038600" y="1447800"/>
            <a:ext cx="1447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8" name="Freeform 32"/>
          <p:cNvSpPr>
            <a:spLocks/>
          </p:cNvSpPr>
          <p:nvPr/>
        </p:nvSpPr>
        <p:spPr bwMode="auto">
          <a:xfrm rot="2158239">
            <a:off x="5867401" y="1905000"/>
            <a:ext cx="1063625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9" name="Freeform 33"/>
          <p:cNvSpPr>
            <a:spLocks/>
          </p:cNvSpPr>
          <p:nvPr/>
        </p:nvSpPr>
        <p:spPr bwMode="auto">
          <a:xfrm rot="2840951">
            <a:off x="8859044" y="2113757"/>
            <a:ext cx="1160463" cy="59055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Freeform 34"/>
          <p:cNvSpPr>
            <a:spLocks/>
          </p:cNvSpPr>
          <p:nvPr/>
        </p:nvSpPr>
        <p:spPr bwMode="auto">
          <a:xfrm rot="8111515">
            <a:off x="9296401" y="3429000"/>
            <a:ext cx="1084263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 rot="20770129" flipV="1">
            <a:off x="7086600" y="2286001"/>
            <a:ext cx="2298700" cy="1077913"/>
            <a:chOff x="589" y="1610"/>
            <a:chExt cx="2445" cy="1075"/>
          </a:xfrm>
        </p:grpSpPr>
        <p:sp>
          <p:nvSpPr>
            <p:cNvPr id="16455" name="Freeform 36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Text Box 37"/>
            <p:cNvSpPr txBox="1">
              <a:spLocks noChangeArrowheads="1"/>
            </p:cNvSpPr>
            <p:nvPr/>
          </p:nvSpPr>
          <p:spPr bwMode="auto">
            <a:xfrm>
              <a:off x="589" y="1612"/>
              <a:ext cx="19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57" name="Freeform 38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Freeform 39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Freeform 40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Freeform 41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 rot="-1061287" flipH="1" flipV="1">
            <a:off x="9144000" y="3200401"/>
            <a:ext cx="762000" cy="798513"/>
            <a:chOff x="1265" y="1610"/>
            <a:chExt cx="1769" cy="1075"/>
          </a:xfrm>
        </p:grpSpPr>
        <p:sp>
          <p:nvSpPr>
            <p:cNvPr id="16449" name="Freeform 43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Text Box 44"/>
            <p:cNvSpPr txBox="1">
              <a:spLocks noChangeArrowheads="1"/>
            </p:cNvSpPr>
            <p:nvPr/>
          </p:nvSpPr>
          <p:spPr bwMode="auto">
            <a:xfrm>
              <a:off x="2231" y="1638"/>
              <a:ext cx="427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51" name="Freeform 45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Freeform 46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Freeform 47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Freeform 48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9"/>
          <p:cNvGrpSpPr>
            <a:grpSpLocks/>
          </p:cNvGrpSpPr>
          <p:nvPr/>
        </p:nvGrpSpPr>
        <p:grpSpPr bwMode="auto">
          <a:xfrm rot="1570860" flipV="1">
            <a:off x="8439174" y="4592046"/>
            <a:ext cx="1396267" cy="1055659"/>
            <a:chOff x="1016" y="1610"/>
            <a:chExt cx="2018" cy="1354"/>
          </a:xfrm>
        </p:grpSpPr>
        <p:sp>
          <p:nvSpPr>
            <p:cNvPr id="16443" name="Freeform 50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Text Box 51"/>
            <p:cNvSpPr txBox="1">
              <a:spLocks noChangeArrowheads="1"/>
            </p:cNvSpPr>
            <p:nvPr/>
          </p:nvSpPr>
          <p:spPr bwMode="auto">
            <a:xfrm>
              <a:off x="1016" y="2490"/>
              <a:ext cx="267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6445" name="Freeform 52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53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Freeform 54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Freeform 55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52" name="Freeform 56"/>
          <p:cNvSpPr>
            <a:spLocks/>
          </p:cNvSpPr>
          <p:nvPr/>
        </p:nvSpPr>
        <p:spPr bwMode="auto">
          <a:xfrm>
            <a:off x="9677400" y="2819400"/>
            <a:ext cx="4572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53" name="Freeform 57"/>
          <p:cNvSpPr>
            <a:spLocks/>
          </p:cNvSpPr>
          <p:nvPr/>
        </p:nvSpPr>
        <p:spPr bwMode="auto">
          <a:xfrm>
            <a:off x="7086600" y="2286000"/>
            <a:ext cx="6096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54" name="AutoShape 58"/>
          <p:cNvSpPr>
            <a:spLocks noChangeArrowheads="1"/>
          </p:cNvSpPr>
          <p:nvPr/>
        </p:nvSpPr>
        <p:spPr bwMode="auto">
          <a:xfrm>
            <a:off x="1431415" y="1647032"/>
            <a:ext cx="2971800" cy="762000"/>
          </a:xfrm>
          <a:prstGeom prst="wedgeEllipseCallout">
            <a:avLst>
              <a:gd name="adj1" fmla="val -9105"/>
              <a:gd name="adj2" fmla="val -209583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>
                <a:latin typeface="Times New Roman" pitchFamily="18" charset="0"/>
              </a:rPr>
              <a:t>Tháng1-1258</a:t>
            </a:r>
          </a:p>
        </p:txBody>
      </p:sp>
      <p:sp>
        <p:nvSpPr>
          <p:cNvPr id="29755" name="Freeform 59"/>
          <p:cNvSpPr>
            <a:spLocks/>
          </p:cNvSpPr>
          <p:nvPr/>
        </p:nvSpPr>
        <p:spPr bwMode="auto">
          <a:xfrm rot="892981">
            <a:off x="7391400" y="1828800"/>
            <a:ext cx="1447800" cy="414338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2649200" y="6227764"/>
            <a:ext cx="15087600" cy="630237"/>
            <a:chOff x="6048" y="3923"/>
            <a:chExt cx="9504" cy="397"/>
          </a:xfrm>
        </p:grpSpPr>
        <p:grpSp>
          <p:nvGrpSpPr>
            <p:cNvPr id="7" name="Group 61"/>
            <p:cNvGrpSpPr>
              <a:grpSpLocks/>
            </p:cNvGrpSpPr>
            <p:nvPr/>
          </p:nvGrpSpPr>
          <p:grpSpPr bwMode="auto">
            <a:xfrm>
              <a:off x="6048" y="3923"/>
              <a:ext cx="7872" cy="397"/>
              <a:chOff x="768" y="4416"/>
              <a:chExt cx="7872" cy="397"/>
            </a:xfrm>
          </p:grpSpPr>
          <p:sp>
            <p:nvSpPr>
              <p:cNvPr id="16422" name="Freeform 62"/>
              <p:cNvSpPr>
                <a:spLocks/>
              </p:cNvSpPr>
              <p:nvPr/>
            </p:nvSpPr>
            <p:spPr bwMode="auto">
              <a:xfrm rot="20690098" flipV="1">
                <a:off x="768" y="4464"/>
                <a:ext cx="455" cy="179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3" name="Text Box 63"/>
              <p:cNvSpPr txBox="1">
                <a:spLocks noChangeArrowheads="1"/>
              </p:cNvSpPr>
              <p:nvPr/>
            </p:nvSpPr>
            <p:spPr bwMode="auto">
              <a:xfrm>
                <a:off x="120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Quân</a:t>
                </a:r>
                <a:r>
                  <a:rPr lang="en-US" altLang="en-US" sz="1600" dirty="0">
                    <a:solidFill>
                      <a:srgbClr val="0000FF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địch</a:t>
                </a:r>
                <a:r>
                  <a:rPr lang="en-US" altLang="en-US" sz="1600" dirty="0">
                    <a:solidFill>
                      <a:srgbClr val="0000FF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tiến</a:t>
                </a:r>
                <a:r>
                  <a:rPr lang="en-US" altLang="en-US" sz="1600" dirty="0">
                    <a:solidFill>
                      <a:srgbClr val="0000FF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1600" dirty="0" err="1">
                    <a:solidFill>
                      <a:srgbClr val="0000FF"/>
                    </a:solidFill>
                    <a:latin typeface="Times New Roman" pitchFamily="18" charset="0"/>
                  </a:rPr>
                  <a:t>quân</a:t>
                </a:r>
                <a:endParaRPr lang="en-US" altLang="en-US" sz="1600" dirty="0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24" name="Text Box 64"/>
              <p:cNvSpPr txBox="1">
                <a:spLocks noChangeArrowheads="1"/>
              </p:cNvSpPr>
              <p:nvPr/>
            </p:nvSpPr>
            <p:spPr bwMode="auto">
              <a:xfrm>
                <a:off x="2784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địch rút chạy</a:t>
                </a:r>
              </a:p>
            </p:txBody>
          </p:sp>
          <p:grpSp>
            <p:nvGrpSpPr>
              <p:cNvPr id="8" name="Group 65"/>
              <p:cNvGrpSpPr>
                <a:grpSpLocks/>
              </p:cNvGrpSpPr>
              <p:nvPr/>
            </p:nvGrpSpPr>
            <p:grpSpPr bwMode="auto">
              <a:xfrm rot="7257957">
                <a:off x="2458" y="4454"/>
                <a:ext cx="339" cy="263"/>
                <a:chOff x="-3936" y="1248"/>
                <a:chExt cx="3312" cy="2544"/>
              </a:xfrm>
            </p:grpSpPr>
            <p:sp>
              <p:nvSpPr>
                <p:cNvPr id="16438" name="Freeform 66"/>
                <p:cNvSpPr>
                  <a:spLocks/>
                </p:cNvSpPr>
                <p:nvPr/>
              </p:nvSpPr>
              <p:spPr bwMode="auto">
                <a:xfrm rot="11622688" flipV="1">
                  <a:off x="-3936" y="1248"/>
                  <a:ext cx="3312" cy="2544"/>
                </a:xfrm>
                <a:custGeom>
                  <a:avLst/>
                  <a:gdLst>
                    <a:gd name="T0" fmla="*/ 0 w 715"/>
                    <a:gd name="T1" fmla="*/ 2147483647 h 571"/>
                    <a:gd name="T2" fmla="*/ 2147483647 w 715"/>
                    <a:gd name="T3" fmla="*/ 2147483647 h 571"/>
                    <a:gd name="T4" fmla="*/ 2147483647 w 715"/>
                    <a:gd name="T5" fmla="*/ 2147483647 h 571"/>
                    <a:gd name="T6" fmla="*/ 2147483647 w 715"/>
                    <a:gd name="T7" fmla="*/ 2147483647 h 571"/>
                    <a:gd name="T8" fmla="*/ 2147483647 w 715"/>
                    <a:gd name="T9" fmla="*/ 2147483647 h 571"/>
                    <a:gd name="T10" fmla="*/ 2147483647 w 715"/>
                    <a:gd name="T11" fmla="*/ 2147483647 h 571"/>
                    <a:gd name="T12" fmla="*/ 2147483647 w 715"/>
                    <a:gd name="T13" fmla="*/ 2147483647 h 571"/>
                    <a:gd name="T14" fmla="*/ 2147483647 w 715"/>
                    <a:gd name="T15" fmla="*/ 2147483647 h 571"/>
                    <a:gd name="T16" fmla="*/ 2147483647 w 715"/>
                    <a:gd name="T17" fmla="*/ 2147483647 h 571"/>
                    <a:gd name="T18" fmla="*/ 2147483647 w 715"/>
                    <a:gd name="T19" fmla="*/ 2147483647 h 571"/>
                    <a:gd name="T20" fmla="*/ 2147483647 w 715"/>
                    <a:gd name="T21" fmla="*/ 2147483647 h 571"/>
                    <a:gd name="T22" fmla="*/ 2147483647 w 715"/>
                    <a:gd name="T23" fmla="*/ 0 h 571"/>
                    <a:gd name="T24" fmla="*/ 2147483647 w 715"/>
                    <a:gd name="T25" fmla="*/ 2147483647 h 571"/>
                    <a:gd name="T26" fmla="*/ 2147483647 w 715"/>
                    <a:gd name="T27" fmla="*/ 2147483647 h 571"/>
                    <a:gd name="T28" fmla="*/ 2147483647 w 715"/>
                    <a:gd name="T29" fmla="*/ 2147483647 h 571"/>
                    <a:gd name="T30" fmla="*/ 2147483647 w 715"/>
                    <a:gd name="T31" fmla="*/ 2147483647 h 571"/>
                    <a:gd name="T32" fmla="*/ 2147483647 w 715"/>
                    <a:gd name="T33" fmla="*/ 2147483647 h 571"/>
                    <a:gd name="T34" fmla="*/ 2147483647 w 715"/>
                    <a:gd name="T35" fmla="*/ 2147483647 h 571"/>
                    <a:gd name="T36" fmla="*/ 2147483647 w 715"/>
                    <a:gd name="T37" fmla="*/ 2147483647 h 571"/>
                    <a:gd name="T38" fmla="*/ 2147483647 w 715"/>
                    <a:gd name="T39" fmla="*/ 2147483647 h 571"/>
                    <a:gd name="T40" fmla="*/ 2147483647 w 715"/>
                    <a:gd name="T41" fmla="*/ 2147483647 h 571"/>
                    <a:gd name="T42" fmla="*/ 2147483647 w 715"/>
                    <a:gd name="T43" fmla="*/ 2147483647 h 571"/>
                    <a:gd name="T44" fmla="*/ 2147483647 w 715"/>
                    <a:gd name="T45" fmla="*/ 2147483647 h 571"/>
                    <a:gd name="T46" fmla="*/ 2147483647 w 715"/>
                    <a:gd name="T47" fmla="*/ 2147483647 h 571"/>
                    <a:gd name="T48" fmla="*/ 2147483647 w 715"/>
                    <a:gd name="T49" fmla="*/ 2147483647 h 571"/>
                    <a:gd name="T50" fmla="*/ 0 w 715"/>
                    <a:gd name="T51" fmla="*/ 2147483647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9" name="Freeform 67"/>
                <p:cNvSpPr>
                  <a:spLocks/>
                </p:cNvSpPr>
                <p:nvPr/>
              </p:nvSpPr>
              <p:spPr bwMode="auto">
                <a:xfrm rot="11622688" flipV="1">
                  <a:off x="-1824" y="2640"/>
                  <a:ext cx="458" cy="595"/>
                </a:xfrm>
                <a:custGeom>
                  <a:avLst/>
                  <a:gdLst>
                    <a:gd name="T0" fmla="*/ 649616 w 277"/>
                    <a:gd name="T1" fmla="*/ 333765911 h 279"/>
                    <a:gd name="T2" fmla="*/ 467854 w 277"/>
                    <a:gd name="T3" fmla="*/ 303703882 h 279"/>
                    <a:gd name="T4" fmla="*/ 2524380 w 277"/>
                    <a:gd name="T5" fmla="*/ 0 h 279"/>
                    <a:gd name="T6" fmla="*/ 3821177 w 277"/>
                    <a:gd name="T7" fmla="*/ 303703882 h 279"/>
                    <a:gd name="T8" fmla="*/ 5874083 w 277"/>
                    <a:gd name="T9" fmla="*/ 665950555 h 279"/>
                    <a:gd name="T10" fmla="*/ 6361488 w 277"/>
                    <a:gd name="T11" fmla="*/ 575396923 h 279"/>
                    <a:gd name="T12" fmla="*/ 5313610 w 277"/>
                    <a:gd name="T13" fmla="*/ 848369654 h 279"/>
                    <a:gd name="T14" fmla="*/ 4383898 w 277"/>
                    <a:gd name="T15" fmla="*/ 968953668 h 279"/>
                    <a:gd name="T16" fmla="*/ 649616 w 277"/>
                    <a:gd name="T17" fmla="*/ 333765911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0" name="Freeform 68"/>
                <p:cNvSpPr>
                  <a:spLocks/>
                </p:cNvSpPr>
                <p:nvPr/>
              </p:nvSpPr>
              <p:spPr bwMode="auto">
                <a:xfrm rot="11622688" flipV="1">
                  <a:off x="-2112" y="2016"/>
                  <a:ext cx="346" cy="432"/>
                </a:xfrm>
                <a:custGeom>
                  <a:avLst/>
                  <a:gdLst>
                    <a:gd name="T0" fmla="*/ 583418 w 202"/>
                    <a:gd name="T1" fmla="*/ 803951491 h 190"/>
                    <a:gd name="T2" fmla="*/ 2239321 w 202"/>
                    <a:gd name="T3" fmla="*/ 258755836 h 190"/>
                    <a:gd name="T4" fmla="*/ 3722234 w 202"/>
                    <a:gd name="T5" fmla="*/ 41749912 h 190"/>
                    <a:gd name="T6" fmla="*/ 5237673 w 202"/>
                    <a:gd name="T7" fmla="*/ 480180921 h 190"/>
                    <a:gd name="T8" fmla="*/ 9019384 w 202"/>
                    <a:gd name="T9" fmla="*/ 1457853202 h 190"/>
                    <a:gd name="T10" fmla="*/ 8273533 w 202"/>
                    <a:gd name="T11" fmla="*/ 1703766992 h 190"/>
                    <a:gd name="T12" fmla="*/ 6345097 w 202"/>
                    <a:gd name="T13" fmla="*/ 2147483647 h 190"/>
                    <a:gd name="T14" fmla="*/ 5688684 w 202"/>
                    <a:gd name="T15" fmla="*/ 2147483647 h 190"/>
                    <a:gd name="T16" fmla="*/ 583418 w 202"/>
                    <a:gd name="T17" fmla="*/ 803951491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1" name="Freeform 69"/>
                <p:cNvSpPr>
                  <a:spLocks/>
                </p:cNvSpPr>
                <p:nvPr/>
              </p:nvSpPr>
              <p:spPr bwMode="auto">
                <a:xfrm rot="11622688" flipV="1">
                  <a:off x="-2450" y="1619"/>
                  <a:ext cx="246" cy="304"/>
                </a:xfrm>
                <a:custGeom>
                  <a:avLst/>
                  <a:gdLst>
                    <a:gd name="T0" fmla="*/ 0 w 147"/>
                    <a:gd name="T1" fmla="*/ 1953404006 h 124"/>
                    <a:gd name="T2" fmla="*/ 2107569 w 147"/>
                    <a:gd name="T3" fmla="*/ 175658685 h 124"/>
                    <a:gd name="T4" fmla="*/ 2819448 w 147"/>
                    <a:gd name="T5" fmla="*/ 675804413 h 124"/>
                    <a:gd name="T6" fmla="*/ 2819448 w 147"/>
                    <a:gd name="T7" fmla="*/ 1607465289 h 124"/>
                    <a:gd name="T8" fmla="*/ 4236341 w 147"/>
                    <a:gd name="T9" fmla="*/ 2147483647 h 124"/>
                    <a:gd name="T10" fmla="*/ 3618111 w 147"/>
                    <a:gd name="T11" fmla="*/ 2147483647 h 124"/>
                    <a:gd name="T12" fmla="*/ 2028021 w 147"/>
                    <a:gd name="T13" fmla="*/ 2147483647 h 124"/>
                    <a:gd name="T14" fmla="*/ 2028021 w 147"/>
                    <a:gd name="T15" fmla="*/ 2147483647 h 124"/>
                    <a:gd name="T16" fmla="*/ 0 w 147"/>
                    <a:gd name="T17" fmla="*/ 1953404006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2" name="Freeform 70"/>
                <p:cNvSpPr>
                  <a:spLocks/>
                </p:cNvSpPr>
                <p:nvPr/>
              </p:nvSpPr>
              <p:spPr bwMode="auto">
                <a:xfrm rot="11622688" flipV="1">
                  <a:off x="-2738" y="1345"/>
                  <a:ext cx="198" cy="233"/>
                </a:xfrm>
                <a:custGeom>
                  <a:avLst/>
                  <a:gdLst>
                    <a:gd name="T0" fmla="*/ 43209 w 128"/>
                    <a:gd name="T1" fmla="*/ 406582860 h 102"/>
                    <a:gd name="T2" fmla="*/ 497611 w 128"/>
                    <a:gd name="T3" fmla="*/ 46668347 h 102"/>
                    <a:gd name="T4" fmla="*/ 373142 w 128"/>
                    <a:gd name="T5" fmla="*/ 137878333 h 102"/>
                    <a:gd name="T6" fmla="*/ 450005 w 128"/>
                    <a:gd name="T7" fmla="*/ 243519598 h 102"/>
                    <a:gd name="T8" fmla="*/ 762851 w 128"/>
                    <a:gd name="T9" fmla="*/ 1212971242 h 102"/>
                    <a:gd name="T10" fmla="*/ 577204 w 128"/>
                    <a:gd name="T11" fmla="*/ 1015638770 h 102"/>
                    <a:gd name="T12" fmla="*/ 334088 w 128"/>
                    <a:gd name="T13" fmla="*/ 1469260599 h 102"/>
                    <a:gd name="T14" fmla="*/ 318808 w 128"/>
                    <a:gd name="T15" fmla="*/ 1330596424 h 102"/>
                    <a:gd name="T16" fmla="*/ 43209 w 128"/>
                    <a:gd name="T17" fmla="*/ 406582860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26" name="Freeform 71"/>
              <p:cNvSpPr>
                <a:spLocks/>
              </p:cNvSpPr>
              <p:nvPr/>
            </p:nvSpPr>
            <p:spPr bwMode="auto">
              <a:xfrm>
                <a:off x="3984" y="4512"/>
                <a:ext cx="336" cy="144"/>
              </a:xfrm>
              <a:custGeom>
                <a:avLst/>
                <a:gdLst>
                  <a:gd name="T0" fmla="*/ 0 w 1322"/>
                  <a:gd name="T1" fmla="*/ 0 h 1811"/>
                  <a:gd name="T2" fmla="*/ 0 w 1322"/>
                  <a:gd name="T3" fmla="*/ 0 h 1811"/>
                  <a:gd name="T4" fmla="*/ 0 w 1322"/>
                  <a:gd name="T5" fmla="*/ 0 h 1811"/>
                  <a:gd name="T6" fmla="*/ 0 w 1322"/>
                  <a:gd name="T7" fmla="*/ 0 h 1811"/>
                  <a:gd name="T8" fmla="*/ 0 w 1322"/>
                  <a:gd name="T9" fmla="*/ 0 h 1811"/>
                  <a:gd name="T10" fmla="*/ 0 w 1322"/>
                  <a:gd name="T11" fmla="*/ 0 h 1811"/>
                  <a:gd name="T12" fmla="*/ 0 w 1322"/>
                  <a:gd name="T13" fmla="*/ 0 h 1811"/>
                  <a:gd name="T14" fmla="*/ 0 w 1322"/>
                  <a:gd name="T15" fmla="*/ 0 h 1811"/>
                  <a:gd name="T16" fmla="*/ 0 w 1322"/>
                  <a:gd name="T17" fmla="*/ 0 h 1811"/>
                  <a:gd name="T18" fmla="*/ 0 w 1322"/>
                  <a:gd name="T19" fmla="*/ 0 h 1811"/>
                  <a:gd name="T20" fmla="*/ 0 w 1322"/>
                  <a:gd name="T21" fmla="*/ 0 h 1811"/>
                  <a:gd name="T22" fmla="*/ 0 w 1322"/>
                  <a:gd name="T23" fmla="*/ 0 h 1811"/>
                  <a:gd name="T24" fmla="*/ 0 w 1322"/>
                  <a:gd name="T25" fmla="*/ 0 h 1811"/>
                  <a:gd name="T26" fmla="*/ 0 w 1322"/>
                  <a:gd name="T27" fmla="*/ 0 h 1811"/>
                  <a:gd name="T28" fmla="*/ 0 w 1322"/>
                  <a:gd name="T29" fmla="*/ 0 h 1811"/>
                  <a:gd name="T30" fmla="*/ 0 w 1322"/>
                  <a:gd name="T31" fmla="*/ 0 h 1811"/>
                  <a:gd name="T32" fmla="*/ 0 w 1322"/>
                  <a:gd name="T33" fmla="*/ 0 h 1811"/>
                  <a:gd name="T34" fmla="*/ 0 w 1322"/>
                  <a:gd name="T35" fmla="*/ 0 h 1811"/>
                  <a:gd name="T36" fmla="*/ 0 w 1322"/>
                  <a:gd name="T37" fmla="*/ 0 h 1811"/>
                  <a:gd name="T38" fmla="*/ 0 w 1322"/>
                  <a:gd name="T39" fmla="*/ 0 h 1811"/>
                  <a:gd name="T40" fmla="*/ 0 w 1322"/>
                  <a:gd name="T41" fmla="*/ 0 h 1811"/>
                  <a:gd name="T42" fmla="*/ 0 w 1322"/>
                  <a:gd name="T43" fmla="*/ 0 h 1811"/>
                  <a:gd name="T44" fmla="*/ 0 w 1322"/>
                  <a:gd name="T45" fmla="*/ 0 h 1811"/>
                  <a:gd name="T46" fmla="*/ 0 w 1322"/>
                  <a:gd name="T47" fmla="*/ 0 h 1811"/>
                  <a:gd name="T48" fmla="*/ 0 w 1322"/>
                  <a:gd name="T49" fmla="*/ 0 h 1811"/>
                  <a:gd name="T50" fmla="*/ 0 w 1322"/>
                  <a:gd name="T51" fmla="*/ 0 h 1811"/>
                  <a:gd name="T52" fmla="*/ 0 w 1322"/>
                  <a:gd name="T53" fmla="*/ 0 h 1811"/>
                  <a:gd name="T54" fmla="*/ 0 w 1322"/>
                  <a:gd name="T55" fmla="*/ 0 h 1811"/>
                  <a:gd name="T56" fmla="*/ 0 w 1322"/>
                  <a:gd name="T57" fmla="*/ 0 h 1811"/>
                  <a:gd name="T58" fmla="*/ 0 w 1322"/>
                  <a:gd name="T59" fmla="*/ 0 h 1811"/>
                  <a:gd name="T60" fmla="*/ 0 w 1322"/>
                  <a:gd name="T61" fmla="*/ 0 h 1811"/>
                  <a:gd name="T62" fmla="*/ 0 w 1322"/>
                  <a:gd name="T63" fmla="*/ 0 h 1811"/>
                  <a:gd name="T64" fmla="*/ 0 w 1322"/>
                  <a:gd name="T65" fmla="*/ 0 h 1811"/>
                  <a:gd name="T66" fmla="*/ 0 w 1322"/>
                  <a:gd name="T67" fmla="*/ 0 h 18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22"/>
                  <a:gd name="T103" fmla="*/ 0 h 1811"/>
                  <a:gd name="T104" fmla="*/ 1322 w 1322"/>
                  <a:gd name="T105" fmla="*/ 1811 h 181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22" h="1811">
                    <a:moveTo>
                      <a:pt x="0" y="1188"/>
                    </a:moveTo>
                    <a:lnTo>
                      <a:pt x="181" y="988"/>
                    </a:lnTo>
                    <a:lnTo>
                      <a:pt x="179" y="782"/>
                    </a:lnTo>
                    <a:lnTo>
                      <a:pt x="68" y="900"/>
                    </a:lnTo>
                    <a:lnTo>
                      <a:pt x="168" y="104"/>
                    </a:lnTo>
                    <a:lnTo>
                      <a:pt x="430" y="727"/>
                    </a:lnTo>
                    <a:lnTo>
                      <a:pt x="294" y="727"/>
                    </a:lnTo>
                    <a:lnTo>
                      <a:pt x="349" y="928"/>
                    </a:lnTo>
                    <a:lnTo>
                      <a:pt x="481" y="904"/>
                    </a:lnTo>
                    <a:lnTo>
                      <a:pt x="601" y="880"/>
                    </a:lnTo>
                    <a:lnTo>
                      <a:pt x="604" y="672"/>
                    </a:lnTo>
                    <a:lnTo>
                      <a:pt x="489" y="759"/>
                    </a:lnTo>
                    <a:lnTo>
                      <a:pt x="661" y="0"/>
                    </a:lnTo>
                    <a:lnTo>
                      <a:pt x="850" y="692"/>
                    </a:lnTo>
                    <a:lnTo>
                      <a:pt x="734" y="630"/>
                    </a:lnTo>
                    <a:lnTo>
                      <a:pt x="769" y="892"/>
                    </a:lnTo>
                    <a:lnTo>
                      <a:pt x="889" y="940"/>
                    </a:lnTo>
                    <a:lnTo>
                      <a:pt x="961" y="964"/>
                    </a:lnTo>
                    <a:lnTo>
                      <a:pt x="1001" y="759"/>
                    </a:lnTo>
                    <a:lnTo>
                      <a:pt x="892" y="715"/>
                    </a:lnTo>
                    <a:lnTo>
                      <a:pt x="1116" y="155"/>
                    </a:lnTo>
                    <a:lnTo>
                      <a:pt x="1248" y="830"/>
                    </a:lnTo>
                    <a:lnTo>
                      <a:pt x="1145" y="759"/>
                    </a:lnTo>
                    <a:lnTo>
                      <a:pt x="1141" y="1036"/>
                    </a:lnTo>
                    <a:lnTo>
                      <a:pt x="1249" y="1144"/>
                    </a:lnTo>
                    <a:lnTo>
                      <a:pt x="1322" y="1303"/>
                    </a:lnTo>
                    <a:lnTo>
                      <a:pt x="1206" y="1811"/>
                    </a:lnTo>
                    <a:lnTo>
                      <a:pt x="1021" y="1612"/>
                    </a:lnTo>
                    <a:lnTo>
                      <a:pt x="793" y="1516"/>
                    </a:lnTo>
                    <a:lnTo>
                      <a:pt x="565" y="1492"/>
                    </a:lnTo>
                    <a:lnTo>
                      <a:pt x="385" y="1540"/>
                    </a:lnTo>
                    <a:lnTo>
                      <a:pt x="210" y="1649"/>
                    </a:lnTo>
                    <a:lnTo>
                      <a:pt x="58" y="1765"/>
                    </a:lnTo>
                    <a:lnTo>
                      <a:pt x="0" y="1188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7" name="Text Box 72"/>
              <p:cNvSpPr txBox="1">
                <a:spLocks noChangeArrowheads="1"/>
              </p:cNvSpPr>
              <p:nvPr/>
            </p:nvSpPr>
            <p:spPr bwMode="auto">
              <a:xfrm>
                <a:off x="432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Phòng tuyến của ta</a:t>
                </a:r>
              </a:p>
            </p:txBody>
          </p:sp>
          <p:grpSp>
            <p:nvGrpSpPr>
              <p:cNvPr id="9" name="Group 73"/>
              <p:cNvGrpSpPr>
                <a:grpSpLocks/>
              </p:cNvGrpSpPr>
              <p:nvPr/>
            </p:nvGrpSpPr>
            <p:grpSpPr bwMode="auto">
              <a:xfrm rot="19341720" flipV="1">
                <a:off x="5500" y="4416"/>
                <a:ext cx="520" cy="397"/>
                <a:chOff x="926" y="1610"/>
                <a:chExt cx="2108" cy="1075"/>
              </a:xfrm>
            </p:grpSpPr>
            <p:sp>
              <p:nvSpPr>
                <p:cNvPr id="16432" name="Freeform 74"/>
                <p:cNvSpPr>
                  <a:spLocks/>
                </p:cNvSpPr>
                <p:nvPr/>
              </p:nvSpPr>
              <p:spPr bwMode="auto">
                <a:xfrm>
                  <a:off x="1265" y="1610"/>
                  <a:ext cx="1769" cy="1075"/>
                </a:xfrm>
                <a:custGeom>
                  <a:avLst/>
                  <a:gdLst>
                    <a:gd name="T0" fmla="*/ 0 w 715"/>
                    <a:gd name="T1" fmla="*/ 153857716 h 571"/>
                    <a:gd name="T2" fmla="*/ 2147483647 w 715"/>
                    <a:gd name="T3" fmla="*/ 112033484 h 571"/>
                    <a:gd name="T4" fmla="*/ 2147483647 w 715"/>
                    <a:gd name="T5" fmla="*/ 87229028 h 571"/>
                    <a:gd name="T6" fmla="*/ 2147483647 w 715"/>
                    <a:gd name="T7" fmla="*/ 70438737 h 571"/>
                    <a:gd name="T8" fmla="*/ 2147483647 w 715"/>
                    <a:gd name="T9" fmla="*/ 56322170 h 571"/>
                    <a:gd name="T10" fmla="*/ 2147483647 w 715"/>
                    <a:gd name="T11" fmla="*/ 42916050 h 571"/>
                    <a:gd name="T12" fmla="*/ 2147483647 w 715"/>
                    <a:gd name="T13" fmla="*/ 33303869 h 571"/>
                    <a:gd name="T14" fmla="*/ 2147483647 w 715"/>
                    <a:gd name="T15" fmla="*/ 20916089 h 571"/>
                    <a:gd name="T16" fmla="*/ 2147483647 w 715"/>
                    <a:gd name="T17" fmla="*/ 12804146 h 571"/>
                    <a:gd name="T18" fmla="*/ 2147483647 w 715"/>
                    <a:gd name="T19" fmla="*/ 7498816 h 571"/>
                    <a:gd name="T20" fmla="*/ 2147483647 w 715"/>
                    <a:gd name="T21" fmla="*/ 3191867 h 571"/>
                    <a:gd name="T22" fmla="*/ 2147483647 w 715"/>
                    <a:gd name="T23" fmla="*/ 0 h 571"/>
                    <a:gd name="T24" fmla="*/ 2147483647 w 715"/>
                    <a:gd name="T25" fmla="*/ 23733236 h 571"/>
                    <a:gd name="T26" fmla="*/ 2147483647 w 715"/>
                    <a:gd name="T27" fmla="*/ 13401622 h 571"/>
                    <a:gd name="T28" fmla="*/ 2147483647 w 715"/>
                    <a:gd name="T29" fmla="*/ 16312555 h 571"/>
                    <a:gd name="T30" fmla="*/ 2147483647 w 715"/>
                    <a:gd name="T31" fmla="*/ 23733236 h 571"/>
                    <a:gd name="T32" fmla="*/ 2147483647 w 715"/>
                    <a:gd name="T33" fmla="*/ 30711027 h 571"/>
                    <a:gd name="T34" fmla="*/ 2147483647 w 715"/>
                    <a:gd name="T35" fmla="*/ 42916050 h 571"/>
                    <a:gd name="T36" fmla="*/ 2147483647 w 715"/>
                    <a:gd name="T37" fmla="*/ 58187355 h 571"/>
                    <a:gd name="T38" fmla="*/ 2147483647 w 715"/>
                    <a:gd name="T39" fmla="*/ 68799061 h 571"/>
                    <a:gd name="T40" fmla="*/ 2147483647 w 715"/>
                    <a:gd name="T41" fmla="*/ 85441267 h 571"/>
                    <a:gd name="T42" fmla="*/ 2147483647 w 715"/>
                    <a:gd name="T43" fmla="*/ 108506524 h 571"/>
                    <a:gd name="T44" fmla="*/ 2147483647 w 715"/>
                    <a:gd name="T45" fmla="*/ 144245703 h 571"/>
                    <a:gd name="T46" fmla="*/ 2147483647 w 715"/>
                    <a:gd name="T47" fmla="*/ 178720902 h 571"/>
                    <a:gd name="T48" fmla="*/ 2147483647 w 715"/>
                    <a:gd name="T49" fmla="*/ 133935169 h 571"/>
                    <a:gd name="T50" fmla="*/ 0 w 715"/>
                    <a:gd name="T51" fmla="*/ 153857716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3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926" y="2059"/>
                  <a:ext cx="471" cy="6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wrap="none">
                  <a:spAutoFit/>
                </a:bodyPr>
                <a:lstStyle/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16434" name="Freeform 76"/>
                <p:cNvSpPr>
                  <a:spLocks/>
                </p:cNvSpPr>
                <p:nvPr/>
              </p:nvSpPr>
              <p:spPr bwMode="auto">
                <a:xfrm>
                  <a:off x="1604" y="2112"/>
                  <a:ext cx="277" cy="279"/>
                </a:xfrm>
                <a:custGeom>
                  <a:avLst/>
                  <a:gdLst>
                    <a:gd name="T0" fmla="*/ 28 w 277"/>
                    <a:gd name="T1" fmla="*/ 88 h 279"/>
                    <a:gd name="T2" fmla="*/ 20 w 277"/>
                    <a:gd name="T3" fmla="*/ 80 h 279"/>
                    <a:gd name="T4" fmla="*/ 108 w 277"/>
                    <a:gd name="T5" fmla="*/ 0 h 279"/>
                    <a:gd name="T6" fmla="*/ 164 w 277"/>
                    <a:gd name="T7" fmla="*/ 80 h 279"/>
                    <a:gd name="T8" fmla="*/ 252 w 277"/>
                    <a:gd name="T9" fmla="*/ 176 h 279"/>
                    <a:gd name="T10" fmla="*/ 273 w 277"/>
                    <a:gd name="T11" fmla="*/ 152 h 279"/>
                    <a:gd name="T12" fmla="*/ 228 w 277"/>
                    <a:gd name="T13" fmla="*/ 224 h 279"/>
                    <a:gd name="T14" fmla="*/ 188 w 277"/>
                    <a:gd name="T15" fmla="*/ 256 h 279"/>
                    <a:gd name="T16" fmla="*/ 28 w 277"/>
                    <a:gd name="T17" fmla="*/ 88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5" name="Freeform 77"/>
                <p:cNvSpPr>
                  <a:spLocks/>
                </p:cNvSpPr>
                <p:nvPr/>
              </p:nvSpPr>
              <p:spPr bwMode="auto">
                <a:xfrm>
                  <a:off x="1913" y="1901"/>
                  <a:ext cx="202" cy="190"/>
                </a:xfrm>
                <a:custGeom>
                  <a:avLst/>
                  <a:gdLst>
                    <a:gd name="T0" fmla="*/ 12 w 202"/>
                    <a:gd name="T1" fmla="*/ 59 h 190"/>
                    <a:gd name="T2" fmla="*/ 47 w 202"/>
                    <a:gd name="T3" fmla="*/ 19 h 190"/>
                    <a:gd name="T4" fmla="*/ 79 w 202"/>
                    <a:gd name="T5" fmla="*/ 3 h 190"/>
                    <a:gd name="T6" fmla="*/ 111 w 202"/>
                    <a:gd name="T7" fmla="*/ 35 h 190"/>
                    <a:gd name="T8" fmla="*/ 191 w 202"/>
                    <a:gd name="T9" fmla="*/ 107 h 190"/>
                    <a:gd name="T10" fmla="*/ 175 w 202"/>
                    <a:gd name="T11" fmla="*/ 125 h 190"/>
                    <a:gd name="T12" fmla="*/ 134 w 202"/>
                    <a:gd name="T13" fmla="*/ 161 h 190"/>
                    <a:gd name="T14" fmla="*/ 120 w 202"/>
                    <a:gd name="T15" fmla="*/ 173 h 190"/>
                    <a:gd name="T16" fmla="*/ 12 w 202"/>
                    <a:gd name="T17" fmla="*/ 59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6" name="Freeform 78"/>
                <p:cNvSpPr>
                  <a:spLocks/>
                </p:cNvSpPr>
                <p:nvPr/>
              </p:nvSpPr>
              <p:spPr bwMode="auto">
                <a:xfrm>
                  <a:off x="2217" y="1773"/>
                  <a:ext cx="147" cy="124"/>
                </a:xfrm>
                <a:custGeom>
                  <a:avLst/>
                  <a:gdLst>
                    <a:gd name="T0" fmla="*/ 0 w 147"/>
                    <a:gd name="T1" fmla="*/ 32 h 124"/>
                    <a:gd name="T2" fmla="*/ 71 w 147"/>
                    <a:gd name="T3" fmla="*/ 3 h 124"/>
                    <a:gd name="T4" fmla="*/ 95 w 147"/>
                    <a:gd name="T5" fmla="*/ 11 h 124"/>
                    <a:gd name="T6" fmla="*/ 95 w 147"/>
                    <a:gd name="T7" fmla="*/ 26 h 124"/>
                    <a:gd name="T8" fmla="*/ 143 w 147"/>
                    <a:gd name="T9" fmla="*/ 68 h 124"/>
                    <a:gd name="T10" fmla="*/ 122 w 147"/>
                    <a:gd name="T11" fmla="*/ 86 h 124"/>
                    <a:gd name="T12" fmla="*/ 68 w 147"/>
                    <a:gd name="T13" fmla="*/ 116 h 124"/>
                    <a:gd name="T14" fmla="*/ 68 w 147"/>
                    <a:gd name="T15" fmla="*/ 110 h 124"/>
                    <a:gd name="T16" fmla="*/ 0 w 147"/>
                    <a:gd name="T17" fmla="*/ 32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7" name="Freeform 79"/>
                <p:cNvSpPr>
                  <a:spLocks/>
                </p:cNvSpPr>
                <p:nvPr/>
              </p:nvSpPr>
              <p:spPr bwMode="auto">
                <a:xfrm>
                  <a:off x="2428" y="1695"/>
                  <a:ext cx="128" cy="102"/>
                </a:xfrm>
                <a:custGeom>
                  <a:avLst/>
                  <a:gdLst>
                    <a:gd name="T0" fmla="*/ 7 w 128"/>
                    <a:gd name="T1" fmla="*/ 27 h 102"/>
                    <a:gd name="T2" fmla="*/ 81 w 128"/>
                    <a:gd name="T3" fmla="*/ 3 h 102"/>
                    <a:gd name="T4" fmla="*/ 61 w 128"/>
                    <a:gd name="T5" fmla="*/ 9 h 102"/>
                    <a:gd name="T6" fmla="*/ 73 w 128"/>
                    <a:gd name="T7" fmla="*/ 16 h 102"/>
                    <a:gd name="T8" fmla="*/ 124 w 128"/>
                    <a:gd name="T9" fmla="*/ 81 h 102"/>
                    <a:gd name="T10" fmla="*/ 94 w 128"/>
                    <a:gd name="T11" fmla="*/ 68 h 102"/>
                    <a:gd name="T12" fmla="*/ 54 w 128"/>
                    <a:gd name="T13" fmla="*/ 98 h 102"/>
                    <a:gd name="T14" fmla="*/ 52 w 128"/>
                    <a:gd name="T15" fmla="*/ 89 h 102"/>
                    <a:gd name="T16" fmla="*/ 7 w 128"/>
                    <a:gd name="T17" fmla="*/ 27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29" name="Text Box 80"/>
              <p:cNvSpPr txBox="1">
                <a:spLocks noChangeArrowheads="1"/>
              </p:cNvSpPr>
              <p:nvPr/>
            </p:nvSpPr>
            <p:spPr bwMode="auto">
              <a:xfrm>
                <a:off x="6144" y="4464"/>
                <a:ext cx="96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rút lui</a:t>
                </a:r>
              </a:p>
            </p:txBody>
          </p:sp>
          <p:sp>
            <p:nvSpPr>
              <p:cNvPr id="16430" name="Freeform 81"/>
              <p:cNvSpPr>
                <a:spLocks/>
              </p:cNvSpPr>
              <p:nvPr/>
            </p:nvSpPr>
            <p:spPr bwMode="auto">
              <a:xfrm rot="9932833" flipH="1">
                <a:off x="7104" y="4464"/>
                <a:ext cx="556" cy="186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1" name="Text Box 82"/>
              <p:cNvSpPr txBox="1">
                <a:spLocks noChangeArrowheads="1"/>
              </p:cNvSpPr>
              <p:nvPr/>
            </p:nvSpPr>
            <p:spPr bwMode="auto">
              <a:xfrm>
                <a:off x="7584" y="4464"/>
                <a:ext cx="10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tiến công</a:t>
                </a:r>
              </a:p>
            </p:txBody>
          </p:sp>
        </p:grpSp>
        <p:sp>
          <p:nvSpPr>
            <p:cNvPr id="16420" name="Freeform 83"/>
            <p:cNvSpPr>
              <a:spLocks/>
            </p:cNvSpPr>
            <p:nvPr/>
          </p:nvSpPr>
          <p:spPr bwMode="auto">
            <a:xfrm rot="1751964">
              <a:off x="13949" y="4008"/>
              <a:ext cx="384" cy="192"/>
            </a:xfrm>
            <a:custGeom>
              <a:avLst/>
              <a:gdLst>
                <a:gd name="T0" fmla="*/ 0 w 3036"/>
                <a:gd name="T1" fmla="*/ 0 h 2254"/>
                <a:gd name="T2" fmla="*/ 0 w 3036"/>
                <a:gd name="T3" fmla="*/ 0 h 2254"/>
                <a:gd name="T4" fmla="*/ 0 w 3036"/>
                <a:gd name="T5" fmla="*/ 0 h 2254"/>
                <a:gd name="T6" fmla="*/ 0 w 3036"/>
                <a:gd name="T7" fmla="*/ 0 h 2254"/>
                <a:gd name="T8" fmla="*/ 0 w 3036"/>
                <a:gd name="T9" fmla="*/ 0 h 2254"/>
                <a:gd name="T10" fmla="*/ 0 w 3036"/>
                <a:gd name="T11" fmla="*/ 0 h 2254"/>
                <a:gd name="T12" fmla="*/ 0 w 3036"/>
                <a:gd name="T13" fmla="*/ 0 h 2254"/>
                <a:gd name="T14" fmla="*/ 0 w 3036"/>
                <a:gd name="T15" fmla="*/ 0 h 2254"/>
                <a:gd name="T16" fmla="*/ 0 w 3036"/>
                <a:gd name="T17" fmla="*/ 0 h 2254"/>
                <a:gd name="T18" fmla="*/ 0 w 3036"/>
                <a:gd name="T19" fmla="*/ 0 h 2254"/>
                <a:gd name="T20" fmla="*/ 0 w 3036"/>
                <a:gd name="T21" fmla="*/ 0 h 2254"/>
                <a:gd name="T22" fmla="*/ 0 w 3036"/>
                <a:gd name="T23" fmla="*/ 0 h 2254"/>
                <a:gd name="T24" fmla="*/ 0 w 3036"/>
                <a:gd name="T25" fmla="*/ 0 h 2254"/>
                <a:gd name="T26" fmla="*/ 0 w 3036"/>
                <a:gd name="T27" fmla="*/ 0 h 2254"/>
                <a:gd name="T28" fmla="*/ 0 w 3036"/>
                <a:gd name="T29" fmla="*/ 0 h 2254"/>
                <a:gd name="T30" fmla="*/ 0 w 3036"/>
                <a:gd name="T31" fmla="*/ 0 h 2254"/>
                <a:gd name="T32" fmla="*/ 0 w 3036"/>
                <a:gd name="T33" fmla="*/ 0 h 2254"/>
                <a:gd name="T34" fmla="*/ 0 w 3036"/>
                <a:gd name="T35" fmla="*/ 0 h 2254"/>
                <a:gd name="T36" fmla="*/ 0 w 3036"/>
                <a:gd name="T37" fmla="*/ 0 h 2254"/>
                <a:gd name="T38" fmla="*/ 0 w 3036"/>
                <a:gd name="T39" fmla="*/ 0 h 2254"/>
                <a:gd name="T40" fmla="*/ 0 w 3036"/>
                <a:gd name="T41" fmla="*/ 0 h 2254"/>
                <a:gd name="T42" fmla="*/ 0 w 3036"/>
                <a:gd name="T43" fmla="*/ 0 h 2254"/>
                <a:gd name="T44" fmla="*/ 0 w 3036"/>
                <a:gd name="T45" fmla="*/ 0 h 2254"/>
                <a:gd name="T46" fmla="*/ 0 w 3036"/>
                <a:gd name="T47" fmla="*/ 0 h 2254"/>
                <a:gd name="T48" fmla="*/ 0 w 3036"/>
                <a:gd name="T49" fmla="*/ 0 h 2254"/>
                <a:gd name="T50" fmla="*/ 0 w 3036"/>
                <a:gd name="T51" fmla="*/ 0 h 22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36"/>
                <a:gd name="T79" fmla="*/ 0 h 2254"/>
                <a:gd name="T80" fmla="*/ 3036 w 3036"/>
                <a:gd name="T81" fmla="*/ 2254 h 22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36" h="2254">
                  <a:moveTo>
                    <a:pt x="0" y="1809"/>
                  </a:moveTo>
                  <a:lnTo>
                    <a:pt x="428" y="1425"/>
                  </a:lnTo>
                  <a:lnTo>
                    <a:pt x="792" y="1116"/>
                  </a:lnTo>
                  <a:lnTo>
                    <a:pt x="984" y="948"/>
                  </a:lnTo>
                  <a:lnTo>
                    <a:pt x="1248" y="768"/>
                  </a:lnTo>
                  <a:lnTo>
                    <a:pt x="1452" y="648"/>
                  </a:lnTo>
                  <a:lnTo>
                    <a:pt x="1584" y="564"/>
                  </a:lnTo>
                  <a:lnTo>
                    <a:pt x="1764" y="456"/>
                  </a:lnTo>
                  <a:lnTo>
                    <a:pt x="1980" y="360"/>
                  </a:lnTo>
                  <a:lnTo>
                    <a:pt x="2160" y="288"/>
                  </a:lnTo>
                  <a:lnTo>
                    <a:pt x="2340" y="216"/>
                  </a:lnTo>
                  <a:lnTo>
                    <a:pt x="2539" y="151"/>
                  </a:lnTo>
                  <a:lnTo>
                    <a:pt x="2352" y="12"/>
                  </a:lnTo>
                  <a:lnTo>
                    <a:pt x="3036" y="0"/>
                  </a:lnTo>
                  <a:lnTo>
                    <a:pt x="2748" y="576"/>
                  </a:lnTo>
                  <a:lnTo>
                    <a:pt x="2676" y="288"/>
                  </a:lnTo>
                  <a:lnTo>
                    <a:pt x="2448" y="408"/>
                  </a:lnTo>
                  <a:lnTo>
                    <a:pt x="2220" y="564"/>
                  </a:lnTo>
                  <a:lnTo>
                    <a:pt x="2040" y="708"/>
                  </a:lnTo>
                  <a:lnTo>
                    <a:pt x="1860" y="852"/>
                  </a:lnTo>
                  <a:lnTo>
                    <a:pt x="1704" y="1008"/>
                  </a:lnTo>
                  <a:lnTo>
                    <a:pt x="1500" y="1200"/>
                  </a:lnTo>
                  <a:lnTo>
                    <a:pt x="1328" y="1425"/>
                  </a:lnTo>
                  <a:lnTo>
                    <a:pt x="854" y="2254"/>
                  </a:lnTo>
                  <a:lnTo>
                    <a:pt x="877" y="1526"/>
                  </a:lnTo>
                  <a:lnTo>
                    <a:pt x="0" y="1809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Text Box 84"/>
            <p:cNvSpPr txBox="1">
              <a:spLocks noChangeArrowheads="1"/>
            </p:cNvSpPr>
            <p:nvPr/>
          </p:nvSpPr>
          <p:spPr bwMode="auto">
            <a:xfrm>
              <a:off x="14352" y="3984"/>
              <a:ext cx="12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0000FF"/>
                  </a:solidFill>
                  <a:latin typeface="Times New Roman" pitchFamily="18" charset="0"/>
                </a:rPr>
                <a:t>Quân ta truy kích</a:t>
              </a:r>
            </a:p>
          </p:txBody>
        </p:sp>
      </p:grpSp>
      <p:grpSp>
        <p:nvGrpSpPr>
          <p:cNvPr id="10" name="Group 85"/>
          <p:cNvGrpSpPr>
            <a:grpSpLocks/>
          </p:cNvGrpSpPr>
          <p:nvPr/>
        </p:nvGrpSpPr>
        <p:grpSpPr bwMode="auto">
          <a:xfrm rot="2013365">
            <a:off x="504826" y="-944563"/>
            <a:ext cx="1019175" cy="944563"/>
            <a:chOff x="5760" y="1104"/>
            <a:chExt cx="642" cy="595"/>
          </a:xfrm>
        </p:grpSpPr>
        <p:pic>
          <p:nvPicPr>
            <p:cNvPr id="16416" name="Picture 86" descr="ng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6048" y="1248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7" name="Picture 87" descr="ng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5904" y="110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8" name="Picture 88" descr="ng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5760" y="134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89"/>
          <p:cNvGrpSpPr>
            <a:grpSpLocks/>
          </p:cNvGrpSpPr>
          <p:nvPr/>
        </p:nvGrpSpPr>
        <p:grpSpPr bwMode="auto">
          <a:xfrm rot="19398175" flipH="1">
            <a:off x="9740900" y="2438400"/>
            <a:ext cx="927100" cy="915988"/>
            <a:chOff x="5760" y="1104"/>
            <a:chExt cx="642" cy="595"/>
          </a:xfrm>
        </p:grpSpPr>
        <p:pic>
          <p:nvPicPr>
            <p:cNvPr id="16413" name="Picture 90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048" y="1248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4" name="Picture 91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904" y="110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92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760" y="134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89" name="Picture 93" descr="c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74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0" name="TextBox 93"/>
          <p:cNvSpPr txBox="1">
            <a:spLocks noChangeArrowheads="1"/>
          </p:cNvSpPr>
          <p:nvPr/>
        </p:nvSpPr>
        <p:spPr bwMode="auto">
          <a:xfrm>
            <a:off x="2286000" y="12954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>
                <a:solidFill>
                  <a:srgbClr val="00B0F0"/>
                </a:solidFill>
                <a:latin typeface="Calibri" pitchFamily="34" charset="0"/>
              </a:rPr>
              <a:t>Sông Thao</a:t>
            </a:r>
          </a:p>
        </p:txBody>
      </p:sp>
      <p:sp>
        <p:nvSpPr>
          <p:cNvPr id="98" name="Freeform 30"/>
          <p:cNvSpPr>
            <a:spLocks/>
          </p:cNvSpPr>
          <p:nvPr/>
        </p:nvSpPr>
        <p:spPr bwMode="auto">
          <a:xfrm rot="1798899" flipV="1">
            <a:off x="2182813" y="431800"/>
            <a:ext cx="1828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277132" y="25747"/>
            <a:ext cx="6390869" cy="44230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LƯỢC ĐỒ CUỘC KHÁNG CHIẾN CHỐNG QUÂN MÔNG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(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1258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258562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00162 L -2.525 -0.00948 " pathEditMode="relative" rAng="0" ptsTypes="AA">
                                      <p:cBhvr>
                                        <p:cTn id="9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7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4.44444E-6 C 0.02274 0.02593 0.04549 0.05186 0.07083 0.07778 C 0.09618 0.10371 0.12361 0.13195 0.15208 0.15556 C 0.18056 0.17917 0.22118 0.20741 0.24167 0.21945 C 0.26215 0.23149 0.26858 0.22963 0.275 0.22778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 0.22778 C 0.30278 0.24931 0.3309 0.2706 0.36805 0.29282 C 0.40538 0.31458 0.45121 0.33588 0.49722 0.35718 " pathEditMode="relative" rAng="1249513" ptsTypes="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22 0.35718 C 0.52014 0.33727 0.54236 0.31806 0.56597 0.32246 C 0.5908 0.32315 0.62951 0.34954 0.6467 0.36181 C 0.66371 0.375 0.66475 0.38982 0.66875 0.39815 " pathEditMode="relative" rAng="1166402" ptsTypes="aaaA">
                                      <p:cBhvr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03 0.33936 C 0.74618 0.33056 0.78784 0.32176 0.8151 0.32431 C 0.84236 0.32709 0.85798 0.34561 0.86909 0.35417 C 0.88038 0.36274 0.88125 0.36945 0.88229 0.37593 " pathEditMode="relative" rAng="530367" ptsTypes="aaaA">
                                      <p:cBhvr>
                                        <p:cTn id="6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229 0.37593 C 0.89688 0.37986 0.91094 0.3838 0.92552 0.39815 C 0.94011 0.41227 0.96163 0.44306 0.96997 0.46088 C 0.97813 0.4787 0.97639 0.4919 0.975 0.50532 " pathEditMode="relative" rAng="813376" ptsTypes="aaaA">
                                      <p:cBhvr>
                                        <p:cTn id="7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84" presetID="1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2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0.01435 C -0.03143 0.04213 -0.03299 0.07014 -0.05226 0.09977 C -0.07153 0.1294 -0.10868 0.16065 -0.14584 0.19213 " pathEditMode="fixed" rAng="0" ptsTypes="aaA">
                                      <p:cBhvr>
                                        <p:cTn id="10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8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9" grpId="0"/>
      <p:bldP spid="29720" grpId="0"/>
      <p:bldP spid="29722" grpId="0"/>
      <p:bldP spid="29722" grpId="1"/>
      <p:bldP spid="29725" grpId="0"/>
      <p:bldP spid="29726" grpId="0" animBg="1"/>
      <p:bldP spid="29727" grpId="0" animBg="1"/>
      <p:bldP spid="29728" grpId="0" animBg="1"/>
      <p:bldP spid="29729" grpId="0" animBg="1"/>
      <p:bldP spid="29730" grpId="0" animBg="1"/>
      <p:bldP spid="29752" grpId="0" animBg="1"/>
      <p:bldP spid="29753" grpId="0" animBg="1"/>
      <p:bldP spid="29754" grpId="0" animBg="1"/>
      <p:bldP spid="29755" grpId="0" animBg="1"/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3067"/>
            <a:ext cx="13290434" cy="6896100"/>
            <a:chOff x="0" y="0"/>
            <a:chExt cx="6299" cy="4344"/>
          </a:xfrm>
        </p:grpSpPr>
        <p:sp>
          <p:nvSpPr>
            <p:cNvPr id="1855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rgbClr val="76762F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51" name="Freeform 4"/>
            <p:cNvSpPr>
              <a:spLocks/>
            </p:cNvSpPr>
            <p:nvPr/>
          </p:nvSpPr>
          <p:spPr bwMode="auto">
            <a:xfrm>
              <a:off x="184" y="40"/>
              <a:ext cx="3968" cy="2136"/>
            </a:xfrm>
            <a:custGeom>
              <a:avLst/>
              <a:gdLst>
                <a:gd name="T0" fmla="*/ 248 w 3968"/>
                <a:gd name="T1" fmla="*/ 56 h 2136"/>
                <a:gd name="T2" fmla="*/ 344 w 3968"/>
                <a:gd name="T3" fmla="*/ 248 h 2136"/>
                <a:gd name="T4" fmla="*/ 584 w 3968"/>
                <a:gd name="T5" fmla="*/ 392 h 2136"/>
                <a:gd name="T6" fmla="*/ 776 w 3968"/>
                <a:gd name="T7" fmla="*/ 536 h 2136"/>
                <a:gd name="T8" fmla="*/ 872 w 3968"/>
                <a:gd name="T9" fmla="*/ 680 h 2136"/>
                <a:gd name="T10" fmla="*/ 1016 w 3968"/>
                <a:gd name="T11" fmla="*/ 920 h 2136"/>
                <a:gd name="T12" fmla="*/ 1064 w 3968"/>
                <a:gd name="T13" fmla="*/ 1112 h 2136"/>
                <a:gd name="T14" fmla="*/ 1208 w 3968"/>
                <a:gd name="T15" fmla="*/ 1112 h 2136"/>
                <a:gd name="T16" fmla="*/ 1208 w 3968"/>
                <a:gd name="T17" fmla="*/ 920 h 2136"/>
                <a:gd name="T18" fmla="*/ 1256 w 3968"/>
                <a:gd name="T19" fmla="*/ 776 h 2136"/>
                <a:gd name="T20" fmla="*/ 1352 w 3968"/>
                <a:gd name="T21" fmla="*/ 824 h 2136"/>
                <a:gd name="T22" fmla="*/ 1496 w 3968"/>
                <a:gd name="T23" fmla="*/ 1016 h 2136"/>
                <a:gd name="T24" fmla="*/ 1592 w 3968"/>
                <a:gd name="T25" fmla="*/ 1160 h 2136"/>
                <a:gd name="T26" fmla="*/ 1448 w 3968"/>
                <a:gd name="T27" fmla="*/ 1304 h 2136"/>
                <a:gd name="T28" fmla="*/ 1736 w 3968"/>
                <a:gd name="T29" fmla="*/ 1496 h 2136"/>
                <a:gd name="T30" fmla="*/ 1928 w 3968"/>
                <a:gd name="T31" fmla="*/ 1496 h 2136"/>
                <a:gd name="T32" fmla="*/ 1976 w 3968"/>
                <a:gd name="T33" fmla="*/ 1256 h 2136"/>
                <a:gd name="T34" fmla="*/ 2216 w 3968"/>
                <a:gd name="T35" fmla="*/ 1208 h 2136"/>
                <a:gd name="T36" fmla="*/ 2456 w 3968"/>
                <a:gd name="T37" fmla="*/ 1352 h 2136"/>
                <a:gd name="T38" fmla="*/ 2408 w 3968"/>
                <a:gd name="T39" fmla="*/ 1592 h 2136"/>
                <a:gd name="T40" fmla="*/ 2648 w 3968"/>
                <a:gd name="T41" fmla="*/ 1880 h 2136"/>
                <a:gd name="T42" fmla="*/ 3032 w 3968"/>
                <a:gd name="T43" fmla="*/ 1976 h 2136"/>
                <a:gd name="T44" fmla="*/ 3416 w 3968"/>
                <a:gd name="T45" fmla="*/ 1976 h 2136"/>
                <a:gd name="T46" fmla="*/ 3752 w 3968"/>
                <a:gd name="T47" fmla="*/ 2024 h 2136"/>
                <a:gd name="T48" fmla="*/ 3896 w 3968"/>
                <a:gd name="T49" fmla="*/ 2120 h 2136"/>
                <a:gd name="T50" fmla="*/ 3560 w 3968"/>
                <a:gd name="T51" fmla="*/ 1928 h 2136"/>
                <a:gd name="T52" fmla="*/ 3080 w 3968"/>
                <a:gd name="T53" fmla="*/ 1976 h 2136"/>
                <a:gd name="T54" fmla="*/ 2600 w 3968"/>
                <a:gd name="T55" fmla="*/ 1880 h 2136"/>
                <a:gd name="T56" fmla="*/ 2360 w 3968"/>
                <a:gd name="T57" fmla="*/ 1592 h 2136"/>
                <a:gd name="T58" fmla="*/ 2456 w 3968"/>
                <a:gd name="T59" fmla="*/ 1400 h 2136"/>
                <a:gd name="T60" fmla="*/ 2312 w 3968"/>
                <a:gd name="T61" fmla="*/ 1256 h 2136"/>
                <a:gd name="T62" fmla="*/ 2120 w 3968"/>
                <a:gd name="T63" fmla="*/ 1304 h 2136"/>
                <a:gd name="T64" fmla="*/ 1928 w 3968"/>
                <a:gd name="T65" fmla="*/ 1400 h 2136"/>
                <a:gd name="T66" fmla="*/ 1640 w 3968"/>
                <a:gd name="T67" fmla="*/ 1448 h 2136"/>
                <a:gd name="T68" fmla="*/ 1496 w 3968"/>
                <a:gd name="T69" fmla="*/ 1208 h 2136"/>
                <a:gd name="T70" fmla="*/ 1496 w 3968"/>
                <a:gd name="T71" fmla="*/ 1064 h 2136"/>
                <a:gd name="T72" fmla="*/ 1352 w 3968"/>
                <a:gd name="T73" fmla="*/ 872 h 2136"/>
                <a:gd name="T74" fmla="*/ 1256 w 3968"/>
                <a:gd name="T75" fmla="*/ 824 h 2136"/>
                <a:gd name="T76" fmla="*/ 1160 w 3968"/>
                <a:gd name="T77" fmla="*/ 1064 h 2136"/>
                <a:gd name="T78" fmla="*/ 1064 w 3968"/>
                <a:gd name="T79" fmla="*/ 968 h 2136"/>
                <a:gd name="T80" fmla="*/ 920 w 3968"/>
                <a:gd name="T81" fmla="*/ 728 h 2136"/>
                <a:gd name="T82" fmla="*/ 728 w 3968"/>
                <a:gd name="T83" fmla="*/ 584 h 2136"/>
                <a:gd name="T84" fmla="*/ 536 w 3968"/>
                <a:gd name="T85" fmla="*/ 392 h 2136"/>
                <a:gd name="T86" fmla="*/ 248 w 3968"/>
                <a:gd name="T87" fmla="*/ 152 h 2136"/>
                <a:gd name="T88" fmla="*/ 8 w 3968"/>
                <a:gd name="T89" fmla="*/ 8 h 21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68"/>
                <a:gd name="T136" fmla="*/ 0 h 2136"/>
                <a:gd name="T137" fmla="*/ 3968 w 3968"/>
                <a:gd name="T138" fmla="*/ 2136 h 21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68" h="2136">
                  <a:moveTo>
                    <a:pt x="104" y="8"/>
                  </a:moveTo>
                  <a:cubicBezTo>
                    <a:pt x="164" y="20"/>
                    <a:pt x="224" y="32"/>
                    <a:pt x="248" y="56"/>
                  </a:cubicBezTo>
                  <a:cubicBezTo>
                    <a:pt x="272" y="80"/>
                    <a:pt x="232" y="120"/>
                    <a:pt x="248" y="152"/>
                  </a:cubicBezTo>
                  <a:cubicBezTo>
                    <a:pt x="264" y="184"/>
                    <a:pt x="312" y="224"/>
                    <a:pt x="344" y="248"/>
                  </a:cubicBezTo>
                  <a:cubicBezTo>
                    <a:pt x="376" y="272"/>
                    <a:pt x="400" y="272"/>
                    <a:pt x="440" y="296"/>
                  </a:cubicBezTo>
                  <a:cubicBezTo>
                    <a:pt x="480" y="320"/>
                    <a:pt x="552" y="360"/>
                    <a:pt x="584" y="392"/>
                  </a:cubicBezTo>
                  <a:cubicBezTo>
                    <a:pt x="616" y="424"/>
                    <a:pt x="600" y="464"/>
                    <a:pt x="632" y="488"/>
                  </a:cubicBezTo>
                  <a:cubicBezTo>
                    <a:pt x="664" y="512"/>
                    <a:pt x="736" y="520"/>
                    <a:pt x="776" y="536"/>
                  </a:cubicBezTo>
                  <a:cubicBezTo>
                    <a:pt x="816" y="552"/>
                    <a:pt x="856" y="560"/>
                    <a:pt x="872" y="584"/>
                  </a:cubicBezTo>
                  <a:cubicBezTo>
                    <a:pt x="888" y="608"/>
                    <a:pt x="864" y="632"/>
                    <a:pt x="872" y="680"/>
                  </a:cubicBezTo>
                  <a:cubicBezTo>
                    <a:pt x="880" y="728"/>
                    <a:pt x="896" y="832"/>
                    <a:pt x="920" y="872"/>
                  </a:cubicBezTo>
                  <a:cubicBezTo>
                    <a:pt x="944" y="912"/>
                    <a:pt x="992" y="896"/>
                    <a:pt x="1016" y="920"/>
                  </a:cubicBezTo>
                  <a:cubicBezTo>
                    <a:pt x="1040" y="944"/>
                    <a:pt x="1056" y="984"/>
                    <a:pt x="1064" y="1016"/>
                  </a:cubicBezTo>
                  <a:cubicBezTo>
                    <a:pt x="1072" y="1048"/>
                    <a:pt x="1048" y="1096"/>
                    <a:pt x="1064" y="1112"/>
                  </a:cubicBezTo>
                  <a:cubicBezTo>
                    <a:pt x="1080" y="1128"/>
                    <a:pt x="1136" y="1112"/>
                    <a:pt x="1160" y="1112"/>
                  </a:cubicBezTo>
                  <a:cubicBezTo>
                    <a:pt x="1184" y="1112"/>
                    <a:pt x="1200" y="1128"/>
                    <a:pt x="1208" y="1112"/>
                  </a:cubicBezTo>
                  <a:cubicBezTo>
                    <a:pt x="1216" y="1096"/>
                    <a:pt x="1208" y="1048"/>
                    <a:pt x="1208" y="1016"/>
                  </a:cubicBezTo>
                  <a:cubicBezTo>
                    <a:pt x="1208" y="984"/>
                    <a:pt x="1200" y="952"/>
                    <a:pt x="1208" y="920"/>
                  </a:cubicBezTo>
                  <a:cubicBezTo>
                    <a:pt x="1216" y="888"/>
                    <a:pt x="1248" y="848"/>
                    <a:pt x="1256" y="824"/>
                  </a:cubicBezTo>
                  <a:cubicBezTo>
                    <a:pt x="1264" y="800"/>
                    <a:pt x="1240" y="792"/>
                    <a:pt x="1256" y="776"/>
                  </a:cubicBezTo>
                  <a:cubicBezTo>
                    <a:pt x="1272" y="760"/>
                    <a:pt x="1336" y="720"/>
                    <a:pt x="1352" y="728"/>
                  </a:cubicBezTo>
                  <a:cubicBezTo>
                    <a:pt x="1368" y="736"/>
                    <a:pt x="1336" y="800"/>
                    <a:pt x="1352" y="824"/>
                  </a:cubicBezTo>
                  <a:cubicBezTo>
                    <a:pt x="1368" y="848"/>
                    <a:pt x="1424" y="840"/>
                    <a:pt x="1448" y="872"/>
                  </a:cubicBezTo>
                  <a:cubicBezTo>
                    <a:pt x="1472" y="904"/>
                    <a:pt x="1480" y="992"/>
                    <a:pt x="1496" y="1016"/>
                  </a:cubicBezTo>
                  <a:cubicBezTo>
                    <a:pt x="1512" y="1040"/>
                    <a:pt x="1528" y="992"/>
                    <a:pt x="1544" y="1016"/>
                  </a:cubicBezTo>
                  <a:cubicBezTo>
                    <a:pt x="1560" y="1040"/>
                    <a:pt x="1600" y="1120"/>
                    <a:pt x="1592" y="1160"/>
                  </a:cubicBezTo>
                  <a:cubicBezTo>
                    <a:pt x="1584" y="1200"/>
                    <a:pt x="1520" y="1232"/>
                    <a:pt x="1496" y="1256"/>
                  </a:cubicBezTo>
                  <a:cubicBezTo>
                    <a:pt x="1472" y="1280"/>
                    <a:pt x="1432" y="1280"/>
                    <a:pt x="1448" y="1304"/>
                  </a:cubicBezTo>
                  <a:cubicBezTo>
                    <a:pt x="1464" y="1328"/>
                    <a:pt x="1544" y="1368"/>
                    <a:pt x="1592" y="1400"/>
                  </a:cubicBezTo>
                  <a:cubicBezTo>
                    <a:pt x="1640" y="1432"/>
                    <a:pt x="1688" y="1480"/>
                    <a:pt x="1736" y="1496"/>
                  </a:cubicBezTo>
                  <a:cubicBezTo>
                    <a:pt x="1784" y="1512"/>
                    <a:pt x="1848" y="1496"/>
                    <a:pt x="1880" y="1496"/>
                  </a:cubicBezTo>
                  <a:cubicBezTo>
                    <a:pt x="1912" y="1496"/>
                    <a:pt x="1920" y="1512"/>
                    <a:pt x="1928" y="1496"/>
                  </a:cubicBezTo>
                  <a:cubicBezTo>
                    <a:pt x="1936" y="1480"/>
                    <a:pt x="1920" y="1440"/>
                    <a:pt x="1928" y="1400"/>
                  </a:cubicBezTo>
                  <a:cubicBezTo>
                    <a:pt x="1936" y="1360"/>
                    <a:pt x="1944" y="1280"/>
                    <a:pt x="1976" y="1256"/>
                  </a:cubicBezTo>
                  <a:cubicBezTo>
                    <a:pt x="2008" y="1232"/>
                    <a:pt x="2080" y="1264"/>
                    <a:pt x="2120" y="1256"/>
                  </a:cubicBezTo>
                  <a:cubicBezTo>
                    <a:pt x="2160" y="1248"/>
                    <a:pt x="2176" y="1208"/>
                    <a:pt x="2216" y="1208"/>
                  </a:cubicBezTo>
                  <a:cubicBezTo>
                    <a:pt x="2256" y="1208"/>
                    <a:pt x="2320" y="1232"/>
                    <a:pt x="2360" y="1256"/>
                  </a:cubicBezTo>
                  <a:cubicBezTo>
                    <a:pt x="2400" y="1280"/>
                    <a:pt x="2432" y="1320"/>
                    <a:pt x="2456" y="1352"/>
                  </a:cubicBezTo>
                  <a:cubicBezTo>
                    <a:pt x="2480" y="1384"/>
                    <a:pt x="2512" y="1408"/>
                    <a:pt x="2504" y="1448"/>
                  </a:cubicBezTo>
                  <a:cubicBezTo>
                    <a:pt x="2496" y="1488"/>
                    <a:pt x="2416" y="1544"/>
                    <a:pt x="2408" y="1592"/>
                  </a:cubicBezTo>
                  <a:cubicBezTo>
                    <a:pt x="2400" y="1640"/>
                    <a:pt x="2416" y="1688"/>
                    <a:pt x="2456" y="1736"/>
                  </a:cubicBezTo>
                  <a:cubicBezTo>
                    <a:pt x="2496" y="1784"/>
                    <a:pt x="2592" y="1840"/>
                    <a:pt x="2648" y="1880"/>
                  </a:cubicBezTo>
                  <a:cubicBezTo>
                    <a:pt x="2704" y="1920"/>
                    <a:pt x="2728" y="1960"/>
                    <a:pt x="2792" y="1976"/>
                  </a:cubicBezTo>
                  <a:cubicBezTo>
                    <a:pt x="2856" y="1992"/>
                    <a:pt x="2960" y="1976"/>
                    <a:pt x="3032" y="1976"/>
                  </a:cubicBezTo>
                  <a:cubicBezTo>
                    <a:pt x="3104" y="1976"/>
                    <a:pt x="3160" y="1976"/>
                    <a:pt x="3224" y="1976"/>
                  </a:cubicBezTo>
                  <a:cubicBezTo>
                    <a:pt x="3288" y="1976"/>
                    <a:pt x="3360" y="1984"/>
                    <a:pt x="3416" y="1976"/>
                  </a:cubicBezTo>
                  <a:cubicBezTo>
                    <a:pt x="3472" y="1968"/>
                    <a:pt x="3504" y="1920"/>
                    <a:pt x="3560" y="1928"/>
                  </a:cubicBezTo>
                  <a:cubicBezTo>
                    <a:pt x="3616" y="1936"/>
                    <a:pt x="3688" y="1992"/>
                    <a:pt x="3752" y="2024"/>
                  </a:cubicBezTo>
                  <a:cubicBezTo>
                    <a:pt x="3816" y="2056"/>
                    <a:pt x="3920" y="2104"/>
                    <a:pt x="3944" y="2120"/>
                  </a:cubicBezTo>
                  <a:cubicBezTo>
                    <a:pt x="3968" y="2136"/>
                    <a:pt x="3920" y="2128"/>
                    <a:pt x="3896" y="2120"/>
                  </a:cubicBezTo>
                  <a:cubicBezTo>
                    <a:pt x="3872" y="2112"/>
                    <a:pt x="3856" y="2104"/>
                    <a:pt x="3800" y="2072"/>
                  </a:cubicBezTo>
                  <a:cubicBezTo>
                    <a:pt x="3744" y="2040"/>
                    <a:pt x="3624" y="1944"/>
                    <a:pt x="3560" y="1928"/>
                  </a:cubicBezTo>
                  <a:cubicBezTo>
                    <a:pt x="3496" y="1912"/>
                    <a:pt x="3496" y="1968"/>
                    <a:pt x="3416" y="1976"/>
                  </a:cubicBezTo>
                  <a:cubicBezTo>
                    <a:pt x="3336" y="1984"/>
                    <a:pt x="3176" y="1976"/>
                    <a:pt x="3080" y="1976"/>
                  </a:cubicBezTo>
                  <a:cubicBezTo>
                    <a:pt x="2984" y="1976"/>
                    <a:pt x="2920" y="1992"/>
                    <a:pt x="2840" y="1976"/>
                  </a:cubicBezTo>
                  <a:cubicBezTo>
                    <a:pt x="2760" y="1960"/>
                    <a:pt x="2664" y="1912"/>
                    <a:pt x="2600" y="1880"/>
                  </a:cubicBezTo>
                  <a:cubicBezTo>
                    <a:pt x="2536" y="1848"/>
                    <a:pt x="2496" y="1832"/>
                    <a:pt x="2456" y="1784"/>
                  </a:cubicBezTo>
                  <a:cubicBezTo>
                    <a:pt x="2416" y="1736"/>
                    <a:pt x="2360" y="1640"/>
                    <a:pt x="2360" y="1592"/>
                  </a:cubicBezTo>
                  <a:cubicBezTo>
                    <a:pt x="2360" y="1544"/>
                    <a:pt x="2440" y="1528"/>
                    <a:pt x="2456" y="1496"/>
                  </a:cubicBezTo>
                  <a:cubicBezTo>
                    <a:pt x="2472" y="1464"/>
                    <a:pt x="2472" y="1432"/>
                    <a:pt x="2456" y="1400"/>
                  </a:cubicBezTo>
                  <a:cubicBezTo>
                    <a:pt x="2440" y="1368"/>
                    <a:pt x="2384" y="1328"/>
                    <a:pt x="2360" y="1304"/>
                  </a:cubicBezTo>
                  <a:cubicBezTo>
                    <a:pt x="2336" y="1280"/>
                    <a:pt x="2336" y="1256"/>
                    <a:pt x="2312" y="1256"/>
                  </a:cubicBezTo>
                  <a:cubicBezTo>
                    <a:pt x="2288" y="1256"/>
                    <a:pt x="2248" y="1296"/>
                    <a:pt x="2216" y="1304"/>
                  </a:cubicBezTo>
                  <a:cubicBezTo>
                    <a:pt x="2184" y="1312"/>
                    <a:pt x="2160" y="1304"/>
                    <a:pt x="2120" y="1304"/>
                  </a:cubicBezTo>
                  <a:cubicBezTo>
                    <a:pt x="2080" y="1304"/>
                    <a:pt x="2008" y="1288"/>
                    <a:pt x="1976" y="1304"/>
                  </a:cubicBezTo>
                  <a:cubicBezTo>
                    <a:pt x="1944" y="1320"/>
                    <a:pt x="1944" y="1360"/>
                    <a:pt x="1928" y="1400"/>
                  </a:cubicBezTo>
                  <a:cubicBezTo>
                    <a:pt x="1912" y="1440"/>
                    <a:pt x="1928" y="1536"/>
                    <a:pt x="1880" y="1544"/>
                  </a:cubicBezTo>
                  <a:cubicBezTo>
                    <a:pt x="1832" y="1552"/>
                    <a:pt x="1704" y="1488"/>
                    <a:pt x="1640" y="1448"/>
                  </a:cubicBezTo>
                  <a:cubicBezTo>
                    <a:pt x="1576" y="1408"/>
                    <a:pt x="1520" y="1344"/>
                    <a:pt x="1496" y="1304"/>
                  </a:cubicBezTo>
                  <a:cubicBezTo>
                    <a:pt x="1472" y="1264"/>
                    <a:pt x="1488" y="1240"/>
                    <a:pt x="1496" y="1208"/>
                  </a:cubicBezTo>
                  <a:cubicBezTo>
                    <a:pt x="1504" y="1176"/>
                    <a:pt x="1544" y="1136"/>
                    <a:pt x="1544" y="1112"/>
                  </a:cubicBezTo>
                  <a:cubicBezTo>
                    <a:pt x="1544" y="1088"/>
                    <a:pt x="1512" y="1096"/>
                    <a:pt x="1496" y="1064"/>
                  </a:cubicBezTo>
                  <a:cubicBezTo>
                    <a:pt x="1480" y="1032"/>
                    <a:pt x="1472" y="952"/>
                    <a:pt x="1448" y="920"/>
                  </a:cubicBezTo>
                  <a:cubicBezTo>
                    <a:pt x="1424" y="888"/>
                    <a:pt x="1368" y="896"/>
                    <a:pt x="1352" y="872"/>
                  </a:cubicBezTo>
                  <a:cubicBezTo>
                    <a:pt x="1336" y="848"/>
                    <a:pt x="1368" y="784"/>
                    <a:pt x="1352" y="776"/>
                  </a:cubicBezTo>
                  <a:cubicBezTo>
                    <a:pt x="1336" y="768"/>
                    <a:pt x="1280" y="784"/>
                    <a:pt x="1256" y="824"/>
                  </a:cubicBezTo>
                  <a:cubicBezTo>
                    <a:pt x="1232" y="864"/>
                    <a:pt x="1224" y="976"/>
                    <a:pt x="1208" y="1016"/>
                  </a:cubicBezTo>
                  <a:cubicBezTo>
                    <a:pt x="1192" y="1056"/>
                    <a:pt x="1176" y="1056"/>
                    <a:pt x="1160" y="1064"/>
                  </a:cubicBezTo>
                  <a:cubicBezTo>
                    <a:pt x="1144" y="1072"/>
                    <a:pt x="1128" y="1080"/>
                    <a:pt x="1112" y="1064"/>
                  </a:cubicBezTo>
                  <a:cubicBezTo>
                    <a:pt x="1096" y="1048"/>
                    <a:pt x="1088" y="1000"/>
                    <a:pt x="1064" y="968"/>
                  </a:cubicBezTo>
                  <a:cubicBezTo>
                    <a:pt x="1040" y="936"/>
                    <a:pt x="992" y="912"/>
                    <a:pt x="968" y="872"/>
                  </a:cubicBezTo>
                  <a:cubicBezTo>
                    <a:pt x="944" y="832"/>
                    <a:pt x="928" y="768"/>
                    <a:pt x="920" y="728"/>
                  </a:cubicBezTo>
                  <a:cubicBezTo>
                    <a:pt x="912" y="688"/>
                    <a:pt x="952" y="656"/>
                    <a:pt x="920" y="632"/>
                  </a:cubicBezTo>
                  <a:cubicBezTo>
                    <a:pt x="888" y="608"/>
                    <a:pt x="776" y="608"/>
                    <a:pt x="728" y="584"/>
                  </a:cubicBezTo>
                  <a:cubicBezTo>
                    <a:pt x="680" y="560"/>
                    <a:pt x="664" y="520"/>
                    <a:pt x="632" y="488"/>
                  </a:cubicBezTo>
                  <a:cubicBezTo>
                    <a:pt x="600" y="456"/>
                    <a:pt x="576" y="424"/>
                    <a:pt x="536" y="392"/>
                  </a:cubicBezTo>
                  <a:cubicBezTo>
                    <a:pt x="496" y="360"/>
                    <a:pt x="440" y="336"/>
                    <a:pt x="392" y="296"/>
                  </a:cubicBezTo>
                  <a:cubicBezTo>
                    <a:pt x="344" y="256"/>
                    <a:pt x="280" y="192"/>
                    <a:pt x="248" y="152"/>
                  </a:cubicBezTo>
                  <a:cubicBezTo>
                    <a:pt x="216" y="112"/>
                    <a:pt x="240" y="80"/>
                    <a:pt x="200" y="56"/>
                  </a:cubicBezTo>
                  <a:cubicBezTo>
                    <a:pt x="160" y="32"/>
                    <a:pt x="16" y="16"/>
                    <a:pt x="8" y="8"/>
                  </a:cubicBezTo>
                  <a:cubicBezTo>
                    <a:pt x="0" y="0"/>
                    <a:pt x="76" y="4"/>
                    <a:pt x="152" y="8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5"/>
            <p:cNvSpPr>
              <a:spLocks/>
            </p:cNvSpPr>
            <p:nvPr/>
          </p:nvSpPr>
          <p:spPr bwMode="auto">
            <a:xfrm>
              <a:off x="1672" y="32"/>
              <a:ext cx="1080" cy="1312"/>
            </a:xfrm>
            <a:custGeom>
              <a:avLst/>
              <a:gdLst>
                <a:gd name="T0" fmla="*/ 8 w 1080"/>
                <a:gd name="T1" fmla="*/ 16 h 1312"/>
                <a:gd name="T2" fmla="*/ 152 w 1080"/>
                <a:gd name="T3" fmla="*/ 64 h 1312"/>
                <a:gd name="T4" fmla="*/ 200 w 1080"/>
                <a:gd name="T5" fmla="*/ 160 h 1312"/>
                <a:gd name="T6" fmla="*/ 200 w 1080"/>
                <a:gd name="T7" fmla="*/ 208 h 1312"/>
                <a:gd name="T8" fmla="*/ 296 w 1080"/>
                <a:gd name="T9" fmla="*/ 208 h 1312"/>
                <a:gd name="T10" fmla="*/ 344 w 1080"/>
                <a:gd name="T11" fmla="*/ 304 h 1312"/>
                <a:gd name="T12" fmla="*/ 392 w 1080"/>
                <a:gd name="T13" fmla="*/ 448 h 1312"/>
                <a:gd name="T14" fmla="*/ 440 w 1080"/>
                <a:gd name="T15" fmla="*/ 592 h 1312"/>
                <a:gd name="T16" fmla="*/ 392 w 1080"/>
                <a:gd name="T17" fmla="*/ 640 h 1312"/>
                <a:gd name="T18" fmla="*/ 488 w 1080"/>
                <a:gd name="T19" fmla="*/ 640 h 1312"/>
                <a:gd name="T20" fmla="*/ 584 w 1080"/>
                <a:gd name="T21" fmla="*/ 592 h 1312"/>
                <a:gd name="T22" fmla="*/ 632 w 1080"/>
                <a:gd name="T23" fmla="*/ 592 h 1312"/>
                <a:gd name="T24" fmla="*/ 728 w 1080"/>
                <a:gd name="T25" fmla="*/ 688 h 1312"/>
                <a:gd name="T26" fmla="*/ 680 w 1080"/>
                <a:gd name="T27" fmla="*/ 832 h 1312"/>
                <a:gd name="T28" fmla="*/ 728 w 1080"/>
                <a:gd name="T29" fmla="*/ 976 h 1312"/>
                <a:gd name="T30" fmla="*/ 872 w 1080"/>
                <a:gd name="T31" fmla="*/ 1072 h 1312"/>
                <a:gd name="T32" fmla="*/ 1016 w 1080"/>
                <a:gd name="T33" fmla="*/ 1168 h 1312"/>
                <a:gd name="T34" fmla="*/ 1016 w 1080"/>
                <a:gd name="T35" fmla="*/ 1264 h 1312"/>
                <a:gd name="T36" fmla="*/ 920 w 1080"/>
                <a:gd name="T37" fmla="*/ 1312 h 1312"/>
                <a:gd name="T38" fmla="*/ 1016 w 1080"/>
                <a:gd name="T39" fmla="*/ 1264 h 1312"/>
                <a:gd name="T40" fmla="*/ 1064 w 1080"/>
                <a:gd name="T41" fmla="*/ 1168 h 1312"/>
                <a:gd name="T42" fmla="*/ 920 w 1080"/>
                <a:gd name="T43" fmla="*/ 1072 h 1312"/>
                <a:gd name="T44" fmla="*/ 776 w 1080"/>
                <a:gd name="T45" fmla="*/ 976 h 1312"/>
                <a:gd name="T46" fmla="*/ 680 w 1080"/>
                <a:gd name="T47" fmla="*/ 832 h 1312"/>
                <a:gd name="T48" fmla="*/ 776 w 1080"/>
                <a:gd name="T49" fmla="*/ 688 h 1312"/>
                <a:gd name="T50" fmla="*/ 680 w 1080"/>
                <a:gd name="T51" fmla="*/ 592 h 1312"/>
                <a:gd name="T52" fmla="*/ 584 w 1080"/>
                <a:gd name="T53" fmla="*/ 544 h 1312"/>
                <a:gd name="T54" fmla="*/ 440 w 1080"/>
                <a:gd name="T55" fmla="*/ 640 h 1312"/>
                <a:gd name="T56" fmla="*/ 440 w 1080"/>
                <a:gd name="T57" fmla="*/ 544 h 1312"/>
                <a:gd name="T58" fmla="*/ 392 w 1080"/>
                <a:gd name="T59" fmla="*/ 352 h 1312"/>
                <a:gd name="T60" fmla="*/ 344 w 1080"/>
                <a:gd name="T61" fmla="*/ 160 h 1312"/>
                <a:gd name="T62" fmla="*/ 248 w 1080"/>
                <a:gd name="T63" fmla="*/ 160 h 1312"/>
                <a:gd name="T64" fmla="*/ 200 w 1080"/>
                <a:gd name="T65" fmla="*/ 112 h 1312"/>
                <a:gd name="T66" fmla="*/ 104 w 1080"/>
                <a:gd name="T67" fmla="*/ 16 h 1312"/>
                <a:gd name="T68" fmla="*/ 8 w 1080"/>
                <a:gd name="T69" fmla="*/ 16 h 13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0"/>
                <a:gd name="T106" fmla="*/ 0 h 1312"/>
                <a:gd name="T107" fmla="*/ 1080 w 1080"/>
                <a:gd name="T108" fmla="*/ 1312 h 13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0" h="1312">
                  <a:moveTo>
                    <a:pt x="8" y="16"/>
                  </a:moveTo>
                  <a:cubicBezTo>
                    <a:pt x="16" y="24"/>
                    <a:pt x="120" y="40"/>
                    <a:pt x="152" y="64"/>
                  </a:cubicBezTo>
                  <a:cubicBezTo>
                    <a:pt x="184" y="88"/>
                    <a:pt x="192" y="136"/>
                    <a:pt x="200" y="160"/>
                  </a:cubicBezTo>
                  <a:cubicBezTo>
                    <a:pt x="208" y="184"/>
                    <a:pt x="184" y="200"/>
                    <a:pt x="200" y="208"/>
                  </a:cubicBezTo>
                  <a:cubicBezTo>
                    <a:pt x="216" y="216"/>
                    <a:pt x="272" y="192"/>
                    <a:pt x="296" y="208"/>
                  </a:cubicBezTo>
                  <a:cubicBezTo>
                    <a:pt x="320" y="224"/>
                    <a:pt x="328" y="264"/>
                    <a:pt x="344" y="304"/>
                  </a:cubicBezTo>
                  <a:cubicBezTo>
                    <a:pt x="360" y="344"/>
                    <a:pt x="376" y="400"/>
                    <a:pt x="392" y="448"/>
                  </a:cubicBezTo>
                  <a:cubicBezTo>
                    <a:pt x="408" y="496"/>
                    <a:pt x="440" y="560"/>
                    <a:pt x="440" y="592"/>
                  </a:cubicBezTo>
                  <a:cubicBezTo>
                    <a:pt x="440" y="624"/>
                    <a:pt x="384" y="632"/>
                    <a:pt x="392" y="640"/>
                  </a:cubicBezTo>
                  <a:cubicBezTo>
                    <a:pt x="400" y="648"/>
                    <a:pt x="456" y="648"/>
                    <a:pt x="488" y="640"/>
                  </a:cubicBezTo>
                  <a:cubicBezTo>
                    <a:pt x="520" y="632"/>
                    <a:pt x="560" y="600"/>
                    <a:pt x="584" y="592"/>
                  </a:cubicBezTo>
                  <a:cubicBezTo>
                    <a:pt x="608" y="584"/>
                    <a:pt x="608" y="576"/>
                    <a:pt x="632" y="592"/>
                  </a:cubicBezTo>
                  <a:cubicBezTo>
                    <a:pt x="656" y="608"/>
                    <a:pt x="720" y="648"/>
                    <a:pt x="728" y="688"/>
                  </a:cubicBezTo>
                  <a:cubicBezTo>
                    <a:pt x="736" y="728"/>
                    <a:pt x="680" y="784"/>
                    <a:pt x="680" y="832"/>
                  </a:cubicBezTo>
                  <a:cubicBezTo>
                    <a:pt x="680" y="880"/>
                    <a:pt x="696" y="936"/>
                    <a:pt x="728" y="976"/>
                  </a:cubicBezTo>
                  <a:cubicBezTo>
                    <a:pt x="760" y="1016"/>
                    <a:pt x="824" y="1040"/>
                    <a:pt x="872" y="1072"/>
                  </a:cubicBezTo>
                  <a:cubicBezTo>
                    <a:pt x="920" y="1104"/>
                    <a:pt x="992" y="1136"/>
                    <a:pt x="1016" y="1168"/>
                  </a:cubicBezTo>
                  <a:cubicBezTo>
                    <a:pt x="1040" y="1200"/>
                    <a:pt x="1032" y="1240"/>
                    <a:pt x="1016" y="1264"/>
                  </a:cubicBezTo>
                  <a:cubicBezTo>
                    <a:pt x="1000" y="1288"/>
                    <a:pt x="920" y="1312"/>
                    <a:pt x="920" y="1312"/>
                  </a:cubicBezTo>
                  <a:cubicBezTo>
                    <a:pt x="920" y="1312"/>
                    <a:pt x="992" y="1288"/>
                    <a:pt x="1016" y="1264"/>
                  </a:cubicBezTo>
                  <a:cubicBezTo>
                    <a:pt x="1040" y="1240"/>
                    <a:pt x="1080" y="1200"/>
                    <a:pt x="1064" y="1168"/>
                  </a:cubicBezTo>
                  <a:cubicBezTo>
                    <a:pt x="1048" y="1136"/>
                    <a:pt x="968" y="1104"/>
                    <a:pt x="920" y="1072"/>
                  </a:cubicBezTo>
                  <a:cubicBezTo>
                    <a:pt x="872" y="1040"/>
                    <a:pt x="816" y="1016"/>
                    <a:pt x="776" y="976"/>
                  </a:cubicBezTo>
                  <a:cubicBezTo>
                    <a:pt x="736" y="936"/>
                    <a:pt x="680" y="880"/>
                    <a:pt x="680" y="832"/>
                  </a:cubicBezTo>
                  <a:cubicBezTo>
                    <a:pt x="680" y="784"/>
                    <a:pt x="776" y="728"/>
                    <a:pt x="776" y="688"/>
                  </a:cubicBezTo>
                  <a:cubicBezTo>
                    <a:pt x="776" y="648"/>
                    <a:pt x="712" y="616"/>
                    <a:pt x="680" y="592"/>
                  </a:cubicBezTo>
                  <a:cubicBezTo>
                    <a:pt x="648" y="568"/>
                    <a:pt x="624" y="536"/>
                    <a:pt x="584" y="544"/>
                  </a:cubicBezTo>
                  <a:cubicBezTo>
                    <a:pt x="544" y="552"/>
                    <a:pt x="464" y="640"/>
                    <a:pt x="440" y="640"/>
                  </a:cubicBezTo>
                  <a:cubicBezTo>
                    <a:pt x="416" y="640"/>
                    <a:pt x="448" y="592"/>
                    <a:pt x="440" y="544"/>
                  </a:cubicBezTo>
                  <a:cubicBezTo>
                    <a:pt x="432" y="496"/>
                    <a:pt x="408" y="416"/>
                    <a:pt x="392" y="352"/>
                  </a:cubicBezTo>
                  <a:cubicBezTo>
                    <a:pt x="376" y="288"/>
                    <a:pt x="368" y="192"/>
                    <a:pt x="344" y="160"/>
                  </a:cubicBezTo>
                  <a:cubicBezTo>
                    <a:pt x="320" y="128"/>
                    <a:pt x="272" y="168"/>
                    <a:pt x="248" y="160"/>
                  </a:cubicBezTo>
                  <a:cubicBezTo>
                    <a:pt x="224" y="152"/>
                    <a:pt x="224" y="136"/>
                    <a:pt x="200" y="112"/>
                  </a:cubicBezTo>
                  <a:cubicBezTo>
                    <a:pt x="176" y="88"/>
                    <a:pt x="136" y="32"/>
                    <a:pt x="104" y="16"/>
                  </a:cubicBezTo>
                  <a:cubicBezTo>
                    <a:pt x="72" y="0"/>
                    <a:pt x="0" y="8"/>
                    <a:pt x="8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6"/>
            <p:cNvSpPr>
              <a:spLocks/>
            </p:cNvSpPr>
            <p:nvPr/>
          </p:nvSpPr>
          <p:spPr bwMode="auto">
            <a:xfrm>
              <a:off x="2680" y="0"/>
              <a:ext cx="504" cy="1208"/>
            </a:xfrm>
            <a:custGeom>
              <a:avLst/>
              <a:gdLst>
                <a:gd name="T0" fmla="*/ 488 w 504"/>
                <a:gd name="T1" fmla="*/ 0 h 1208"/>
                <a:gd name="T2" fmla="*/ 440 w 504"/>
                <a:gd name="T3" fmla="*/ 96 h 1208"/>
                <a:gd name="T4" fmla="*/ 392 w 504"/>
                <a:gd name="T5" fmla="*/ 144 h 1208"/>
                <a:gd name="T6" fmla="*/ 296 w 504"/>
                <a:gd name="T7" fmla="*/ 144 h 1208"/>
                <a:gd name="T8" fmla="*/ 248 w 504"/>
                <a:gd name="T9" fmla="*/ 192 h 1208"/>
                <a:gd name="T10" fmla="*/ 200 w 504"/>
                <a:gd name="T11" fmla="*/ 288 h 1208"/>
                <a:gd name="T12" fmla="*/ 344 w 504"/>
                <a:gd name="T13" fmla="*/ 288 h 1208"/>
                <a:gd name="T14" fmla="*/ 440 w 504"/>
                <a:gd name="T15" fmla="*/ 480 h 1208"/>
                <a:gd name="T16" fmla="*/ 488 w 504"/>
                <a:gd name="T17" fmla="*/ 576 h 1208"/>
                <a:gd name="T18" fmla="*/ 344 w 504"/>
                <a:gd name="T19" fmla="*/ 624 h 1208"/>
                <a:gd name="T20" fmla="*/ 392 w 504"/>
                <a:gd name="T21" fmla="*/ 768 h 1208"/>
                <a:gd name="T22" fmla="*/ 296 w 504"/>
                <a:gd name="T23" fmla="*/ 912 h 1208"/>
                <a:gd name="T24" fmla="*/ 200 w 504"/>
                <a:gd name="T25" fmla="*/ 1104 h 1208"/>
                <a:gd name="T26" fmla="*/ 104 w 504"/>
                <a:gd name="T27" fmla="*/ 1152 h 1208"/>
                <a:gd name="T28" fmla="*/ 8 w 504"/>
                <a:gd name="T29" fmla="*/ 1200 h 1208"/>
                <a:gd name="T30" fmla="*/ 152 w 504"/>
                <a:gd name="T31" fmla="*/ 1104 h 1208"/>
                <a:gd name="T32" fmla="*/ 200 w 504"/>
                <a:gd name="T33" fmla="*/ 1056 h 1208"/>
                <a:gd name="T34" fmla="*/ 248 w 504"/>
                <a:gd name="T35" fmla="*/ 960 h 1208"/>
                <a:gd name="T36" fmla="*/ 344 w 504"/>
                <a:gd name="T37" fmla="*/ 816 h 1208"/>
                <a:gd name="T38" fmla="*/ 392 w 504"/>
                <a:gd name="T39" fmla="*/ 768 h 1208"/>
                <a:gd name="T40" fmla="*/ 392 w 504"/>
                <a:gd name="T41" fmla="*/ 720 h 1208"/>
                <a:gd name="T42" fmla="*/ 344 w 504"/>
                <a:gd name="T43" fmla="*/ 624 h 1208"/>
                <a:gd name="T44" fmla="*/ 392 w 504"/>
                <a:gd name="T45" fmla="*/ 576 h 1208"/>
                <a:gd name="T46" fmla="*/ 440 w 504"/>
                <a:gd name="T47" fmla="*/ 576 h 1208"/>
                <a:gd name="T48" fmla="*/ 392 w 504"/>
                <a:gd name="T49" fmla="*/ 432 h 1208"/>
                <a:gd name="T50" fmla="*/ 344 w 504"/>
                <a:gd name="T51" fmla="*/ 288 h 1208"/>
                <a:gd name="T52" fmla="*/ 248 w 504"/>
                <a:gd name="T53" fmla="*/ 288 h 1208"/>
                <a:gd name="T54" fmla="*/ 200 w 504"/>
                <a:gd name="T55" fmla="*/ 288 h 1208"/>
                <a:gd name="T56" fmla="*/ 296 w 504"/>
                <a:gd name="T57" fmla="*/ 144 h 1208"/>
                <a:gd name="T58" fmla="*/ 392 w 504"/>
                <a:gd name="T59" fmla="*/ 144 h 1208"/>
                <a:gd name="T60" fmla="*/ 440 w 504"/>
                <a:gd name="T61" fmla="*/ 96 h 1208"/>
                <a:gd name="T62" fmla="*/ 488 w 504"/>
                <a:gd name="T63" fmla="*/ 0 h 12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4"/>
                <a:gd name="T97" fmla="*/ 0 h 1208"/>
                <a:gd name="T98" fmla="*/ 504 w 504"/>
                <a:gd name="T99" fmla="*/ 1208 h 12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4" h="1208">
                  <a:moveTo>
                    <a:pt x="488" y="0"/>
                  </a:moveTo>
                  <a:cubicBezTo>
                    <a:pt x="488" y="0"/>
                    <a:pt x="456" y="72"/>
                    <a:pt x="440" y="96"/>
                  </a:cubicBezTo>
                  <a:cubicBezTo>
                    <a:pt x="424" y="120"/>
                    <a:pt x="416" y="136"/>
                    <a:pt x="392" y="144"/>
                  </a:cubicBezTo>
                  <a:cubicBezTo>
                    <a:pt x="368" y="152"/>
                    <a:pt x="320" y="136"/>
                    <a:pt x="296" y="144"/>
                  </a:cubicBezTo>
                  <a:cubicBezTo>
                    <a:pt x="272" y="152"/>
                    <a:pt x="264" y="168"/>
                    <a:pt x="248" y="192"/>
                  </a:cubicBezTo>
                  <a:cubicBezTo>
                    <a:pt x="232" y="216"/>
                    <a:pt x="184" y="272"/>
                    <a:pt x="200" y="288"/>
                  </a:cubicBezTo>
                  <a:cubicBezTo>
                    <a:pt x="216" y="304"/>
                    <a:pt x="304" y="256"/>
                    <a:pt x="344" y="288"/>
                  </a:cubicBezTo>
                  <a:cubicBezTo>
                    <a:pt x="384" y="320"/>
                    <a:pt x="416" y="432"/>
                    <a:pt x="440" y="480"/>
                  </a:cubicBezTo>
                  <a:cubicBezTo>
                    <a:pt x="464" y="528"/>
                    <a:pt x="504" y="552"/>
                    <a:pt x="488" y="576"/>
                  </a:cubicBezTo>
                  <a:cubicBezTo>
                    <a:pt x="472" y="600"/>
                    <a:pt x="360" y="592"/>
                    <a:pt x="344" y="624"/>
                  </a:cubicBezTo>
                  <a:cubicBezTo>
                    <a:pt x="328" y="656"/>
                    <a:pt x="400" y="720"/>
                    <a:pt x="392" y="768"/>
                  </a:cubicBezTo>
                  <a:cubicBezTo>
                    <a:pt x="384" y="816"/>
                    <a:pt x="328" y="856"/>
                    <a:pt x="296" y="912"/>
                  </a:cubicBezTo>
                  <a:cubicBezTo>
                    <a:pt x="264" y="968"/>
                    <a:pt x="232" y="1064"/>
                    <a:pt x="200" y="1104"/>
                  </a:cubicBezTo>
                  <a:cubicBezTo>
                    <a:pt x="168" y="1144"/>
                    <a:pt x="136" y="1136"/>
                    <a:pt x="104" y="1152"/>
                  </a:cubicBezTo>
                  <a:cubicBezTo>
                    <a:pt x="72" y="1168"/>
                    <a:pt x="0" y="1208"/>
                    <a:pt x="8" y="1200"/>
                  </a:cubicBezTo>
                  <a:cubicBezTo>
                    <a:pt x="16" y="1192"/>
                    <a:pt x="120" y="1128"/>
                    <a:pt x="152" y="1104"/>
                  </a:cubicBezTo>
                  <a:cubicBezTo>
                    <a:pt x="184" y="1080"/>
                    <a:pt x="184" y="1080"/>
                    <a:pt x="200" y="1056"/>
                  </a:cubicBezTo>
                  <a:cubicBezTo>
                    <a:pt x="216" y="1032"/>
                    <a:pt x="224" y="1000"/>
                    <a:pt x="248" y="960"/>
                  </a:cubicBezTo>
                  <a:cubicBezTo>
                    <a:pt x="272" y="920"/>
                    <a:pt x="320" y="848"/>
                    <a:pt x="344" y="816"/>
                  </a:cubicBezTo>
                  <a:cubicBezTo>
                    <a:pt x="368" y="784"/>
                    <a:pt x="384" y="784"/>
                    <a:pt x="392" y="768"/>
                  </a:cubicBezTo>
                  <a:cubicBezTo>
                    <a:pt x="400" y="752"/>
                    <a:pt x="400" y="744"/>
                    <a:pt x="392" y="720"/>
                  </a:cubicBezTo>
                  <a:cubicBezTo>
                    <a:pt x="384" y="696"/>
                    <a:pt x="344" y="648"/>
                    <a:pt x="344" y="624"/>
                  </a:cubicBezTo>
                  <a:cubicBezTo>
                    <a:pt x="344" y="600"/>
                    <a:pt x="376" y="584"/>
                    <a:pt x="392" y="576"/>
                  </a:cubicBezTo>
                  <a:cubicBezTo>
                    <a:pt x="408" y="568"/>
                    <a:pt x="440" y="600"/>
                    <a:pt x="440" y="576"/>
                  </a:cubicBezTo>
                  <a:cubicBezTo>
                    <a:pt x="440" y="552"/>
                    <a:pt x="408" y="480"/>
                    <a:pt x="392" y="432"/>
                  </a:cubicBezTo>
                  <a:cubicBezTo>
                    <a:pt x="376" y="384"/>
                    <a:pt x="368" y="312"/>
                    <a:pt x="344" y="288"/>
                  </a:cubicBezTo>
                  <a:cubicBezTo>
                    <a:pt x="320" y="264"/>
                    <a:pt x="272" y="288"/>
                    <a:pt x="248" y="288"/>
                  </a:cubicBezTo>
                  <a:cubicBezTo>
                    <a:pt x="224" y="288"/>
                    <a:pt x="192" y="312"/>
                    <a:pt x="200" y="288"/>
                  </a:cubicBezTo>
                  <a:cubicBezTo>
                    <a:pt x="208" y="264"/>
                    <a:pt x="264" y="168"/>
                    <a:pt x="296" y="144"/>
                  </a:cubicBezTo>
                  <a:cubicBezTo>
                    <a:pt x="328" y="120"/>
                    <a:pt x="368" y="152"/>
                    <a:pt x="392" y="144"/>
                  </a:cubicBezTo>
                  <a:cubicBezTo>
                    <a:pt x="416" y="136"/>
                    <a:pt x="424" y="120"/>
                    <a:pt x="440" y="96"/>
                  </a:cubicBezTo>
                  <a:cubicBezTo>
                    <a:pt x="456" y="72"/>
                    <a:pt x="488" y="0"/>
                    <a:pt x="488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7"/>
            <p:cNvSpPr>
              <a:spLocks/>
            </p:cNvSpPr>
            <p:nvPr/>
          </p:nvSpPr>
          <p:spPr bwMode="auto">
            <a:xfrm>
              <a:off x="1760" y="1536"/>
              <a:ext cx="400" cy="1840"/>
            </a:xfrm>
            <a:custGeom>
              <a:avLst/>
              <a:gdLst>
                <a:gd name="T0" fmla="*/ 352 w 400"/>
                <a:gd name="T1" fmla="*/ 0 h 1840"/>
                <a:gd name="T2" fmla="*/ 400 w 400"/>
                <a:gd name="T3" fmla="*/ 96 h 1840"/>
                <a:gd name="T4" fmla="*/ 352 w 400"/>
                <a:gd name="T5" fmla="*/ 192 h 1840"/>
                <a:gd name="T6" fmla="*/ 160 w 400"/>
                <a:gd name="T7" fmla="*/ 288 h 1840"/>
                <a:gd name="T8" fmla="*/ 64 w 400"/>
                <a:gd name="T9" fmla="*/ 384 h 1840"/>
                <a:gd name="T10" fmla="*/ 16 w 400"/>
                <a:gd name="T11" fmla="*/ 480 h 1840"/>
                <a:gd name="T12" fmla="*/ 160 w 400"/>
                <a:gd name="T13" fmla="*/ 624 h 1840"/>
                <a:gd name="T14" fmla="*/ 208 w 400"/>
                <a:gd name="T15" fmla="*/ 768 h 1840"/>
                <a:gd name="T16" fmla="*/ 64 w 400"/>
                <a:gd name="T17" fmla="*/ 1008 h 1840"/>
                <a:gd name="T18" fmla="*/ 112 w 400"/>
                <a:gd name="T19" fmla="*/ 1248 h 1840"/>
                <a:gd name="T20" fmla="*/ 208 w 400"/>
                <a:gd name="T21" fmla="*/ 1344 h 1840"/>
                <a:gd name="T22" fmla="*/ 352 w 400"/>
                <a:gd name="T23" fmla="*/ 1584 h 1840"/>
                <a:gd name="T24" fmla="*/ 208 w 400"/>
                <a:gd name="T25" fmla="*/ 1824 h 1840"/>
                <a:gd name="T26" fmla="*/ 304 w 400"/>
                <a:gd name="T27" fmla="*/ 1680 h 1840"/>
                <a:gd name="T28" fmla="*/ 352 w 400"/>
                <a:gd name="T29" fmla="*/ 1536 h 1840"/>
                <a:gd name="T30" fmla="*/ 256 w 400"/>
                <a:gd name="T31" fmla="*/ 1440 h 1840"/>
                <a:gd name="T32" fmla="*/ 208 w 400"/>
                <a:gd name="T33" fmla="*/ 1344 h 1840"/>
                <a:gd name="T34" fmla="*/ 112 w 400"/>
                <a:gd name="T35" fmla="*/ 1248 h 1840"/>
                <a:gd name="T36" fmla="*/ 64 w 400"/>
                <a:gd name="T37" fmla="*/ 1104 h 1840"/>
                <a:gd name="T38" fmla="*/ 112 w 400"/>
                <a:gd name="T39" fmla="*/ 864 h 1840"/>
                <a:gd name="T40" fmla="*/ 208 w 400"/>
                <a:gd name="T41" fmla="*/ 816 h 1840"/>
                <a:gd name="T42" fmla="*/ 160 w 400"/>
                <a:gd name="T43" fmla="*/ 672 h 1840"/>
                <a:gd name="T44" fmla="*/ 112 w 400"/>
                <a:gd name="T45" fmla="*/ 576 h 1840"/>
                <a:gd name="T46" fmla="*/ 16 w 400"/>
                <a:gd name="T47" fmla="*/ 528 h 1840"/>
                <a:gd name="T48" fmla="*/ 64 w 400"/>
                <a:gd name="T49" fmla="*/ 432 h 1840"/>
                <a:gd name="T50" fmla="*/ 112 w 400"/>
                <a:gd name="T51" fmla="*/ 336 h 1840"/>
                <a:gd name="T52" fmla="*/ 256 w 400"/>
                <a:gd name="T53" fmla="*/ 288 h 1840"/>
                <a:gd name="T54" fmla="*/ 352 w 400"/>
                <a:gd name="T55" fmla="*/ 192 h 1840"/>
                <a:gd name="T56" fmla="*/ 400 w 400"/>
                <a:gd name="T57" fmla="*/ 96 h 1840"/>
                <a:gd name="T58" fmla="*/ 352 w 400"/>
                <a:gd name="T59" fmla="*/ 0 h 18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0"/>
                <a:gd name="T91" fmla="*/ 0 h 1840"/>
                <a:gd name="T92" fmla="*/ 400 w 400"/>
                <a:gd name="T93" fmla="*/ 1840 h 18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0" h="1840">
                  <a:moveTo>
                    <a:pt x="352" y="0"/>
                  </a:moveTo>
                  <a:cubicBezTo>
                    <a:pt x="352" y="0"/>
                    <a:pt x="400" y="64"/>
                    <a:pt x="400" y="96"/>
                  </a:cubicBezTo>
                  <a:cubicBezTo>
                    <a:pt x="400" y="128"/>
                    <a:pt x="392" y="160"/>
                    <a:pt x="352" y="192"/>
                  </a:cubicBezTo>
                  <a:cubicBezTo>
                    <a:pt x="312" y="224"/>
                    <a:pt x="208" y="256"/>
                    <a:pt x="160" y="288"/>
                  </a:cubicBezTo>
                  <a:cubicBezTo>
                    <a:pt x="112" y="320"/>
                    <a:pt x="88" y="352"/>
                    <a:pt x="64" y="384"/>
                  </a:cubicBezTo>
                  <a:cubicBezTo>
                    <a:pt x="40" y="416"/>
                    <a:pt x="0" y="440"/>
                    <a:pt x="16" y="480"/>
                  </a:cubicBezTo>
                  <a:cubicBezTo>
                    <a:pt x="32" y="520"/>
                    <a:pt x="128" y="576"/>
                    <a:pt x="160" y="624"/>
                  </a:cubicBezTo>
                  <a:cubicBezTo>
                    <a:pt x="192" y="672"/>
                    <a:pt x="224" y="704"/>
                    <a:pt x="208" y="768"/>
                  </a:cubicBezTo>
                  <a:cubicBezTo>
                    <a:pt x="192" y="832"/>
                    <a:pt x="80" y="928"/>
                    <a:pt x="64" y="1008"/>
                  </a:cubicBezTo>
                  <a:cubicBezTo>
                    <a:pt x="48" y="1088"/>
                    <a:pt x="88" y="1192"/>
                    <a:pt x="112" y="1248"/>
                  </a:cubicBezTo>
                  <a:cubicBezTo>
                    <a:pt x="136" y="1304"/>
                    <a:pt x="168" y="1288"/>
                    <a:pt x="208" y="1344"/>
                  </a:cubicBezTo>
                  <a:cubicBezTo>
                    <a:pt x="248" y="1400"/>
                    <a:pt x="352" y="1504"/>
                    <a:pt x="352" y="1584"/>
                  </a:cubicBezTo>
                  <a:cubicBezTo>
                    <a:pt x="352" y="1664"/>
                    <a:pt x="216" y="1808"/>
                    <a:pt x="208" y="1824"/>
                  </a:cubicBezTo>
                  <a:cubicBezTo>
                    <a:pt x="200" y="1840"/>
                    <a:pt x="280" y="1728"/>
                    <a:pt x="304" y="1680"/>
                  </a:cubicBezTo>
                  <a:cubicBezTo>
                    <a:pt x="328" y="1632"/>
                    <a:pt x="360" y="1576"/>
                    <a:pt x="352" y="1536"/>
                  </a:cubicBezTo>
                  <a:cubicBezTo>
                    <a:pt x="344" y="1496"/>
                    <a:pt x="280" y="1472"/>
                    <a:pt x="256" y="1440"/>
                  </a:cubicBezTo>
                  <a:cubicBezTo>
                    <a:pt x="232" y="1408"/>
                    <a:pt x="232" y="1376"/>
                    <a:pt x="208" y="1344"/>
                  </a:cubicBezTo>
                  <a:cubicBezTo>
                    <a:pt x="184" y="1312"/>
                    <a:pt x="136" y="1288"/>
                    <a:pt x="112" y="1248"/>
                  </a:cubicBezTo>
                  <a:cubicBezTo>
                    <a:pt x="88" y="1208"/>
                    <a:pt x="64" y="1168"/>
                    <a:pt x="64" y="1104"/>
                  </a:cubicBezTo>
                  <a:cubicBezTo>
                    <a:pt x="64" y="1040"/>
                    <a:pt x="88" y="912"/>
                    <a:pt x="112" y="864"/>
                  </a:cubicBezTo>
                  <a:cubicBezTo>
                    <a:pt x="136" y="816"/>
                    <a:pt x="200" y="848"/>
                    <a:pt x="208" y="816"/>
                  </a:cubicBezTo>
                  <a:cubicBezTo>
                    <a:pt x="216" y="784"/>
                    <a:pt x="176" y="712"/>
                    <a:pt x="160" y="672"/>
                  </a:cubicBezTo>
                  <a:cubicBezTo>
                    <a:pt x="144" y="632"/>
                    <a:pt x="136" y="600"/>
                    <a:pt x="112" y="576"/>
                  </a:cubicBezTo>
                  <a:cubicBezTo>
                    <a:pt x="88" y="552"/>
                    <a:pt x="24" y="552"/>
                    <a:pt x="16" y="528"/>
                  </a:cubicBezTo>
                  <a:cubicBezTo>
                    <a:pt x="8" y="504"/>
                    <a:pt x="48" y="464"/>
                    <a:pt x="64" y="432"/>
                  </a:cubicBezTo>
                  <a:cubicBezTo>
                    <a:pt x="80" y="400"/>
                    <a:pt x="80" y="360"/>
                    <a:pt x="112" y="336"/>
                  </a:cubicBezTo>
                  <a:cubicBezTo>
                    <a:pt x="144" y="312"/>
                    <a:pt x="216" y="312"/>
                    <a:pt x="256" y="288"/>
                  </a:cubicBezTo>
                  <a:cubicBezTo>
                    <a:pt x="296" y="264"/>
                    <a:pt x="328" y="224"/>
                    <a:pt x="352" y="192"/>
                  </a:cubicBezTo>
                  <a:cubicBezTo>
                    <a:pt x="376" y="160"/>
                    <a:pt x="400" y="128"/>
                    <a:pt x="400" y="96"/>
                  </a:cubicBezTo>
                  <a:cubicBezTo>
                    <a:pt x="400" y="64"/>
                    <a:pt x="352" y="0"/>
                    <a:pt x="352" y="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8"/>
            <p:cNvSpPr>
              <a:spLocks/>
            </p:cNvSpPr>
            <p:nvPr/>
          </p:nvSpPr>
          <p:spPr bwMode="auto">
            <a:xfrm>
              <a:off x="3168" y="48"/>
              <a:ext cx="2176" cy="1832"/>
            </a:xfrm>
            <a:custGeom>
              <a:avLst/>
              <a:gdLst>
                <a:gd name="T0" fmla="*/ 1152 w 2176"/>
                <a:gd name="T1" fmla="*/ 0 h 1832"/>
                <a:gd name="T2" fmla="*/ 1296 w 2176"/>
                <a:gd name="T3" fmla="*/ 48 h 1832"/>
                <a:gd name="T4" fmla="*/ 1392 w 2176"/>
                <a:gd name="T5" fmla="*/ 96 h 1832"/>
                <a:gd name="T6" fmla="*/ 1488 w 2176"/>
                <a:gd name="T7" fmla="*/ 144 h 1832"/>
                <a:gd name="T8" fmla="*/ 1536 w 2176"/>
                <a:gd name="T9" fmla="*/ 336 h 1832"/>
                <a:gd name="T10" fmla="*/ 1536 w 2176"/>
                <a:gd name="T11" fmla="*/ 432 h 1832"/>
                <a:gd name="T12" fmla="*/ 1584 w 2176"/>
                <a:gd name="T13" fmla="*/ 528 h 1832"/>
                <a:gd name="T14" fmla="*/ 1680 w 2176"/>
                <a:gd name="T15" fmla="*/ 576 h 1832"/>
                <a:gd name="T16" fmla="*/ 1584 w 2176"/>
                <a:gd name="T17" fmla="*/ 672 h 1832"/>
                <a:gd name="T18" fmla="*/ 1632 w 2176"/>
                <a:gd name="T19" fmla="*/ 720 h 1832"/>
                <a:gd name="T20" fmla="*/ 1728 w 2176"/>
                <a:gd name="T21" fmla="*/ 720 h 1832"/>
                <a:gd name="T22" fmla="*/ 1728 w 2176"/>
                <a:gd name="T23" fmla="*/ 816 h 1832"/>
                <a:gd name="T24" fmla="*/ 1728 w 2176"/>
                <a:gd name="T25" fmla="*/ 912 h 1832"/>
                <a:gd name="T26" fmla="*/ 1776 w 2176"/>
                <a:gd name="T27" fmla="*/ 1056 h 1832"/>
                <a:gd name="T28" fmla="*/ 1824 w 2176"/>
                <a:gd name="T29" fmla="*/ 1104 h 1832"/>
                <a:gd name="T30" fmla="*/ 1920 w 2176"/>
                <a:gd name="T31" fmla="*/ 1104 h 1832"/>
                <a:gd name="T32" fmla="*/ 2016 w 2176"/>
                <a:gd name="T33" fmla="*/ 1104 h 1832"/>
                <a:gd name="T34" fmla="*/ 2016 w 2176"/>
                <a:gd name="T35" fmla="*/ 1200 h 1832"/>
                <a:gd name="T36" fmla="*/ 2112 w 2176"/>
                <a:gd name="T37" fmla="*/ 1248 h 1832"/>
                <a:gd name="T38" fmla="*/ 2160 w 2176"/>
                <a:gd name="T39" fmla="*/ 1392 h 1832"/>
                <a:gd name="T40" fmla="*/ 2160 w 2176"/>
                <a:gd name="T41" fmla="*/ 1536 h 1832"/>
                <a:gd name="T42" fmla="*/ 2064 w 2176"/>
                <a:gd name="T43" fmla="*/ 1536 h 1832"/>
                <a:gd name="T44" fmla="*/ 1920 w 2176"/>
                <a:gd name="T45" fmla="*/ 1536 h 1832"/>
                <a:gd name="T46" fmla="*/ 1872 w 2176"/>
                <a:gd name="T47" fmla="*/ 1584 h 1832"/>
                <a:gd name="T48" fmla="*/ 2016 w 2176"/>
                <a:gd name="T49" fmla="*/ 1632 h 1832"/>
                <a:gd name="T50" fmla="*/ 2064 w 2176"/>
                <a:gd name="T51" fmla="*/ 1728 h 1832"/>
                <a:gd name="T52" fmla="*/ 1920 w 2176"/>
                <a:gd name="T53" fmla="*/ 1680 h 1832"/>
                <a:gd name="T54" fmla="*/ 1776 w 2176"/>
                <a:gd name="T55" fmla="*/ 1728 h 1832"/>
                <a:gd name="T56" fmla="*/ 1632 w 2176"/>
                <a:gd name="T57" fmla="*/ 1824 h 1832"/>
                <a:gd name="T58" fmla="*/ 1488 w 2176"/>
                <a:gd name="T59" fmla="*/ 1776 h 1832"/>
                <a:gd name="T60" fmla="*/ 1344 w 2176"/>
                <a:gd name="T61" fmla="*/ 1776 h 1832"/>
                <a:gd name="T62" fmla="*/ 1248 w 2176"/>
                <a:gd name="T63" fmla="*/ 1680 h 1832"/>
                <a:gd name="T64" fmla="*/ 1152 w 2176"/>
                <a:gd name="T65" fmla="*/ 1632 h 1832"/>
                <a:gd name="T66" fmla="*/ 1056 w 2176"/>
                <a:gd name="T67" fmla="*/ 1536 h 1832"/>
                <a:gd name="T68" fmla="*/ 1008 w 2176"/>
                <a:gd name="T69" fmla="*/ 1440 h 1832"/>
                <a:gd name="T70" fmla="*/ 912 w 2176"/>
                <a:gd name="T71" fmla="*/ 1392 h 1832"/>
                <a:gd name="T72" fmla="*/ 816 w 2176"/>
                <a:gd name="T73" fmla="*/ 1440 h 1832"/>
                <a:gd name="T74" fmla="*/ 720 w 2176"/>
                <a:gd name="T75" fmla="*/ 1488 h 1832"/>
                <a:gd name="T76" fmla="*/ 528 w 2176"/>
                <a:gd name="T77" fmla="*/ 1488 h 1832"/>
                <a:gd name="T78" fmla="*/ 384 w 2176"/>
                <a:gd name="T79" fmla="*/ 1440 h 1832"/>
                <a:gd name="T80" fmla="*/ 240 w 2176"/>
                <a:gd name="T81" fmla="*/ 1536 h 1832"/>
                <a:gd name="T82" fmla="*/ 0 w 2176"/>
                <a:gd name="T83" fmla="*/ 1488 h 18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76"/>
                <a:gd name="T127" fmla="*/ 0 h 1832"/>
                <a:gd name="T128" fmla="*/ 2176 w 2176"/>
                <a:gd name="T129" fmla="*/ 1832 h 18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76" h="1832">
                  <a:moveTo>
                    <a:pt x="1152" y="0"/>
                  </a:moveTo>
                  <a:cubicBezTo>
                    <a:pt x="1204" y="16"/>
                    <a:pt x="1256" y="32"/>
                    <a:pt x="1296" y="48"/>
                  </a:cubicBezTo>
                  <a:cubicBezTo>
                    <a:pt x="1336" y="64"/>
                    <a:pt x="1360" y="80"/>
                    <a:pt x="1392" y="96"/>
                  </a:cubicBezTo>
                  <a:cubicBezTo>
                    <a:pt x="1424" y="112"/>
                    <a:pt x="1464" y="104"/>
                    <a:pt x="1488" y="144"/>
                  </a:cubicBezTo>
                  <a:cubicBezTo>
                    <a:pt x="1512" y="184"/>
                    <a:pt x="1528" y="288"/>
                    <a:pt x="1536" y="336"/>
                  </a:cubicBezTo>
                  <a:cubicBezTo>
                    <a:pt x="1544" y="384"/>
                    <a:pt x="1528" y="400"/>
                    <a:pt x="1536" y="432"/>
                  </a:cubicBezTo>
                  <a:cubicBezTo>
                    <a:pt x="1544" y="464"/>
                    <a:pt x="1560" y="504"/>
                    <a:pt x="1584" y="528"/>
                  </a:cubicBezTo>
                  <a:cubicBezTo>
                    <a:pt x="1608" y="552"/>
                    <a:pt x="1680" y="552"/>
                    <a:pt x="1680" y="576"/>
                  </a:cubicBezTo>
                  <a:cubicBezTo>
                    <a:pt x="1680" y="600"/>
                    <a:pt x="1592" y="648"/>
                    <a:pt x="1584" y="672"/>
                  </a:cubicBezTo>
                  <a:cubicBezTo>
                    <a:pt x="1576" y="696"/>
                    <a:pt x="1608" y="712"/>
                    <a:pt x="1632" y="720"/>
                  </a:cubicBezTo>
                  <a:cubicBezTo>
                    <a:pt x="1656" y="728"/>
                    <a:pt x="1712" y="704"/>
                    <a:pt x="1728" y="720"/>
                  </a:cubicBezTo>
                  <a:cubicBezTo>
                    <a:pt x="1744" y="736"/>
                    <a:pt x="1728" y="784"/>
                    <a:pt x="1728" y="816"/>
                  </a:cubicBezTo>
                  <a:cubicBezTo>
                    <a:pt x="1728" y="848"/>
                    <a:pt x="1720" y="872"/>
                    <a:pt x="1728" y="912"/>
                  </a:cubicBezTo>
                  <a:cubicBezTo>
                    <a:pt x="1736" y="952"/>
                    <a:pt x="1760" y="1024"/>
                    <a:pt x="1776" y="1056"/>
                  </a:cubicBezTo>
                  <a:cubicBezTo>
                    <a:pt x="1792" y="1088"/>
                    <a:pt x="1800" y="1096"/>
                    <a:pt x="1824" y="1104"/>
                  </a:cubicBezTo>
                  <a:cubicBezTo>
                    <a:pt x="1848" y="1112"/>
                    <a:pt x="1888" y="1104"/>
                    <a:pt x="1920" y="1104"/>
                  </a:cubicBezTo>
                  <a:cubicBezTo>
                    <a:pt x="1952" y="1104"/>
                    <a:pt x="2000" y="1088"/>
                    <a:pt x="2016" y="1104"/>
                  </a:cubicBezTo>
                  <a:cubicBezTo>
                    <a:pt x="2032" y="1120"/>
                    <a:pt x="2000" y="1176"/>
                    <a:pt x="2016" y="1200"/>
                  </a:cubicBezTo>
                  <a:cubicBezTo>
                    <a:pt x="2032" y="1224"/>
                    <a:pt x="2088" y="1216"/>
                    <a:pt x="2112" y="1248"/>
                  </a:cubicBezTo>
                  <a:cubicBezTo>
                    <a:pt x="2136" y="1280"/>
                    <a:pt x="2152" y="1344"/>
                    <a:pt x="2160" y="1392"/>
                  </a:cubicBezTo>
                  <a:cubicBezTo>
                    <a:pt x="2168" y="1440"/>
                    <a:pt x="2176" y="1512"/>
                    <a:pt x="2160" y="1536"/>
                  </a:cubicBezTo>
                  <a:cubicBezTo>
                    <a:pt x="2144" y="1560"/>
                    <a:pt x="2104" y="1536"/>
                    <a:pt x="2064" y="1536"/>
                  </a:cubicBezTo>
                  <a:cubicBezTo>
                    <a:pt x="2024" y="1536"/>
                    <a:pt x="1952" y="1528"/>
                    <a:pt x="1920" y="1536"/>
                  </a:cubicBezTo>
                  <a:cubicBezTo>
                    <a:pt x="1888" y="1544"/>
                    <a:pt x="1856" y="1568"/>
                    <a:pt x="1872" y="1584"/>
                  </a:cubicBezTo>
                  <a:cubicBezTo>
                    <a:pt x="1888" y="1600"/>
                    <a:pt x="1984" y="1608"/>
                    <a:pt x="2016" y="1632"/>
                  </a:cubicBezTo>
                  <a:cubicBezTo>
                    <a:pt x="2048" y="1656"/>
                    <a:pt x="2080" y="1720"/>
                    <a:pt x="2064" y="1728"/>
                  </a:cubicBezTo>
                  <a:cubicBezTo>
                    <a:pt x="2048" y="1736"/>
                    <a:pt x="1968" y="1680"/>
                    <a:pt x="1920" y="1680"/>
                  </a:cubicBezTo>
                  <a:cubicBezTo>
                    <a:pt x="1872" y="1680"/>
                    <a:pt x="1824" y="1704"/>
                    <a:pt x="1776" y="1728"/>
                  </a:cubicBezTo>
                  <a:cubicBezTo>
                    <a:pt x="1728" y="1752"/>
                    <a:pt x="1680" y="1816"/>
                    <a:pt x="1632" y="1824"/>
                  </a:cubicBezTo>
                  <a:cubicBezTo>
                    <a:pt x="1584" y="1832"/>
                    <a:pt x="1536" y="1784"/>
                    <a:pt x="1488" y="1776"/>
                  </a:cubicBezTo>
                  <a:cubicBezTo>
                    <a:pt x="1440" y="1768"/>
                    <a:pt x="1384" y="1792"/>
                    <a:pt x="1344" y="1776"/>
                  </a:cubicBezTo>
                  <a:cubicBezTo>
                    <a:pt x="1304" y="1760"/>
                    <a:pt x="1280" y="1704"/>
                    <a:pt x="1248" y="1680"/>
                  </a:cubicBezTo>
                  <a:cubicBezTo>
                    <a:pt x="1216" y="1656"/>
                    <a:pt x="1184" y="1656"/>
                    <a:pt x="1152" y="1632"/>
                  </a:cubicBezTo>
                  <a:cubicBezTo>
                    <a:pt x="1120" y="1608"/>
                    <a:pt x="1080" y="1568"/>
                    <a:pt x="1056" y="1536"/>
                  </a:cubicBezTo>
                  <a:cubicBezTo>
                    <a:pt x="1032" y="1504"/>
                    <a:pt x="1032" y="1464"/>
                    <a:pt x="1008" y="1440"/>
                  </a:cubicBezTo>
                  <a:cubicBezTo>
                    <a:pt x="984" y="1416"/>
                    <a:pt x="944" y="1392"/>
                    <a:pt x="912" y="1392"/>
                  </a:cubicBezTo>
                  <a:cubicBezTo>
                    <a:pt x="880" y="1392"/>
                    <a:pt x="848" y="1424"/>
                    <a:pt x="816" y="1440"/>
                  </a:cubicBezTo>
                  <a:cubicBezTo>
                    <a:pt x="784" y="1456"/>
                    <a:pt x="768" y="1480"/>
                    <a:pt x="720" y="1488"/>
                  </a:cubicBezTo>
                  <a:cubicBezTo>
                    <a:pt x="672" y="1496"/>
                    <a:pt x="584" y="1496"/>
                    <a:pt x="528" y="1488"/>
                  </a:cubicBezTo>
                  <a:cubicBezTo>
                    <a:pt x="472" y="1480"/>
                    <a:pt x="432" y="1432"/>
                    <a:pt x="384" y="1440"/>
                  </a:cubicBezTo>
                  <a:cubicBezTo>
                    <a:pt x="336" y="1448"/>
                    <a:pt x="304" y="1528"/>
                    <a:pt x="240" y="1536"/>
                  </a:cubicBezTo>
                  <a:cubicBezTo>
                    <a:pt x="176" y="1544"/>
                    <a:pt x="40" y="1496"/>
                    <a:pt x="0" y="148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9"/>
            <p:cNvSpPr>
              <a:spLocks/>
            </p:cNvSpPr>
            <p:nvPr/>
          </p:nvSpPr>
          <p:spPr bwMode="auto">
            <a:xfrm>
              <a:off x="4552" y="624"/>
              <a:ext cx="248" cy="240"/>
            </a:xfrm>
            <a:custGeom>
              <a:avLst/>
              <a:gdLst>
                <a:gd name="T0" fmla="*/ 152 w 248"/>
                <a:gd name="T1" fmla="*/ 240 h 240"/>
                <a:gd name="T2" fmla="*/ 56 w 248"/>
                <a:gd name="T3" fmla="*/ 144 h 240"/>
                <a:gd name="T4" fmla="*/ 8 w 248"/>
                <a:gd name="T5" fmla="*/ 48 h 240"/>
                <a:gd name="T6" fmla="*/ 104 w 248"/>
                <a:gd name="T7" fmla="*/ 0 h 240"/>
                <a:gd name="T8" fmla="*/ 200 w 248"/>
                <a:gd name="T9" fmla="*/ 48 h 240"/>
                <a:gd name="T10" fmla="*/ 200 w 248"/>
                <a:gd name="T11" fmla="*/ 96 h 240"/>
                <a:gd name="T12" fmla="*/ 248 w 248"/>
                <a:gd name="T13" fmla="*/ 144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8"/>
                <a:gd name="T22" fmla="*/ 0 h 240"/>
                <a:gd name="T23" fmla="*/ 248 w 248"/>
                <a:gd name="T24" fmla="*/ 240 h 2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8" h="240">
                  <a:moveTo>
                    <a:pt x="152" y="240"/>
                  </a:moveTo>
                  <a:cubicBezTo>
                    <a:pt x="116" y="208"/>
                    <a:pt x="80" y="176"/>
                    <a:pt x="56" y="144"/>
                  </a:cubicBezTo>
                  <a:cubicBezTo>
                    <a:pt x="32" y="112"/>
                    <a:pt x="0" y="72"/>
                    <a:pt x="8" y="48"/>
                  </a:cubicBezTo>
                  <a:cubicBezTo>
                    <a:pt x="16" y="24"/>
                    <a:pt x="72" y="0"/>
                    <a:pt x="104" y="0"/>
                  </a:cubicBezTo>
                  <a:cubicBezTo>
                    <a:pt x="136" y="0"/>
                    <a:pt x="184" y="32"/>
                    <a:pt x="200" y="48"/>
                  </a:cubicBezTo>
                  <a:cubicBezTo>
                    <a:pt x="216" y="64"/>
                    <a:pt x="192" y="80"/>
                    <a:pt x="200" y="96"/>
                  </a:cubicBezTo>
                  <a:cubicBezTo>
                    <a:pt x="208" y="112"/>
                    <a:pt x="248" y="136"/>
                    <a:pt x="248" y="144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10"/>
            <p:cNvSpPr>
              <a:spLocks/>
            </p:cNvSpPr>
            <p:nvPr/>
          </p:nvSpPr>
          <p:spPr bwMode="auto">
            <a:xfrm>
              <a:off x="4504" y="480"/>
              <a:ext cx="248" cy="96"/>
            </a:xfrm>
            <a:custGeom>
              <a:avLst/>
              <a:gdLst>
                <a:gd name="T0" fmla="*/ 248 w 248"/>
                <a:gd name="T1" fmla="*/ 96 h 96"/>
                <a:gd name="T2" fmla="*/ 200 w 248"/>
                <a:gd name="T3" fmla="*/ 48 h 96"/>
                <a:gd name="T4" fmla="*/ 104 w 248"/>
                <a:gd name="T5" fmla="*/ 48 h 96"/>
                <a:gd name="T6" fmla="*/ 56 w 248"/>
                <a:gd name="T7" fmla="*/ 48 h 96"/>
                <a:gd name="T8" fmla="*/ 8 w 248"/>
                <a:gd name="T9" fmla="*/ 0 h 96"/>
                <a:gd name="T10" fmla="*/ 8 w 248"/>
                <a:gd name="T11" fmla="*/ 4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8"/>
                <a:gd name="T19" fmla="*/ 0 h 96"/>
                <a:gd name="T20" fmla="*/ 248 w 248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8" h="96">
                  <a:moveTo>
                    <a:pt x="248" y="96"/>
                  </a:moveTo>
                  <a:cubicBezTo>
                    <a:pt x="236" y="76"/>
                    <a:pt x="224" y="56"/>
                    <a:pt x="200" y="48"/>
                  </a:cubicBezTo>
                  <a:cubicBezTo>
                    <a:pt x="176" y="40"/>
                    <a:pt x="128" y="48"/>
                    <a:pt x="104" y="48"/>
                  </a:cubicBezTo>
                  <a:cubicBezTo>
                    <a:pt x="80" y="48"/>
                    <a:pt x="72" y="56"/>
                    <a:pt x="56" y="48"/>
                  </a:cubicBezTo>
                  <a:cubicBezTo>
                    <a:pt x="40" y="40"/>
                    <a:pt x="16" y="0"/>
                    <a:pt x="8" y="0"/>
                  </a:cubicBezTo>
                  <a:cubicBezTo>
                    <a:pt x="0" y="0"/>
                    <a:pt x="8" y="40"/>
                    <a:pt x="8" y="48"/>
                  </a:cubicBezTo>
                </a:path>
              </a:pathLst>
            </a:custGeom>
            <a:noFill/>
            <a:ln w="1270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11"/>
            <p:cNvSpPr>
              <a:spLocks/>
            </p:cNvSpPr>
            <p:nvPr/>
          </p:nvSpPr>
          <p:spPr bwMode="auto">
            <a:xfrm>
              <a:off x="5016" y="0"/>
              <a:ext cx="464" cy="1152"/>
            </a:xfrm>
            <a:custGeom>
              <a:avLst/>
              <a:gdLst>
                <a:gd name="T0" fmla="*/ 72 w 464"/>
                <a:gd name="T1" fmla="*/ 0 h 1152"/>
                <a:gd name="T2" fmla="*/ 168 w 464"/>
                <a:gd name="T3" fmla="*/ 96 h 1152"/>
                <a:gd name="T4" fmla="*/ 120 w 464"/>
                <a:gd name="T5" fmla="*/ 144 h 1152"/>
                <a:gd name="T6" fmla="*/ 216 w 464"/>
                <a:gd name="T7" fmla="*/ 192 h 1152"/>
                <a:gd name="T8" fmla="*/ 168 w 464"/>
                <a:gd name="T9" fmla="*/ 240 h 1152"/>
                <a:gd name="T10" fmla="*/ 264 w 464"/>
                <a:gd name="T11" fmla="*/ 288 h 1152"/>
                <a:gd name="T12" fmla="*/ 216 w 464"/>
                <a:gd name="T13" fmla="*/ 384 h 1152"/>
                <a:gd name="T14" fmla="*/ 360 w 464"/>
                <a:gd name="T15" fmla="*/ 384 h 1152"/>
                <a:gd name="T16" fmla="*/ 408 w 464"/>
                <a:gd name="T17" fmla="*/ 480 h 1152"/>
                <a:gd name="T18" fmla="*/ 408 w 464"/>
                <a:gd name="T19" fmla="*/ 528 h 1152"/>
                <a:gd name="T20" fmla="*/ 456 w 464"/>
                <a:gd name="T21" fmla="*/ 624 h 1152"/>
                <a:gd name="T22" fmla="*/ 408 w 464"/>
                <a:gd name="T23" fmla="*/ 720 h 1152"/>
                <a:gd name="T24" fmla="*/ 456 w 464"/>
                <a:gd name="T25" fmla="*/ 768 h 1152"/>
                <a:gd name="T26" fmla="*/ 360 w 464"/>
                <a:gd name="T27" fmla="*/ 816 h 1152"/>
                <a:gd name="T28" fmla="*/ 360 w 464"/>
                <a:gd name="T29" fmla="*/ 912 h 1152"/>
                <a:gd name="T30" fmla="*/ 216 w 464"/>
                <a:gd name="T31" fmla="*/ 912 h 1152"/>
                <a:gd name="T32" fmla="*/ 120 w 464"/>
                <a:gd name="T33" fmla="*/ 912 h 1152"/>
                <a:gd name="T34" fmla="*/ 168 w 464"/>
                <a:gd name="T35" fmla="*/ 1008 h 1152"/>
                <a:gd name="T36" fmla="*/ 168 w 464"/>
                <a:gd name="T37" fmla="*/ 1056 h 1152"/>
                <a:gd name="T38" fmla="*/ 24 w 464"/>
                <a:gd name="T39" fmla="*/ 1056 h 1152"/>
                <a:gd name="T40" fmla="*/ 24 w 464"/>
                <a:gd name="T41" fmla="*/ 1152 h 1152"/>
                <a:gd name="T42" fmla="*/ 24 w 464"/>
                <a:gd name="T43" fmla="*/ 1056 h 1152"/>
                <a:gd name="T44" fmla="*/ 120 w 464"/>
                <a:gd name="T45" fmla="*/ 1056 h 1152"/>
                <a:gd name="T46" fmla="*/ 120 w 464"/>
                <a:gd name="T47" fmla="*/ 960 h 1152"/>
                <a:gd name="T48" fmla="*/ 120 w 464"/>
                <a:gd name="T49" fmla="*/ 912 h 1152"/>
                <a:gd name="T50" fmla="*/ 264 w 464"/>
                <a:gd name="T51" fmla="*/ 912 h 1152"/>
                <a:gd name="T52" fmla="*/ 360 w 464"/>
                <a:gd name="T53" fmla="*/ 912 h 1152"/>
                <a:gd name="T54" fmla="*/ 360 w 464"/>
                <a:gd name="T55" fmla="*/ 816 h 1152"/>
                <a:gd name="T56" fmla="*/ 408 w 464"/>
                <a:gd name="T57" fmla="*/ 768 h 1152"/>
                <a:gd name="T58" fmla="*/ 408 w 464"/>
                <a:gd name="T59" fmla="*/ 672 h 1152"/>
                <a:gd name="T60" fmla="*/ 408 w 464"/>
                <a:gd name="T61" fmla="*/ 624 h 1152"/>
                <a:gd name="T62" fmla="*/ 408 w 464"/>
                <a:gd name="T63" fmla="*/ 528 h 1152"/>
                <a:gd name="T64" fmla="*/ 360 w 464"/>
                <a:gd name="T65" fmla="*/ 432 h 1152"/>
                <a:gd name="T66" fmla="*/ 312 w 464"/>
                <a:gd name="T67" fmla="*/ 384 h 1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4"/>
                <a:gd name="T103" fmla="*/ 0 h 1152"/>
                <a:gd name="T104" fmla="*/ 464 w 464"/>
                <a:gd name="T105" fmla="*/ 1152 h 1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4" h="1152">
                  <a:moveTo>
                    <a:pt x="72" y="0"/>
                  </a:moveTo>
                  <a:cubicBezTo>
                    <a:pt x="116" y="36"/>
                    <a:pt x="160" y="72"/>
                    <a:pt x="168" y="96"/>
                  </a:cubicBezTo>
                  <a:cubicBezTo>
                    <a:pt x="176" y="120"/>
                    <a:pt x="112" y="128"/>
                    <a:pt x="120" y="144"/>
                  </a:cubicBezTo>
                  <a:cubicBezTo>
                    <a:pt x="128" y="160"/>
                    <a:pt x="208" y="176"/>
                    <a:pt x="216" y="192"/>
                  </a:cubicBezTo>
                  <a:cubicBezTo>
                    <a:pt x="224" y="208"/>
                    <a:pt x="160" y="224"/>
                    <a:pt x="168" y="240"/>
                  </a:cubicBezTo>
                  <a:cubicBezTo>
                    <a:pt x="176" y="256"/>
                    <a:pt x="256" y="264"/>
                    <a:pt x="264" y="288"/>
                  </a:cubicBezTo>
                  <a:cubicBezTo>
                    <a:pt x="272" y="312"/>
                    <a:pt x="200" y="368"/>
                    <a:pt x="216" y="384"/>
                  </a:cubicBezTo>
                  <a:cubicBezTo>
                    <a:pt x="232" y="400"/>
                    <a:pt x="328" y="368"/>
                    <a:pt x="360" y="384"/>
                  </a:cubicBezTo>
                  <a:cubicBezTo>
                    <a:pt x="392" y="400"/>
                    <a:pt x="400" y="456"/>
                    <a:pt x="408" y="480"/>
                  </a:cubicBezTo>
                  <a:cubicBezTo>
                    <a:pt x="416" y="504"/>
                    <a:pt x="400" y="504"/>
                    <a:pt x="408" y="528"/>
                  </a:cubicBezTo>
                  <a:cubicBezTo>
                    <a:pt x="416" y="552"/>
                    <a:pt x="456" y="592"/>
                    <a:pt x="456" y="624"/>
                  </a:cubicBezTo>
                  <a:cubicBezTo>
                    <a:pt x="456" y="656"/>
                    <a:pt x="408" y="696"/>
                    <a:pt x="408" y="720"/>
                  </a:cubicBezTo>
                  <a:cubicBezTo>
                    <a:pt x="408" y="744"/>
                    <a:pt x="464" y="752"/>
                    <a:pt x="456" y="768"/>
                  </a:cubicBezTo>
                  <a:cubicBezTo>
                    <a:pt x="448" y="784"/>
                    <a:pt x="376" y="792"/>
                    <a:pt x="360" y="816"/>
                  </a:cubicBezTo>
                  <a:cubicBezTo>
                    <a:pt x="344" y="840"/>
                    <a:pt x="384" y="896"/>
                    <a:pt x="360" y="912"/>
                  </a:cubicBezTo>
                  <a:cubicBezTo>
                    <a:pt x="336" y="928"/>
                    <a:pt x="256" y="912"/>
                    <a:pt x="216" y="912"/>
                  </a:cubicBezTo>
                  <a:cubicBezTo>
                    <a:pt x="176" y="912"/>
                    <a:pt x="128" y="896"/>
                    <a:pt x="120" y="912"/>
                  </a:cubicBezTo>
                  <a:cubicBezTo>
                    <a:pt x="112" y="928"/>
                    <a:pt x="160" y="984"/>
                    <a:pt x="168" y="1008"/>
                  </a:cubicBezTo>
                  <a:cubicBezTo>
                    <a:pt x="176" y="1032"/>
                    <a:pt x="192" y="1048"/>
                    <a:pt x="168" y="1056"/>
                  </a:cubicBezTo>
                  <a:cubicBezTo>
                    <a:pt x="144" y="1064"/>
                    <a:pt x="48" y="1040"/>
                    <a:pt x="24" y="1056"/>
                  </a:cubicBezTo>
                  <a:cubicBezTo>
                    <a:pt x="0" y="1072"/>
                    <a:pt x="24" y="1152"/>
                    <a:pt x="24" y="1152"/>
                  </a:cubicBezTo>
                  <a:cubicBezTo>
                    <a:pt x="24" y="1152"/>
                    <a:pt x="8" y="1072"/>
                    <a:pt x="24" y="1056"/>
                  </a:cubicBezTo>
                  <a:cubicBezTo>
                    <a:pt x="40" y="1040"/>
                    <a:pt x="104" y="1072"/>
                    <a:pt x="120" y="1056"/>
                  </a:cubicBezTo>
                  <a:cubicBezTo>
                    <a:pt x="136" y="1040"/>
                    <a:pt x="120" y="984"/>
                    <a:pt x="120" y="960"/>
                  </a:cubicBezTo>
                  <a:cubicBezTo>
                    <a:pt x="120" y="936"/>
                    <a:pt x="96" y="920"/>
                    <a:pt x="120" y="912"/>
                  </a:cubicBezTo>
                  <a:cubicBezTo>
                    <a:pt x="144" y="904"/>
                    <a:pt x="224" y="912"/>
                    <a:pt x="264" y="912"/>
                  </a:cubicBezTo>
                  <a:cubicBezTo>
                    <a:pt x="304" y="912"/>
                    <a:pt x="344" y="928"/>
                    <a:pt x="360" y="912"/>
                  </a:cubicBezTo>
                  <a:cubicBezTo>
                    <a:pt x="376" y="896"/>
                    <a:pt x="352" y="840"/>
                    <a:pt x="360" y="816"/>
                  </a:cubicBezTo>
                  <a:cubicBezTo>
                    <a:pt x="368" y="792"/>
                    <a:pt x="400" y="792"/>
                    <a:pt x="408" y="768"/>
                  </a:cubicBezTo>
                  <a:cubicBezTo>
                    <a:pt x="416" y="744"/>
                    <a:pt x="408" y="696"/>
                    <a:pt x="408" y="672"/>
                  </a:cubicBezTo>
                  <a:cubicBezTo>
                    <a:pt x="408" y="648"/>
                    <a:pt x="408" y="648"/>
                    <a:pt x="408" y="624"/>
                  </a:cubicBezTo>
                  <a:cubicBezTo>
                    <a:pt x="408" y="600"/>
                    <a:pt x="416" y="560"/>
                    <a:pt x="408" y="528"/>
                  </a:cubicBezTo>
                  <a:cubicBezTo>
                    <a:pt x="400" y="496"/>
                    <a:pt x="376" y="456"/>
                    <a:pt x="360" y="432"/>
                  </a:cubicBezTo>
                  <a:cubicBezTo>
                    <a:pt x="344" y="408"/>
                    <a:pt x="328" y="396"/>
                    <a:pt x="312" y="384"/>
                  </a:cubicBezTo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12"/>
            <p:cNvSpPr>
              <a:spLocks/>
            </p:cNvSpPr>
            <p:nvPr/>
          </p:nvSpPr>
          <p:spPr bwMode="auto">
            <a:xfrm>
              <a:off x="4064" y="2144"/>
              <a:ext cx="1472" cy="2200"/>
            </a:xfrm>
            <a:custGeom>
              <a:avLst/>
              <a:gdLst>
                <a:gd name="T0" fmla="*/ 16 w 1472"/>
                <a:gd name="T1" fmla="*/ 16 h 2200"/>
                <a:gd name="T2" fmla="*/ 160 w 1472"/>
                <a:gd name="T3" fmla="*/ 112 h 2200"/>
                <a:gd name="T4" fmla="*/ 256 w 1472"/>
                <a:gd name="T5" fmla="*/ 160 h 2200"/>
                <a:gd name="T6" fmla="*/ 400 w 1472"/>
                <a:gd name="T7" fmla="*/ 208 h 2200"/>
                <a:gd name="T8" fmla="*/ 544 w 1472"/>
                <a:gd name="T9" fmla="*/ 208 h 2200"/>
                <a:gd name="T10" fmla="*/ 688 w 1472"/>
                <a:gd name="T11" fmla="*/ 208 h 2200"/>
                <a:gd name="T12" fmla="*/ 832 w 1472"/>
                <a:gd name="T13" fmla="*/ 304 h 2200"/>
                <a:gd name="T14" fmla="*/ 880 w 1472"/>
                <a:gd name="T15" fmla="*/ 400 h 2200"/>
                <a:gd name="T16" fmla="*/ 832 w 1472"/>
                <a:gd name="T17" fmla="*/ 496 h 2200"/>
                <a:gd name="T18" fmla="*/ 880 w 1472"/>
                <a:gd name="T19" fmla="*/ 592 h 2200"/>
                <a:gd name="T20" fmla="*/ 1024 w 1472"/>
                <a:gd name="T21" fmla="*/ 688 h 2200"/>
                <a:gd name="T22" fmla="*/ 1120 w 1472"/>
                <a:gd name="T23" fmla="*/ 736 h 2200"/>
                <a:gd name="T24" fmla="*/ 1024 w 1472"/>
                <a:gd name="T25" fmla="*/ 928 h 2200"/>
                <a:gd name="T26" fmla="*/ 976 w 1472"/>
                <a:gd name="T27" fmla="*/ 976 h 2200"/>
                <a:gd name="T28" fmla="*/ 1072 w 1472"/>
                <a:gd name="T29" fmla="*/ 1072 h 2200"/>
                <a:gd name="T30" fmla="*/ 1072 w 1472"/>
                <a:gd name="T31" fmla="*/ 1120 h 2200"/>
                <a:gd name="T32" fmla="*/ 1024 w 1472"/>
                <a:gd name="T33" fmla="*/ 1168 h 2200"/>
                <a:gd name="T34" fmla="*/ 1072 w 1472"/>
                <a:gd name="T35" fmla="*/ 1264 h 2200"/>
                <a:gd name="T36" fmla="*/ 1216 w 1472"/>
                <a:gd name="T37" fmla="*/ 1312 h 2200"/>
                <a:gd name="T38" fmla="*/ 1216 w 1472"/>
                <a:gd name="T39" fmla="*/ 1408 h 2200"/>
                <a:gd name="T40" fmla="*/ 1120 w 1472"/>
                <a:gd name="T41" fmla="*/ 1552 h 2200"/>
                <a:gd name="T42" fmla="*/ 1120 w 1472"/>
                <a:gd name="T43" fmla="*/ 1648 h 2200"/>
                <a:gd name="T44" fmla="*/ 1216 w 1472"/>
                <a:gd name="T45" fmla="*/ 1744 h 2200"/>
                <a:gd name="T46" fmla="*/ 1312 w 1472"/>
                <a:gd name="T47" fmla="*/ 1792 h 2200"/>
                <a:gd name="T48" fmla="*/ 1408 w 1472"/>
                <a:gd name="T49" fmla="*/ 1840 h 2200"/>
                <a:gd name="T50" fmla="*/ 1408 w 1472"/>
                <a:gd name="T51" fmla="*/ 1984 h 2200"/>
                <a:gd name="T52" fmla="*/ 1408 w 1472"/>
                <a:gd name="T53" fmla="*/ 2176 h 2200"/>
                <a:gd name="T54" fmla="*/ 1456 w 1472"/>
                <a:gd name="T55" fmla="*/ 2128 h 2200"/>
                <a:gd name="T56" fmla="*/ 1456 w 1472"/>
                <a:gd name="T57" fmla="*/ 1792 h 2200"/>
                <a:gd name="T58" fmla="*/ 1360 w 1472"/>
                <a:gd name="T59" fmla="*/ 1744 h 2200"/>
                <a:gd name="T60" fmla="*/ 1216 w 1472"/>
                <a:gd name="T61" fmla="*/ 1696 h 2200"/>
                <a:gd name="T62" fmla="*/ 1168 w 1472"/>
                <a:gd name="T63" fmla="*/ 1648 h 2200"/>
                <a:gd name="T64" fmla="*/ 1120 w 1472"/>
                <a:gd name="T65" fmla="*/ 1552 h 2200"/>
                <a:gd name="T66" fmla="*/ 1216 w 1472"/>
                <a:gd name="T67" fmla="*/ 1456 h 2200"/>
                <a:gd name="T68" fmla="*/ 1264 w 1472"/>
                <a:gd name="T69" fmla="*/ 1360 h 2200"/>
                <a:gd name="T70" fmla="*/ 1216 w 1472"/>
                <a:gd name="T71" fmla="*/ 1264 h 2200"/>
                <a:gd name="T72" fmla="*/ 1120 w 1472"/>
                <a:gd name="T73" fmla="*/ 1216 h 2200"/>
                <a:gd name="T74" fmla="*/ 1072 w 1472"/>
                <a:gd name="T75" fmla="*/ 1216 h 2200"/>
                <a:gd name="T76" fmla="*/ 1120 w 1472"/>
                <a:gd name="T77" fmla="*/ 1072 h 2200"/>
                <a:gd name="T78" fmla="*/ 1120 w 1472"/>
                <a:gd name="T79" fmla="*/ 1024 h 2200"/>
                <a:gd name="T80" fmla="*/ 1024 w 1472"/>
                <a:gd name="T81" fmla="*/ 976 h 2200"/>
                <a:gd name="T82" fmla="*/ 1072 w 1472"/>
                <a:gd name="T83" fmla="*/ 880 h 2200"/>
                <a:gd name="T84" fmla="*/ 1120 w 1472"/>
                <a:gd name="T85" fmla="*/ 784 h 2200"/>
                <a:gd name="T86" fmla="*/ 1120 w 1472"/>
                <a:gd name="T87" fmla="*/ 688 h 2200"/>
                <a:gd name="T88" fmla="*/ 976 w 1472"/>
                <a:gd name="T89" fmla="*/ 640 h 2200"/>
                <a:gd name="T90" fmla="*/ 880 w 1472"/>
                <a:gd name="T91" fmla="*/ 544 h 2200"/>
                <a:gd name="T92" fmla="*/ 880 w 1472"/>
                <a:gd name="T93" fmla="*/ 448 h 2200"/>
                <a:gd name="T94" fmla="*/ 832 w 1472"/>
                <a:gd name="T95" fmla="*/ 304 h 2200"/>
                <a:gd name="T96" fmla="*/ 688 w 1472"/>
                <a:gd name="T97" fmla="*/ 256 h 2200"/>
                <a:gd name="T98" fmla="*/ 496 w 1472"/>
                <a:gd name="T99" fmla="*/ 208 h 2200"/>
                <a:gd name="T100" fmla="*/ 352 w 1472"/>
                <a:gd name="T101" fmla="*/ 208 h 2200"/>
                <a:gd name="T102" fmla="*/ 256 w 1472"/>
                <a:gd name="T103" fmla="*/ 112 h 2200"/>
                <a:gd name="T104" fmla="*/ 112 w 1472"/>
                <a:gd name="T105" fmla="*/ 64 h 2200"/>
                <a:gd name="T106" fmla="*/ 64 w 1472"/>
                <a:gd name="T107" fmla="*/ 16 h 2200"/>
                <a:gd name="T108" fmla="*/ 16 w 1472"/>
                <a:gd name="T109" fmla="*/ 16 h 22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72"/>
                <a:gd name="T166" fmla="*/ 0 h 2200"/>
                <a:gd name="T167" fmla="*/ 1472 w 1472"/>
                <a:gd name="T168" fmla="*/ 2200 h 22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72" h="2200">
                  <a:moveTo>
                    <a:pt x="16" y="16"/>
                  </a:moveTo>
                  <a:cubicBezTo>
                    <a:pt x="32" y="32"/>
                    <a:pt x="120" y="88"/>
                    <a:pt x="160" y="112"/>
                  </a:cubicBezTo>
                  <a:cubicBezTo>
                    <a:pt x="200" y="136"/>
                    <a:pt x="216" y="144"/>
                    <a:pt x="256" y="160"/>
                  </a:cubicBezTo>
                  <a:cubicBezTo>
                    <a:pt x="296" y="176"/>
                    <a:pt x="352" y="200"/>
                    <a:pt x="400" y="208"/>
                  </a:cubicBezTo>
                  <a:cubicBezTo>
                    <a:pt x="448" y="216"/>
                    <a:pt x="496" y="208"/>
                    <a:pt x="544" y="208"/>
                  </a:cubicBezTo>
                  <a:cubicBezTo>
                    <a:pt x="592" y="208"/>
                    <a:pt x="640" y="192"/>
                    <a:pt x="688" y="208"/>
                  </a:cubicBezTo>
                  <a:cubicBezTo>
                    <a:pt x="736" y="224"/>
                    <a:pt x="800" y="272"/>
                    <a:pt x="832" y="304"/>
                  </a:cubicBezTo>
                  <a:cubicBezTo>
                    <a:pt x="864" y="336"/>
                    <a:pt x="880" y="368"/>
                    <a:pt x="880" y="400"/>
                  </a:cubicBezTo>
                  <a:cubicBezTo>
                    <a:pt x="880" y="432"/>
                    <a:pt x="832" y="464"/>
                    <a:pt x="832" y="496"/>
                  </a:cubicBezTo>
                  <a:cubicBezTo>
                    <a:pt x="832" y="528"/>
                    <a:pt x="848" y="560"/>
                    <a:pt x="880" y="592"/>
                  </a:cubicBezTo>
                  <a:cubicBezTo>
                    <a:pt x="912" y="624"/>
                    <a:pt x="984" y="664"/>
                    <a:pt x="1024" y="688"/>
                  </a:cubicBezTo>
                  <a:cubicBezTo>
                    <a:pt x="1064" y="712"/>
                    <a:pt x="1120" y="696"/>
                    <a:pt x="1120" y="736"/>
                  </a:cubicBezTo>
                  <a:cubicBezTo>
                    <a:pt x="1120" y="776"/>
                    <a:pt x="1048" y="888"/>
                    <a:pt x="1024" y="928"/>
                  </a:cubicBezTo>
                  <a:cubicBezTo>
                    <a:pt x="1000" y="968"/>
                    <a:pt x="968" y="952"/>
                    <a:pt x="976" y="976"/>
                  </a:cubicBezTo>
                  <a:cubicBezTo>
                    <a:pt x="984" y="1000"/>
                    <a:pt x="1056" y="1048"/>
                    <a:pt x="1072" y="1072"/>
                  </a:cubicBezTo>
                  <a:cubicBezTo>
                    <a:pt x="1088" y="1096"/>
                    <a:pt x="1080" y="1104"/>
                    <a:pt x="1072" y="1120"/>
                  </a:cubicBezTo>
                  <a:cubicBezTo>
                    <a:pt x="1064" y="1136"/>
                    <a:pt x="1024" y="1144"/>
                    <a:pt x="1024" y="1168"/>
                  </a:cubicBezTo>
                  <a:cubicBezTo>
                    <a:pt x="1024" y="1192"/>
                    <a:pt x="1040" y="1240"/>
                    <a:pt x="1072" y="1264"/>
                  </a:cubicBezTo>
                  <a:cubicBezTo>
                    <a:pt x="1104" y="1288"/>
                    <a:pt x="1192" y="1288"/>
                    <a:pt x="1216" y="1312"/>
                  </a:cubicBezTo>
                  <a:cubicBezTo>
                    <a:pt x="1240" y="1336"/>
                    <a:pt x="1232" y="1368"/>
                    <a:pt x="1216" y="1408"/>
                  </a:cubicBezTo>
                  <a:cubicBezTo>
                    <a:pt x="1200" y="1448"/>
                    <a:pt x="1136" y="1512"/>
                    <a:pt x="1120" y="1552"/>
                  </a:cubicBezTo>
                  <a:cubicBezTo>
                    <a:pt x="1104" y="1592"/>
                    <a:pt x="1104" y="1616"/>
                    <a:pt x="1120" y="1648"/>
                  </a:cubicBezTo>
                  <a:cubicBezTo>
                    <a:pt x="1136" y="1680"/>
                    <a:pt x="1184" y="1720"/>
                    <a:pt x="1216" y="1744"/>
                  </a:cubicBezTo>
                  <a:cubicBezTo>
                    <a:pt x="1248" y="1768"/>
                    <a:pt x="1280" y="1776"/>
                    <a:pt x="1312" y="1792"/>
                  </a:cubicBezTo>
                  <a:cubicBezTo>
                    <a:pt x="1344" y="1808"/>
                    <a:pt x="1392" y="1808"/>
                    <a:pt x="1408" y="1840"/>
                  </a:cubicBezTo>
                  <a:cubicBezTo>
                    <a:pt x="1424" y="1872"/>
                    <a:pt x="1408" y="1928"/>
                    <a:pt x="1408" y="1984"/>
                  </a:cubicBezTo>
                  <a:cubicBezTo>
                    <a:pt x="1408" y="2040"/>
                    <a:pt x="1400" y="2152"/>
                    <a:pt x="1408" y="2176"/>
                  </a:cubicBezTo>
                  <a:cubicBezTo>
                    <a:pt x="1416" y="2200"/>
                    <a:pt x="1448" y="2192"/>
                    <a:pt x="1456" y="2128"/>
                  </a:cubicBezTo>
                  <a:cubicBezTo>
                    <a:pt x="1464" y="2064"/>
                    <a:pt x="1472" y="1856"/>
                    <a:pt x="1456" y="1792"/>
                  </a:cubicBezTo>
                  <a:cubicBezTo>
                    <a:pt x="1440" y="1728"/>
                    <a:pt x="1400" y="1760"/>
                    <a:pt x="1360" y="1744"/>
                  </a:cubicBezTo>
                  <a:cubicBezTo>
                    <a:pt x="1320" y="1728"/>
                    <a:pt x="1248" y="1712"/>
                    <a:pt x="1216" y="1696"/>
                  </a:cubicBezTo>
                  <a:cubicBezTo>
                    <a:pt x="1184" y="1680"/>
                    <a:pt x="1184" y="1672"/>
                    <a:pt x="1168" y="1648"/>
                  </a:cubicBezTo>
                  <a:cubicBezTo>
                    <a:pt x="1152" y="1624"/>
                    <a:pt x="1112" y="1584"/>
                    <a:pt x="1120" y="1552"/>
                  </a:cubicBezTo>
                  <a:cubicBezTo>
                    <a:pt x="1128" y="1520"/>
                    <a:pt x="1192" y="1488"/>
                    <a:pt x="1216" y="1456"/>
                  </a:cubicBezTo>
                  <a:cubicBezTo>
                    <a:pt x="1240" y="1424"/>
                    <a:pt x="1264" y="1392"/>
                    <a:pt x="1264" y="1360"/>
                  </a:cubicBezTo>
                  <a:cubicBezTo>
                    <a:pt x="1264" y="1328"/>
                    <a:pt x="1240" y="1288"/>
                    <a:pt x="1216" y="1264"/>
                  </a:cubicBezTo>
                  <a:cubicBezTo>
                    <a:pt x="1192" y="1240"/>
                    <a:pt x="1144" y="1224"/>
                    <a:pt x="1120" y="1216"/>
                  </a:cubicBezTo>
                  <a:cubicBezTo>
                    <a:pt x="1096" y="1208"/>
                    <a:pt x="1072" y="1240"/>
                    <a:pt x="1072" y="1216"/>
                  </a:cubicBezTo>
                  <a:cubicBezTo>
                    <a:pt x="1072" y="1192"/>
                    <a:pt x="1112" y="1104"/>
                    <a:pt x="1120" y="1072"/>
                  </a:cubicBezTo>
                  <a:cubicBezTo>
                    <a:pt x="1128" y="1040"/>
                    <a:pt x="1136" y="1040"/>
                    <a:pt x="1120" y="1024"/>
                  </a:cubicBezTo>
                  <a:cubicBezTo>
                    <a:pt x="1104" y="1008"/>
                    <a:pt x="1032" y="1000"/>
                    <a:pt x="1024" y="976"/>
                  </a:cubicBezTo>
                  <a:cubicBezTo>
                    <a:pt x="1016" y="952"/>
                    <a:pt x="1056" y="912"/>
                    <a:pt x="1072" y="880"/>
                  </a:cubicBezTo>
                  <a:cubicBezTo>
                    <a:pt x="1088" y="848"/>
                    <a:pt x="1112" y="816"/>
                    <a:pt x="1120" y="784"/>
                  </a:cubicBezTo>
                  <a:cubicBezTo>
                    <a:pt x="1128" y="752"/>
                    <a:pt x="1144" y="712"/>
                    <a:pt x="1120" y="688"/>
                  </a:cubicBezTo>
                  <a:cubicBezTo>
                    <a:pt x="1096" y="664"/>
                    <a:pt x="1016" y="664"/>
                    <a:pt x="976" y="640"/>
                  </a:cubicBezTo>
                  <a:cubicBezTo>
                    <a:pt x="936" y="616"/>
                    <a:pt x="896" y="576"/>
                    <a:pt x="880" y="544"/>
                  </a:cubicBezTo>
                  <a:cubicBezTo>
                    <a:pt x="864" y="512"/>
                    <a:pt x="888" y="488"/>
                    <a:pt x="880" y="448"/>
                  </a:cubicBezTo>
                  <a:cubicBezTo>
                    <a:pt x="872" y="408"/>
                    <a:pt x="864" y="336"/>
                    <a:pt x="832" y="304"/>
                  </a:cubicBezTo>
                  <a:cubicBezTo>
                    <a:pt x="800" y="272"/>
                    <a:pt x="744" y="272"/>
                    <a:pt x="688" y="256"/>
                  </a:cubicBezTo>
                  <a:cubicBezTo>
                    <a:pt x="632" y="240"/>
                    <a:pt x="552" y="216"/>
                    <a:pt x="496" y="208"/>
                  </a:cubicBezTo>
                  <a:cubicBezTo>
                    <a:pt x="440" y="200"/>
                    <a:pt x="392" y="224"/>
                    <a:pt x="352" y="208"/>
                  </a:cubicBezTo>
                  <a:cubicBezTo>
                    <a:pt x="312" y="192"/>
                    <a:pt x="296" y="136"/>
                    <a:pt x="256" y="112"/>
                  </a:cubicBezTo>
                  <a:cubicBezTo>
                    <a:pt x="216" y="88"/>
                    <a:pt x="144" y="80"/>
                    <a:pt x="112" y="64"/>
                  </a:cubicBezTo>
                  <a:cubicBezTo>
                    <a:pt x="80" y="48"/>
                    <a:pt x="80" y="24"/>
                    <a:pt x="64" y="16"/>
                  </a:cubicBezTo>
                  <a:cubicBezTo>
                    <a:pt x="48" y="8"/>
                    <a:pt x="0" y="0"/>
                    <a:pt x="16" y="16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13"/>
            <p:cNvSpPr>
              <a:spLocks/>
            </p:cNvSpPr>
            <p:nvPr/>
          </p:nvSpPr>
          <p:spPr bwMode="auto">
            <a:xfrm>
              <a:off x="4888" y="2384"/>
              <a:ext cx="872" cy="264"/>
            </a:xfrm>
            <a:custGeom>
              <a:avLst/>
              <a:gdLst>
                <a:gd name="T0" fmla="*/ 8 w 872"/>
                <a:gd name="T1" fmla="*/ 64 h 264"/>
                <a:gd name="T2" fmla="*/ 104 w 872"/>
                <a:gd name="T3" fmla="*/ 64 h 264"/>
                <a:gd name="T4" fmla="*/ 200 w 872"/>
                <a:gd name="T5" fmla="*/ 16 h 264"/>
                <a:gd name="T6" fmla="*/ 296 w 872"/>
                <a:gd name="T7" fmla="*/ 16 h 264"/>
                <a:gd name="T8" fmla="*/ 392 w 872"/>
                <a:gd name="T9" fmla="*/ 64 h 264"/>
                <a:gd name="T10" fmla="*/ 488 w 872"/>
                <a:gd name="T11" fmla="*/ 208 h 264"/>
                <a:gd name="T12" fmla="*/ 536 w 872"/>
                <a:gd name="T13" fmla="*/ 256 h 264"/>
                <a:gd name="T14" fmla="*/ 584 w 872"/>
                <a:gd name="T15" fmla="*/ 160 h 264"/>
                <a:gd name="T16" fmla="*/ 728 w 872"/>
                <a:gd name="T17" fmla="*/ 208 h 264"/>
                <a:gd name="T18" fmla="*/ 776 w 872"/>
                <a:gd name="T19" fmla="*/ 208 h 264"/>
                <a:gd name="T20" fmla="*/ 728 w 872"/>
                <a:gd name="T21" fmla="*/ 112 h 264"/>
                <a:gd name="T22" fmla="*/ 776 w 872"/>
                <a:gd name="T23" fmla="*/ 64 h 264"/>
                <a:gd name="T24" fmla="*/ 872 w 872"/>
                <a:gd name="T25" fmla="*/ 64 h 264"/>
                <a:gd name="T26" fmla="*/ 776 w 872"/>
                <a:gd name="T27" fmla="*/ 64 h 264"/>
                <a:gd name="T28" fmla="*/ 728 w 872"/>
                <a:gd name="T29" fmla="*/ 112 h 264"/>
                <a:gd name="T30" fmla="*/ 776 w 872"/>
                <a:gd name="T31" fmla="*/ 208 h 264"/>
                <a:gd name="T32" fmla="*/ 632 w 872"/>
                <a:gd name="T33" fmla="*/ 160 h 264"/>
                <a:gd name="T34" fmla="*/ 584 w 872"/>
                <a:gd name="T35" fmla="*/ 160 h 264"/>
                <a:gd name="T36" fmla="*/ 536 w 872"/>
                <a:gd name="T37" fmla="*/ 208 h 264"/>
                <a:gd name="T38" fmla="*/ 488 w 872"/>
                <a:gd name="T39" fmla="*/ 160 h 264"/>
                <a:gd name="T40" fmla="*/ 392 w 872"/>
                <a:gd name="T41" fmla="*/ 112 h 264"/>
                <a:gd name="T42" fmla="*/ 344 w 872"/>
                <a:gd name="T43" fmla="*/ 16 h 264"/>
                <a:gd name="T44" fmla="*/ 248 w 872"/>
                <a:gd name="T45" fmla="*/ 16 h 264"/>
                <a:gd name="T46" fmla="*/ 152 w 872"/>
                <a:gd name="T47" fmla="*/ 64 h 264"/>
                <a:gd name="T48" fmla="*/ 56 w 872"/>
                <a:gd name="T49" fmla="*/ 64 h 264"/>
                <a:gd name="T50" fmla="*/ 8 w 872"/>
                <a:gd name="T51" fmla="*/ 64 h 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72"/>
                <a:gd name="T79" fmla="*/ 0 h 264"/>
                <a:gd name="T80" fmla="*/ 872 w 872"/>
                <a:gd name="T81" fmla="*/ 264 h 2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72" h="264">
                  <a:moveTo>
                    <a:pt x="8" y="64"/>
                  </a:moveTo>
                  <a:cubicBezTo>
                    <a:pt x="16" y="64"/>
                    <a:pt x="72" y="72"/>
                    <a:pt x="104" y="64"/>
                  </a:cubicBezTo>
                  <a:cubicBezTo>
                    <a:pt x="136" y="56"/>
                    <a:pt x="168" y="24"/>
                    <a:pt x="200" y="16"/>
                  </a:cubicBezTo>
                  <a:cubicBezTo>
                    <a:pt x="232" y="8"/>
                    <a:pt x="264" y="8"/>
                    <a:pt x="296" y="16"/>
                  </a:cubicBezTo>
                  <a:cubicBezTo>
                    <a:pt x="328" y="24"/>
                    <a:pt x="360" y="32"/>
                    <a:pt x="392" y="64"/>
                  </a:cubicBezTo>
                  <a:cubicBezTo>
                    <a:pt x="424" y="96"/>
                    <a:pt x="464" y="176"/>
                    <a:pt x="488" y="208"/>
                  </a:cubicBezTo>
                  <a:cubicBezTo>
                    <a:pt x="512" y="240"/>
                    <a:pt x="520" y="264"/>
                    <a:pt x="536" y="256"/>
                  </a:cubicBezTo>
                  <a:cubicBezTo>
                    <a:pt x="552" y="248"/>
                    <a:pt x="552" y="168"/>
                    <a:pt x="584" y="160"/>
                  </a:cubicBezTo>
                  <a:cubicBezTo>
                    <a:pt x="616" y="152"/>
                    <a:pt x="696" y="200"/>
                    <a:pt x="728" y="208"/>
                  </a:cubicBezTo>
                  <a:cubicBezTo>
                    <a:pt x="760" y="216"/>
                    <a:pt x="776" y="224"/>
                    <a:pt x="776" y="208"/>
                  </a:cubicBezTo>
                  <a:cubicBezTo>
                    <a:pt x="776" y="192"/>
                    <a:pt x="728" y="136"/>
                    <a:pt x="728" y="112"/>
                  </a:cubicBezTo>
                  <a:cubicBezTo>
                    <a:pt x="728" y="88"/>
                    <a:pt x="752" y="72"/>
                    <a:pt x="776" y="64"/>
                  </a:cubicBezTo>
                  <a:cubicBezTo>
                    <a:pt x="800" y="56"/>
                    <a:pt x="872" y="64"/>
                    <a:pt x="872" y="64"/>
                  </a:cubicBezTo>
                  <a:cubicBezTo>
                    <a:pt x="872" y="64"/>
                    <a:pt x="800" y="56"/>
                    <a:pt x="776" y="64"/>
                  </a:cubicBezTo>
                  <a:cubicBezTo>
                    <a:pt x="752" y="72"/>
                    <a:pt x="728" y="88"/>
                    <a:pt x="728" y="112"/>
                  </a:cubicBezTo>
                  <a:cubicBezTo>
                    <a:pt x="728" y="136"/>
                    <a:pt x="792" y="200"/>
                    <a:pt x="776" y="208"/>
                  </a:cubicBezTo>
                  <a:cubicBezTo>
                    <a:pt x="760" y="216"/>
                    <a:pt x="664" y="168"/>
                    <a:pt x="632" y="160"/>
                  </a:cubicBezTo>
                  <a:cubicBezTo>
                    <a:pt x="600" y="152"/>
                    <a:pt x="600" y="152"/>
                    <a:pt x="584" y="160"/>
                  </a:cubicBezTo>
                  <a:cubicBezTo>
                    <a:pt x="568" y="168"/>
                    <a:pt x="552" y="208"/>
                    <a:pt x="536" y="208"/>
                  </a:cubicBezTo>
                  <a:cubicBezTo>
                    <a:pt x="520" y="208"/>
                    <a:pt x="512" y="176"/>
                    <a:pt x="488" y="160"/>
                  </a:cubicBezTo>
                  <a:cubicBezTo>
                    <a:pt x="464" y="144"/>
                    <a:pt x="416" y="136"/>
                    <a:pt x="392" y="112"/>
                  </a:cubicBezTo>
                  <a:cubicBezTo>
                    <a:pt x="368" y="88"/>
                    <a:pt x="368" y="32"/>
                    <a:pt x="344" y="16"/>
                  </a:cubicBezTo>
                  <a:cubicBezTo>
                    <a:pt x="320" y="0"/>
                    <a:pt x="280" y="8"/>
                    <a:pt x="248" y="16"/>
                  </a:cubicBezTo>
                  <a:cubicBezTo>
                    <a:pt x="216" y="24"/>
                    <a:pt x="184" y="56"/>
                    <a:pt x="152" y="64"/>
                  </a:cubicBezTo>
                  <a:cubicBezTo>
                    <a:pt x="120" y="72"/>
                    <a:pt x="80" y="64"/>
                    <a:pt x="56" y="64"/>
                  </a:cubicBezTo>
                  <a:cubicBezTo>
                    <a:pt x="32" y="64"/>
                    <a:pt x="0" y="64"/>
                    <a:pt x="8" y="64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14"/>
            <p:cNvSpPr>
              <a:spLocks/>
            </p:cNvSpPr>
            <p:nvPr/>
          </p:nvSpPr>
          <p:spPr bwMode="auto">
            <a:xfrm>
              <a:off x="5280" y="1432"/>
              <a:ext cx="480" cy="208"/>
            </a:xfrm>
            <a:custGeom>
              <a:avLst/>
              <a:gdLst>
                <a:gd name="T0" fmla="*/ 480 w 480"/>
                <a:gd name="T1" fmla="*/ 104 h 208"/>
                <a:gd name="T2" fmla="*/ 384 w 480"/>
                <a:gd name="T3" fmla="*/ 8 h 208"/>
                <a:gd name="T4" fmla="*/ 336 w 480"/>
                <a:gd name="T5" fmla="*/ 56 h 208"/>
                <a:gd name="T6" fmla="*/ 288 w 480"/>
                <a:gd name="T7" fmla="*/ 152 h 208"/>
                <a:gd name="T8" fmla="*/ 288 w 480"/>
                <a:gd name="T9" fmla="*/ 200 h 208"/>
                <a:gd name="T10" fmla="*/ 192 w 480"/>
                <a:gd name="T11" fmla="*/ 200 h 208"/>
                <a:gd name="T12" fmla="*/ 96 w 480"/>
                <a:gd name="T13" fmla="*/ 152 h 208"/>
                <a:gd name="T14" fmla="*/ 96 w 480"/>
                <a:gd name="T15" fmla="*/ 200 h 208"/>
                <a:gd name="T16" fmla="*/ 0 w 480"/>
                <a:gd name="T17" fmla="*/ 152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0"/>
                <a:gd name="T28" fmla="*/ 0 h 208"/>
                <a:gd name="T29" fmla="*/ 480 w 480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0" h="208">
                  <a:moveTo>
                    <a:pt x="480" y="104"/>
                  </a:moveTo>
                  <a:cubicBezTo>
                    <a:pt x="444" y="60"/>
                    <a:pt x="408" y="16"/>
                    <a:pt x="384" y="8"/>
                  </a:cubicBezTo>
                  <a:cubicBezTo>
                    <a:pt x="360" y="0"/>
                    <a:pt x="352" y="32"/>
                    <a:pt x="336" y="56"/>
                  </a:cubicBezTo>
                  <a:cubicBezTo>
                    <a:pt x="320" y="80"/>
                    <a:pt x="296" y="128"/>
                    <a:pt x="288" y="152"/>
                  </a:cubicBezTo>
                  <a:cubicBezTo>
                    <a:pt x="280" y="176"/>
                    <a:pt x="304" y="192"/>
                    <a:pt x="288" y="200"/>
                  </a:cubicBezTo>
                  <a:cubicBezTo>
                    <a:pt x="272" y="208"/>
                    <a:pt x="224" y="208"/>
                    <a:pt x="192" y="200"/>
                  </a:cubicBezTo>
                  <a:cubicBezTo>
                    <a:pt x="160" y="192"/>
                    <a:pt x="112" y="152"/>
                    <a:pt x="96" y="152"/>
                  </a:cubicBezTo>
                  <a:cubicBezTo>
                    <a:pt x="80" y="152"/>
                    <a:pt x="112" y="200"/>
                    <a:pt x="96" y="200"/>
                  </a:cubicBezTo>
                  <a:cubicBezTo>
                    <a:pt x="80" y="200"/>
                    <a:pt x="16" y="160"/>
                    <a:pt x="0" y="152"/>
                  </a:cubicBezTo>
                </a:path>
              </a:pathLst>
            </a:custGeom>
            <a:noFill/>
            <a:ln w="19050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Rectangle 15"/>
            <p:cNvSpPr>
              <a:spLocks noChangeArrowheads="1"/>
            </p:cNvSpPr>
            <p:nvPr/>
          </p:nvSpPr>
          <p:spPr bwMode="auto">
            <a:xfrm>
              <a:off x="4512" y="2592"/>
              <a:ext cx="336" cy="24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63" name="Text Box 16"/>
            <p:cNvSpPr txBox="1">
              <a:spLocks noChangeArrowheads="1"/>
            </p:cNvSpPr>
            <p:nvPr/>
          </p:nvSpPr>
          <p:spPr bwMode="auto">
            <a:xfrm rot="-2586209">
              <a:off x="1776" y="1824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Đà</a:t>
              </a:r>
            </a:p>
          </p:txBody>
        </p:sp>
        <p:sp>
          <p:nvSpPr>
            <p:cNvPr id="18564" name="Text Box 17"/>
            <p:cNvSpPr txBox="1">
              <a:spLocks noChangeArrowheads="1"/>
            </p:cNvSpPr>
            <p:nvPr/>
          </p:nvSpPr>
          <p:spPr bwMode="auto">
            <a:xfrm rot="472071">
              <a:off x="2732" y="2093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  <p:sp>
          <p:nvSpPr>
            <p:cNvPr id="18565" name="Text Box 18"/>
            <p:cNvSpPr txBox="1">
              <a:spLocks noChangeArrowheads="1"/>
            </p:cNvSpPr>
            <p:nvPr/>
          </p:nvSpPr>
          <p:spPr bwMode="auto">
            <a:xfrm rot="2586003">
              <a:off x="1776" y="38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Chảy</a:t>
              </a:r>
            </a:p>
          </p:txBody>
        </p:sp>
        <p:sp>
          <p:nvSpPr>
            <p:cNvPr id="18566" name="Text Box 19"/>
            <p:cNvSpPr txBox="1">
              <a:spLocks noChangeArrowheads="1"/>
            </p:cNvSpPr>
            <p:nvPr/>
          </p:nvSpPr>
          <p:spPr bwMode="auto">
            <a:xfrm rot="2586003">
              <a:off x="4224" y="62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Cầu</a:t>
              </a:r>
            </a:p>
          </p:txBody>
        </p:sp>
        <p:sp>
          <p:nvSpPr>
            <p:cNvPr id="18567" name="Text Box 20"/>
            <p:cNvSpPr txBox="1">
              <a:spLocks noChangeArrowheads="1"/>
            </p:cNvSpPr>
            <p:nvPr/>
          </p:nvSpPr>
          <p:spPr bwMode="auto">
            <a:xfrm rot="1125190">
              <a:off x="4176" y="1680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Cà Lồ</a:t>
              </a:r>
            </a:p>
          </p:txBody>
        </p:sp>
        <p:sp>
          <p:nvSpPr>
            <p:cNvPr id="18568" name="Text Box 21"/>
            <p:cNvSpPr txBox="1">
              <a:spLocks noChangeArrowheads="1"/>
            </p:cNvSpPr>
            <p:nvPr/>
          </p:nvSpPr>
          <p:spPr bwMode="auto">
            <a:xfrm rot="605821">
              <a:off x="5040" y="2304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Đuống</a:t>
              </a:r>
            </a:p>
          </p:txBody>
        </p:sp>
        <p:sp>
          <p:nvSpPr>
            <p:cNvPr id="18569" name="Text Box 22"/>
            <p:cNvSpPr txBox="1">
              <a:spLocks noChangeArrowheads="1"/>
            </p:cNvSpPr>
            <p:nvPr/>
          </p:nvSpPr>
          <p:spPr bwMode="auto">
            <a:xfrm rot="3901190">
              <a:off x="4900" y="3585"/>
              <a:ext cx="1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CCFF"/>
                  </a:solidFill>
                  <a:latin typeface="Calibri" pitchFamily="34" charset="0"/>
                </a:rPr>
                <a:t>S. Nhị( S. Hồng)</a:t>
              </a:r>
            </a:p>
          </p:txBody>
        </p:sp>
      </p:grpSp>
      <p:sp>
        <p:nvSpPr>
          <p:cNvPr id="18435" name="Text Box 23"/>
          <p:cNvSpPr txBox="1">
            <a:spLocks noChangeArrowheads="1"/>
          </p:cNvSpPr>
          <p:nvPr/>
        </p:nvSpPr>
        <p:spPr bwMode="auto">
          <a:xfrm>
            <a:off x="6934200" y="1981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Bình Lệ Nguyên</a:t>
            </a:r>
          </a:p>
        </p:txBody>
      </p:sp>
      <p:sp>
        <p:nvSpPr>
          <p:cNvPr id="18436" name="Text Box 24"/>
          <p:cNvSpPr txBox="1">
            <a:spLocks noChangeArrowheads="1"/>
          </p:cNvSpPr>
          <p:nvPr/>
        </p:nvSpPr>
        <p:spPr bwMode="auto">
          <a:xfrm>
            <a:off x="5486400" y="1524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Bạch Hạc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1524000" y="7620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Quy</a:t>
            </a:r>
            <a:r>
              <a:rPr lang="en-US" altLang="en-US" sz="1600" b="1" dirty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altLang="en-US" sz="1600" b="1" dirty="0" err="1">
                <a:solidFill>
                  <a:srgbClr val="000000"/>
                </a:solidFill>
                <a:latin typeface="Calibri" pitchFamily="34" charset="0"/>
              </a:rPr>
              <a:t>Hóa</a:t>
            </a:r>
            <a:endParaRPr lang="en-US" altLang="en-US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38" name="Text Box 26"/>
          <p:cNvSpPr txBox="1">
            <a:spLocks noChangeArrowheads="1"/>
          </p:cNvSpPr>
          <p:nvPr/>
        </p:nvSpPr>
        <p:spPr bwMode="auto">
          <a:xfrm>
            <a:off x="9601200" y="2590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Phù Lỗ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9220200" y="4114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Đông Bộ Đầu</a:t>
            </a:r>
          </a:p>
        </p:txBody>
      </p:sp>
      <p:sp>
        <p:nvSpPr>
          <p:cNvPr id="18440" name="Text Box 28"/>
          <p:cNvSpPr txBox="1">
            <a:spLocks noChangeArrowheads="1"/>
          </p:cNvSpPr>
          <p:nvPr/>
        </p:nvSpPr>
        <p:spPr bwMode="auto">
          <a:xfrm>
            <a:off x="8686800" y="58674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</a:rPr>
              <a:t>Thiên Mạc</a:t>
            </a:r>
          </a:p>
        </p:txBody>
      </p:sp>
      <p:sp>
        <p:nvSpPr>
          <p:cNvPr id="18441" name="Text Box 29"/>
          <p:cNvSpPr txBox="1">
            <a:spLocks noChangeArrowheads="1"/>
          </p:cNvSpPr>
          <p:nvPr/>
        </p:nvSpPr>
        <p:spPr bwMode="auto">
          <a:xfrm>
            <a:off x="7010400" y="4114801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THĂNG LONG</a:t>
            </a:r>
          </a:p>
        </p:txBody>
      </p:sp>
      <p:sp>
        <p:nvSpPr>
          <p:cNvPr id="18442" name="Freeform 30"/>
          <p:cNvSpPr>
            <a:spLocks/>
          </p:cNvSpPr>
          <p:nvPr/>
        </p:nvSpPr>
        <p:spPr bwMode="auto">
          <a:xfrm rot="1798899" flipV="1">
            <a:off x="2209800" y="457200"/>
            <a:ext cx="1828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3" name="Freeform 31"/>
          <p:cNvSpPr>
            <a:spLocks/>
          </p:cNvSpPr>
          <p:nvPr/>
        </p:nvSpPr>
        <p:spPr bwMode="auto">
          <a:xfrm rot="1250074" flipV="1">
            <a:off x="4038600" y="1447800"/>
            <a:ext cx="1447800" cy="3810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Freeform 32"/>
          <p:cNvSpPr>
            <a:spLocks/>
          </p:cNvSpPr>
          <p:nvPr/>
        </p:nvSpPr>
        <p:spPr bwMode="auto">
          <a:xfrm rot="2158239">
            <a:off x="5867401" y="1905000"/>
            <a:ext cx="1063625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Freeform 33"/>
          <p:cNvSpPr>
            <a:spLocks/>
          </p:cNvSpPr>
          <p:nvPr/>
        </p:nvSpPr>
        <p:spPr bwMode="auto">
          <a:xfrm rot="2840951">
            <a:off x="8859044" y="2113757"/>
            <a:ext cx="1160463" cy="59055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Freeform 34"/>
          <p:cNvSpPr>
            <a:spLocks/>
          </p:cNvSpPr>
          <p:nvPr/>
        </p:nvSpPr>
        <p:spPr bwMode="auto">
          <a:xfrm rot="8111515">
            <a:off x="9296401" y="3429000"/>
            <a:ext cx="1084263" cy="457200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 rot="20770129" flipV="1">
            <a:off x="7086600" y="2286001"/>
            <a:ext cx="2298700" cy="1077913"/>
            <a:chOff x="589" y="1610"/>
            <a:chExt cx="2445" cy="1075"/>
          </a:xfrm>
        </p:grpSpPr>
        <p:sp>
          <p:nvSpPr>
            <p:cNvPr id="18544" name="Freeform 36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5" name="Text Box 37"/>
            <p:cNvSpPr txBox="1">
              <a:spLocks noChangeArrowheads="1"/>
            </p:cNvSpPr>
            <p:nvPr/>
          </p:nvSpPr>
          <p:spPr bwMode="auto">
            <a:xfrm>
              <a:off x="589" y="1612"/>
              <a:ext cx="19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46" name="Freeform 38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39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40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41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 rot="-1061287" flipH="1" flipV="1">
            <a:off x="9144000" y="3200401"/>
            <a:ext cx="762000" cy="798513"/>
            <a:chOff x="1265" y="1610"/>
            <a:chExt cx="1769" cy="1075"/>
          </a:xfrm>
        </p:grpSpPr>
        <p:sp>
          <p:nvSpPr>
            <p:cNvPr id="18538" name="Freeform 43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Text Box 44"/>
            <p:cNvSpPr txBox="1">
              <a:spLocks noChangeArrowheads="1"/>
            </p:cNvSpPr>
            <p:nvPr/>
          </p:nvSpPr>
          <p:spPr bwMode="auto">
            <a:xfrm>
              <a:off x="2231" y="1638"/>
              <a:ext cx="427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40" name="Freeform 45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46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Freeform 47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3" name="Freeform 48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 rot="1570860" flipV="1">
            <a:off x="8439174" y="4592046"/>
            <a:ext cx="1396267" cy="1055659"/>
            <a:chOff x="1016" y="1610"/>
            <a:chExt cx="2018" cy="1354"/>
          </a:xfrm>
        </p:grpSpPr>
        <p:sp>
          <p:nvSpPr>
            <p:cNvPr id="18532" name="Freeform 50"/>
            <p:cNvSpPr>
              <a:spLocks/>
            </p:cNvSpPr>
            <p:nvPr/>
          </p:nvSpPr>
          <p:spPr bwMode="auto">
            <a:xfrm>
              <a:off x="1265" y="1610"/>
              <a:ext cx="1769" cy="1075"/>
            </a:xfrm>
            <a:custGeom>
              <a:avLst/>
              <a:gdLst>
                <a:gd name="T0" fmla="*/ 0 w 715"/>
                <a:gd name="T1" fmla="*/ 153857716 h 571"/>
                <a:gd name="T2" fmla="*/ 2147483647 w 715"/>
                <a:gd name="T3" fmla="*/ 112033484 h 571"/>
                <a:gd name="T4" fmla="*/ 2147483647 w 715"/>
                <a:gd name="T5" fmla="*/ 87229028 h 571"/>
                <a:gd name="T6" fmla="*/ 2147483647 w 715"/>
                <a:gd name="T7" fmla="*/ 70438737 h 571"/>
                <a:gd name="T8" fmla="*/ 2147483647 w 715"/>
                <a:gd name="T9" fmla="*/ 56322170 h 571"/>
                <a:gd name="T10" fmla="*/ 2147483647 w 715"/>
                <a:gd name="T11" fmla="*/ 42916050 h 571"/>
                <a:gd name="T12" fmla="*/ 2147483647 w 715"/>
                <a:gd name="T13" fmla="*/ 33303869 h 571"/>
                <a:gd name="T14" fmla="*/ 2147483647 w 715"/>
                <a:gd name="T15" fmla="*/ 20916089 h 571"/>
                <a:gd name="T16" fmla="*/ 2147483647 w 715"/>
                <a:gd name="T17" fmla="*/ 12804146 h 571"/>
                <a:gd name="T18" fmla="*/ 2147483647 w 715"/>
                <a:gd name="T19" fmla="*/ 7498816 h 571"/>
                <a:gd name="T20" fmla="*/ 2147483647 w 715"/>
                <a:gd name="T21" fmla="*/ 3191867 h 571"/>
                <a:gd name="T22" fmla="*/ 2147483647 w 715"/>
                <a:gd name="T23" fmla="*/ 0 h 571"/>
                <a:gd name="T24" fmla="*/ 2147483647 w 715"/>
                <a:gd name="T25" fmla="*/ 23733236 h 571"/>
                <a:gd name="T26" fmla="*/ 2147483647 w 715"/>
                <a:gd name="T27" fmla="*/ 13401622 h 571"/>
                <a:gd name="T28" fmla="*/ 2147483647 w 715"/>
                <a:gd name="T29" fmla="*/ 16312555 h 571"/>
                <a:gd name="T30" fmla="*/ 2147483647 w 715"/>
                <a:gd name="T31" fmla="*/ 23733236 h 571"/>
                <a:gd name="T32" fmla="*/ 2147483647 w 715"/>
                <a:gd name="T33" fmla="*/ 30711027 h 571"/>
                <a:gd name="T34" fmla="*/ 2147483647 w 715"/>
                <a:gd name="T35" fmla="*/ 42916050 h 571"/>
                <a:gd name="T36" fmla="*/ 2147483647 w 715"/>
                <a:gd name="T37" fmla="*/ 58187355 h 571"/>
                <a:gd name="T38" fmla="*/ 2147483647 w 715"/>
                <a:gd name="T39" fmla="*/ 68799061 h 571"/>
                <a:gd name="T40" fmla="*/ 2147483647 w 715"/>
                <a:gd name="T41" fmla="*/ 85441267 h 571"/>
                <a:gd name="T42" fmla="*/ 2147483647 w 715"/>
                <a:gd name="T43" fmla="*/ 108506524 h 571"/>
                <a:gd name="T44" fmla="*/ 2147483647 w 715"/>
                <a:gd name="T45" fmla="*/ 144245703 h 571"/>
                <a:gd name="T46" fmla="*/ 2147483647 w 715"/>
                <a:gd name="T47" fmla="*/ 178720902 h 571"/>
                <a:gd name="T48" fmla="*/ 2147483647 w 715"/>
                <a:gd name="T49" fmla="*/ 133935169 h 571"/>
                <a:gd name="T50" fmla="*/ 0 w 715"/>
                <a:gd name="T51" fmla="*/ 153857716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Text Box 51"/>
            <p:cNvSpPr txBox="1">
              <a:spLocks noChangeArrowheads="1"/>
            </p:cNvSpPr>
            <p:nvPr/>
          </p:nvSpPr>
          <p:spPr bwMode="auto">
            <a:xfrm>
              <a:off x="1016" y="2490"/>
              <a:ext cx="267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>
              <a:spAutoFit/>
            </a:bodyPr>
            <a:lstStyle/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8534" name="Freeform 52"/>
            <p:cNvSpPr>
              <a:spLocks/>
            </p:cNvSpPr>
            <p:nvPr/>
          </p:nvSpPr>
          <p:spPr bwMode="auto">
            <a:xfrm>
              <a:off x="1604" y="2112"/>
              <a:ext cx="277" cy="279"/>
            </a:xfrm>
            <a:custGeom>
              <a:avLst/>
              <a:gdLst>
                <a:gd name="T0" fmla="*/ 28 w 277"/>
                <a:gd name="T1" fmla="*/ 88 h 279"/>
                <a:gd name="T2" fmla="*/ 20 w 277"/>
                <a:gd name="T3" fmla="*/ 80 h 279"/>
                <a:gd name="T4" fmla="*/ 108 w 277"/>
                <a:gd name="T5" fmla="*/ 0 h 279"/>
                <a:gd name="T6" fmla="*/ 164 w 277"/>
                <a:gd name="T7" fmla="*/ 80 h 279"/>
                <a:gd name="T8" fmla="*/ 252 w 277"/>
                <a:gd name="T9" fmla="*/ 176 h 279"/>
                <a:gd name="T10" fmla="*/ 273 w 277"/>
                <a:gd name="T11" fmla="*/ 152 h 279"/>
                <a:gd name="T12" fmla="*/ 228 w 277"/>
                <a:gd name="T13" fmla="*/ 224 h 279"/>
                <a:gd name="T14" fmla="*/ 188 w 277"/>
                <a:gd name="T15" fmla="*/ 256 h 279"/>
                <a:gd name="T16" fmla="*/ 28 w 277"/>
                <a:gd name="T17" fmla="*/ 88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" name="Freeform 53"/>
            <p:cNvSpPr>
              <a:spLocks/>
            </p:cNvSpPr>
            <p:nvPr/>
          </p:nvSpPr>
          <p:spPr bwMode="auto">
            <a:xfrm>
              <a:off x="1913" y="1901"/>
              <a:ext cx="202" cy="190"/>
            </a:xfrm>
            <a:custGeom>
              <a:avLst/>
              <a:gdLst>
                <a:gd name="T0" fmla="*/ 12 w 202"/>
                <a:gd name="T1" fmla="*/ 59 h 190"/>
                <a:gd name="T2" fmla="*/ 47 w 202"/>
                <a:gd name="T3" fmla="*/ 19 h 190"/>
                <a:gd name="T4" fmla="*/ 79 w 202"/>
                <a:gd name="T5" fmla="*/ 3 h 190"/>
                <a:gd name="T6" fmla="*/ 111 w 202"/>
                <a:gd name="T7" fmla="*/ 35 h 190"/>
                <a:gd name="T8" fmla="*/ 191 w 202"/>
                <a:gd name="T9" fmla="*/ 107 h 190"/>
                <a:gd name="T10" fmla="*/ 175 w 202"/>
                <a:gd name="T11" fmla="*/ 125 h 190"/>
                <a:gd name="T12" fmla="*/ 134 w 202"/>
                <a:gd name="T13" fmla="*/ 161 h 190"/>
                <a:gd name="T14" fmla="*/ 120 w 202"/>
                <a:gd name="T15" fmla="*/ 173 h 190"/>
                <a:gd name="T16" fmla="*/ 12 w 202"/>
                <a:gd name="T17" fmla="*/ 59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54"/>
            <p:cNvSpPr>
              <a:spLocks/>
            </p:cNvSpPr>
            <p:nvPr/>
          </p:nvSpPr>
          <p:spPr bwMode="auto">
            <a:xfrm>
              <a:off x="2217" y="1773"/>
              <a:ext cx="147" cy="124"/>
            </a:xfrm>
            <a:custGeom>
              <a:avLst/>
              <a:gdLst>
                <a:gd name="T0" fmla="*/ 0 w 147"/>
                <a:gd name="T1" fmla="*/ 32 h 124"/>
                <a:gd name="T2" fmla="*/ 71 w 147"/>
                <a:gd name="T3" fmla="*/ 3 h 124"/>
                <a:gd name="T4" fmla="*/ 95 w 147"/>
                <a:gd name="T5" fmla="*/ 11 h 124"/>
                <a:gd name="T6" fmla="*/ 95 w 147"/>
                <a:gd name="T7" fmla="*/ 26 h 124"/>
                <a:gd name="T8" fmla="*/ 143 w 147"/>
                <a:gd name="T9" fmla="*/ 68 h 124"/>
                <a:gd name="T10" fmla="*/ 122 w 147"/>
                <a:gd name="T11" fmla="*/ 86 h 124"/>
                <a:gd name="T12" fmla="*/ 68 w 147"/>
                <a:gd name="T13" fmla="*/ 116 h 124"/>
                <a:gd name="T14" fmla="*/ 68 w 147"/>
                <a:gd name="T15" fmla="*/ 110 h 124"/>
                <a:gd name="T16" fmla="*/ 0 w 147"/>
                <a:gd name="T17" fmla="*/ 32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55"/>
            <p:cNvSpPr>
              <a:spLocks/>
            </p:cNvSpPr>
            <p:nvPr/>
          </p:nvSpPr>
          <p:spPr bwMode="auto">
            <a:xfrm>
              <a:off x="2428" y="1695"/>
              <a:ext cx="128" cy="102"/>
            </a:xfrm>
            <a:custGeom>
              <a:avLst/>
              <a:gdLst>
                <a:gd name="T0" fmla="*/ 7 w 128"/>
                <a:gd name="T1" fmla="*/ 27 h 102"/>
                <a:gd name="T2" fmla="*/ 81 w 128"/>
                <a:gd name="T3" fmla="*/ 3 h 102"/>
                <a:gd name="T4" fmla="*/ 61 w 128"/>
                <a:gd name="T5" fmla="*/ 9 h 102"/>
                <a:gd name="T6" fmla="*/ 73 w 128"/>
                <a:gd name="T7" fmla="*/ 16 h 102"/>
                <a:gd name="T8" fmla="*/ 124 w 128"/>
                <a:gd name="T9" fmla="*/ 81 h 102"/>
                <a:gd name="T10" fmla="*/ 94 w 128"/>
                <a:gd name="T11" fmla="*/ 68 h 102"/>
                <a:gd name="T12" fmla="*/ 54 w 128"/>
                <a:gd name="T13" fmla="*/ 98 h 102"/>
                <a:gd name="T14" fmla="*/ 52 w 128"/>
                <a:gd name="T15" fmla="*/ 89 h 102"/>
                <a:gd name="T16" fmla="*/ 7 w 128"/>
                <a:gd name="T17" fmla="*/ 2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 rot="698606">
            <a:off x="1524000" y="228600"/>
            <a:ext cx="990600" cy="533400"/>
            <a:chOff x="-3936" y="1248"/>
            <a:chExt cx="3312" cy="2544"/>
          </a:xfrm>
        </p:grpSpPr>
        <p:sp>
          <p:nvSpPr>
            <p:cNvPr id="18527" name="Freeform 57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58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59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60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61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2"/>
          <p:cNvGrpSpPr>
            <a:grpSpLocks/>
          </p:cNvGrpSpPr>
          <p:nvPr/>
        </p:nvGrpSpPr>
        <p:grpSpPr bwMode="auto">
          <a:xfrm rot="5662489" flipV="1">
            <a:off x="2330451" y="1174751"/>
            <a:ext cx="1304925" cy="936625"/>
            <a:chOff x="-3936" y="1248"/>
            <a:chExt cx="3312" cy="2544"/>
          </a:xfrm>
        </p:grpSpPr>
        <p:sp>
          <p:nvSpPr>
            <p:cNvPr id="18522" name="Freeform 63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64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65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66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67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8"/>
          <p:cNvGrpSpPr>
            <a:grpSpLocks/>
          </p:cNvGrpSpPr>
          <p:nvPr/>
        </p:nvGrpSpPr>
        <p:grpSpPr bwMode="auto">
          <a:xfrm rot="4026855" flipV="1">
            <a:off x="3854451" y="1936751"/>
            <a:ext cx="1304925" cy="936625"/>
            <a:chOff x="-3936" y="1248"/>
            <a:chExt cx="3312" cy="2544"/>
          </a:xfrm>
        </p:grpSpPr>
        <p:sp>
          <p:nvSpPr>
            <p:cNvPr id="18517" name="Freeform 69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70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71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72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73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 rot="-2770933">
            <a:off x="5676900" y="2247900"/>
            <a:ext cx="1143000" cy="1219200"/>
            <a:chOff x="-3936" y="1248"/>
            <a:chExt cx="3312" cy="2544"/>
          </a:xfrm>
        </p:grpSpPr>
        <p:sp>
          <p:nvSpPr>
            <p:cNvPr id="18512" name="Freeform 75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76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77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78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79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 rot="-1768534">
            <a:off x="7391400" y="2895601"/>
            <a:ext cx="1295400" cy="1495425"/>
            <a:chOff x="-3936" y="1248"/>
            <a:chExt cx="3312" cy="2544"/>
          </a:xfrm>
        </p:grpSpPr>
        <p:sp>
          <p:nvSpPr>
            <p:cNvPr id="18507" name="Freeform 81"/>
            <p:cNvSpPr>
              <a:spLocks/>
            </p:cNvSpPr>
            <p:nvPr/>
          </p:nvSpPr>
          <p:spPr bwMode="auto">
            <a:xfrm rot="11622688" flipV="1">
              <a:off x="-3936" y="1248"/>
              <a:ext cx="3312" cy="2544"/>
            </a:xfrm>
            <a:custGeom>
              <a:avLst/>
              <a:gdLst>
                <a:gd name="T0" fmla="*/ 0 w 715"/>
                <a:gd name="T1" fmla="*/ 2147483647 h 571"/>
                <a:gd name="T2" fmla="*/ 2147483647 w 715"/>
                <a:gd name="T3" fmla="*/ 2147483647 h 571"/>
                <a:gd name="T4" fmla="*/ 2147483647 w 715"/>
                <a:gd name="T5" fmla="*/ 2147483647 h 571"/>
                <a:gd name="T6" fmla="*/ 2147483647 w 715"/>
                <a:gd name="T7" fmla="*/ 2147483647 h 571"/>
                <a:gd name="T8" fmla="*/ 2147483647 w 715"/>
                <a:gd name="T9" fmla="*/ 2147483647 h 571"/>
                <a:gd name="T10" fmla="*/ 2147483647 w 715"/>
                <a:gd name="T11" fmla="*/ 2147483647 h 571"/>
                <a:gd name="T12" fmla="*/ 2147483647 w 715"/>
                <a:gd name="T13" fmla="*/ 2147483647 h 571"/>
                <a:gd name="T14" fmla="*/ 2147483647 w 715"/>
                <a:gd name="T15" fmla="*/ 2147483647 h 571"/>
                <a:gd name="T16" fmla="*/ 2147483647 w 715"/>
                <a:gd name="T17" fmla="*/ 2147483647 h 571"/>
                <a:gd name="T18" fmla="*/ 2147483647 w 715"/>
                <a:gd name="T19" fmla="*/ 2147483647 h 571"/>
                <a:gd name="T20" fmla="*/ 2147483647 w 715"/>
                <a:gd name="T21" fmla="*/ 2147483647 h 571"/>
                <a:gd name="T22" fmla="*/ 2147483647 w 715"/>
                <a:gd name="T23" fmla="*/ 0 h 571"/>
                <a:gd name="T24" fmla="*/ 2147483647 w 715"/>
                <a:gd name="T25" fmla="*/ 2147483647 h 571"/>
                <a:gd name="T26" fmla="*/ 2147483647 w 715"/>
                <a:gd name="T27" fmla="*/ 2147483647 h 571"/>
                <a:gd name="T28" fmla="*/ 2147483647 w 715"/>
                <a:gd name="T29" fmla="*/ 2147483647 h 571"/>
                <a:gd name="T30" fmla="*/ 2147483647 w 715"/>
                <a:gd name="T31" fmla="*/ 2147483647 h 571"/>
                <a:gd name="T32" fmla="*/ 2147483647 w 715"/>
                <a:gd name="T33" fmla="*/ 2147483647 h 571"/>
                <a:gd name="T34" fmla="*/ 2147483647 w 715"/>
                <a:gd name="T35" fmla="*/ 2147483647 h 571"/>
                <a:gd name="T36" fmla="*/ 2147483647 w 715"/>
                <a:gd name="T37" fmla="*/ 2147483647 h 571"/>
                <a:gd name="T38" fmla="*/ 2147483647 w 715"/>
                <a:gd name="T39" fmla="*/ 2147483647 h 571"/>
                <a:gd name="T40" fmla="*/ 2147483647 w 715"/>
                <a:gd name="T41" fmla="*/ 2147483647 h 571"/>
                <a:gd name="T42" fmla="*/ 2147483647 w 715"/>
                <a:gd name="T43" fmla="*/ 2147483647 h 571"/>
                <a:gd name="T44" fmla="*/ 2147483647 w 715"/>
                <a:gd name="T45" fmla="*/ 2147483647 h 571"/>
                <a:gd name="T46" fmla="*/ 2147483647 w 715"/>
                <a:gd name="T47" fmla="*/ 2147483647 h 571"/>
                <a:gd name="T48" fmla="*/ 2147483647 w 715"/>
                <a:gd name="T49" fmla="*/ 2147483647 h 571"/>
                <a:gd name="T50" fmla="*/ 0 w 715"/>
                <a:gd name="T51" fmla="*/ 2147483647 h 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5"/>
                <a:gd name="T79" fmla="*/ 0 h 571"/>
                <a:gd name="T80" fmla="*/ 715 w 715"/>
                <a:gd name="T81" fmla="*/ 571 h 5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5" h="571">
                  <a:moveTo>
                    <a:pt x="0" y="492"/>
                  </a:moveTo>
                  <a:lnTo>
                    <a:pt x="111" y="358"/>
                  </a:lnTo>
                  <a:lnTo>
                    <a:pt x="170" y="279"/>
                  </a:lnTo>
                  <a:lnTo>
                    <a:pt x="218" y="225"/>
                  </a:lnTo>
                  <a:lnTo>
                    <a:pt x="264" y="180"/>
                  </a:lnTo>
                  <a:lnTo>
                    <a:pt x="323" y="137"/>
                  </a:lnTo>
                  <a:lnTo>
                    <a:pt x="375" y="106"/>
                  </a:lnTo>
                  <a:lnTo>
                    <a:pt x="450" y="67"/>
                  </a:lnTo>
                  <a:lnTo>
                    <a:pt x="522" y="41"/>
                  </a:lnTo>
                  <a:lnTo>
                    <a:pt x="603" y="24"/>
                  </a:lnTo>
                  <a:lnTo>
                    <a:pt x="564" y="10"/>
                  </a:lnTo>
                  <a:lnTo>
                    <a:pt x="715" y="0"/>
                  </a:lnTo>
                  <a:lnTo>
                    <a:pt x="603" y="76"/>
                  </a:lnTo>
                  <a:lnTo>
                    <a:pt x="610" y="43"/>
                  </a:lnTo>
                  <a:lnTo>
                    <a:pt x="575" y="52"/>
                  </a:lnTo>
                  <a:lnTo>
                    <a:pt x="530" y="76"/>
                  </a:lnTo>
                  <a:lnTo>
                    <a:pt x="479" y="98"/>
                  </a:lnTo>
                  <a:lnTo>
                    <a:pt x="421" y="137"/>
                  </a:lnTo>
                  <a:lnTo>
                    <a:pt x="362" y="186"/>
                  </a:lnTo>
                  <a:lnTo>
                    <a:pt x="326" y="220"/>
                  </a:lnTo>
                  <a:lnTo>
                    <a:pt x="284" y="273"/>
                  </a:lnTo>
                  <a:lnTo>
                    <a:pt x="241" y="347"/>
                  </a:lnTo>
                  <a:lnTo>
                    <a:pt x="189" y="461"/>
                  </a:lnTo>
                  <a:lnTo>
                    <a:pt x="153" y="571"/>
                  </a:lnTo>
                  <a:lnTo>
                    <a:pt x="135" y="428"/>
                  </a:lnTo>
                  <a:lnTo>
                    <a:pt x="0" y="4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82"/>
            <p:cNvSpPr>
              <a:spLocks/>
            </p:cNvSpPr>
            <p:nvPr/>
          </p:nvSpPr>
          <p:spPr bwMode="auto">
            <a:xfrm rot="11622688" flipV="1">
              <a:off x="-1824" y="2640"/>
              <a:ext cx="458" cy="595"/>
            </a:xfrm>
            <a:custGeom>
              <a:avLst/>
              <a:gdLst>
                <a:gd name="T0" fmla="*/ 649616 w 277"/>
                <a:gd name="T1" fmla="*/ 333765911 h 279"/>
                <a:gd name="T2" fmla="*/ 467854 w 277"/>
                <a:gd name="T3" fmla="*/ 303703882 h 279"/>
                <a:gd name="T4" fmla="*/ 2524380 w 277"/>
                <a:gd name="T5" fmla="*/ 0 h 279"/>
                <a:gd name="T6" fmla="*/ 3821177 w 277"/>
                <a:gd name="T7" fmla="*/ 303703882 h 279"/>
                <a:gd name="T8" fmla="*/ 5874083 w 277"/>
                <a:gd name="T9" fmla="*/ 665950555 h 279"/>
                <a:gd name="T10" fmla="*/ 6361488 w 277"/>
                <a:gd name="T11" fmla="*/ 575396923 h 279"/>
                <a:gd name="T12" fmla="*/ 5313610 w 277"/>
                <a:gd name="T13" fmla="*/ 848369654 h 279"/>
                <a:gd name="T14" fmla="*/ 4383898 w 277"/>
                <a:gd name="T15" fmla="*/ 968953668 h 279"/>
                <a:gd name="T16" fmla="*/ 649616 w 277"/>
                <a:gd name="T17" fmla="*/ 333765911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7"/>
                <a:gd name="T28" fmla="*/ 0 h 279"/>
                <a:gd name="T29" fmla="*/ 277 w 277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7" h="279">
                  <a:moveTo>
                    <a:pt x="28" y="88"/>
                  </a:moveTo>
                  <a:cubicBezTo>
                    <a:pt x="0" y="59"/>
                    <a:pt x="7" y="95"/>
                    <a:pt x="20" y="80"/>
                  </a:cubicBezTo>
                  <a:cubicBezTo>
                    <a:pt x="33" y="65"/>
                    <a:pt x="84" y="0"/>
                    <a:pt x="108" y="0"/>
                  </a:cubicBezTo>
                  <a:cubicBezTo>
                    <a:pt x="132" y="0"/>
                    <a:pt x="140" y="51"/>
                    <a:pt x="164" y="80"/>
                  </a:cubicBezTo>
                  <a:cubicBezTo>
                    <a:pt x="188" y="109"/>
                    <a:pt x="234" y="164"/>
                    <a:pt x="252" y="176"/>
                  </a:cubicBezTo>
                  <a:cubicBezTo>
                    <a:pt x="270" y="188"/>
                    <a:pt x="277" y="144"/>
                    <a:pt x="273" y="152"/>
                  </a:cubicBezTo>
                  <a:cubicBezTo>
                    <a:pt x="269" y="160"/>
                    <a:pt x="242" y="207"/>
                    <a:pt x="228" y="224"/>
                  </a:cubicBezTo>
                  <a:cubicBezTo>
                    <a:pt x="214" y="241"/>
                    <a:pt x="221" y="279"/>
                    <a:pt x="188" y="256"/>
                  </a:cubicBezTo>
                  <a:cubicBezTo>
                    <a:pt x="155" y="233"/>
                    <a:pt x="61" y="123"/>
                    <a:pt x="28" y="8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83"/>
            <p:cNvSpPr>
              <a:spLocks/>
            </p:cNvSpPr>
            <p:nvPr/>
          </p:nvSpPr>
          <p:spPr bwMode="auto">
            <a:xfrm rot="11622688" flipV="1">
              <a:off x="-2112" y="2016"/>
              <a:ext cx="346" cy="432"/>
            </a:xfrm>
            <a:custGeom>
              <a:avLst/>
              <a:gdLst>
                <a:gd name="T0" fmla="*/ 583418 w 202"/>
                <a:gd name="T1" fmla="*/ 803951491 h 190"/>
                <a:gd name="T2" fmla="*/ 2239321 w 202"/>
                <a:gd name="T3" fmla="*/ 258755836 h 190"/>
                <a:gd name="T4" fmla="*/ 3722234 w 202"/>
                <a:gd name="T5" fmla="*/ 41749912 h 190"/>
                <a:gd name="T6" fmla="*/ 5237673 w 202"/>
                <a:gd name="T7" fmla="*/ 480180921 h 190"/>
                <a:gd name="T8" fmla="*/ 9019384 w 202"/>
                <a:gd name="T9" fmla="*/ 1457853202 h 190"/>
                <a:gd name="T10" fmla="*/ 8273533 w 202"/>
                <a:gd name="T11" fmla="*/ 1703766992 h 190"/>
                <a:gd name="T12" fmla="*/ 6345097 w 202"/>
                <a:gd name="T13" fmla="*/ 2147483647 h 190"/>
                <a:gd name="T14" fmla="*/ 5688684 w 202"/>
                <a:gd name="T15" fmla="*/ 2147483647 h 190"/>
                <a:gd name="T16" fmla="*/ 583418 w 202"/>
                <a:gd name="T17" fmla="*/ 803951491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90"/>
                <a:gd name="T29" fmla="*/ 202 w 202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90">
                  <a:moveTo>
                    <a:pt x="12" y="59"/>
                  </a:moveTo>
                  <a:cubicBezTo>
                    <a:pt x="0" y="33"/>
                    <a:pt x="36" y="28"/>
                    <a:pt x="47" y="19"/>
                  </a:cubicBezTo>
                  <a:cubicBezTo>
                    <a:pt x="58" y="10"/>
                    <a:pt x="68" y="0"/>
                    <a:pt x="79" y="3"/>
                  </a:cubicBezTo>
                  <a:cubicBezTo>
                    <a:pt x="90" y="6"/>
                    <a:pt x="92" y="18"/>
                    <a:pt x="111" y="35"/>
                  </a:cubicBezTo>
                  <a:cubicBezTo>
                    <a:pt x="130" y="52"/>
                    <a:pt x="180" y="92"/>
                    <a:pt x="191" y="107"/>
                  </a:cubicBezTo>
                  <a:cubicBezTo>
                    <a:pt x="202" y="122"/>
                    <a:pt x="185" y="116"/>
                    <a:pt x="175" y="125"/>
                  </a:cubicBezTo>
                  <a:cubicBezTo>
                    <a:pt x="165" y="134"/>
                    <a:pt x="143" y="153"/>
                    <a:pt x="134" y="161"/>
                  </a:cubicBezTo>
                  <a:cubicBezTo>
                    <a:pt x="125" y="169"/>
                    <a:pt x="141" y="190"/>
                    <a:pt x="120" y="173"/>
                  </a:cubicBezTo>
                  <a:cubicBezTo>
                    <a:pt x="100" y="156"/>
                    <a:pt x="35" y="83"/>
                    <a:pt x="1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84"/>
            <p:cNvSpPr>
              <a:spLocks/>
            </p:cNvSpPr>
            <p:nvPr/>
          </p:nvSpPr>
          <p:spPr bwMode="auto">
            <a:xfrm rot="11622688" flipV="1">
              <a:off x="-2450" y="1619"/>
              <a:ext cx="246" cy="304"/>
            </a:xfrm>
            <a:custGeom>
              <a:avLst/>
              <a:gdLst>
                <a:gd name="T0" fmla="*/ 0 w 147"/>
                <a:gd name="T1" fmla="*/ 1953404006 h 124"/>
                <a:gd name="T2" fmla="*/ 2107569 w 147"/>
                <a:gd name="T3" fmla="*/ 175658685 h 124"/>
                <a:gd name="T4" fmla="*/ 2819448 w 147"/>
                <a:gd name="T5" fmla="*/ 675804413 h 124"/>
                <a:gd name="T6" fmla="*/ 2819448 w 147"/>
                <a:gd name="T7" fmla="*/ 1607465289 h 124"/>
                <a:gd name="T8" fmla="*/ 4236341 w 147"/>
                <a:gd name="T9" fmla="*/ 2147483647 h 124"/>
                <a:gd name="T10" fmla="*/ 3618111 w 147"/>
                <a:gd name="T11" fmla="*/ 2147483647 h 124"/>
                <a:gd name="T12" fmla="*/ 2028021 w 147"/>
                <a:gd name="T13" fmla="*/ 2147483647 h 124"/>
                <a:gd name="T14" fmla="*/ 2028021 w 147"/>
                <a:gd name="T15" fmla="*/ 2147483647 h 124"/>
                <a:gd name="T16" fmla="*/ 0 w 147"/>
                <a:gd name="T17" fmla="*/ 1953404006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7"/>
                <a:gd name="T28" fmla="*/ 0 h 124"/>
                <a:gd name="T29" fmla="*/ 147 w 147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7" h="124">
                  <a:moveTo>
                    <a:pt x="0" y="32"/>
                  </a:moveTo>
                  <a:cubicBezTo>
                    <a:pt x="0" y="14"/>
                    <a:pt x="55" y="6"/>
                    <a:pt x="71" y="3"/>
                  </a:cubicBezTo>
                  <a:cubicBezTo>
                    <a:pt x="87" y="0"/>
                    <a:pt x="91" y="7"/>
                    <a:pt x="95" y="11"/>
                  </a:cubicBezTo>
                  <a:cubicBezTo>
                    <a:pt x="99" y="15"/>
                    <a:pt x="87" y="17"/>
                    <a:pt x="95" y="26"/>
                  </a:cubicBezTo>
                  <a:cubicBezTo>
                    <a:pt x="103" y="35"/>
                    <a:pt x="138" y="58"/>
                    <a:pt x="143" y="68"/>
                  </a:cubicBezTo>
                  <a:cubicBezTo>
                    <a:pt x="147" y="78"/>
                    <a:pt x="135" y="78"/>
                    <a:pt x="122" y="86"/>
                  </a:cubicBezTo>
                  <a:cubicBezTo>
                    <a:pt x="110" y="94"/>
                    <a:pt x="77" y="112"/>
                    <a:pt x="68" y="116"/>
                  </a:cubicBezTo>
                  <a:cubicBezTo>
                    <a:pt x="59" y="120"/>
                    <a:pt x="79" y="124"/>
                    <a:pt x="68" y="110"/>
                  </a:cubicBezTo>
                  <a:cubicBezTo>
                    <a:pt x="57" y="96"/>
                    <a:pt x="14" y="49"/>
                    <a:pt x="0" y="3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85"/>
            <p:cNvSpPr>
              <a:spLocks/>
            </p:cNvSpPr>
            <p:nvPr/>
          </p:nvSpPr>
          <p:spPr bwMode="auto">
            <a:xfrm rot="11622688" flipV="1">
              <a:off x="-2738" y="1345"/>
              <a:ext cx="198" cy="233"/>
            </a:xfrm>
            <a:custGeom>
              <a:avLst/>
              <a:gdLst>
                <a:gd name="T0" fmla="*/ 43209 w 128"/>
                <a:gd name="T1" fmla="*/ 406582860 h 102"/>
                <a:gd name="T2" fmla="*/ 497611 w 128"/>
                <a:gd name="T3" fmla="*/ 46668347 h 102"/>
                <a:gd name="T4" fmla="*/ 373142 w 128"/>
                <a:gd name="T5" fmla="*/ 137878333 h 102"/>
                <a:gd name="T6" fmla="*/ 450005 w 128"/>
                <a:gd name="T7" fmla="*/ 243519598 h 102"/>
                <a:gd name="T8" fmla="*/ 762851 w 128"/>
                <a:gd name="T9" fmla="*/ 1212971242 h 102"/>
                <a:gd name="T10" fmla="*/ 577204 w 128"/>
                <a:gd name="T11" fmla="*/ 1015638770 h 102"/>
                <a:gd name="T12" fmla="*/ 334088 w 128"/>
                <a:gd name="T13" fmla="*/ 1469260599 h 102"/>
                <a:gd name="T14" fmla="*/ 318808 w 128"/>
                <a:gd name="T15" fmla="*/ 1330596424 h 102"/>
                <a:gd name="T16" fmla="*/ 43209 w 128"/>
                <a:gd name="T17" fmla="*/ 40658286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102"/>
                <a:gd name="T29" fmla="*/ 128 w 128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102">
                  <a:moveTo>
                    <a:pt x="7" y="27"/>
                  </a:moveTo>
                  <a:cubicBezTo>
                    <a:pt x="12" y="13"/>
                    <a:pt x="72" y="6"/>
                    <a:pt x="81" y="3"/>
                  </a:cubicBezTo>
                  <a:cubicBezTo>
                    <a:pt x="91" y="0"/>
                    <a:pt x="63" y="7"/>
                    <a:pt x="61" y="9"/>
                  </a:cubicBezTo>
                  <a:cubicBezTo>
                    <a:pt x="59" y="11"/>
                    <a:pt x="63" y="4"/>
                    <a:pt x="73" y="16"/>
                  </a:cubicBezTo>
                  <a:cubicBezTo>
                    <a:pt x="83" y="28"/>
                    <a:pt x="120" y="72"/>
                    <a:pt x="124" y="81"/>
                  </a:cubicBezTo>
                  <a:cubicBezTo>
                    <a:pt x="128" y="90"/>
                    <a:pt x="106" y="65"/>
                    <a:pt x="94" y="68"/>
                  </a:cubicBezTo>
                  <a:cubicBezTo>
                    <a:pt x="82" y="71"/>
                    <a:pt x="61" y="95"/>
                    <a:pt x="54" y="98"/>
                  </a:cubicBezTo>
                  <a:cubicBezTo>
                    <a:pt x="47" y="102"/>
                    <a:pt x="59" y="101"/>
                    <a:pt x="52" y="89"/>
                  </a:cubicBezTo>
                  <a:cubicBezTo>
                    <a:pt x="44" y="77"/>
                    <a:pt x="0" y="37"/>
                    <a:pt x="7" y="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30" name="Freeform 86"/>
          <p:cNvSpPr>
            <a:spLocks/>
          </p:cNvSpPr>
          <p:nvPr/>
        </p:nvSpPr>
        <p:spPr bwMode="auto">
          <a:xfrm rot="-2385361">
            <a:off x="1524000" y="1295400"/>
            <a:ext cx="990600" cy="457200"/>
          </a:xfrm>
          <a:custGeom>
            <a:avLst/>
            <a:gdLst>
              <a:gd name="T0" fmla="*/ 0 w 3036"/>
              <a:gd name="T1" fmla="*/ 2147483647 h 2254"/>
              <a:gd name="T2" fmla="*/ 2147483647 w 3036"/>
              <a:gd name="T3" fmla="*/ 2147483647 h 2254"/>
              <a:gd name="T4" fmla="*/ 2147483647 w 3036"/>
              <a:gd name="T5" fmla="*/ 2147483647 h 2254"/>
              <a:gd name="T6" fmla="*/ 2147483647 w 3036"/>
              <a:gd name="T7" fmla="*/ 2147483647 h 2254"/>
              <a:gd name="T8" fmla="*/ 2147483647 w 3036"/>
              <a:gd name="T9" fmla="*/ 2147483647 h 2254"/>
              <a:gd name="T10" fmla="*/ 2147483647 w 3036"/>
              <a:gd name="T11" fmla="*/ 2147483647 h 2254"/>
              <a:gd name="T12" fmla="*/ 2147483647 w 3036"/>
              <a:gd name="T13" fmla="*/ 2147483647 h 2254"/>
              <a:gd name="T14" fmla="*/ 2147483647 w 3036"/>
              <a:gd name="T15" fmla="*/ 2147483647 h 2254"/>
              <a:gd name="T16" fmla="*/ 2147483647 w 3036"/>
              <a:gd name="T17" fmla="*/ 2147483647 h 2254"/>
              <a:gd name="T18" fmla="*/ 2147483647 w 3036"/>
              <a:gd name="T19" fmla="*/ 2147483647 h 2254"/>
              <a:gd name="T20" fmla="*/ 2147483647 w 3036"/>
              <a:gd name="T21" fmla="*/ 2147483647 h 2254"/>
              <a:gd name="T22" fmla="*/ 2147483647 w 3036"/>
              <a:gd name="T23" fmla="*/ 2147483647 h 2254"/>
              <a:gd name="T24" fmla="*/ 2147483647 w 3036"/>
              <a:gd name="T25" fmla="*/ 2147483647 h 2254"/>
              <a:gd name="T26" fmla="*/ 2147483647 w 3036"/>
              <a:gd name="T27" fmla="*/ 0 h 2254"/>
              <a:gd name="T28" fmla="*/ 2147483647 w 3036"/>
              <a:gd name="T29" fmla="*/ 2147483647 h 2254"/>
              <a:gd name="T30" fmla="*/ 2147483647 w 3036"/>
              <a:gd name="T31" fmla="*/ 2147483647 h 2254"/>
              <a:gd name="T32" fmla="*/ 2147483647 w 3036"/>
              <a:gd name="T33" fmla="*/ 2147483647 h 2254"/>
              <a:gd name="T34" fmla="*/ 2147483647 w 3036"/>
              <a:gd name="T35" fmla="*/ 2147483647 h 2254"/>
              <a:gd name="T36" fmla="*/ 2147483647 w 3036"/>
              <a:gd name="T37" fmla="*/ 2147483647 h 2254"/>
              <a:gd name="T38" fmla="*/ 2147483647 w 3036"/>
              <a:gd name="T39" fmla="*/ 2147483647 h 2254"/>
              <a:gd name="T40" fmla="*/ 2147483647 w 3036"/>
              <a:gd name="T41" fmla="*/ 2147483647 h 2254"/>
              <a:gd name="T42" fmla="*/ 2147483647 w 3036"/>
              <a:gd name="T43" fmla="*/ 2147483647 h 2254"/>
              <a:gd name="T44" fmla="*/ 2147483647 w 3036"/>
              <a:gd name="T45" fmla="*/ 2147483647 h 2254"/>
              <a:gd name="T46" fmla="*/ 2147483647 w 3036"/>
              <a:gd name="T47" fmla="*/ 2147483647 h 2254"/>
              <a:gd name="T48" fmla="*/ 2147483647 w 3036"/>
              <a:gd name="T49" fmla="*/ 2147483647 h 2254"/>
              <a:gd name="T50" fmla="*/ 0 w 3036"/>
              <a:gd name="T51" fmla="*/ 2147483647 h 22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036"/>
              <a:gd name="T79" fmla="*/ 0 h 2254"/>
              <a:gd name="T80" fmla="*/ 3036 w 3036"/>
              <a:gd name="T81" fmla="*/ 2254 h 22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036" h="2254">
                <a:moveTo>
                  <a:pt x="0" y="1809"/>
                </a:moveTo>
                <a:lnTo>
                  <a:pt x="428" y="1425"/>
                </a:lnTo>
                <a:lnTo>
                  <a:pt x="792" y="1116"/>
                </a:lnTo>
                <a:lnTo>
                  <a:pt x="984" y="948"/>
                </a:lnTo>
                <a:lnTo>
                  <a:pt x="1248" y="768"/>
                </a:lnTo>
                <a:lnTo>
                  <a:pt x="1452" y="648"/>
                </a:lnTo>
                <a:lnTo>
                  <a:pt x="1584" y="564"/>
                </a:lnTo>
                <a:lnTo>
                  <a:pt x="1764" y="456"/>
                </a:lnTo>
                <a:lnTo>
                  <a:pt x="1980" y="360"/>
                </a:lnTo>
                <a:lnTo>
                  <a:pt x="2160" y="288"/>
                </a:lnTo>
                <a:lnTo>
                  <a:pt x="2340" y="216"/>
                </a:lnTo>
                <a:lnTo>
                  <a:pt x="2539" y="151"/>
                </a:lnTo>
                <a:lnTo>
                  <a:pt x="2352" y="12"/>
                </a:lnTo>
                <a:lnTo>
                  <a:pt x="3036" y="0"/>
                </a:lnTo>
                <a:lnTo>
                  <a:pt x="2748" y="576"/>
                </a:lnTo>
                <a:lnTo>
                  <a:pt x="2676" y="288"/>
                </a:lnTo>
                <a:lnTo>
                  <a:pt x="2448" y="408"/>
                </a:lnTo>
                <a:lnTo>
                  <a:pt x="2220" y="564"/>
                </a:lnTo>
                <a:lnTo>
                  <a:pt x="2040" y="708"/>
                </a:lnTo>
                <a:lnTo>
                  <a:pt x="1860" y="852"/>
                </a:lnTo>
                <a:lnTo>
                  <a:pt x="1704" y="1008"/>
                </a:lnTo>
                <a:lnTo>
                  <a:pt x="1500" y="1200"/>
                </a:lnTo>
                <a:lnTo>
                  <a:pt x="1328" y="1425"/>
                </a:lnTo>
                <a:lnTo>
                  <a:pt x="854" y="2254"/>
                </a:lnTo>
                <a:lnTo>
                  <a:pt x="877" y="1526"/>
                </a:lnTo>
                <a:lnTo>
                  <a:pt x="0" y="1809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1" name="Freeform 87"/>
          <p:cNvSpPr>
            <a:spLocks/>
          </p:cNvSpPr>
          <p:nvPr/>
        </p:nvSpPr>
        <p:spPr bwMode="auto">
          <a:xfrm rot="-4565435">
            <a:off x="3295650" y="2419350"/>
            <a:ext cx="723900" cy="457200"/>
          </a:xfrm>
          <a:custGeom>
            <a:avLst/>
            <a:gdLst>
              <a:gd name="T0" fmla="*/ 0 w 3036"/>
              <a:gd name="T1" fmla="*/ 2147483647 h 2254"/>
              <a:gd name="T2" fmla="*/ 2147483647 w 3036"/>
              <a:gd name="T3" fmla="*/ 2147483647 h 2254"/>
              <a:gd name="T4" fmla="*/ 2147483647 w 3036"/>
              <a:gd name="T5" fmla="*/ 2147483647 h 2254"/>
              <a:gd name="T6" fmla="*/ 2147483647 w 3036"/>
              <a:gd name="T7" fmla="*/ 2147483647 h 2254"/>
              <a:gd name="T8" fmla="*/ 2147483647 w 3036"/>
              <a:gd name="T9" fmla="*/ 2147483647 h 2254"/>
              <a:gd name="T10" fmla="*/ 2147483647 w 3036"/>
              <a:gd name="T11" fmla="*/ 2147483647 h 2254"/>
              <a:gd name="T12" fmla="*/ 2147483647 w 3036"/>
              <a:gd name="T13" fmla="*/ 2147483647 h 2254"/>
              <a:gd name="T14" fmla="*/ 2147483647 w 3036"/>
              <a:gd name="T15" fmla="*/ 2147483647 h 2254"/>
              <a:gd name="T16" fmla="*/ 2147483647 w 3036"/>
              <a:gd name="T17" fmla="*/ 2147483647 h 2254"/>
              <a:gd name="T18" fmla="*/ 2147483647 w 3036"/>
              <a:gd name="T19" fmla="*/ 2147483647 h 2254"/>
              <a:gd name="T20" fmla="*/ 2147483647 w 3036"/>
              <a:gd name="T21" fmla="*/ 2147483647 h 2254"/>
              <a:gd name="T22" fmla="*/ 2147483647 w 3036"/>
              <a:gd name="T23" fmla="*/ 2147483647 h 2254"/>
              <a:gd name="T24" fmla="*/ 2147483647 w 3036"/>
              <a:gd name="T25" fmla="*/ 2147483647 h 2254"/>
              <a:gd name="T26" fmla="*/ 2147483647 w 3036"/>
              <a:gd name="T27" fmla="*/ 0 h 2254"/>
              <a:gd name="T28" fmla="*/ 2147483647 w 3036"/>
              <a:gd name="T29" fmla="*/ 2147483647 h 2254"/>
              <a:gd name="T30" fmla="*/ 2147483647 w 3036"/>
              <a:gd name="T31" fmla="*/ 2147483647 h 2254"/>
              <a:gd name="T32" fmla="*/ 2147483647 w 3036"/>
              <a:gd name="T33" fmla="*/ 2147483647 h 2254"/>
              <a:gd name="T34" fmla="*/ 2147483647 w 3036"/>
              <a:gd name="T35" fmla="*/ 2147483647 h 2254"/>
              <a:gd name="T36" fmla="*/ 2147483647 w 3036"/>
              <a:gd name="T37" fmla="*/ 2147483647 h 2254"/>
              <a:gd name="T38" fmla="*/ 2147483647 w 3036"/>
              <a:gd name="T39" fmla="*/ 2147483647 h 2254"/>
              <a:gd name="T40" fmla="*/ 2147483647 w 3036"/>
              <a:gd name="T41" fmla="*/ 2147483647 h 2254"/>
              <a:gd name="T42" fmla="*/ 2147483647 w 3036"/>
              <a:gd name="T43" fmla="*/ 2147483647 h 2254"/>
              <a:gd name="T44" fmla="*/ 2147483647 w 3036"/>
              <a:gd name="T45" fmla="*/ 2147483647 h 2254"/>
              <a:gd name="T46" fmla="*/ 2147483647 w 3036"/>
              <a:gd name="T47" fmla="*/ 2147483647 h 2254"/>
              <a:gd name="T48" fmla="*/ 2147483647 w 3036"/>
              <a:gd name="T49" fmla="*/ 2147483647 h 2254"/>
              <a:gd name="T50" fmla="*/ 0 w 3036"/>
              <a:gd name="T51" fmla="*/ 2147483647 h 22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036"/>
              <a:gd name="T79" fmla="*/ 0 h 2254"/>
              <a:gd name="T80" fmla="*/ 3036 w 3036"/>
              <a:gd name="T81" fmla="*/ 2254 h 22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036" h="2254">
                <a:moveTo>
                  <a:pt x="0" y="1809"/>
                </a:moveTo>
                <a:lnTo>
                  <a:pt x="428" y="1425"/>
                </a:lnTo>
                <a:lnTo>
                  <a:pt x="792" y="1116"/>
                </a:lnTo>
                <a:lnTo>
                  <a:pt x="984" y="948"/>
                </a:lnTo>
                <a:lnTo>
                  <a:pt x="1248" y="768"/>
                </a:lnTo>
                <a:lnTo>
                  <a:pt x="1452" y="648"/>
                </a:lnTo>
                <a:lnTo>
                  <a:pt x="1584" y="564"/>
                </a:lnTo>
                <a:lnTo>
                  <a:pt x="1764" y="456"/>
                </a:lnTo>
                <a:lnTo>
                  <a:pt x="1980" y="360"/>
                </a:lnTo>
                <a:lnTo>
                  <a:pt x="2160" y="288"/>
                </a:lnTo>
                <a:lnTo>
                  <a:pt x="2340" y="216"/>
                </a:lnTo>
                <a:lnTo>
                  <a:pt x="2539" y="151"/>
                </a:lnTo>
                <a:lnTo>
                  <a:pt x="2352" y="12"/>
                </a:lnTo>
                <a:lnTo>
                  <a:pt x="3036" y="0"/>
                </a:lnTo>
                <a:lnTo>
                  <a:pt x="2748" y="576"/>
                </a:lnTo>
                <a:lnTo>
                  <a:pt x="2676" y="288"/>
                </a:lnTo>
                <a:lnTo>
                  <a:pt x="2448" y="408"/>
                </a:lnTo>
                <a:lnTo>
                  <a:pt x="2220" y="564"/>
                </a:lnTo>
                <a:lnTo>
                  <a:pt x="2040" y="708"/>
                </a:lnTo>
                <a:lnTo>
                  <a:pt x="1860" y="852"/>
                </a:lnTo>
                <a:lnTo>
                  <a:pt x="1704" y="1008"/>
                </a:lnTo>
                <a:lnTo>
                  <a:pt x="1500" y="1200"/>
                </a:lnTo>
                <a:lnTo>
                  <a:pt x="1328" y="1425"/>
                </a:lnTo>
                <a:lnTo>
                  <a:pt x="854" y="2254"/>
                </a:lnTo>
                <a:lnTo>
                  <a:pt x="877" y="1526"/>
                </a:lnTo>
                <a:lnTo>
                  <a:pt x="0" y="1809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7" name="Freeform 88"/>
          <p:cNvSpPr>
            <a:spLocks/>
          </p:cNvSpPr>
          <p:nvPr/>
        </p:nvSpPr>
        <p:spPr bwMode="auto">
          <a:xfrm>
            <a:off x="9677400" y="2819400"/>
            <a:ext cx="4572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8" name="Freeform 89"/>
          <p:cNvSpPr>
            <a:spLocks/>
          </p:cNvSpPr>
          <p:nvPr/>
        </p:nvSpPr>
        <p:spPr bwMode="auto">
          <a:xfrm>
            <a:off x="7086600" y="2286000"/>
            <a:ext cx="609600" cy="304800"/>
          </a:xfrm>
          <a:custGeom>
            <a:avLst/>
            <a:gdLst>
              <a:gd name="T0" fmla="*/ 0 w 1322"/>
              <a:gd name="T1" fmla="*/ 2147483647 h 1811"/>
              <a:gd name="T2" fmla="*/ 2147483647 w 1322"/>
              <a:gd name="T3" fmla="*/ 2147483647 h 1811"/>
              <a:gd name="T4" fmla="*/ 2147483647 w 1322"/>
              <a:gd name="T5" fmla="*/ 2147483647 h 1811"/>
              <a:gd name="T6" fmla="*/ 2147483647 w 1322"/>
              <a:gd name="T7" fmla="*/ 2147483647 h 1811"/>
              <a:gd name="T8" fmla="*/ 2147483647 w 1322"/>
              <a:gd name="T9" fmla="*/ 2147483647 h 1811"/>
              <a:gd name="T10" fmla="*/ 2147483647 w 1322"/>
              <a:gd name="T11" fmla="*/ 2147483647 h 1811"/>
              <a:gd name="T12" fmla="*/ 2147483647 w 1322"/>
              <a:gd name="T13" fmla="*/ 2147483647 h 1811"/>
              <a:gd name="T14" fmla="*/ 2147483647 w 1322"/>
              <a:gd name="T15" fmla="*/ 2147483647 h 1811"/>
              <a:gd name="T16" fmla="*/ 2147483647 w 1322"/>
              <a:gd name="T17" fmla="*/ 2147483647 h 1811"/>
              <a:gd name="T18" fmla="*/ 2147483647 w 1322"/>
              <a:gd name="T19" fmla="*/ 2147483647 h 1811"/>
              <a:gd name="T20" fmla="*/ 2147483647 w 1322"/>
              <a:gd name="T21" fmla="*/ 2147483647 h 1811"/>
              <a:gd name="T22" fmla="*/ 2147483647 w 1322"/>
              <a:gd name="T23" fmla="*/ 2147483647 h 1811"/>
              <a:gd name="T24" fmla="*/ 2147483647 w 1322"/>
              <a:gd name="T25" fmla="*/ 0 h 1811"/>
              <a:gd name="T26" fmla="*/ 2147483647 w 1322"/>
              <a:gd name="T27" fmla="*/ 2147483647 h 1811"/>
              <a:gd name="T28" fmla="*/ 2147483647 w 1322"/>
              <a:gd name="T29" fmla="*/ 2147483647 h 1811"/>
              <a:gd name="T30" fmla="*/ 2147483647 w 1322"/>
              <a:gd name="T31" fmla="*/ 2147483647 h 1811"/>
              <a:gd name="T32" fmla="*/ 2147483647 w 1322"/>
              <a:gd name="T33" fmla="*/ 2147483647 h 1811"/>
              <a:gd name="T34" fmla="*/ 2147483647 w 1322"/>
              <a:gd name="T35" fmla="*/ 2147483647 h 1811"/>
              <a:gd name="T36" fmla="*/ 2147483647 w 1322"/>
              <a:gd name="T37" fmla="*/ 2147483647 h 1811"/>
              <a:gd name="T38" fmla="*/ 2147483647 w 1322"/>
              <a:gd name="T39" fmla="*/ 2147483647 h 1811"/>
              <a:gd name="T40" fmla="*/ 2147483647 w 1322"/>
              <a:gd name="T41" fmla="*/ 2147483647 h 1811"/>
              <a:gd name="T42" fmla="*/ 2147483647 w 1322"/>
              <a:gd name="T43" fmla="*/ 2147483647 h 1811"/>
              <a:gd name="T44" fmla="*/ 2147483647 w 1322"/>
              <a:gd name="T45" fmla="*/ 2147483647 h 1811"/>
              <a:gd name="T46" fmla="*/ 2147483647 w 1322"/>
              <a:gd name="T47" fmla="*/ 2147483647 h 1811"/>
              <a:gd name="T48" fmla="*/ 2147483647 w 1322"/>
              <a:gd name="T49" fmla="*/ 2147483647 h 1811"/>
              <a:gd name="T50" fmla="*/ 2147483647 w 1322"/>
              <a:gd name="T51" fmla="*/ 2147483647 h 1811"/>
              <a:gd name="T52" fmla="*/ 2147483647 w 1322"/>
              <a:gd name="T53" fmla="*/ 2147483647 h 1811"/>
              <a:gd name="T54" fmla="*/ 2147483647 w 1322"/>
              <a:gd name="T55" fmla="*/ 2147483647 h 1811"/>
              <a:gd name="T56" fmla="*/ 2147483647 w 1322"/>
              <a:gd name="T57" fmla="*/ 2147483647 h 1811"/>
              <a:gd name="T58" fmla="*/ 2147483647 w 1322"/>
              <a:gd name="T59" fmla="*/ 2147483647 h 1811"/>
              <a:gd name="T60" fmla="*/ 2147483647 w 1322"/>
              <a:gd name="T61" fmla="*/ 2147483647 h 1811"/>
              <a:gd name="T62" fmla="*/ 2147483647 w 1322"/>
              <a:gd name="T63" fmla="*/ 2147483647 h 1811"/>
              <a:gd name="T64" fmla="*/ 2147483647 w 1322"/>
              <a:gd name="T65" fmla="*/ 2147483647 h 1811"/>
              <a:gd name="T66" fmla="*/ 0 w 1322"/>
              <a:gd name="T67" fmla="*/ 2147483647 h 18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22"/>
              <a:gd name="T103" fmla="*/ 0 h 1811"/>
              <a:gd name="T104" fmla="*/ 1322 w 1322"/>
              <a:gd name="T105" fmla="*/ 1811 h 18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22" h="1811">
                <a:moveTo>
                  <a:pt x="0" y="1188"/>
                </a:moveTo>
                <a:lnTo>
                  <a:pt x="181" y="988"/>
                </a:lnTo>
                <a:lnTo>
                  <a:pt x="179" y="782"/>
                </a:lnTo>
                <a:lnTo>
                  <a:pt x="68" y="900"/>
                </a:lnTo>
                <a:lnTo>
                  <a:pt x="168" y="104"/>
                </a:lnTo>
                <a:lnTo>
                  <a:pt x="430" y="727"/>
                </a:lnTo>
                <a:lnTo>
                  <a:pt x="294" y="727"/>
                </a:lnTo>
                <a:lnTo>
                  <a:pt x="349" y="928"/>
                </a:lnTo>
                <a:lnTo>
                  <a:pt x="481" y="904"/>
                </a:lnTo>
                <a:lnTo>
                  <a:pt x="601" y="880"/>
                </a:lnTo>
                <a:lnTo>
                  <a:pt x="604" y="672"/>
                </a:lnTo>
                <a:lnTo>
                  <a:pt x="489" y="759"/>
                </a:lnTo>
                <a:lnTo>
                  <a:pt x="661" y="0"/>
                </a:lnTo>
                <a:lnTo>
                  <a:pt x="850" y="692"/>
                </a:lnTo>
                <a:lnTo>
                  <a:pt x="734" y="630"/>
                </a:lnTo>
                <a:lnTo>
                  <a:pt x="769" y="892"/>
                </a:lnTo>
                <a:lnTo>
                  <a:pt x="889" y="940"/>
                </a:lnTo>
                <a:lnTo>
                  <a:pt x="961" y="964"/>
                </a:lnTo>
                <a:lnTo>
                  <a:pt x="1001" y="759"/>
                </a:lnTo>
                <a:lnTo>
                  <a:pt x="892" y="715"/>
                </a:lnTo>
                <a:lnTo>
                  <a:pt x="1116" y="155"/>
                </a:lnTo>
                <a:lnTo>
                  <a:pt x="1248" y="830"/>
                </a:lnTo>
                <a:lnTo>
                  <a:pt x="1145" y="759"/>
                </a:lnTo>
                <a:lnTo>
                  <a:pt x="1141" y="1036"/>
                </a:lnTo>
                <a:lnTo>
                  <a:pt x="1249" y="1144"/>
                </a:lnTo>
                <a:lnTo>
                  <a:pt x="1322" y="1303"/>
                </a:lnTo>
                <a:lnTo>
                  <a:pt x="1206" y="1811"/>
                </a:lnTo>
                <a:lnTo>
                  <a:pt x="1021" y="1612"/>
                </a:lnTo>
                <a:lnTo>
                  <a:pt x="793" y="1516"/>
                </a:lnTo>
                <a:lnTo>
                  <a:pt x="565" y="1492"/>
                </a:lnTo>
                <a:lnTo>
                  <a:pt x="385" y="1540"/>
                </a:lnTo>
                <a:lnTo>
                  <a:pt x="210" y="1649"/>
                </a:lnTo>
                <a:lnTo>
                  <a:pt x="58" y="1765"/>
                </a:lnTo>
                <a:lnTo>
                  <a:pt x="0" y="1188"/>
                </a:lnTo>
                <a:close/>
              </a:path>
            </a:pathLst>
          </a:custGeom>
          <a:solidFill>
            <a:srgbClr val="E00A0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4" name="Freeform 90"/>
          <p:cNvSpPr>
            <a:spLocks/>
          </p:cNvSpPr>
          <p:nvPr/>
        </p:nvSpPr>
        <p:spPr bwMode="auto">
          <a:xfrm rot="2857403" flipH="1">
            <a:off x="9331326" y="4994276"/>
            <a:ext cx="1712913" cy="563563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E00A0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5" name="AutoShape 91"/>
          <p:cNvSpPr>
            <a:spLocks noChangeArrowheads="1"/>
          </p:cNvSpPr>
          <p:nvPr/>
        </p:nvSpPr>
        <p:spPr bwMode="auto">
          <a:xfrm>
            <a:off x="4495800" y="5181600"/>
            <a:ext cx="3124200" cy="838200"/>
          </a:xfrm>
          <a:prstGeom prst="wedgeEllipseCallout">
            <a:avLst>
              <a:gd name="adj1" fmla="val 80486"/>
              <a:gd name="adj2" fmla="val -141287"/>
            </a:avLst>
          </a:prstGeom>
          <a:solidFill>
            <a:srgbClr val="CC66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200">
                <a:latin typeface="Times New Roman" pitchFamily="18" charset="0"/>
              </a:rPr>
              <a:t>29-1-1258</a:t>
            </a:r>
          </a:p>
        </p:txBody>
      </p:sp>
      <p:sp>
        <p:nvSpPr>
          <p:cNvPr id="18461" name="Freeform 92"/>
          <p:cNvSpPr>
            <a:spLocks/>
          </p:cNvSpPr>
          <p:nvPr/>
        </p:nvSpPr>
        <p:spPr bwMode="auto">
          <a:xfrm rot="892981">
            <a:off x="7391400" y="1828800"/>
            <a:ext cx="1447800" cy="414338"/>
          </a:xfrm>
          <a:custGeom>
            <a:avLst/>
            <a:gdLst>
              <a:gd name="T0" fmla="*/ 0 w 4356"/>
              <a:gd name="T1" fmla="*/ 2147483647 h 2364"/>
              <a:gd name="T2" fmla="*/ 2147483647 w 4356"/>
              <a:gd name="T3" fmla="*/ 2147483647 h 2364"/>
              <a:gd name="T4" fmla="*/ 2147483647 w 4356"/>
              <a:gd name="T5" fmla="*/ 2147483647 h 2364"/>
              <a:gd name="T6" fmla="*/ 2147483647 w 4356"/>
              <a:gd name="T7" fmla="*/ 2147483647 h 2364"/>
              <a:gd name="T8" fmla="*/ 2147483647 w 4356"/>
              <a:gd name="T9" fmla="*/ 2147483647 h 2364"/>
              <a:gd name="T10" fmla="*/ 2147483647 w 4356"/>
              <a:gd name="T11" fmla="*/ 2147483647 h 2364"/>
              <a:gd name="T12" fmla="*/ 2147483647 w 4356"/>
              <a:gd name="T13" fmla="*/ 2147483647 h 2364"/>
              <a:gd name="T14" fmla="*/ 2147483647 w 4356"/>
              <a:gd name="T15" fmla="*/ 2147483647 h 2364"/>
              <a:gd name="T16" fmla="*/ 2147483647 w 4356"/>
              <a:gd name="T17" fmla="*/ 2147483647 h 2364"/>
              <a:gd name="T18" fmla="*/ 2147483647 w 4356"/>
              <a:gd name="T19" fmla="*/ 2147483647 h 2364"/>
              <a:gd name="T20" fmla="*/ 2147483647 w 4356"/>
              <a:gd name="T21" fmla="*/ 0 h 2364"/>
              <a:gd name="T22" fmla="*/ 2147483647 w 4356"/>
              <a:gd name="T23" fmla="*/ 0 h 2364"/>
              <a:gd name="T24" fmla="*/ 2147483647 w 4356"/>
              <a:gd name="T25" fmla="*/ 2147483647 h 2364"/>
              <a:gd name="T26" fmla="*/ 2147483647 w 4356"/>
              <a:gd name="T27" fmla="*/ 2147483647 h 2364"/>
              <a:gd name="T28" fmla="*/ 2147483647 w 4356"/>
              <a:gd name="T29" fmla="*/ 2147483647 h 2364"/>
              <a:gd name="T30" fmla="*/ 2147483647 w 4356"/>
              <a:gd name="T31" fmla="*/ 2147483647 h 2364"/>
              <a:gd name="T32" fmla="*/ 2147483647 w 4356"/>
              <a:gd name="T33" fmla="*/ 2147483647 h 2364"/>
              <a:gd name="T34" fmla="*/ 2147483647 w 4356"/>
              <a:gd name="T35" fmla="*/ 2147483647 h 2364"/>
              <a:gd name="T36" fmla="*/ 2147483647 w 4356"/>
              <a:gd name="T37" fmla="*/ 2147483647 h 2364"/>
              <a:gd name="T38" fmla="*/ 2147483647 w 4356"/>
              <a:gd name="T39" fmla="*/ 2147483647 h 2364"/>
              <a:gd name="T40" fmla="*/ 2147483647 w 4356"/>
              <a:gd name="T41" fmla="*/ 2147483647 h 2364"/>
              <a:gd name="T42" fmla="*/ 2147483647 w 4356"/>
              <a:gd name="T43" fmla="*/ 2147483647 h 2364"/>
              <a:gd name="T44" fmla="*/ 2147483647 w 4356"/>
              <a:gd name="T45" fmla="*/ 2147483647 h 2364"/>
              <a:gd name="T46" fmla="*/ 2147483647 w 4356"/>
              <a:gd name="T47" fmla="*/ 2147483647 h 2364"/>
              <a:gd name="T48" fmla="*/ 2147483647 w 4356"/>
              <a:gd name="T49" fmla="*/ 2147483647 h 2364"/>
              <a:gd name="T50" fmla="*/ 2147483647 w 4356"/>
              <a:gd name="T51" fmla="*/ 2147483647 h 2364"/>
              <a:gd name="T52" fmla="*/ 2147483647 w 4356"/>
              <a:gd name="T53" fmla="*/ 2147483647 h 2364"/>
              <a:gd name="T54" fmla="*/ 2147483647 w 4356"/>
              <a:gd name="T55" fmla="*/ 2147483647 h 2364"/>
              <a:gd name="T56" fmla="*/ 2147483647 w 4356"/>
              <a:gd name="T57" fmla="*/ 2147483647 h 2364"/>
              <a:gd name="T58" fmla="*/ 2147483647 w 4356"/>
              <a:gd name="T59" fmla="*/ 2147483647 h 2364"/>
              <a:gd name="T60" fmla="*/ 0 w 4356"/>
              <a:gd name="T61" fmla="*/ 2147483647 h 23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56"/>
              <a:gd name="T94" fmla="*/ 0 h 2364"/>
              <a:gd name="T95" fmla="*/ 4356 w 4356"/>
              <a:gd name="T96" fmla="*/ 2364 h 23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56" h="2364">
                <a:moveTo>
                  <a:pt x="0" y="1752"/>
                </a:moveTo>
                <a:lnTo>
                  <a:pt x="336" y="1368"/>
                </a:lnTo>
                <a:lnTo>
                  <a:pt x="540" y="1128"/>
                </a:lnTo>
                <a:lnTo>
                  <a:pt x="732" y="924"/>
                </a:lnTo>
                <a:lnTo>
                  <a:pt x="936" y="708"/>
                </a:lnTo>
                <a:lnTo>
                  <a:pt x="1140" y="540"/>
                </a:lnTo>
                <a:lnTo>
                  <a:pt x="1332" y="384"/>
                </a:lnTo>
                <a:lnTo>
                  <a:pt x="1520" y="260"/>
                </a:lnTo>
                <a:lnTo>
                  <a:pt x="1781" y="125"/>
                </a:lnTo>
                <a:lnTo>
                  <a:pt x="2029" y="36"/>
                </a:lnTo>
                <a:lnTo>
                  <a:pt x="2348" y="0"/>
                </a:lnTo>
                <a:lnTo>
                  <a:pt x="2648" y="0"/>
                </a:lnTo>
                <a:lnTo>
                  <a:pt x="2984" y="69"/>
                </a:lnTo>
                <a:lnTo>
                  <a:pt x="3289" y="161"/>
                </a:lnTo>
                <a:lnTo>
                  <a:pt x="3703" y="358"/>
                </a:lnTo>
                <a:lnTo>
                  <a:pt x="3692" y="161"/>
                </a:lnTo>
                <a:lnTo>
                  <a:pt x="4356" y="690"/>
                </a:lnTo>
                <a:lnTo>
                  <a:pt x="3549" y="775"/>
                </a:lnTo>
                <a:lnTo>
                  <a:pt x="3655" y="555"/>
                </a:lnTo>
                <a:lnTo>
                  <a:pt x="3241" y="506"/>
                </a:lnTo>
                <a:lnTo>
                  <a:pt x="2833" y="463"/>
                </a:lnTo>
                <a:lnTo>
                  <a:pt x="2517" y="506"/>
                </a:lnTo>
                <a:lnTo>
                  <a:pt x="2221" y="582"/>
                </a:lnTo>
                <a:lnTo>
                  <a:pt x="1959" y="726"/>
                </a:lnTo>
                <a:lnTo>
                  <a:pt x="1728" y="948"/>
                </a:lnTo>
                <a:lnTo>
                  <a:pt x="1568" y="1147"/>
                </a:lnTo>
                <a:lnTo>
                  <a:pt x="1378" y="1380"/>
                </a:lnTo>
                <a:lnTo>
                  <a:pt x="1101" y="1814"/>
                </a:lnTo>
                <a:lnTo>
                  <a:pt x="828" y="2364"/>
                </a:lnTo>
                <a:lnTo>
                  <a:pt x="792" y="1536"/>
                </a:lnTo>
                <a:lnTo>
                  <a:pt x="0" y="17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7" name="AutoShape 93"/>
          <p:cNvSpPr>
            <a:spLocks noChangeArrowheads="1"/>
          </p:cNvSpPr>
          <p:nvPr/>
        </p:nvSpPr>
        <p:spPr bwMode="auto">
          <a:xfrm>
            <a:off x="9448800" y="4343400"/>
            <a:ext cx="381000" cy="3048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838" name="Freeform 94"/>
          <p:cNvSpPr>
            <a:spLocks/>
          </p:cNvSpPr>
          <p:nvPr/>
        </p:nvSpPr>
        <p:spPr bwMode="auto">
          <a:xfrm rot="-4565435">
            <a:off x="2533650" y="2038350"/>
            <a:ext cx="723900" cy="457200"/>
          </a:xfrm>
          <a:custGeom>
            <a:avLst/>
            <a:gdLst>
              <a:gd name="T0" fmla="*/ 0 w 3036"/>
              <a:gd name="T1" fmla="*/ 2147483647 h 2254"/>
              <a:gd name="T2" fmla="*/ 2147483647 w 3036"/>
              <a:gd name="T3" fmla="*/ 2147483647 h 2254"/>
              <a:gd name="T4" fmla="*/ 2147483647 w 3036"/>
              <a:gd name="T5" fmla="*/ 2147483647 h 2254"/>
              <a:gd name="T6" fmla="*/ 2147483647 w 3036"/>
              <a:gd name="T7" fmla="*/ 2147483647 h 2254"/>
              <a:gd name="T8" fmla="*/ 2147483647 w 3036"/>
              <a:gd name="T9" fmla="*/ 2147483647 h 2254"/>
              <a:gd name="T10" fmla="*/ 2147483647 w 3036"/>
              <a:gd name="T11" fmla="*/ 2147483647 h 2254"/>
              <a:gd name="T12" fmla="*/ 2147483647 w 3036"/>
              <a:gd name="T13" fmla="*/ 2147483647 h 2254"/>
              <a:gd name="T14" fmla="*/ 2147483647 w 3036"/>
              <a:gd name="T15" fmla="*/ 2147483647 h 2254"/>
              <a:gd name="T16" fmla="*/ 2147483647 w 3036"/>
              <a:gd name="T17" fmla="*/ 2147483647 h 2254"/>
              <a:gd name="T18" fmla="*/ 2147483647 w 3036"/>
              <a:gd name="T19" fmla="*/ 2147483647 h 2254"/>
              <a:gd name="T20" fmla="*/ 2147483647 w 3036"/>
              <a:gd name="T21" fmla="*/ 2147483647 h 2254"/>
              <a:gd name="T22" fmla="*/ 2147483647 w 3036"/>
              <a:gd name="T23" fmla="*/ 2147483647 h 2254"/>
              <a:gd name="T24" fmla="*/ 2147483647 w 3036"/>
              <a:gd name="T25" fmla="*/ 2147483647 h 2254"/>
              <a:gd name="T26" fmla="*/ 2147483647 w 3036"/>
              <a:gd name="T27" fmla="*/ 0 h 2254"/>
              <a:gd name="T28" fmla="*/ 2147483647 w 3036"/>
              <a:gd name="T29" fmla="*/ 2147483647 h 2254"/>
              <a:gd name="T30" fmla="*/ 2147483647 w 3036"/>
              <a:gd name="T31" fmla="*/ 2147483647 h 2254"/>
              <a:gd name="T32" fmla="*/ 2147483647 w 3036"/>
              <a:gd name="T33" fmla="*/ 2147483647 h 2254"/>
              <a:gd name="T34" fmla="*/ 2147483647 w 3036"/>
              <a:gd name="T35" fmla="*/ 2147483647 h 2254"/>
              <a:gd name="T36" fmla="*/ 2147483647 w 3036"/>
              <a:gd name="T37" fmla="*/ 2147483647 h 2254"/>
              <a:gd name="T38" fmla="*/ 2147483647 w 3036"/>
              <a:gd name="T39" fmla="*/ 2147483647 h 2254"/>
              <a:gd name="T40" fmla="*/ 2147483647 w 3036"/>
              <a:gd name="T41" fmla="*/ 2147483647 h 2254"/>
              <a:gd name="T42" fmla="*/ 2147483647 w 3036"/>
              <a:gd name="T43" fmla="*/ 2147483647 h 2254"/>
              <a:gd name="T44" fmla="*/ 2147483647 w 3036"/>
              <a:gd name="T45" fmla="*/ 2147483647 h 2254"/>
              <a:gd name="T46" fmla="*/ 2147483647 w 3036"/>
              <a:gd name="T47" fmla="*/ 2147483647 h 2254"/>
              <a:gd name="T48" fmla="*/ 2147483647 w 3036"/>
              <a:gd name="T49" fmla="*/ 2147483647 h 2254"/>
              <a:gd name="T50" fmla="*/ 0 w 3036"/>
              <a:gd name="T51" fmla="*/ 2147483647 h 22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036"/>
              <a:gd name="T79" fmla="*/ 0 h 2254"/>
              <a:gd name="T80" fmla="*/ 3036 w 3036"/>
              <a:gd name="T81" fmla="*/ 2254 h 22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036" h="2254">
                <a:moveTo>
                  <a:pt x="0" y="1809"/>
                </a:moveTo>
                <a:lnTo>
                  <a:pt x="428" y="1425"/>
                </a:lnTo>
                <a:lnTo>
                  <a:pt x="792" y="1116"/>
                </a:lnTo>
                <a:lnTo>
                  <a:pt x="984" y="948"/>
                </a:lnTo>
                <a:lnTo>
                  <a:pt x="1248" y="768"/>
                </a:lnTo>
                <a:lnTo>
                  <a:pt x="1452" y="648"/>
                </a:lnTo>
                <a:lnTo>
                  <a:pt x="1584" y="564"/>
                </a:lnTo>
                <a:lnTo>
                  <a:pt x="1764" y="456"/>
                </a:lnTo>
                <a:lnTo>
                  <a:pt x="1980" y="360"/>
                </a:lnTo>
                <a:lnTo>
                  <a:pt x="2160" y="288"/>
                </a:lnTo>
                <a:lnTo>
                  <a:pt x="2340" y="216"/>
                </a:lnTo>
                <a:lnTo>
                  <a:pt x="2539" y="151"/>
                </a:lnTo>
                <a:lnTo>
                  <a:pt x="2352" y="12"/>
                </a:lnTo>
                <a:lnTo>
                  <a:pt x="3036" y="0"/>
                </a:lnTo>
                <a:lnTo>
                  <a:pt x="2748" y="576"/>
                </a:lnTo>
                <a:lnTo>
                  <a:pt x="2676" y="288"/>
                </a:lnTo>
                <a:lnTo>
                  <a:pt x="2448" y="408"/>
                </a:lnTo>
                <a:lnTo>
                  <a:pt x="2220" y="564"/>
                </a:lnTo>
                <a:lnTo>
                  <a:pt x="2040" y="708"/>
                </a:lnTo>
                <a:lnTo>
                  <a:pt x="1860" y="852"/>
                </a:lnTo>
                <a:lnTo>
                  <a:pt x="1704" y="1008"/>
                </a:lnTo>
                <a:lnTo>
                  <a:pt x="1500" y="1200"/>
                </a:lnTo>
                <a:lnTo>
                  <a:pt x="1328" y="1425"/>
                </a:lnTo>
                <a:lnTo>
                  <a:pt x="854" y="2254"/>
                </a:lnTo>
                <a:lnTo>
                  <a:pt x="877" y="1526"/>
                </a:lnTo>
                <a:lnTo>
                  <a:pt x="0" y="1809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95"/>
          <p:cNvGrpSpPr>
            <a:grpSpLocks/>
          </p:cNvGrpSpPr>
          <p:nvPr/>
        </p:nvGrpSpPr>
        <p:grpSpPr bwMode="auto">
          <a:xfrm>
            <a:off x="12649200" y="6227764"/>
            <a:ext cx="15087600" cy="630237"/>
            <a:chOff x="6048" y="3923"/>
            <a:chExt cx="9504" cy="397"/>
          </a:xfrm>
        </p:grpSpPr>
        <p:grpSp>
          <p:nvGrpSpPr>
            <p:cNvPr id="14" name="Group 96"/>
            <p:cNvGrpSpPr>
              <a:grpSpLocks/>
            </p:cNvGrpSpPr>
            <p:nvPr/>
          </p:nvGrpSpPr>
          <p:grpSpPr bwMode="auto">
            <a:xfrm>
              <a:off x="6048" y="3923"/>
              <a:ext cx="7872" cy="397"/>
              <a:chOff x="768" y="4416"/>
              <a:chExt cx="7872" cy="397"/>
            </a:xfrm>
          </p:grpSpPr>
          <p:sp>
            <p:nvSpPr>
              <p:cNvPr id="18486" name="Freeform 97"/>
              <p:cNvSpPr>
                <a:spLocks/>
              </p:cNvSpPr>
              <p:nvPr/>
            </p:nvSpPr>
            <p:spPr bwMode="auto">
              <a:xfrm rot="20690098" flipV="1">
                <a:off x="768" y="4464"/>
                <a:ext cx="455" cy="179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7" name="Text Box 98"/>
              <p:cNvSpPr txBox="1">
                <a:spLocks noChangeArrowheads="1"/>
              </p:cNvSpPr>
              <p:nvPr/>
            </p:nvSpPr>
            <p:spPr bwMode="auto">
              <a:xfrm>
                <a:off x="120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địch tiến quân</a:t>
                </a:r>
              </a:p>
            </p:txBody>
          </p:sp>
          <p:sp>
            <p:nvSpPr>
              <p:cNvPr id="18488" name="Text Box 99"/>
              <p:cNvSpPr txBox="1">
                <a:spLocks noChangeArrowheads="1"/>
              </p:cNvSpPr>
              <p:nvPr/>
            </p:nvSpPr>
            <p:spPr bwMode="auto">
              <a:xfrm>
                <a:off x="2784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địch rút chạy</a:t>
                </a:r>
              </a:p>
            </p:txBody>
          </p:sp>
          <p:grpSp>
            <p:nvGrpSpPr>
              <p:cNvPr id="15" name="Group 100"/>
              <p:cNvGrpSpPr>
                <a:grpSpLocks/>
              </p:cNvGrpSpPr>
              <p:nvPr/>
            </p:nvGrpSpPr>
            <p:grpSpPr bwMode="auto">
              <a:xfrm rot="7257957">
                <a:off x="2458" y="4454"/>
                <a:ext cx="339" cy="263"/>
                <a:chOff x="-3936" y="1248"/>
                <a:chExt cx="3312" cy="2544"/>
              </a:xfrm>
            </p:grpSpPr>
            <p:sp>
              <p:nvSpPr>
                <p:cNvPr id="18502" name="Freeform 101"/>
                <p:cNvSpPr>
                  <a:spLocks/>
                </p:cNvSpPr>
                <p:nvPr/>
              </p:nvSpPr>
              <p:spPr bwMode="auto">
                <a:xfrm rot="11622688" flipV="1">
                  <a:off x="-3936" y="1248"/>
                  <a:ext cx="3312" cy="2544"/>
                </a:xfrm>
                <a:custGeom>
                  <a:avLst/>
                  <a:gdLst>
                    <a:gd name="T0" fmla="*/ 0 w 715"/>
                    <a:gd name="T1" fmla="*/ 2147483647 h 571"/>
                    <a:gd name="T2" fmla="*/ 2147483647 w 715"/>
                    <a:gd name="T3" fmla="*/ 2147483647 h 571"/>
                    <a:gd name="T4" fmla="*/ 2147483647 w 715"/>
                    <a:gd name="T5" fmla="*/ 2147483647 h 571"/>
                    <a:gd name="T6" fmla="*/ 2147483647 w 715"/>
                    <a:gd name="T7" fmla="*/ 2147483647 h 571"/>
                    <a:gd name="T8" fmla="*/ 2147483647 w 715"/>
                    <a:gd name="T9" fmla="*/ 2147483647 h 571"/>
                    <a:gd name="T10" fmla="*/ 2147483647 w 715"/>
                    <a:gd name="T11" fmla="*/ 2147483647 h 571"/>
                    <a:gd name="T12" fmla="*/ 2147483647 w 715"/>
                    <a:gd name="T13" fmla="*/ 2147483647 h 571"/>
                    <a:gd name="T14" fmla="*/ 2147483647 w 715"/>
                    <a:gd name="T15" fmla="*/ 2147483647 h 571"/>
                    <a:gd name="T16" fmla="*/ 2147483647 w 715"/>
                    <a:gd name="T17" fmla="*/ 2147483647 h 571"/>
                    <a:gd name="T18" fmla="*/ 2147483647 w 715"/>
                    <a:gd name="T19" fmla="*/ 2147483647 h 571"/>
                    <a:gd name="T20" fmla="*/ 2147483647 w 715"/>
                    <a:gd name="T21" fmla="*/ 2147483647 h 571"/>
                    <a:gd name="T22" fmla="*/ 2147483647 w 715"/>
                    <a:gd name="T23" fmla="*/ 0 h 571"/>
                    <a:gd name="T24" fmla="*/ 2147483647 w 715"/>
                    <a:gd name="T25" fmla="*/ 2147483647 h 571"/>
                    <a:gd name="T26" fmla="*/ 2147483647 w 715"/>
                    <a:gd name="T27" fmla="*/ 2147483647 h 571"/>
                    <a:gd name="T28" fmla="*/ 2147483647 w 715"/>
                    <a:gd name="T29" fmla="*/ 2147483647 h 571"/>
                    <a:gd name="T30" fmla="*/ 2147483647 w 715"/>
                    <a:gd name="T31" fmla="*/ 2147483647 h 571"/>
                    <a:gd name="T32" fmla="*/ 2147483647 w 715"/>
                    <a:gd name="T33" fmla="*/ 2147483647 h 571"/>
                    <a:gd name="T34" fmla="*/ 2147483647 w 715"/>
                    <a:gd name="T35" fmla="*/ 2147483647 h 571"/>
                    <a:gd name="T36" fmla="*/ 2147483647 w 715"/>
                    <a:gd name="T37" fmla="*/ 2147483647 h 571"/>
                    <a:gd name="T38" fmla="*/ 2147483647 w 715"/>
                    <a:gd name="T39" fmla="*/ 2147483647 h 571"/>
                    <a:gd name="T40" fmla="*/ 2147483647 w 715"/>
                    <a:gd name="T41" fmla="*/ 2147483647 h 571"/>
                    <a:gd name="T42" fmla="*/ 2147483647 w 715"/>
                    <a:gd name="T43" fmla="*/ 2147483647 h 571"/>
                    <a:gd name="T44" fmla="*/ 2147483647 w 715"/>
                    <a:gd name="T45" fmla="*/ 2147483647 h 571"/>
                    <a:gd name="T46" fmla="*/ 2147483647 w 715"/>
                    <a:gd name="T47" fmla="*/ 2147483647 h 571"/>
                    <a:gd name="T48" fmla="*/ 2147483647 w 715"/>
                    <a:gd name="T49" fmla="*/ 2147483647 h 571"/>
                    <a:gd name="T50" fmla="*/ 0 w 715"/>
                    <a:gd name="T51" fmla="*/ 2147483647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3" name="Freeform 102"/>
                <p:cNvSpPr>
                  <a:spLocks/>
                </p:cNvSpPr>
                <p:nvPr/>
              </p:nvSpPr>
              <p:spPr bwMode="auto">
                <a:xfrm rot="11622688" flipV="1">
                  <a:off x="-1824" y="2640"/>
                  <a:ext cx="458" cy="595"/>
                </a:xfrm>
                <a:custGeom>
                  <a:avLst/>
                  <a:gdLst>
                    <a:gd name="T0" fmla="*/ 649616 w 277"/>
                    <a:gd name="T1" fmla="*/ 333765911 h 279"/>
                    <a:gd name="T2" fmla="*/ 467854 w 277"/>
                    <a:gd name="T3" fmla="*/ 303703882 h 279"/>
                    <a:gd name="T4" fmla="*/ 2524380 w 277"/>
                    <a:gd name="T5" fmla="*/ 0 h 279"/>
                    <a:gd name="T6" fmla="*/ 3821177 w 277"/>
                    <a:gd name="T7" fmla="*/ 303703882 h 279"/>
                    <a:gd name="T8" fmla="*/ 5874083 w 277"/>
                    <a:gd name="T9" fmla="*/ 665950555 h 279"/>
                    <a:gd name="T10" fmla="*/ 6361488 w 277"/>
                    <a:gd name="T11" fmla="*/ 575396923 h 279"/>
                    <a:gd name="T12" fmla="*/ 5313610 w 277"/>
                    <a:gd name="T13" fmla="*/ 848369654 h 279"/>
                    <a:gd name="T14" fmla="*/ 4383898 w 277"/>
                    <a:gd name="T15" fmla="*/ 968953668 h 279"/>
                    <a:gd name="T16" fmla="*/ 649616 w 277"/>
                    <a:gd name="T17" fmla="*/ 333765911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4" name="Freeform 103"/>
                <p:cNvSpPr>
                  <a:spLocks/>
                </p:cNvSpPr>
                <p:nvPr/>
              </p:nvSpPr>
              <p:spPr bwMode="auto">
                <a:xfrm rot="11622688" flipV="1">
                  <a:off x="-2112" y="2016"/>
                  <a:ext cx="346" cy="432"/>
                </a:xfrm>
                <a:custGeom>
                  <a:avLst/>
                  <a:gdLst>
                    <a:gd name="T0" fmla="*/ 583418 w 202"/>
                    <a:gd name="T1" fmla="*/ 803951491 h 190"/>
                    <a:gd name="T2" fmla="*/ 2239321 w 202"/>
                    <a:gd name="T3" fmla="*/ 258755836 h 190"/>
                    <a:gd name="T4" fmla="*/ 3722234 w 202"/>
                    <a:gd name="T5" fmla="*/ 41749912 h 190"/>
                    <a:gd name="T6" fmla="*/ 5237673 w 202"/>
                    <a:gd name="T7" fmla="*/ 480180921 h 190"/>
                    <a:gd name="T8" fmla="*/ 9019384 w 202"/>
                    <a:gd name="T9" fmla="*/ 1457853202 h 190"/>
                    <a:gd name="T10" fmla="*/ 8273533 w 202"/>
                    <a:gd name="T11" fmla="*/ 1703766992 h 190"/>
                    <a:gd name="T12" fmla="*/ 6345097 w 202"/>
                    <a:gd name="T13" fmla="*/ 2147483647 h 190"/>
                    <a:gd name="T14" fmla="*/ 5688684 w 202"/>
                    <a:gd name="T15" fmla="*/ 2147483647 h 190"/>
                    <a:gd name="T16" fmla="*/ 583418 w 202"/>
                    <a:gd name="T17" fmla="*/ 803951491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5" name="Freeform 104"/>
                <p:cNvSpPr>
                  <a:spLocks/>
                </p:cNvSpPr>
                <p:nvPr/>
              </p:nvSpPr>
              <p:spPr bwMode="auto">
                <a:xfrm rot="11622688" flipV="1">
                  <a:off x="-2450" y="1619"/>
                  <a:ext cx="246" cy="304"/>
                </a:xfrm>
                <a:custGeom>
                  <a:avLst/>
                  <a:gdLst>
                    <a:gd name="T0" fmla="*/ 0 w 147"/>
                    <a:gd name="T1" fmla="*/ 1953404006 h 124"/>
                    <a:gd name="T2" fmla="*/ 2107569 w 147"/>
                    <a:gd name="T3" fmla="*/ 175658685 h 124"/>
                    <a:gd name="T4" fmla="*/ 2819448 w 147"/>
                    <a:gd name="T5" fmla="*/ 675804413 h 124"/>
                    <a:gd name="T6" fmla="*/ 2819448 w 147"/>
                    <a:gd name="T7" fmla="*/ 1607465289 h 124"/>
                    <a:gd name="T8" fmla="*/ 4236341 w 147"/>
                    <a:gd name="T9" fmla="*/ 2147483647 h 124"/>
                    <a:gd name="T10" fmla="*/ 3618111 w 147"/>
                    <a:gd name="T11" fmla="*/ 2147483647 h 124"/>
                    <a:gd name="T12" fmla="*/ 2028021 w 147"/>
                    <a:gd name="T13" fmla="*/ 2147483647 h 124"/>
                    <a:gd name="T14" fmla="*/ 2028021 w 147"/>
                    <a:gd name="T15" fmla="*/ 2147483647 h 124"/>
                    <a:gd name="T16" fmla="*/ 0 w 147"/>
                    <a:gd name="T17" fmla="*/ 1953404006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6" name="Freeform 105"/>
                <p:cNvSpPr>
                  <a:spLocks/>
                </p:cNvSpPr>
                <p:nvPr/>
              </p:nvSpPr>
              <p:spPr bwMode="auto">
                <a:xfrm rot="11622688" flipV="1">
                  <a:off x="-2738" y="1345"/>
                  <a:ext cx="198" cy="233"/>
                </a:xfrm>
                <a:custGeom>
                  <a:avLst/>
                  <a:gdLst>
                    <a:gd name="T0" fmla="*/ 43209 w 128"/>
                    <a:gd name="T1" fmla="*/ 406582860 h 102"/>
                    <a:gd name="T2" fmla="*/ 497611 w 128"/>
                    <a:gd name="T3" fmla="*/ 46668347 h 102"/>
                    <a:gd name="T4" fmla="*/ 373142 w 128"/>
                    <a:gd name="T5" fmla="*/ 137878333 h 102"/>
                    <a:gd name="T6" fmla="*/ 450005 w 128"/>
                    <a:gd name="T7" fmla="*/ 243519598 h 102"/>
                    <a:gd name="T8" fmla="*/ 762851 w 128"/>
                    <a:gd name="T9" fmla="*/ 1212971242 h 102"/>
                    <a:gd name="T10" fmla="*/ 577204 w 128"/>
                    <a:gd name="T11" fmla="*/ 1015638770 h 102"/>
                    <a:gd name="T12" fmla="*/ 334088 w 128"/>
                    <a:gd name="T13" fmla="*/ 1469260599 h 102"/>
                    <a:gd name="T14" fmla="*/ 318808 w 128"/>
                    <a:gd name="T15" fmla="*/ 1330596424 h 102"/>
                    <a:gd name="T16" fmla="*/ 43209 w 128"/>
                    <a:gd name="T17" fmla="*/ 406582860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90" name="Freeform 106"/>
              <p:cNvSpPr>
                <a:spLocks/>
              </p:cNvSpPr>
              <p:nvPr/>
            </p:nvSpPr>
            <p:spPr bwMode="auto">
              <a:xfrm>
                <a:off x="3984" y="4512"/>
                <a:ext cx="336" cy="144"/>
              </a:xfrm>
              <a:custGeom>
                <a:avLst/>
                <a:gdLst>
                  <a:gd name="T0" fmla="*/ 0 w 1322"/>
                  <a:gd name="T1" fmla="*/ 0 h 1811"/>
                  <a:gd name="T2" fmla="*/ 0 w 1322"/>
                  <a:gd name="T3" fmla="*/ 0 h 1811"/>
                  <a:gd name="T4" fmla="*/ 0 w 1322"/>
                  <a:gd name="T5" fmla="*/ 0 h 1811"/>
                  <a:gd name="T6" fmla="*/ 0 w 1322"/>
                  <a:gd name="T7" fmla="*/ 0 h 1811"/>
                  <a:gd name="T8" fmla="*/ 0 w 1322"/>
                  <a:gd name="T9" fmla="*/ 0 h 1811"/>
                  <a:gd name="T10" fmla="*/ 0 w 1322"/>
                  <a:gd name="T11" fmla="*/ 0 h 1811"/>
                  <a:gd name="T12" fmla="*/ 0 w 1322"/>
                  <a:gd name="T13" fmla="*/ 0 h 1811"/>
                  <a:gd name="T14" fmla="*/ 0 w 1322"/>
                  <a:gd name="T15" fmla="*/ 0 h 1811"/>
                  <a:gd name="T16" fmla="*/ 0 w 1322"/>
                  <a:gd name="T17" fmla="*/ 0 h 1811"/>
                  <a:gd name="T18" fmla="*/ 0 w 1322"/>
                  <a:gd name="T19" fmla="*/ 0 h 1811"/>
                  <a:gd name="T20" fmla="*/ 0 w 1322"/>
                  <a:gd name="T21" fmla="*/ 0 h 1811"/>
                  <a:gd name="T22" fmla="*/ 0 w 1322"/>
                  <a:gd name="T23" fmla="*/ 0 h 1811"/>
                  <a:gd name="T24" fmla="*/ 0 w 1322"/>
                  <a:gd name="T25" fmla="*/ 0 h 1811"/>
                  <a:gd name="T26" fmla="*/ 0 w 1322"/>
                  <a:gd name="T27" fmla="*/ 0 h 1811"/>
                  <a:gd name="T28" fmla="*/ 0 w 1322"/>
                  <a:gd name="T29" fmla="*/ 0 h 1811"/>
                  <a:gd name="T30" fmla="*/ 0 w 1322"/>
                  <a:gd name="T31" fmla="*/ 0 h 1811"/>
                  <a:gd name="T32" fmla="*/ 0 w 1322"/>
                  <a:gd name="T33" fmla="*/ 0 h 1811"/>
                  <a:gd name="T34" fmla="*/ 0 w 1322"/>
                  <a:gd name="T35" fmla="*/ 0 h 1811"/>
                  <a:gd name="T36" fmla="*/ 0 w 1322"/>
                  <a:gd name="T37" fmla="*/ 0 h 1811"/>
                  <a:gd name="T38" fmla="*/ 0 w 1322"/>
                  <a:gd name="T39" fmla="*/ 0 h 1811"/>
                  <a:gd name="T40" fmla="*/ 0 w 1322"/>
                  <a:gd name="T41" fmla="*/ 0 h 1811"/>
                  <a:gd name="T42" fmla="*/ 0 w 1322"/>
                  <a:gd name="T43" fmla="*/ 0 h 1811"/>
                  <a:gd name="T44" fmla="*/ 0 w 1322"/>
                  <a:gd name="T45" fmla="*/ 0 h 1811"/>
                  <a:gd name="T46" fmla="*/ 0 w 1322"/>
                  <a:gd name="T47" fmla="*/ 0 h 1811"/>
                  <a:gd name="T48" fmla="*/ 0 w 1322"/>
                  <a:gd name="T49" fmla="*/ 0 h 1811"/>
                  <a:gd name="T50" fmla="*/ 0 w 1322"/>
                  <a:gd name="T51" fmla="*/ 0 h 1811"/>
                  <a:gd name="T52" fmla="*/ 0 w 1322"/>
                  <a:gd name="T53" fmla="*/ 0 h 1811"/>
                  <a:gd name="T54" fmla="*/ 0 w 1322"/>
                  <a:gd name="T55" fmla="*/ 0 h 1811"/>
                  <a:gd name="T56" fmla="*/ 0 w 1322"/>
                  <a:gd name="T57" fmla="*/ 0 h 1811"/>
                  <a:gd name="T58" fmla="*/ 0 w 1322"/>
                  <a:gd name="T59" fmla="*/ 0 h 1811"/>
                  <a:gd name="T60" fmla="*/ 0 w 1322"/>
                  <a:gd name="T61" fmla="*/ 0 h 1811"/>
                  <a:gd name="T62" fmla="*/ 0 w 1322"/>
                  <a:gd name="T63" fmla="*/ 0 h 1811"/>
                  <a:gd name="T64" fmla="*/ 0 w 1322"/>
                  <a:gd name="T65" fmla="*/ 0 h 1811"/>
                  <a:gd name="T66" fmla="*/ 0 w 1322"/>
                  <a:gd name="T67" fmla="*/ 0 h 18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22"/>
                  <a:gd name="T103" fmla="*/ 0 h 1811"/>
                  <a:gd name="T104" fmla="*/ 1322 w 1322"/>
                  <a:gd name="T105" fmla="*/ 1811 h 181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22" h="1811">
                    <a:moveTo>
                      <a:pt x="0" y="1188"/>
                    </a:moveTo>
                    <a:lnTo>
                      <a:pt x="181" y="988"/>
                    </a:lnTo>
                    <a:lnTo>
                      <a:pt x="179" y="782"/>
                    </a:lnTo>
                    <a:lnTo>
                      <a:pt x="68" y="900"/>
                    </a:lnTo>
                    <a:lnTo>
                      <a:pt x="168" y="104"/>
                    </a:lnTo>
                    <a:lnTo>
                      <a:pt x="430" y="727"/>
                    </a:lnTo>
                    <a:lnTo>
                      <a:pt x="294" y="727"/>
                    </a:lnTo>
                    <a:lnTo>
                      <a:pt x="349" y="928"/>
                    </a:lnTo>
                    <a:lnTo>
                      <a:pt x="481" y="904"/>
                    </a:lnTo>
                    <a:lnTo>
                      <a:pt x="601" y="880"/>
                    </a:lnTo>
                    <a:lnTo>
                      <a:pt x="604" y="672"/>
                    </a:lnTo>
                    <a:lnTo>
                      <a:pt x="489" y="759"/>
                    </a:lnTo>
                    <a:lnTo>
                      <a:pt x="661" y="0"/>
                    </a:lnTo>
                    <a:lnTo>
                      <a:pt x="850" y="692"/>
                    </a:lnTo>
                    <a:lnTo>
                      <a:pt x="734" y="630"/>
                    </a:lnTo>
                    <a:lnTo>
                      <a:pt x="769" y="892"/>
                    </a:lnTo>
                    <a:lnTo>
                      <a:pt x="889" y="940"/>
                    </a:lnTo>
                    <a:lnTo>
                      <a:pt x="961" y="964"/>
                    </a:lnTo>
                    <a:lnTo>
                      <a:pt x="1001" y="759"/>
                    </a:lnTo>
                    <a:lnTo>
                      <a:pt x="892" y="715"/>
                    </a:lnTo>
                    <a:lnTo>
                      <a:pt x="1116" y="155"/>
                    </a:lnTo>
                    <a:lnTo>
                      <a:pt x="1248" y="830"/>
                    </a:lnTo>
                    <a:lnTo>
                      <a:pt x="1145" y="759"/>
                    </a:lnTo>
                    <a:lnTo>
                      <a:pt x="1141" y="1036"/>
                    </a:lnTo>
                    <a:lnTo>
                      <a:pt x="1249" y="1144"/>
                    </a:lnTo>
                    <a:lnTo>
                      <a:pt x="1322" y="1303"/>
                    </a:lnTo>
                    <a:lnTo>
                      <a:pt x="1206" y="1811"/>
                    </a:lnTo>
                    <a:lnTo>
                      <a:pt x="1021" y="1612"/>
                    </a:lnTo>
                    <a:lnTo>
                      <a:pt x="793" y="1516"/>
                    </a:lnTo>
                    <a:lnTo>
                      <a:pt x="565" y="1492"/>
                    </a:lnTo>
                    <a:lnTo>
                      <a:pt x="385" y="1540"/>
                    </a:lnTo>
                    <a:lnTo>
                      <a:pt x="210" y="1649"/>
                    </a:lnTo>
                    <a:lnTo>
                      <a:pt x="58" y="1765"/>
                    </a:lnTo>
                    <a:lnTo>
                      <a:pt x="0" y="1188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1" name="Text Box 107"/>
              <p:cNvSpPr txBox="1">
                <a:spLocks noChangeArrowheads="1"/>
              </p:cNvSpPr>
              <p:nvPr/>
            </p:nvSpPr>
            <p:spPr bwMode="auto">
              <a:xfrm>
                <a:off x="4320" y="4464"/>
                <a:ext cx="1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Phòng tuyến của ta</a:t>
                </a:r>
              </a:p>
            </p:txBody>
          </p:sp>
          <p:grpSp>
            <p:nvGrpSpPr>
              <p:cNvPr id="16" name="Group 108"/>
              <p:cNvGrpSpPr>
                <a:grpSpLocks/>
              </p:cNvGrpSpPr>
              <p:nvPr/>
            </p:nvGrpSpPr>
            <p:grpSpPr bwMode="auto">
              <a:xfrm rot="19341720" flipV="1">
                <a:off x="5500" y="4416"/>
                <a:ext cx="520" cy="397"/>
                <a:chOff x="926" y="1610"/>
                <a:chExt cx="2108" cy="1075"/>
              </a:xfrm>
            </p:grpSpPr>
            <p:sp>
              <p:nvSpPr>
                <p:cNvPr id="18496" name="Freeform 109"/>
                <p:cNvSpPr>
                  <a:spLocks/>
                </p:cNvSpPr>
                <p:nvPr/>
              </p:nvSpPr>
              <p:spPr bwMode="auto">
                <a:xfrm>
                  <a:off x="1265" y="1610"/>
                  <a:ext cx="1769" cy="1075"/>
                </a:xfrm>
                <a:custGeom>
                  <a:avLst/>
                  <a:gdLst>
                    <a:gd name="T0" fmla="*/ 0 w 715"/>
                    <a:gd name="T1" fmla="*/ 153857716 h 571"/>
                    <a:gd name="T2" fmla="*/ 2147483647 w 715"/>
                    <a:gd name="T3" fmla="*/ 112033484 h 571"/>
                    <a:gd name="T4" fmla="*/ 2147483647 w 715"/>
                    <a:gd name="T5" fmla="*/ 87229028 h 571"/>
                    <a:gd name="T6" fmla="*/ 2147483647 w 715"/>
                    <a:gd name="T7" fmla="*/ 70438737 h 571"/>
                    <a:gd name="T8" fmla="*/ 2147483647 w 715"/>
                    <a:gd name="T9" fmla="*/ 56322170 h 571"/>
                    <a:gd name="T10" fmla="*/ 2147483647 w 715"/>
                    <a:gd name="T11" fmla="*/ 42916050 h 571"/>
                    <a:gd name="T12" fmla="*/ 2147483647 w 715"/>
                    <a:gd name="T13" fmla="*/ 33303869 h 571"/>
                    <a:gd name="T14" fmla="*/ 2147483647 w 715"/>
                    <a:gd name="T15" fmla="*/ 20916089 h 571"/>
                    <a:gd name="T16" fmla="*/ 2147483647 w 715"/>
                    <a:gd name="T17" fmla="*/ 12804146 h 571"/>
                    <a:gd name="T18" fmla="*/ 2147483647 w 715"/>
                    <a:gd name="T19" fmla="*/ 7498816 h 571"/>
                    <a:gd name="T20" fmla="*/ 2147483647 w 715"/>
                    <a:gd name="T21" fmla="*/ 3191867 h 571"/>
                    <a:gd name="T22" fmla="*/ 2147483647 w 715"/>
                    <a:gd name="T23" fmla="*/ 0 h 571"/>
                    <a:gd name="T24" fmla="*/ 2147483647 w 715"/>
                    <a:gd name="T25" fmla="*/ 23733236 h 571"/>
                    <a:gd name="T26" fmla="*/ 2147483647 w 715"/>
                    <a:gd name="T27" fmla="*/ 13401622 h 571"/>
                    <a:gd name="T28" fmla="*/ 2147483647 w 715"/>
                    <a:gd name="T29" fmla="*/ 16312555 h 571"/>
                    <a:gd name="T30" fmla="*/ 2147483647 w 715"/>
                    <a:gd name="T31" fmla="*/ 23733236 h 571"/>
                    <a:gd name="T32" fmla="*/ 2147483647 w 715"/>
                    <a:gd name="T33" fmla="*/ 30711027 h 571"/>
                    <a:gd name="T34" fmla="*/ 2147483647 w 715"/>
                    <a:gd name="T35" fmla="*/ 42916050 h 571"/>
                    <a:gd name="T36" fmla="*/ 2147483647 w 715"/>
                    <a:gd name="T37" fmla="*/ 58187355 h 571"/>
                    <a:gd name="T38" fmla="*/ 2147483647 w 715"/>
                    <a:gd name="T39" fmla="*/ 68799061 h 571"/>
                    <a:gd name="T40" fmla="*/ 2147483647 w 715"/>
                    <a:gd name="T41" fmla="*/ 85441267 h 571"/>
                    <a:gd name="T42" fmla="*/ 2147483647 w 715"/>
                    <a:gd name="T43" fmla="*/ 108506524 h 571"/>
                    <a:gd name="T44" fmla="*/ 2147483647 w 715"/>
                    <a:gd name="T45" fmla="*/ 144245703 h 571"/>
                    <a:gd name="T46" fmla="*/ 2147483647 w 715"/>
                    <a:gd name="T47" fmla="*/ 178720902 h 571"/>
                    <a:gd name="T48" fmla="*/ 2147483647 w 715"/>
                    <a:gd name="T49" fmla="*/ 133935169 h 571"/>
                    <a:gd name="T50" fmla="*/ 0 w 715"/>
                    <a:gd name="T51" fmla="*/ 153857716 h 5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15"/>
                    <a:gd name="T79" fmla="*/ 0 h 571"/>
                    <a:gd name="T80" fmla="*/ 715 w 715"/>
                    <a:gd name="T81" fmla="*/ 571 h 57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15" h="571">
                      <a:moveTo>
                        <a:pt x="0" y="492"/>
                      </a:moveTo>
                      <a:lnTo>
                        <a:pt x="111" y="358"/>
                      </a:lnTo>
                      <a:lnTo>
                        <a:pt x="170" y="279"/>
                      </a:lnTo>
                      <a:lnTo>
                        <a:pt x="218" y="225"/>
                      </a:lnTo>
                      <a:lnTo>
                        <a:pt x="264" y="180"/>
                      </a:lnTo>
                      <a:lnTo>
                        <a:pt x="323" y="137"/>
                      </a:lnTo>
                      <a:lnTo>
                        <a:pt x="375" y="106"/>
                      </a:lnTo>
                      <a:lnTo>
                        <a:pt x="450" y="67"/>
                      </a:lnTo>
                      <a:lnTo>
                        <a:pt x="522" y="41"/>
                      </a:lnTo>
                      <a:lnTo>
                        <a:pt x="603" y="24"/>
                      </a:lnTo>
                      <a:lnTo>
                        <a:pt x="564" y="10"/>
                      </a:lnTo>
                      <a:lnTo>
                        <a:pt x="715" y="0"/>
                      </a:lnTo>
                      <a:lnTo>
                        <a:pt x="603" y="76"/>
                      </a:lnTo>
                      <a:lnTo>
                        <a:pt x="610" y="43"/>
                      </a:lnTo>
                      <a:lnTo>
                        <a:pt x="575" y="52"/>
                      </a:lnTo>
                      <a:lnTo>
                        <a:pt x="530" y="76"/>
                      </a:lnTo>
                      <a:lnTo>
                        <a:pt x="479" y="98"/>
                      </a:lnTo>
                      <a:lnTo>
                        <a:pt x="421" y="137"/>
                      </a:lnTo>
                      <a:lnTo>
                        <a:pt x="362" y="186"/>
                      </a:lnTo>
                      <a:lnTo>
                        <a:pt x="326" y="220"/>
                      </a:lnTo>
                      <a:lnTo>
                        <a:pt x="284" y="273"/>
                      </a:lnTo>
                      <a:lnTo>
                        <a:pt x="241" y="347"/>
                      </a:lnTo>
                      <a:lnTo>
                        <a:pt x="189" y="461"/>
                      </a:lnTo>
                      <a:lnTo>
                        <a:pt x="153" y="571"/>
                      </a:lnTo>
                      <a:lnTo>
                        <a:pt x="135" y="428"/>
                      </a:lnTo>
                      <a:lnTo>
                        <a:pt x="0" y="49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97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926" y="2059"/>
                  <a:ext cx="471" cy="6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wrap="none">
                  <a:spAutoFit/>
                </a:bodyPr>
                <a:lstStyle/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18498" name="Freeform 111"/>
                <p:cNvSpPr>
                  <a:spLocks/>
                </p:cNvSpPr>
                <p:nvPr/>
              </p:nvSpPr>
              <p:spPr bwMode="auto">
                <a:xfrm>
                  <a:off x="1604" y="2112"/>
                  <a:ext cx="277" cy="279"/>
                </a:xfrm>
                <a:custGeom>
                  <a:avLst/>
                  <a:gdLst>
                    <a:gd name="T0" fmla="*/ 28 w 277"/>
                    <a:gd name="T1" fmla="*/ 88 h 279"/>
                    <a:gd name="T2" fmla="*/ 20 w 277"/>
                    <a:gd name="T3" fmla="*/ 80 h 279"/>
                    <a:gd name="T4" fmla="*/ 108 w 277"/>
                    <a:gd name="T5" fmla="*/ 0 h 279"/>
                    <a:gd name="T6" fmla="*/ 164 w 277"/>
                    <a:gd name="T7" fmla="*/ 80 h 279"/>
                    <a:gd name="T8" fmla="*/ 252 w 277"/>
                    <a:gd name="T9" fmla="*/ 176 h 279"/>
                    <a:gd name="T10" fmla="*/ 273 w 277"/>
                    <a:gd name="T11" fmla="*/ 152 h 279"/>
                    <a:gd name="T12" fmla="*/ 228 w 277"/>
                    <a:gd name="T13" fmla="*/ 224 h 279"/>
                    <a:gd name="T14" fmla="*/ 188 w 277"/>
                    <a:gd name="T15" fmla="*/ 256 h 279"/>
                    <a:gd name="T16" fmla="*/ 28 w 277"/>
                    <a:gd name="T17" fmla="*/ 88 h 2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7"/>
                    <a:gd name="T28" fmla="*/ 0 h 279"/>
                    <a:gd name="T29" fmla="*/ 277 w 277"/>
                    <a:gd name="T30" fmla="*/ 279 h 2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7" h="279">
                      <a:moveTo>
                        <a:pt x="28" y="88"/>
                      </a:moveTo>
                      <a:cubicBezTo>
                        <a:pt x="0" y="59"/>
                        <a:pt x="7" y="95"/>
                        <a:pt x="20" y="80"/>
                      </a:cubicBezTo>
                      <a:cubicBezTo>
                        <a:pt x="33" y="65"/>
                        <a:pt x="84" y="0"/>
                        <a:pt x="108" y="0"/>
                      </a:cubicBezTo>
                      <a:cubicBezTo>
                        <a:pt x="132" y="0"/>
                        <a:pt x="140" y="51"/>
                        <a:pt x="164" y="80"/>
                      </a:cubicBezTo>
                      <a:cubicBezTo>
                        <a:pt x="188" y="109"/>
                        <a:pt x="234" y="164"/>
                        <a:pt x="252" y="176"/>
                      </a:cubicBezTo>
                      <a:cubicBezTo>
                        <a:pt x="270" y="188"/>
                        <a:pt x="277" y="144"/>
                        <a:pt x="273" y="152"/>
                      </a:cubicBezTo>
                      <a:cubicBezTo>
                        <a:pt x="269" y="160"/>
                        <a:pt x="242" y="207"/>
                        <a:pt x="228" y="224"/>
                      </a:cubicBezTo>
                      <a:cubicBezTo>
                        <a:pt x="214" y="241"/>
                        <a:pt x="221" y="279"/>
                        <a:pt x="188" y="256"/>
                      </a:cubicBezTo>
                      <a:cubicBezTo>
                        <a:pt x="155" y="233"/>
                        <a:pt x="61" y="123"/>
                        <a:pt x="28" y="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99" name="Freeform 112"/>
                <p:cNvSpPr>
                  <a:spLocks/>
                </p:cNvSpPr>
                <p:nvPr/>
              </p:nvSpPr>
              <p:spPr bwMode="auto">
                <a:xfrm>
                  <a:off x="1913" y="1901"/>
                  <a:ext cx="202" cy="190"/>
                </a:xfrm>
                <a:custGeom>
                  <a:avLst/>
                  <a:gdLst>
                    <a:gd name="T0" fmla="*/ 12 w 202"/>
                    <a:gd name="T1" fmla="*/ 59 h 190"/>
                    <a:gd name="T2" fmla="*/ 47 w 202"/>
                    <a:gd name="T3" fmla="*/ 19 h 190"/>
                    <a:gd name="T4" fmla="*/ 79 w 202"/>
                    <a:gd name="T5" fmla="*/ 3 h 190"/>
                    <a:gd name="T6" fmla="*/ 111 w 202"/>
                    <a:gd name="T7" fmla="*/ 35 h 190"/>
                    <a:gd name="T8" fmla="*/ 191 w 202"/>
                    <a:gd name="T9" fmla="*/ 107 h 190"/>
                    <a:gd name="T10" fmla="*/ 175 w 202"/>
                    <a:gd name="T11" fmla="*/ 125 h 190"/>
                    <a:gd name="T12" fmla="*/ 134 w 202"/>
                    <a:gd name="T13" fmla="*/ 161 h 190"/>
                    <a:gd name="T14" fmla="*/ 120 w 202"/>
                    <a:gd name="T15" fmla="*/ 173 h 190"/>
                    <a:gd name="T16" fmla="*/ 12 w 202"/>
                    <a:gd name="T17" fmla="*/ 59 h 1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2"/>
                    <a:gd name="T28" fmla="*/ 0 h 190"/>
                    <a:gd name="T29" fmla="*/ 202 w 202"/>
                    <a:gd name="T30" fmla="*/ 190 h 19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2" h="190">
                      <a:moveTo>
                        <a:pt x="12" y="59"/>
                      </a:moveTo>
                      <a:cubicBezTo>
                        <a:pt x="0" y="33"/>
                        <a:pt x="36" y="28"/>
                        <a:pt x="47" y="19"/>
                      </a:cubicBezTo>
                      <a:cubicBezTo>
                        <a:pt x="58" y="10"/>
                        <a:pt x="68" y="0"/>
                        <a:pt x="79" y="3"/>
                      </a:cubicBezTo>
                      <a:cubicBezTo>
                        <a:pt x="90" y="6"/>
                        <a:pt x="92" y="18"/>
                        <a:pt x="111" y="35"/>
                      </a:cubicBezTo>
                      <a:cubicBezTo>
                        <a:pt x="130" y="52"/>
                        <a:pt x="180" y="92"/>
                        <a:pt x="191" y="107"/>
                      </a:cubicBezTo>
                      <a:cubicBezTo>
                        <a:pt x="202" y="122"/>
                        <a:pt x="185" y="116"/>
                        <a:pt x="175" y="125"/>
                      </a:cubicBezTo>
                      <a:cubicBezTo>
                        <a:pt x="165" y="134"/>
                        <a:pt x="143" y="153"/>
                        <a:pt x="134" y="161"/>
                      </a:cubicBezTo>
                      <a:cubicBezTo>
                        <a:pt x="125" y="169"/>
                        <a:pt x="141" y="190"/>
                        <a:pt x="120" y="173"/>
                      </a:cubicBezTo>
                      <a:cubicBezTo>
                        <a:pt x="100" y="156"/>
                        <a:pt x="35" y="83"/>
                        <a:pt x="12" y="5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0" name="Freeform 113"/>
                <p:cNvSpPr>
                  <a:spLocks/>
                </p:cNvSpPr>
                <p:nvPr/>
              </p:nvSpPr>
              <p:spPr bwMode="auto">
                <a:xfrm>
                  <a:off x="2217" y="1773"/>
                  <a:ext cx="147" cy="124"/>
                </a:xfrm>
                <a:custGeom>
                  <a:avLst/>
                  <a:gdLst>
                    <a:gd name="T0" fmla="*/ 0 w 147"/>
                    <a:gd name="T1" fmla="*/ 32 h 124"/>
                    <a:gd name="T2" fmla="*/ 71 w 147"/>
                    <a:gd name="T3" fmla="*/ 3 h 124"/>
                    <a:gd name="T4" fmla="*/ 95 w 147"/>
                    <a:gd name="T5" fmla="*/ 11 h 124"/>
                    <a:gd name="T6" fmla="*/ 95 w 147"/>
                    <a:gd name="T7" fmla="*/ 26 h 124"/>
                    <a:gd name="T8" fmla="*/ 143 w 147"/>
                    <a:gd name="T9" fmla="*/ 68 h 124"/>
                    <a:gd name="T10" fmla="*/ 122 w 147"/>
                    <a:gd name="T11" fmla="*/ 86 h 124"/>
                    <a:gd name="T12" fmla="*/ 68 w 147"/>
                    <a:gd name="T13" fmla="*/ 116 h 124"/>
                    <a:gd name="T14" fmla="*/ 68 w 147"/>
                    <a:gd name="T15" fmla="*/ 110 h 124"/>
                    <a:gd name="T16" fmla="*/ 0 w 147"/>
                    <a:gd name="T17" fmla="*/ 32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7"/>
                    <a:gd name="T28" fmla="*/ 0 h 124"/>
                    <a:gd name="T29" fmla="*/ 147 w 147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7" h="124">
                      <a:moveTo>
                        <a:pt x="0" y="32"/>
                      </a:moveTo>
                      <a:cubicBezTo>
                        <a:pt x="0" y="14"/>
                        <a:pt x="55" y="6"/>
                        <a:pt x="71" y="3"/>
                      </a:cubicBezTo>
                      <a:cubicBezTo>
                        <a:pt x="87" y="0"/>
                        <a:pt x="91" y="7"/>
                        <a:pt x="95" y="11"/>
                      </a:cubicBezTo>
                      <a:cubicBezTo>
                        <a:pt x="99" y="15"/>
                        <a:pt x="87" y="17"/>
                        <a:pt x="95" y="26"/>
                      </a:cubicBezTo>
                      <a:cubicBezTo>
                        <a:pt x="103" y="35"/>
                        <a:pt x="138" y="58"/>
                        <a:pt x="143" y="68"/>
                      </a:cubicBezTo>
                      <a:cubicBezTo>
                        <a:pt x="147" y="78"/>
                        <a:pt x="135" y="78"/>
                        <a:pt x="122" y="86"/>
                      </a:cubicBezTo>
                      <a:cubicBezTo>
                        <a:pt x="110" y="94"/>
                        <a:pt x="77" y="112"/>
                        <a:pt x="68" y="116"/>
                      </a:cubicBezTo>
                      <a:cubicBezTo>
                        <a:pt x="59" y="120"/>
                        <a:pt x="79" y="124"/>
                        <a:pt x="68" y="110"/>
                      </a:cubicBezTo>
                      <a:cubicBezTo>
                        <a:pt x="57" y="96"/>
                        <a:pt x="14" y="49"/>
                        <a:pt x="0" y="3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01" name="Freeform 114"/>
                <p:cNvSpPr>
                  <a:spLocks/>
                </p:cNvSpPr>
                <p:nvPr/>
              </p:nvSpPr>
              <p:spPr bwMode="auto">
                <a:xfrm>
                  <a:off x="2428" y="1695"/>
                  <a:ext cx="128" cy="102"/>
                </a:xfrm>
                <a:custGeom>
                  <a:avLst/>
                  <a:gdLst>
                    <a:gd name="T0" fmla="*/ 7 w 128"/>
                    <a:gd name="T1" fmla="*/ 27 h 102"/>
                    <a:gd name="T2" fmla="*/ 81 w 128"/>
                    <a:gd name="T3" fmla="*/ 3 h 102"/>
                    <a:gd name="T4" fmla="*/ 61 w 128"/>
                    <a:gd name="T5" fmla="*/ 9 h 102"/>
                    <a:gd name="T6" fmla="*/ 73 w 128"/>
                    <a:gd name="T7" fmla="*/ 16 h 102"/>
                    <a:gd name="T8" fmla="*/ 124 w 128"/>
                    <a:gd name="T9" fmla="*/ 81 h 102"/>
                    <a:gd name="T10" fmla="*/ 94 w 128"/>
                    <a:gd name="T11" fmla="*/ 68 h 102"/>
                    <a:gd name="T12" fmla="*/ 54 w 128"/>
                    <a:gd name="T13" fmla="*/ 98 h 102"/>
                    <a:gd name="T14" fmla="*/ 52 w 128"/>
                    <a:gd name="T15" fmla="*/ 89 h 102"/>
                    <a:gd name="T16" fmla="*/ 7 w 128"/>
                    <a:gd name="T17" fmla="*/ 27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8"/>
                    <a:gd name="T28" fmla="*/ 0 h 102"/>
                    <a:gd name="T29" fmla="*/ 128 w 128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8" h="102">
                      <a:moveTo>
                        <a:pt x="7" y="27"/>
                      </a:moveTo>
                      <a:cubicBezTo>
                        <a:pt x="12" y="13"/>
                        <a:pt x="72" y="6"/>
                        <a:pt x="81" y="3"/>
                      </a:cubicBezTo>
                      <a:cubicBezTo>
                        <a:pt x="91" y="0"/>
                        <a:pt x="63" y="7"/>
                        <a:pt x="61" y="9"/>
                      </a:cubicBezTo>
                      <a:cubicBezTo>
                        <a:pt x="59" y="11"/>
                        <a:pt x="63" y="4"/>
                        <a:pt x="73" y="16"/>
                      </a:cubicBezTo>
                      <a:cubicBezTo>
                        <a:pt x="83" y="28"/>
                        <a:pt x="120" y="72"/>
                        <a:pt x="124" y="81"/>
                      </a:cubicBezTo>
                      <a:cubicBezTo>
                        <a:pt x="128" y="90"/>
                        <a:pt x="106" y="65"/>
                        <a:pt x="94" y="68"/>
                      </a:cubicBezTo>
                      <a:cubicBezTo>
                        <a:pt x="82" y="71"/>
                        <a:pt x="61" y="95"/>
                        <a:pt x="54" y="98"/>
                      </a:cubicBezTo>
                      <a:cubicBezTo>
                        <a:pt x="47" y="102"/>
                        <a:pt x="59" y="101"/>
                        <a:pt x="52" y="89"/>
                      </a:cubicBezTo>
                      <a:cubicBezTo>
                        <a:pt x="44" y="77"/>
                        <a:pt x="0" y="37"/>
                        <a:pt x="7" y="2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93" name="Text Box 115"/>
              <p:cNvSpPr txBox="1">
                <a:spLocks noChangeArrowheads="1"/>
              </p:cNvSpPr>
              <p:nvPr/>
            </p:nvSpPr>
            <p:spPr bwMode="auto">
              <a:xfrm>
                <a:off x="6144" y="4464"/>
                <a:ext cx="96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rút lui</a:t>
                </a:r>
              </a:p>
            </p:txBody>
          </p:sp>
          <p:sp>
            <p:nvSpPr>
              <p:cNvPr id="18494" name="Freeform 116"/>
              <p:cNvSpPr>
                <a:spLocks/>
              </p:cNvSpPr>
              <p:nvPr/>
            </p:nvSpPr>
            <p:spPr bwMode="auto">
              <a:xfrm rot="9932833" flipH="1">
                <a:off x="7104" y="4464"/>
                <a:ext cx="556" cy="186"/>
              </a:xfrm>
              <a:custGeom>
                <a:avLst/>
                <a:gdLst>
                  <a:gd name="T0" fmla="*/ 0 w 4356"/>
                  <a:gd name="T1" fmla="*/ 0 h 2364"/>
                  <a:gd name="T2" fmla="*/ 0 w 4356"/>
                  <a:gd name="T3" fmla="*/ 0 h 2364"/>
                  <a:gd name="T4" fmla="*/ 0 w 4356"/>
                  <a:gd name="T5" fmla="*/ 0 h 2364"/>
                  <a:gd name="T6" fmla="*/ 0 w 4356"/>
                  <a:gd name="T7" fmla="*/ 0 h 2364"/>
                  <a:gd name="T8" fmla="*/ 0 w 4356"/>
                  <a:gd name="T9" fmla="*/ 0 h 2364"/>
                  <a:gd name="T10" fmla="*/ 0 w 4356"/>
                  <a:gd name="T11" fmla="*/ 0 h 2364"/>
                  <a:gd name="T12" fmla="*/ 0 w 4356"/>
                  <a:gd name="T13" fmla="*/ 0 h 2364"/>
                  <a:gd name="T14" fmla="*/ 0 w 4356"/>
                  <a:gd name="T15" fmla="*/ 0 h 2364"/>
                  <a:gd name="T16" fmla="*/ 0 w 4356"/>
                  <a:gd name="T17" fmla="*/ 0 h 2364"/>
                  <a:gd name="T18" fmla="*/ 0 w 4356"/>
                  <a:gd name="T19" fmla="*/ 0 h 2364"/>
                  <a:gd name="T20" fmla="*/ 0 w 4356"/>
                  <a:gd name="T21" fmla="*/ 0 h 2364"/>
                  <a:gd name="T22" fmla="*/ 0 w 4356"/>
                  <a:gd name="T23" fmla="*/ 0 h 2364"/>
                  <a:gd name="T24" fmla="*/ 0 w 4356"/>
                  <a:gd name="T25" fmla="*/ 0 h 2364"/>
                  <a:gd name="T26" fmla="*/ 0 w 4356"/>
                  <a:gd name="T27" fmla="*/ 0 h 2364"/>
                  <a:gd name="T28" fmla="*/ 0 w 4356"/>
                  <a:gd name="T29" fmla="*/ 0 h 2364"/>
                  <a:gd name="T30" fmla="*/ 0 w 4356"/>
                  <a:gd name="T31" fmla="*/ 0 h 2364"/>
                  <a:gd name="T32" fmla="*/ 0 w 4356"/>
                  <a:gd name="T33" fmla="*/ 0 h 2364"/>
                  <a:gd name="T34" fmla="*/ 0 w 4356"/>
                  <a:gd name="T35" fmla="*/ 0 h 2364"/>
                  <a:gd name="T36" fmla="*/ 0 w 4356"/>
                  <a:gd name="T37" fmla="*/ 0 h 2364"/>
                  <a:gd name="T38" fmla="*/ 0 w 4356"/>
                  <a:gd name="T39" fmla="*/ 0 h 2364"/>
                  <a:gd name="T40" fmla="*/ 0 w 4356"/>
                  <a:gd name="T41" fmla="*/ 0 h 2364"/>
                  <a:gd name="T42" fmla="*/ 0 w 4356"/>
                  <a:gd name="T43" fmla="*/ 0 h 2364"/>
                  <a:gd name="T44" fmla="*/ 0 w 4356"/>
                  <a:gd name="T45" fmla="*/ 0 h 2364"/>
                  <a:gd name="T46" fmla="*/ 0 w 4356"/>
                  <a:gd name="T47" fmla="*/ 0 h 2364"/>
                  <a:gd name="T48" fmla="*/ 0 w 4356"/>
                  <a:gd name="T49" fmla="*/ 0 h 2364"/>
                  <a:gd name="T50" fmla="*/ 0 w 4356"/>
                  <a:gd name="T51" fmla="*/ 0 h 2364"/>
                  <a:gd name="T52" fmla="*/ 0 w 4356"/>
                  <a:gd name="T53" fmla="*/ 0 h 2364"/>
                  <a:gd name="T54" fmla="*/ 0 w 4356"/>
                  <a:gd name="T55" fmla="*/ 0 h 2364"/>
                  <a:gd name="T56" fmla="*/ 0 w 4356"/>
                  <a:gd name="T57" fmla="*/ 0 h 2364"/>
                  <a:gd name="T58" fmla="*/ 0 w 4356"/>
                  <a:gd name="T59" fmla="*/ 0 h 2364"/>
                  <a:gd name="T60" fmla="*/ 0 w 4356"/>
                  <a:gd name="T61" fmla="*/ 0 h 236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56"/>
                  <a:gd name="T94" fmla="*/ 0 h 2364"/>
                  <a:gd name="T95" fmla="*/ 4356 w 4356"/>
                  <a:gd name="T96" fmla="*/ 2364 h 236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56" h="2364">
                    <a:moveTo>
                      <a:pt x="0" y="1752"/>
                    </a:moveTo>
                    <a:lnTo>
                      <a:pt x="336" y="1368"/>
                    </a:lnTo>
                    <a:lnTo>
                      <a:pt x="540" y="1128"/>
                    </a:lnTo>
                    <a:lnTo>
                      <a:pt x="732" y="924"/>
                    </a:lnTo>
                    <a:lnTo>
                      <a:pt x="936" y="708"/>
                    </a:lnTo>
                    <a:lnTo>
                      <a:pt x="1140" y="540"/>
                    </a:lnTo>
                    <a:lnTo>
                      <a:pt x="1332" y="384"/>
                    </a:lnTo>
                    <a:lnTo>
                      <a:pt x="1520" y="260"/>
                    </a:lnTo>
                    <a:lnTo>
                      <a:pt x="1781" y="125"/>
                    </a:lnTo>
                    <a:lnTo>
                      <a:pt x="2029" y="36"/>
                    </a:lnTo>
                    <a:lnTo>
                      <a:pt x="2348" y="0"/>
                    </a:lnTo>
                    <a:lnTo>
                      <a:pt x="2648" y="0"/>
                    </a:lnTo>
                    <a:lnTo>
                      <a:pt x="2984" y="69"/>
                    </a:lnTo>
                    <a:lnTo>
                      <a:pt x="3289" y="161"/>
                    </a:lnTo>
                    <a:lnTo>
                      <a:pt x="3703" y="358"/>
                    </a:lnTo>
                    <a:lnTo>
                      <a:pt x="3692" y="161"/>
                    </a:lnTo>
                    <a:lnTo>
                      <a:pt x="4356" y="690"/>
                    </a:lnTo>
                    <a:lnTo>
                      <a:pt x="3549" y="775"/>
                    </a:lnTo>
                    <a:lnTo>
                      <a:pt x="3655" y="555"/>
                    </a:lnTo>
                    <a:lnTo>
                      <a:pt x="3241" y="506"/>
                    </a:lnTo>
                    <a:lnTo>
                      <a:pt x="2833" y="463"/>
                    </a:lnTo>
                    <a:lnTo>
                      <a:pt x="2517" y="506"/>
                    </a:lnTo>
                    <a:lnTo>
                      <a:pt x="2221" y="582"/>
                    </a:lnTo>
                    <a:lnTo>
                      <a:pt x="1959" y="726"/>
                    </a:lnTo>
                    <a:lnTo>
                      <a:pt x="1728" y="948"/>
                    </a:lnTo>
                    <a:lnTo>
                      <a:pt x="1568" y="1147"/>
                    </a:lnTo>
                    <a:lnTo>
                      <a:pt x="1378" y="1380"/>
                    </a:lnTo>
                    <a:lnTo>
                      <a:pt x="1101" y="1814"/>
                    </a:lnTo>
                    <a:lnTo>
                      <a:pt x="828" y="2364"/>
                    </a:lnTo>
                    <a:lnTo>
                      <a:pt x="792" y="1536"/>
                    </a:lnTo>
                    <a:lnTo>
                      <a:pt x="0" y="1752"/>
                    </a:lnTo>
                    <a:close/>
                  </a:path>
                </a:pathLst>
              </a:custGeom>
              <a:solidFill>
                <a:srgbClr val="E00A0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5" name="Text Box 117"/>
              <p:cNvSpPr txBox="1">
                <a:spLocks noChangeArrowheads="1"/>
              </p:cNvSpPr>
              <p:nvPr/>
            </p:nvSpPr>
            <p:spPr bwMode="auto">
              <a:xfrm>
                <a:off x="7584" y="4464"/>
                <a:ext cx="10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>
                    <a:solidFill>
                      <a:srgbClr val="0000FF"/>
                    </a:solidFill>
                    <a:latin typeface="Times New Roman" pitchFamily="18" charset="0"/>
                  </a:rPr>
                  <a:t>Quân ta tiến công</a:t>
                </a:r>
              </a:p>
            </p:txBody>
          </p:sp>
        </p:grpSp>
        <p:sp>
          <p:nvSpPr>
            <p:cNvPr id="18484" name="Freeform 118"/>
            <p:cNvSpPr>
              <a:spLocks/>
            </p:cNvSpPr>
            <p:nvPr/>
          </p:nvSpPr>
          <p:spPr bwMode="auto">
            <a:xfrm rot="1751964">
              <a:off x="13949" y="4008"/>
              <a:ext cx="384" cy="192"/>
            </a:xfrm>
            <a:custGeom>
              <a:avLst/>
              <a:gdLst>
                <a:gd name="T0" fmla="*/ 0 w 3036"/>
                <a:gd name="T1" fmla="*/ 0 h 2254"/>
                <a:gd name="T2" fmla="*/ 0 w 3036"/>
                <a:gd name="T3" fmla="*/ 0 h 2254"/>
                <a:gd name="T4" fmla="*/ 0 w 3036"/>
                <a:gd name="T5" fmla="*/ 0 h 2254"/>
                <a:gd name="T6" fmla="*/ 0 w 3036"/>
                <a:gd name="T7" fmla="*/ 0 h 2254"/>
                <a:gd name="T8" fmla="*/ 0 w 3036"/>
                <a:gd name="T9" fmla="*/ 0 h 2254"/>
                <a:gd name="T10" fmla="*/ 0 w 3036"/>
                <a:gd name="T11" fmla="*/ 0 h 2254"/>
                <a:gd name="T12" fmla="*/ 0 w 3036"/>
                <a:gd name="T13" fmla="*/ 0 h 2254"/>
                <a:gd name="T14" fmla="*/ 0 w 3036"/>
                <a:gd name="T15" fmla="*/ 0 h 2254"/>
                <a:gd name="T16" fmla="*/ 0 w 3036"/>
                <a:gd name="T17" fmla="*/ 0 h 2254"/>
                <a:gd name="T18" fmla="*/ 0 w 3036"/>
                <a:gd name="T19" fmla="*/ 0 h 2254"/>
                <a:gd name="T20" fmla="*/ 0 w 3036"/>
                <a:gd name="T21" fmla="*/ 0 h 2254"/>
                <a:gd name="T22" fmla="*/ 0 w 3036"/>
                <a:gd name="T23" fmla="*/ 0 h 2254"/>
                <a:gd name="T24" fmla="*/ 0 w 3036"/>
                <a:gd name="T25" fmla="*/ 0 h 2254"/>
                <a:gd name="T26" fmla="*/ 0 w 3036"/>
                <a:gd name="T27" fmla="*/ 0 h 2254"/>
                <a:gd name="T28" fmla="*/ 0 w 3036"/>
                <a:gd name="T29" fmla="*/ 0 h 2254"/>
                <a:gd name="T30" fmla="*/ 0 w 3036"/>
                <a:gd name="T31" fmla="*/ 0 h 2254"/>
                <a:gd name="T32" fmla="*/ 0 w 3036"/>
                <a:gd name="T33" fmla="*/ 0 h 2254"/>
                <a:gd name="T34" fmla="*/ 0 w 3036"/>
                <a:gd name="T35" fmla="*/ 0 h 2254"/>
                <a:gd name="T36" fmla="*/ 0 w 3036"/>
                <a:gd name="T37" fmla="*/ 0 h 2254"/>
                <a:gd name="T38" fmla="*/ 0 w 3036"/>
                <a:gd name="T39" fmla="*/ 0 h 2254"/>
                <a:gd name="T40" fmla="*/ 0 w 3036"/>
                <a:gd name="T41" fmla="*/ 0 h 2254"/>
                <a:gd name="T42" fmla="*/ 0 w 3036"/>
                <a:gd name="T43" fmla="*/ 0 h 2254"/>
                <a:gd name="T44" fmla="*/ 0 w 3036"/>
                <a:gd name="T45" fmla="*/ 0 h 2254"/>
                <a:gd name="T46" fmla="*/ 0 w 3036"/>
                <a:gd name="T47" fmla="*/ 0 h 2254"/>
                <a:gd name="T48" fmla="*/ 0 w 3036"/>
                <a:gd name="T49" fmla="*/ 0 h 2254"/>
                <a:gd name="T50" fmla="*/ 0 w 3036"/>
                <a:gd name="T51" fmla="*/ 0 h 22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36"/>
                <a:gd name="T79" fmla="*/ 0 h 2254"/>
                <a:gd name="T80" fmla="*/ 3036 w 3036"/>
                <a:gd name="T81" fmla="*/ 2254 h 22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36" h="2254">
                  <a:moveTo>
                    <a:pt x="0" y="1809"/>
                  </a:moveTo>
                  <a:lnTo>
                    <a:pt x="428" y="1425"/>
                  </a:lnTo>
                  <a:lnTo>
                    <a:pt x="792" y="1116"/>
                  </a:lnTo>
                  <a:lnTo>
                    <a:pt x="984" y="948"/>
                  </a:lnTo>
                  <a:lnTo>
                    <a:pt x="1248" y="768"/>
                  </a:lnTo>
                  <a:lnTo>
                    <a:pt x="1452" y="648"/>
                  </a:lnTo>
                  <a:lnTo>
                    <a:pt x="1584" y="564"/>
                  </a:lnTo>
                  <a:lnTo>
                    <a:pt x="1764" y="456"/>
                  </a:lnTo>
                  <a:lnTo>
                    <a:pt x="1980" y="360"/>
                  </a:lnTo>
                  <a:lnTo>
                    <a:pt x="2160" y="288"/>
                  </a:lnTo>
                  <a:lnTo>
                    <a:pt x="2340" y="216"/>
                  </a:lnTo>
                  <a:lnTo>
                    <a:pt x="2539" y="151"/>
                  </a:lnTo>
                  <a:lnTo>
                    <a:pt x="2352" y="12"/>
                  </a:lnTo>
                  <a:lnTo>
                    <a:pt x="3036" y="0"/>
                  </a:lnTo>
                  <a:lnTo>
                    <a:pt x="2748" y="576"/>
                  </a:lnTo>
                  <a:lnTo>
                    <a:pt x="2676" y="288"/>
                  </a:lnTo>
                  <a:lnTo>
                    <a:pt x="2448" y="408"/>
                  </a:lnTo>
                  <a:lnTo>
                    <a:pt x="2220" y="564"/>
                  </a:lnTo>
                  <a:lnTo>
                    <a:pt x="2040" y="708"/>
                  </a:lnTo>
                  <a:lnTo>
                    <a:pt x="1860" y="852"/>
                  </a:lnTo>
                  <a:lnTo>
                    <a:pt x="1704" y="1008"/>
                  </a:lnTo>
                  <a:lnTo>
                    <a:pt x="1500" y="1200"/>
                  </a:lnTo>
                  <a:lnTo>
                    <a:pt x="1328" y="1425"/>
                  </a:lnTo>
                  <a:lnTo>
                    <a:pt x="854" y="2254"/>
                  </a:lnTo>
                  <a:lnTo>
                    <a:pt x="877" y="1526"/>
                  </a:lnTo>
                  <a:lnTo>
                    <a:pt x="0" y="1809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Text Box 119"/>
            <p:cNvSpPr txBox="1">
              <a:spLocks noChangeArrowheads="1"/>
            </p:cNvSpPr>
            <p:nvPr/>
          </p:nvSpPr>
          <p:spPr bwMode="auto">
            <a:xfrm>
              <a:off x="14352" y="3984"/>
              <a:ext cx="12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0000FF"/>
                  </a:solidFill>
                  <a:latin typeface="Times New Roman" pitchFamily="18" charset="0"/>
                </a:rPr>
                <a:t>Quân ta truy kích</a:t>
              </a:r>
            </a:p>
          </p:txBody>
        </p:sp>
      </p:grpSp>
      <p:pic>
        <p:nvPicPr>
          <p:cNvPr id="31864" name="Picture 120" descr="c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3429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21"/>
          <p:cNvGrpSpPr>
            <a:grpSpLocks/>
          </p:cNvGrpSpPr>
          <p:nvPr/>
        </p:nvGrpSpPr>
        <p:grpSpPr bwMode="auto">
          <a:xfrm rot="929252" flipH="1">
            <a:off x="8458200" y="3733800"/>
            <a:ext cx="927100" cy="915988"/>
            <a:chOff x="5760" y="1104"/>
            <a:chExt cx="642" cy="595"/>
          </a:xfrm>
        </p:grpSpPr>
        <p:pic>
          <p:nvPicPr>
            <p:cNvPr id="18480" name="Picture 122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048" y="1248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81" name="Picture 123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904" y="110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82" name="Picture 124" descr="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760" y="1344"/>
              <a:ext cx="35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5" name="Rectangle 124"/>
          <p:cNvSpPr/>
          <p:nvPr/>
        </p:nvSpPr>
        <p:spPr>
          <a:xfrm>
            <a:off x="5351593" y="0"/>
            <a:ext cx="6760904" cy="53340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LƯỢC ĐỒ CUỘC KHÁNG CHIẾN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MÔNG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(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1258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6" name="Diagonal Stripe 125"/>
          <p:cNvSpPr/>
          <p:nvPr/>
        </p:nvSpPr>
        <p:spPr>
          <a:xfrm>
            <a:off x="6477000" y="2667000"/>
            <a:ext cx="46038" cy="152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Diagonal Stripe 126"/>
          <p:cNvSpPr/>
          <p:nvPr/>
        </p:nvSpPr>
        <p:spPr>
          <a:xfrm>
            <a:off x="6172200" y="25908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Diagonal Stripe 127"/>
          <p:cNvSpPr/>
          <p:nvPr/>
        </p:nvSpPr>
        <p:spPr>
          <a:xfrm>
            <a:off x="5867400" y="25146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Diagonal Stripe 128"/>
          <p:cNvSpPr/>
          <p:nvPr/>
        </p:nvSpPr>
        <p:spPr>
          <a:xfrm>
            <a:off x="4724400" y="2514600"/>
            <a:ext cx="46038" cy="152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Diagonal Stripe 129"/>
          <p:cNvSpPr/>
          <p:nvPr/>
        </p:nvSpPr>
        <p:spPr>
          <a:xfrm>
            <a:off x="4419600" y="2514600"/>
            <a:ext cx="76200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1" name="Diagonal Stripe 130"/>
          <p:cNvSpPr/>
          <p:nvPr/>
        </p:nvSpPr>
        <p:spPr>
          <a:xfrm>
            <a:off x="4191000" y="24384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Diagonal Stripe 131"/>
          <p:cNvSpPr/>
          <p:nvPr/>
        </p:nvSpPr>
        <p:spPr>
          <a:xfrm>
            <a:off x="3048000" y="1828800"/>
            <a:ext cx="46038" cy="152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Diagonal Stripe 133"/>
          <p:cNvSpPr/>
          <p:nvPr/>
        </p:nvSpPr>
        <p:spPr>
          <a:xfrm>
            <a:off x="6629400" y="2819400"/>
            <a:ext cx="46038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5" name="Diagonal Stripe 134"/>
          <p:cNvSpPr/>
          <p:nvPr/>
        </p:nvSpPr>
        <p:spPr>
          <a:xfrm>
            <a:off x="8305800" y="3505200"/>
            <a:ext cx="46038" cy="2286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Diagonal Stripe 135"/>
          <p:cNvSpPr/>
          <p:nvPr/>
        </p:nvSpPr>
        <p:spPr>
          <a:xfrm>
            <a:off x="4381488" y="2500306"/>
            <a:ext cx="76200" cy="762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0635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00162 L -2.525 -0.0094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7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" dur="250" autoRev="1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11111E-6 C -0.02171 -0.03194 -0.04341 -0.06389 -0.07084 -0.08611 C -0.09827 -0.10833 -0.13143 -0.12083 -0.16459 -0.13333 " pathEditMode="relative" ptsTypes="aaA">
                                      <p:cBhvr>
                                        <p:cTn id="4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59 -0.13333 C -0.19324 -0.15093 -0.22188 -0.16852 -0.24167 -0.18056 C -0.26146 -0.19259 -0.26806 -0.19861 -0.28334 -0.20556 C -0.29862 -0.2125 -0.31771 -0.22083 -0.33334 -0.22222 C -0.34896 -0.22361 -0.36303 -0.21875 -0.37709 -0.21389 " pathEditMode="relative" ptsTypes="aaaaA">
                                      <p:cBhvr>
                                        <p:cTn id="4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08 -0.21389 C -0.40781 -0.21111 -0.43854 -0.20833 -0.46458 -0.21389 C -0.49062 -0.21944 -0.51424 -0.23333 -0.53333 -0.24722 C -0.55243 -0.26111 -0.5658 -0.27917 -0.57917 -0.29722 " pathEditMode="relative" ptsTypes="aaaA">
                                      <p:cBhvr>
                                        <p:cTn id="5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2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2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917 -0.29722 C -0.60104 -0.30625 -0.62292 -0.31527 -0.63959 -0.33055 C -0.65625 -0.34583 -0.66771 -0.36666 -0.67917 -0.38889 C -0.69063 -0.41111 -0.69948 -0.4375 -0.70834 -0.46389 " pathEditMode="relative" rAng="0" ptsTypes="aaaA">
                                      <p:cBhvr>
                                        <p:cTn id="6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7" presetID="2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833 -0.46389 C -0.70798 -0.48217 -0.70763 -0.50046 -0.7125 -0.51134 C -0.71736 -0.52176 -0.70937 -0.49676 -0.7375 -0.52777 C -0.76562 -0.55879 -0.82343 -0.62801 -0.88125 -0.69722 " pathEditMode="relative" rAng="0" ptsTypes="aaaA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9" grpId="0"/>
      <p:bldP spid="31771" grpId="0"/>
      <p:bldP spid="31830" grpId="0" animBg="1"/>
      <p:bldP spid="31831" grpId="0" animBg="1"/>
      <p:bldP spid="31834" grpId="0" animBg="1"/>
      <p:bldP spid="31835" grpId="0" animBg="1"/>
      <p:bldP spid="31837" grpId="0" animBg="1"/>
      <p:bldP spid="318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526361"/>
            <a:ext cx="5379156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5333" y="548214"/>
            <a:ext cx="562186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1.Dựa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1258.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ttps://img.loigiaihay.com/picture/2022/0405/screen-shot-2022-04-05-at-15473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54" y="2104276"/>
            <a:ext cx="5746043" cy="47246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850793" y="1193231"/>
            <a:ext cx="5226754" cy="5742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1/1257,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29/1/1258,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29036" y="3312419"/>
            <a:ext cx="5594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2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2708" y="526361"/>
            <a:ext cx="557844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XÂM LƯỢC MÔNG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03" y="-88180"/>
            <a:ext cx="683419" cy="683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0592" y="602623"/>
            <a:ext cx="5579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2, 3,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https://img.loigiaihay.com/picture/2022/0405/screen-shot-2022-04-05-at-15511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91" y="3774831"/>
            <a:ext cx="5579720" cy="185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img.loigiaihay.com/picture/2022/0405/521d29ec-8b74-410f-9eab-db11ef0c04c2_1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1270995"/>
            <a:ext cx="5578448" cy="5399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330592" y="1750061"/>
            <a:ext cx="5579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 descr="https://img.loigiaihay.com/picture/2022/0405/screen-shot-2022-04-05-at-15511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92" y="1859347"/>
            <a:ext cx="5685562" cy="2053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1695</Words>
  <Application>Microsoft Office PowerPoint</Application>
  <PresentationFormat>Widescreen</PresentationFormat>
  <Paragraphs>258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APPLE CHANCERY</vt:lpstr>
      <vt:lpstr>Arial</vt:lpstr>
      <vt:lpstr>Bodoni MT Black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</cp:lastModifiedBy>
  <cp:revision>90</cp:revision>
  <dcterms:created xsi:type="dcterms:W3CDTF">2021-07-16T03:19:13Z</dcterms:created>
  <dcterms:modified xsi:type="dcterms:W3CDTF">2022-07-23T08:31:02Z</dcterms:modified>
</cp:coreProperties>
</file>