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1"/>
  </p:notesMasterIdLst>
  <p:sldIdLst>
    <p:sldId id="346" r:id="rId2"/>
    <p:sldId id="292" r:id="rId3"/>
    <p:sldId id="342" r:id="rId4"/>
    <p:sldId id="343" r:id="rId5"/>
    <p:sldId id="344" r:id="rId6"/>
    <p:sldId id="345" r:id="rId7"/>
    <p:sldId id="291" r:id="rId8"/>
    <p:sldId id="264" r:id="rId9"/>
    <p:sldId id="279" r:id="rId10"/>
    <p:sldId id="303" r:id="rId11"/>
    <p:sldId id="290" r:id="rId12"/>
    <p:sldId id="288" r:id="rId13"/>
    <p:sldId id="282" r:id="rId14"/>
    <p:sldId id="453" r:id="rId15"/>
    <p:sldId id="294" r:id="rId16"/>
    <p:sldId id="285" r:id="rId17"/>
    <p:sldId id="295" r:id="rId18"/>
    <p:sldId id="302" r:id="rId19"/>
    <p:sldId id="347" r:id="rId20"/>
    <p:sldId id="297" r:id="rId21"/>
    <p:sldId id="310" r:id="rId22"/>
    <p:sldId id="311" r:id="rId23"/>
    <p:sldId id="312" r:id="rId24"/>
    <p:sldId id="313" r:id="rId25"/>
    <p:sldId id="314" r:id="rId26"/>
    <p:sldId id="316" r:id="rId27"/>
    <p:sldId id="454" r:id="rId28"/>
    <p:sldId id="317" r:id="rId29"/>
    <p:sldId id="326" r:id="rId30"/>
    <p:sldId id="318" r:id="rId31"/>
    <p:sldId id="319" r:id="rId32"/>
    <p:sldId id="327" r:id="rId33"/>
    <p:sldId id="325" r:id="rId34"/>
    <p:sldId id="328" r:id="rId35"/>
    <p:sldId id="331" r:id="rId36"/>
    <p:sldId id="452" r:id="rId37"/>
    <p:sldId id="451" r:id="rId38"/>
    <p:sldId id="281" r:id="rId39"/>
    <p:sldId id="32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FF"/>
    <a:srgbClr val="ACA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2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23CEC5-BB51-43E8-8758-EACEEA2BAD71}" type="datetimeFigureOut">
              <a:rPr lang="en-US" smtClean="0"/>
              <a:pPr/>
              <a:t>12/5/2022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8EFC84-068B-4FD5-8298-3EB1AB36F42D}" type="slidenum">
              <a:rPr lang="en-US" smtClean="0"/>
              <a:pPr/>
              <a:t>‹#›</a:t>
            </a:fld>
            <a:endParaRPr lang="en-US"/>
          </a:p>
        </p:txBody>
      </p:sp>
    </p:spTree>
    <p:extLst>
      <p:ext uri="{BB962C8B-B14F-4D97-AF65-F5344CB8AC3E}">
        <p14:creationId xmlns:p14="http://schemas.microsoft.com/office/powerpoint/2010/main" val="145603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ơi giữ chỗ cho Hình ảnh của Bản chiếu 1"/>
          <p:cNvSpPr>
            <a:spLocks noGrp="1" noRot="1" noChangeAspect="1" noTextEdit="1"/>
          </p:cNvSpPr>
          <p:nvPr>
            <p:ph type="sldImg"/>
          </p:nvPr>
        </p:nvSpPr>
        <p:spPr>
          <a:ln>
            <a:miter lim="800000"/>
          </a:ln>
        </p:spPr>
      </p:sp>
      <p:sp>
        <p:nvSpPr>
          <p:cNvPr id="41987" name="Nơi giữ chỗ cho Ghi chú 2"/>
          <p:cNvSpPr>
            <a:spLocks noGrp="1"/>
          </p:cNvSpPr>
          <p:nvPr>
            <p:ph type="body" idx="1"/>
          </p:nvPr>
        </p:nvSpPr>
        <p:spPr>
          <a:noFill/>
          <a:ln/>
        </p:spPr>
        <p:txBody>
          <a:bodyPr/>
          <a:lstStyle/>
          <a:p>
            <a:pPr eaLnBrk="1" hangingPunct="1"/>
            <a:endParaRPr lang="en-US" altLang="en-US"/>
          </a:p>
        </p:txBody>
      </p:sp>
      <p:sp>
        <p:nvSpPr>
          <p:cNvPr id="41988" name="Nơi giữ chỗ cho Số hiệu Bản chiếu 3"/>
          <p:cNvSpPr>
            <a:spLocks noGrp="1"/>
          </p:cNvSpPr>
          <p:nvPr>
            <p:ph type="sldNum" sz="quarter" idx="5"/>
          </p:nvPr>
        </p:nvSpPr>
        <p:spPr bwMode="auto">
          <a:noFill/>
          <a:ln>
            <a:miter lim="800000"/>
            <a:headEnd/>
            <a:tailEnd/>
          </a:ln>
        </p:spPr>
        <p:txBody>
          <a:bodyPr/>
          <a:lstStyle/>
          <a:p>
            <a:pPr>
              <a:buFontTx/>
              <a:buNone/>
            </a:pPr>
            <a:fld id="{7B59F3DE-7609-45BB-A642-32DE652ACB89}" type="slidenum">
              <a:rPr lang="en-US" altLang="en-US"/>
              <a:pPr>
                <a:buFontTx/>
                <a:buNone/>
              </a:pPr>
              <a:t>30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F511E9-775E-4DD7-BB1A-F7DF47A7669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511E9-775E-4DD7-BB1A-F7DF47A7669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511E9-775E-4DD7-BB1A-F7DF47A7669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989"/>
        <p:cNvGrpSpPr/>
        <p:nvPr/>
      </p:nvGrpSpPr>
      <p:grpSpPr>
        <a:xfrm>
          <a:off x="0" y="0"/>
          <a:ext cx="0" cy="0"/>
          <a:chOff x="0" y="0"/>
          <a:chExt cx="0" cy="0"/>
        </a:xfrm>
      </p:grpSpPr>
      <p:sp>
        <p:nvSpPr>
          <p:cNvPr id="1017" name="Google Shape;1017;p34"/>
          <p:cNvSpPr txBox="1">
            <a:spLocks noGrp="1"/>
          </p:cNvSpPr>
          <p:nvPr>
            <p:ph type="title"/>
          </p:nvPr>
        </p:nvSpPr>
        <p:spPr>
          <a:xfrm>
            <a:off x="1038525" y="553804"/>
            <a:ext cx="70668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018" name="Google Shape;1018;p34"/>
          <p:cNvSpPr txBox="1">
            <a:spLocks noGrp="1"/>
          </p:cNvSpPr>
          <p:nvPr>
            <p:ph type="subTitle" idx="1"/>
          </p:nvPr>
        </p:nvSpPr>
        <p:spPr>
          <a:xfrm>
            <a:off x="5106550" y="3718867"/>
            <a:ext cx="2970300" cy="34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933"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9pPr>
          </a:lstStyle>
          <a:p>
            <a:endParaRPr/>
          </a:p>
        </p:txBody>
      </p:sp>
      <p:sp>
        <p:nvSpPr>
          <p:cNvPr id="1019" name="Google Shape;1019;p34"/>
          <p:cNvSpPr txBox="1">
            <a:spLocks noGrp="1"/>
          </p:cNvSpPr>
          <p:nvPr>
            <p:ph type="subTitle" idx="2"/>
          </p:nvPr>
        </p:nvSpPr>
        <p:spPr>
          <a:xfrm>
            <a:off x="5108850" y="3958800"/>
            <a:ext cx="3533700" cy="186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6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0" name="Google Shape;1020;p34"/>
          <p:cNvSpPr txBox="1">
            <a:spLocks noGrp="1"/>
          </p:cNvSpPr>
          <p:nvPr>
            <p:ph type="subTitle" idx="3"/>
          </p:nvPr>
        </p:nvSpPr>
        <p:spPr>
          <a:xfrm>
            <a:off x="713100" y="1776867"/>
            <a:ext cx="3241500" cy="34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933"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9pPr>
          </a:lstStyle>
          <a:p>
            <a:endParaRPr/>
          </a:p>
        </p:txBody>
      </p:sp>
      <p:sp>
        <p:nvSpPr>
          <p:cNvPr id="1021" name="Google Shape;1021;p34"/>
          <p:cNvSpPr txBox="1">
            <a:spLocks noGrp="1"/>
          </p:cNvSpPr>
          <p:nvPr>
            <p:ph type="subTitle" idx="4"/>
          </p:nvPr>
        </p:nvSpPr>
        <p:spPr>
          <a:xfrm>
            <a:off x="715600" y="2016800"/>
            <a:ext cx="4138500" cy="280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6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2" name="Google Shape;1022;p34"/>
          <p:cNvSpPr txBox="1">
            <a:spLocks noGrp="1"/>
          </p:cNvSpPr>
          <p:nvPr>
            <p:ph type="subTitle" idx="5"/>
          </p:nvPr>
        </p:nvSpPr>
        <p:spPr>
          <a:xfrm>
            <a:off x="5105400" y="1776867"/>
            <a:ext cx="2970300" cy="34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933"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2133" b="1">
                <a:solidFill>
                  <a:schemeClr val="accent1"/>
                </a:solidFill>
                <a:latin typeface="Bebas Neue"/>
                <a:ea typeface="Bebas Neue"/>
                <a:cs typeface="Bebas Neue"/>
                <a:sym typeface="Bebas Neue"/>
              </a:defRPr>
            </a:lvl9pPr>
          </a:lstStyle>
          <a:p>
            <a:endParaRPr/>
          </a:p>
        </p:txBody>
      </p:sp>
      <p:sp>
        <p:nvSpPr>
          <p:cNvPr id="1023" name="Google Shape;1023;p34"/>
          <p:cNvSpPr txBox="1">
            <a:spLocks noGrp="1"/>
          </p:cNvSpPr>
          <p:nvPr>
            <p:ph type="subTitle" idx="6"/>
          </p:nvPr>
        </p:nvSpPr>
        <p:spPr>
          <a:xfrm>
            <a:off x="5107700" y="2016800"/>
            <a:ext cx="3533700" cy="106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6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Tree>
    <p:extLst>
      <p:ext uri="{BB962C8B-B14F-4D97-AF65-F5344CB8AC3E}">
        <p14:creationId xmlns:p14="http://schemas.microsoft.com/office/powerpoint/2010/main" val="183930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12/5/2022</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8971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511E9-775E-4DD7-BB1A-F7DF47A7669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F511E9-775E-4DD7-BB1A-F7DF47A7669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F511E9-775E-4DD7-BB1A-F7DF47A76693}"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F511E9-775E-4DD7-BB1A-F7DF47A76693}" type="datetimeFigureOut">
              <a:rPr lang="en-US" smtClean="0"/>
              <a:pPr/>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F511E9-775E-4DD7-BB1A-F7DF47A76693}" type="datetimeFigureOut">
              <a:rPr lang="en-US" smtClean="0"/>
              <a:pPr/>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511E9-775E-4DD7-BB1A-F7DF47A76693}" type="datetimeFigureOut">
              <a:rPr lang="en-US" smtClean="0"/>
              <a:pPr/>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F511E9-775E-4DD7-BB1A-F7DF47A76693}"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F511E9-775E-4DD7-BB1A-F7DF47A76693}"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ECC72-39A6-42C6-B26C-7FD86D9F21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511E9-775E-4DD7-BB1A-F7DF47A76693}" type="datetimeFigureOut">
              <a:rPr lang="en-US" smtClean="0"/>
              <a:pPr/>
              <a:t>12/5/2022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ECC72-39A6-42C6-B26C-7FD86D9F21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 id="214748367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Tr&#242;%20ch&#417;i%20H&#7897;p%20qu&#224;%20b&#237;%20m&#7853;t%20s&#7917;%207%20-%202.pptx"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066800" y="228600"/>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vi-VN"/>
          </a:p>
        </p:txBody>
      </p:sp>
      <p:pic>
        <p:nvPicPr>
          <p:cNvPr id="48138" name="Picture 10" descr="Earth-1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990600"/>
            <a:ext cx="144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 descr="tdongvang"/>
          <p:cNvPicPr>
            <a:picLocks noChangeAspect="1" noChangeArrowheads="1"/>
          </p:cNvPicPr>
          <p:nvPr/>
        </p:nvPicPr>
        <p:blipFill>
          <a:blip r:embed="rId4">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1524000" y="385763"/>
            <a:ext cx="6049963" cy="6151562"/>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descr="2309202tv2q8adp8c_5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3276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4" name="Group 5"/>
          <p:cNvGrpSpPr>
            <a:grpSpLocks/>
          </p:cNvGrpSpPr>
          <p:nvPr/>
        </p:nvGrpSpPr>
        <p:grpSpPr bwMode="auto">
          <a:xfrm>
            <a:off x="3233738" y="576263"/>
            <a:ext cx="3429000" cy="5638800"/>
            <a:chOff x="-144" y="240"/>
            <a:chExt cx="3274" cy="4080"/>
          </a:xfrm>
        </p:grpSpPr>
        <p:grpSp>
          <p:nvGrpSpPr>
            <p:cNvPr id="2056" name="Group 6"/>
            <p:cNvGrpSpPr>
              <a:grpSpLocks/>
            </p:cNvGrpSpPr>
            <p:nvPr/>
          </p:nvGrpSpPr>
          <p:grpSpPr bwMode="auto">
            <a:xfrm>
              <a:off x="-144" y="240"/>
              <a:ext cx="2886" cy="4080"/>
              <a:chOff x="-144" y="240"/>
              <a:chExt cx="2886" cy="4080"/>
            </a:xfrm>
          </p:grpSpPr>
          <p:grpSp>
            <p:nvGrpSpPr>
              <p:cNvPr id="2058" name="Group 7"/>
              <p:cNvGrpSpPr>
                <a:grpSpLocks/>
              </p:cNvGrpSpPr>
              <p:nvPr/>
            </p:nvGrpSpPr>
            <p:grpSpPr bwMode="auto">
              <a:xfrm>
                <a:off x="-144" y="240"/>
                <a:ext cx="2886" cy="4080"/>
                <a:chOff x="-144" y="240"/>
                <a:chExt cx="2886" cy="4080"/>
              </a:xfrm>
            </p:grpSpPr>
            <p:sp>
              <p:nvSpPr>
                <p:cNvPr id="2060" name="Text Box 8"/>
                <p:cNvSpPr txBox="1">
                  <a:spLocks noChangeArrowheads="1"/>
                </p:cNvSpPr>
                <p:nvPr/>
              </p:nvSpPr>
              <p:spPr bwMode="auto">
                <a:xfrm>
                  <a:off x="2113" y="2208"/>
                  <a:ext cx="62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b="1">
                      <a:solidFill>
                        <a:srgbClr val="FF3300"/>
                      </a:solidFill>
                      <a:latin typeface="Bodoni MT Black"/>
                    </a:rPr>
                    <a:t>ĐÀ NẴNG</a:t>
                  </a:r>
                </a:p>
              </p:txBody>
            </p:sp>
            <p:grpSp>
              <p:nvGrpSpPr>
                <p:cNvPr id="2061" name="Group 9"/>
                <p:cNvGrpSpPr>
                  <a:grpSpLocks/>
                </p:cNvGrpSpPr>
                <p:nvPr/>
              </p:nvGrpSpPr>
              <p:grpSpPr bwMode="auto">
                <a:xfrm>
                  <a:off x="-144" y="240"/>
                  <a:ext cx="2784" cy="4080"/>
                  <a:chOff x="-144" y="240"/>
                  <a:chExt cx="2784" cy="4080"/>
                </a:xfrm>
              </p:grpSpPr>
              <p:sp>
                <p:nvSpPr>
                  <p:cNvPr id="2062" name="Text Box 10"/>
                  <p:cNvSpPr txBox="1">
                    <a:spLocks noChangeArrowheads="1"/>
                  </p:cNvSpPr>
                  <p:nvPr/>
                </p:nvSpPr>
                <p:spPr bwMode="auto">
                  <a:xfrm>
                    <a:off x="1488" y="960"/>
                    <a:ext cx="71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a:solidFill>
                          <a:srgbClr val="FF3300"/>
                        </a:solidFill>
                        <a:latin typeface="Bodoni MT Black"/>
                      </a:rPr>
                      <a:t>HẢI PHÒNG</a:t>
                    </a:r>
                  </a:p>
                </p:txBody>
              </p:sp>
              <p:grpSp>
                <p:nvGrpSpPr>
                  <p:cNvPr id="2063" name="Group 11"/>
                  <p:cNvGrpSpPr>
                    <a:grpSpLocks/>
                  </p:cNvGrpSpPr>
                  <p:nvPr/>
                </p:nvGrpSpPr>
                <p:grpSpPr bwMode="auto">
                  <a:xfrm>
                    <a:off x="-144" y="240"/>
                    <a:ext cx="2784" cy="4080"/>
                    <a:chOff x="-144" y="240"/>
                    <a:chExt cx="2784" cy="4080"/>
                  </a:xfrm>
                </p:grpSpPr>
                <p:sp>
                  <p:nvSpPr>
                    <p:cNvPr id="2064" name="Text Box 12"/>
                    <p:cNvSpPr txBox="1">
                      <a:spLocks noChangeArrowheads="1"/>
                    </p:cNvSpPr>
                    <p:nvPr/>
                  </p:nvSpPr>
                  <p:spPr bwMode="auto">
                    <a:xfrm>
                      <a:off x="1152" y="1440"/>
                      <a:ext cx="394"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b="1">
                          <a:solidFill>
                            <a:srgbClr val="FF3300"/>
                          </a:solidFill>
                          <a:latin typeface="Bodoni MT Black"/>
                        </a:rPr>
                        <a:t>VINH</a:t>
                      </a:r>
                    </a:p>
                  </p:txBody>
                </p:sp>
                <p:grpSp>
                  <p:nvGrpSpPr>
                    <p:cNvPr id="2065" name="Group 13"/>
                    <p:cNvGrpSpPr>
                      <a:grpSpLocks/>
                    </p:cNvGrpSpPr>
                    <p:nvPr/>
                  </p:nvGrpSpPr>
                  <p:grpSpPr bwMode="auto">
                    <a:xfrm>
                      <a:off x="-144" y="240"/>
                      <a:ext cx="2784" cy="4080"/>
                      <a:chOff x="-144" y="240"/>
                      <a:chExt cx="2784" cy="4080"/>
                    </a:xfrm>
                  </p:grpSpPr>
                  <p:grpSp>
                    <p:nvGrpSpPr>
                      <p:cNvPr id="2066" name="Group 14"/>
                      <p:cNvGrpSpPr>
                        <a:grpSpLocks/>
                      </p:cNvGrpSpPr>
                      <p:nvPr/>
                    </p:nvGrpSpPr>
                    <p:grpSpPr bwMode="auto">
                      <a:xfrm>
                        <a:off x="-144" y="240"/>
                        <a:ext cx="2784" cy="4080"/>
                        <a:chOff x="480" y="240"/>
                        <a:chExt cx="2784" cy="4080"/>
                      </a:xfrm>
                    </p:grpSpPr>
                    <p:grpSp>
                      <p:nvGrpSpPr>
                        <p:cNvPr id="2068" name="Group 15"/>
                        <p:cNvGrpSpPr>
                          <a:grpSpLocks/>
                        </p:cNvGrpSpPr>
                        <p:nvPr/>
                      </p:nvGrpSpPr>
                      <p:grpSpPr bwMode="auto">
                        <a:xfrm>
                          <a:off x="480" y="240"/>
                          <a:ext cx="2784" cy="4080"/>
                          <a:chOff x="480" y="240"/>
                          <a:chExt cx="2784" cy="4080"/>
                        </a:xfrm>
                      </p:grpSpPr>
                      <p:grpSp>
                        <p:nvGrpSpPr>
                          <p:cNvPr id="2070" name="Group 16"/>
                          <p:cNvGrpSpPr>
                            <a:grpSpLocks/>
                          </p:cNvGrpSpPr>
                          <p:nvPr/>
                        </p:nvGrpSpPr>
                        <p:grpSpPr bwMode="auto">
                          <a:xfrm>
                            <a:off x="480" y="240"/>
                            <a:ext cx="2784" cy="4080"/>
                            <a:chOff x="480" y="240"/>
                            <a:chExt cx="2784" cy="4080"/>
                          </a:xfrm>
                        </p:grpSpPr>
                        <p:grpSp>
                          <p:nvGrpSpPr>
                            <p:cNvPr id="2072" name="Group 17"/>
                            <p:cNvGrpSpPr>
                              <a:grpSpLocks/>
                            </p:cNvGrpSpPr>
                            <p:nvPr/>
                          </p:nvGrpSpPr>
                          <p:grpSpPr bwMode="auto">
                            <a:xfrm>
                              <a:off x="480" y="240"/>
                              <a:ext cx="2784" cy="4080"/>
                              <a:chOff x="1248" y="240"/>
                              <a:chExt cx="2784" cy="4080"/>
                            </a:xfrm>
                          </p:grpSpPr>
                          <p:grpSp>
                            <p:nvGrpSpPr>
                              <p:cNvPr id="2074" name="Group 18"/>
                              <p:cNvGrpSpPr>
                                <a:grpSpLocks/>
                              </p:cNvGrpSpPr>
                              <p:nvPr/>
                            </p:nvGrpSpPr>
                            <p:grpSpPr bwMode="auto">
                              <a:xfrm>
                                <a:off x="1248" y="240"/>
                                <a:ext cx="2784" cy="4080"/>
                                <a:chOff x="1248" y="240"/>
                                <a:chExt cx="2784" cy="4080"/>
                              </a:xfrm>
                            </p:grpSpPr>
                            <p:grpSp>
                              <p:nvGrpSpPr>
                                <p:cNvPr id="2076" name="Group 19"/>
                                <p:cNvGrpSpPr>
                                  <a:grpSpLocks/>
                                </p:cNvGrpSpPr>
                                <p:nvPr/>
                              </p:nvGrpSpPr>
                              <p:grpSpPr bwMode="auto">
                                <a:xfrm>
                                  <a:off x="1248" y="240"/>
                                  <a:ext cx="2784" cy="4080"/>
                                  <a:chOff x="1248" y="240"/>
                                  <a:chExt cx="2784" cy="4080"/>
                                </a:xfrm>
                              </p:grpSpPr>
                              <p:grpSp>
                                <p:nvGrpSpPr>
                                  <p:cNvPr id="2078" name="Group 20"/>
                                  <p:cNvGrpSpPr>
                                    <a:grpSpLocks/>
                                  </p:cNvGrpSpPr>
                                  <p:nvPr/>
                                </p:nvGrpSpPr>
                                <p:grpSpPr bwMode="auto">
                                  <a:xfrm>
                                    <a:off x="1248" y="240"/>
                                    <a:ext cx="2784" cy="4080"/>
                                    <a:chOff x="1056" y="288"/>
                                    <a:chExt cx="2304" cy="3840"/>
                                  </a:xfrm>
                                </p:grpSpPr>
                                <p:grpSp>
                                  <p:nvGrpSpPr>
                                    <p:cNvPr id="2080" name="Group 21"/>
                                    <p:cNvGrpSpPr>
                                      <a:grpSpLocks/>
                                    </p:cNvGrpSpPr>
                                    <p:nvPr/>
                                  </p:nvGrpSpPr>
                                  <p:grpSpPr bwMode="auto">
                                    <a:xfrm>
                                      <a:off x="1056" y="288"/>
                                      <a:ext cx="2304" cy="3840"/>
                                      <a:chOff x="1056" y="288"/>
                                      <a:chExt cx="2304" cy="3840"/>
                                    </a:xfrm>
                                  </p:grpSpPr>
                                  <p:grpSp>
                                    <p:nvGrpSpPr>
                                      <p:cNvPr id="2082" name="Group 22"/>
                                      <p:cNvGrpSpPr>
                                        <a:grpSpLocks/>
                                      </p:cNvGrpSpPr>
                                      <p:nvPr/>
                                    </p:nvGrpSpPr>
                                    <p:grpSpPr bwMode="auto">
                                      <a:xfrm>
                                        <a:off x="1056" y="288"/>
                                        <a:ext cx="2304" cy="3840"/>
                                        <a:chOff x="1200" y="288"/>
                                        <a:chExt cx="2304" cy="3840"/>
                                      </a:xfrm>
                                    </p:grpSpPr>
                                    <p:grpSp>
                                      <p:nvGrpSpPr>
                                        <p:cNvPr id="2084" name="Group 23"/>
                                        <p:cNvGrpSpPr>
                                          <a:grpSpLocks/>
                                        </p:cNvGrpSpPr>
                                        <p:nvPr/>
                                      </p:nvGrpSpPr>
                                      <p:grpSpPr bwMode="auto">
                                        <a:xfrm>
                                          <a:off x="1200" y="288"/>
                                          <a:ext cx="2304" cy="3840"/>
                                          <a:chOff x="1200" y="288"/>
                                          <a:chExt cx="2304" cy="3840"/>
                                        </a:xfrm>
                                      </p:grpSpPr>
                                      <p:grpSp>
                                        <p:nvGrpSpPr>
                                          <p:cNvPr id="2086" name="Group 24"/>
                                          <p:cNvGrpSpPr>
                                            <a:grpSpLocks/>
                                          </p:cNvGrpSpPr>
                                          <p:nvPr/>
                                        </p:nvGrpSpPr>
                                        <p:grpSpPr bwMode="auto">
                                          <a:xfrm>
                                            <a:off x="1200" y="288"/>
                                            <a:ext cx="2304" cy="3840"/>
                                            <a:chOff x="1200" y="288"/>
                                            <a:chExt cx="2304" cy="3840"/>
                                          </a:xfrm>
                                        </p:grpSpPr>
                                        <p:grpSp>
                                          <p:nvGrpSpPr>
                                            <p:cNvPr id="2088" name="Group 25"/>
                                            <p:cNvGrpSpPr>
                                              <a:grpSpLocks/>
                                            </p:cNvGrpSpPr>
                                            <p:nvPr/>
                                          </p:nvGrpSpPr>
                                          <p:grpSpPr bwMode="auto">
                                            <a:xfrm>
                                              <a:off x="1200" y="288"/>
                                              <a:ext cx="2304" cy="3840"/>
                                              <a:chOff x="1200" y="288"/>
                                              <a:chExt cx="2304" cy="3840"/>
                                            </a:xfrm>
                                          </p:grpSpPr>
                                          <p:grpSp>
                                            <p:nvGrpSpPr>
                                              <p:cNvPr id="2090" name="Group 26"/>
                                              <p:cNvGrpSpPr>
                                                <a:grpSpLocks/>
                                              </p:cNvGrpSpPr>
                                              <p:nvPr/>
                                            </p:nvGrpSpPr>
                                            <p:grpSpPr bwMode="auto">
                                              <a:xfrm>
                                                <a:off x="1200" y="288"/>
                                                <a:ext cx="2304" cy="3840"/>
                                                <a:chOff x="1200" y="288"/>
                                                <a:chExt cx="2304" cy="3840"/>
                                              </a:xfrm>
                                            </p:grpSpPr>
                                            <p:grpSp>
                                              <p:nvGrpSpPr>
                                                <p:cNvPr id="2092" name="Group 27"/>
                                                <p:cNvGrpSpPr>
                                                  <a:grpSpLocks/>
                                                </p:cNvGrpSpPr>
                                                <p:nvPr/>
                                              </p:nvGrpSpPr>
                                              <p:grpSpPr bwMode="auto">
                                                <a:xfrm>
                                                  <a:off x="1200" y="288"/>
                                                  <a:ext cx="2304" cy="3840"/>
                                                  <a:chOff x="1200" y="288"/>
                                                  <a:chExt cx="2304" cy="3840"/>
                                                </a:xfrm>
                                              </p:grpSpPr>
                                              <p:grpSp>
                                                <p:nvGrpSpPr>
                                                  <p:cNvPr id="2094" name="Group 28"/>
                                                  <p:cNvGrpSpPr>
                                                    <a:grpSpLocks/>
                                                  </p:cNvGrpSpPr>
                                                  <p:nvPr/>
                                                </p:nvGrpSpPr>
                                                <p:grpSpPr bwMode="auto">
                                                  <a:xfrm>
                                                    <a:off x="1200" y="288"/>
                                                    <a:ext cx="2304" cy="3840"/>
                                                    <a:chOff x="1200" y="288"/>
                                                    <a:chExt cx="2304" cy="3840"/>
                                                  </a:xfrm>
                                                </p:grpSpPr>
                                                <p:grpSp>
                                                  <p:nvGrpSpPr>
                                                    <p:cNvPr id="2096" name="Group 29"/>
                                                    <p:cNvGrpSpPr>
                                                      <a:grpSpLocks/>
                                                    </p:cNvGrpSpPr>
                                                    <p:nvPr/>
                                                  </p:nvGrpSpPr>
                                                  <p:grpSpPr bwMode="auto">
                                                    <a:xfrm>
                                                      <a:off x="1200" y="288"/>
                                                      <a:ext cx="2304" cy="3840"/>
                                                      <a:chOff x="1200" y="288"/>
                                                      <a:chExt cx="2304" cy="3840"/>
                                                    </a:xfrm>
                                                  </p:grpSpPr>
                                                  <p:grpSp>
                                                    <p:nvGrpSpPr>
                                                      <p:cNvPr id="2098" name="Group 30"/>
                                                      <p:cNvGrpSpPr>
                                                        <a:grpSpLocks/>
                                                      </p:cNvGrpSpPr>
                                                      <p:nvPr/>
                                                    </p:nvGrpSpPr>
                                                    <p:grpSpPr bwMode="auto">
                                                      <a:xfrm>
                                                        <a:off x="1200" y="288"/>
                                                        <a:ext cx="2304" cy="3840"/>
                                                        <a:chOff x="1200" y="288"/>
                                                        <a:chExt cx="2304" cy="3840"/>
                                                      </a:xfrm>
                                                    </p:grpSpPr>
                                                    <p:sp>
                                                      <p:nvSpPr>
                                                        <p:cNvPr id="2100" name="Freeform 31"/>
                                                        <p:cNvSpPr>
                                                          <a:spLocks/>
                                                        </p:cNvSpPr>
                                                        <p:nvPr/>
                                                      </p:nvSpPr>
                                                      <p:spPr bwMode="auto">
                                                        <a:xfrm>
                                                          <a:off x="1200" y="288"/>
                                                          <a:ext cx="2304" cy="3840"/>
                                                        </a:xfrm>
                                                        <a:custGeom>
                                                          <a:avLst/>
                                                          <a:gdLst>
                                                            <a:gd name="T0" fmla="*/ 1062 w 2339"/>
                                                            <a:gd name="T1" fmla="*/ 446 h 3833"/>
                                                            <a:gd name="T2" fmla="*/ 998 w 2339"/>
                                                            <a:gd name="T3" fmla="*/ 183 h 3833"/>
                                                            <a:gd name="T4" fmla="*/ 891 w 2339"/>
                                                            <a:gd name="T5" fmla="*/ 128 h 3833"/>
                                                            <a:gd name="T6" fmla="*/ 722 w 2339"/>
                                                            <a:gd name="T7" fmla="*/ 46 h 3833"/>
                                                            <a:gd name="T8" fmla="*/ 591 w 2339"/>
                                                            <a:gd name="T9" fmla="*/ 64 h 3833"/>
                                                            <a:gd name="T10" fmla="*/ 484 w 2339"/>
                                                            <a:gd name="T11" fmla="*/ 165 h 3833"/>
                                                            <a:gd name="T12" fmla="*/ 371 w 2339"/>
                                                            <a:gd name="T13" fmla="*/ 183 h 3833"/>
                                                            <a:gd name="T14" fmla="*/ 296 w 2339"/>
                                                            <a:gd name="T15" fmla="*/ 201 h 3833"/>
                                                            <a:gd name="T16" fmla="*/ 128 w 2339"/>
                                                            <a:gd name="T17" fmla="*/ 156 h 3833"/>
                                                            <a:gd name="T18" fmla="*/ 33 w 2339"/>
                                                            <a:gd name="T19" fmla="*/ 336 h 3833"/>
                                                            <a:gd name="T20" fmla="*/ 163 w 2339"/>
                                                            <a:gd name="T21" fmla="*/ 427 h 3833"/>
                                                            <a:gd name="T22" fmla="*/ 296 w 2339"/>
                                                            <a:gd name="T23" fmla="*/ 693 h 3833"/>
                                                            <a:gd name="T24" fmla="*/ 415 w 2339"/>
                                                            <a:gd name="T25" fmla="*/ 674 h 3833"/>
                                                            <a:gd name="T26" fmla="*/ 515 w 2339"/>
                                                            <a:gd name="T27" fmla="*/ 720 h 3833"/>
                                                            <a:gd name="T28" fmla="*/ 578 w 2339"/>
                                                            <a:gd name="T29" fmla="*/ 900 h 3833"/>
                                                            <a:gd name="T30" fmla="*/ 509 w 2339"/>
                                                            <a:gd name="T31" fmla="*/ 1038 h 3833"/>
                                                            <a:gd name="T32" fmla="*/ 397 w 2339"/>
                                                            <a:gd name="T33" fmla="*/ 1065 h 3833"/>
                                                            <a:gd name="T34" fmla="*/ 565 w 2339"/>
                                                            <a:gd name="T35" fmla="*/ 1230 h 3833"/>
                                                            <a:gd name="T36" fmla="*/ 710 w 2339"/>
                                                            <a:gd name="T37" fmla="*/ 1456 h 3833"/>
                                                            <a:gd name="T38" fmla="*/ 873 w 2339"/>
                                                            <a:gd name="T39" fmla="*/ 1675 h 3833"/>
                                                            <a:gd name="T40" fmla="*/ 886 w 2339"/>
                                                            <a:gd name="T41" fmla="*/ 1730 h 3833"/>
                                                            <a:gd name="T42" fmla="*/ 948 w 2339"/>
                                                            <a:gd name="T43" fmla="*/ 1885 h 3833"/>
                                                            <a:gd name="T44" fmla="*/ 1074 w 2339"/>
                                                            <a:gd name="T45" fmla="*/ 1973 h 3833"/>
                                                            <a:gd name="T46" fmla="*/ 1118 w 2339"/>
                                                            <a:gd name="T47" fmla="*/ 2148 h 3833"/>
                                                            <a:gd name="T48" fmla="*/ 1143 w 2339"/>
                                                            <a:gd name="T49" fmla="*/ 2603 h 3833"/>
                                                            <a:gd name="T50" fmla="*/ 1112 w 2339"/>
                                                            <a:gd name="T51" fmla="*/ 2950 h 3833"/>
                                                            <a:gd name="T52" fmla="*/ 1042 w 2339"/>
                                                            <a:gd name="T53" fmla="*/ 3048 h 3833"/>
                                                            <a:gd name="T54" fmla="*/ 917 w 2339"/>
                                                            <a:gd name="T55" fmla="*/ 3091 h 3833"/>
                                                            <a:gd name="T56" fmla="*/ 815 w 2339"/>
                                                            <a:gd name="T57" fmla="*/ 3157 h 3833"/>
                                                            <a:gd name="T58" fmla="*/ 823 w 2339"/>
                                                            <a:gd name="T59" fmla="*/ 3304 h 3833"/>
                                                            <a:gd name="T60" fmla="*/ 778 w 2339"/>
                                                            <a:gd name="T61" fmla="*/ 3314 h 3833"/>
                                                            <a:gd name="T62" fmla="*/ 509 w 2339"/>
                                                            <a:gd name="T63" fmla="*/ 3451 h 3833"/>
                                                            <a:gd name="T64" fmla="*/ 604 w 2339"/>
                                                            <a:gd name="T65" fmla="*/ 3571 h 3833"/>
                                                            <a:gd name="T66" fmla="*/ 622 w 2339"/>
                                                            <a:gd name="T67" fmla="*/ 3969 h 3833"/>
                                                            <a:gd name="T68" fmla="*/ 717 w 2339"/>
                                                            <a:gd name="T69" fmla="*/ 3887 h 3833"/>
                                                            <a:gd name="T70" fmla="*/ 866 w 2339"/>
                                                            <a:gd name="T71" fmla="*/ 3709 h 3833"/>
                                                            <a:gd name="T72" fmla="*/ 954 w 2339"/>
                                                            <a:gd name="T73" fmla="*/ 3656 h 3833"/>
                                                            <a:gd name="T74" fmla="*/ 1030 w 2339"/>
                                                            <a:gd name="T75" fmla="*/ 3487 h 3833"/>
                                                            <a:gd name="T76" fmla="*/ 1354 w 2339"/>
                                                            <a:gd name="T77" fmla="*/ 3359 h 3833"/>
                                                            <a:gd name="T78" fmla="*/ 1481 w 2339"/>
                                                            <a:gd name="T79" fmla="*/ 3277 h 3833"/>
                                                            <a:gd name="T80" fmla="*/ 1537 w 2339"/>
                                                            <a:gd name="T81" fmla="*/ 3124 h 3833"/>
                                                            <a:gd name="T82" fmla="*/ 1569 w 2339"/>
                                                            <a:gd name="T83" fmla="*/ 2895 h 3833"/>
                                                            <a:gd name="T84" fmla="*/ 1532 w 2339"/>
                                                            <a:gd name="T85" fmla="*/ 2603 h 3833"/>
                                                            <a:gd name="T86" fmla="*/ 1394 w 2339"/>
                                                            <a:gd name="T87" fmla="*/ 2166 h 3833"/>
                                                            <a:gd name="T88" fmla="*/ 1273 w 2339"/>
                                                            <a:gd name="T89" fmla="*/ 1947 h 3833"/>
                                                            <a:gd name="T90" fmla="*/ 1055 w 2339"/>
                                                            <a:gd name="T91" fmla="*/ 1712 h 3833"/>
                                                            <a:gd name="T92" fmla="*/ 930 w 2339"/>
                                                            <a:gd name="T93" fmla="*/ 1556 h 3833"/>
                                                            <a:gd name="T94" fmla="*/ 886 w 2339"/>
                                                            <a:gd name="T95" fmla="*/ 1447 h 3833"/>
                                                            <a:gd name="T96" fmla="*/ 748 w 2339"/>
                                                            <a:gd name="T97" fmla="*/ 1239 h 3833"/>
                                                            <a:gd name="T98" fmla="*/ 803 w 2339"/>
                                                            <a:gd name="T99" fmla="*/ 1019 h 3833"/>
                                                            <a:gd name="T100" fmla="*/ 1005 w 2339"/>
                                                            <a:gd name="T101" fmla="*/ 656 h 3833"/>
                                                            <a:gd name="T102" fmla="*/ 1136 w 2339"/>
                                                            <a:gd name="T103" fmla="*/ 674 h 3833"/>
                                                            <a:gd name="T104" fmla="*/ 1187 w 2339"/>
                                                            <a:gd name="T105" fmla="*/ 574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endParaRPr lang="en-US"/>
                                                        </a:p>
                                                      </p:txBody>
                                                    </p:sp>
                                                    <p:sp>
                                                      <p:nvSpPr>
                                                        <p:cNvPr id="2101"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99"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97"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95"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93"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91"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89"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87"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85"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83"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81"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79"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p>
                                    <a:endParaRPr lang="en-US" sz="2000">
                                      <a:latin typeface="Times New Roman" pitchFamily="18" charset="0"/>
                                    </a:endParaRPr>
                                  </a:p>
                                </p:txBody>
                              </p:sp>
                            </p:grpSp>
                            <p:sp>
                              <p:nvSpPr>
                                <p:cNvPr id="2077"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p>
                                  <a:endParaRPr lang="en-US" sz="2000">
                                    <a:latin typeface="Times New Roman" pitchFamily="18" charset="0"/>
                                  </a:endParaRPr>
                                </a:p>
                              </p:txBody>
                            </p:sp>
                          </p:grpSp>
                          <p:sp>
                            <p:nvSpPr>
                              <p:cNvPr id="81" name="AutoShape 45"/>
                              <p:cNvSpPr>
                                <a:spLocks noChangeArrowheads="1"/>
                              </p:cNvSpPr>
                              <p:nvPr/>
                            </p:nvSpPr>
                            <p:spPr bwMode="auto">
                              <a:xfrm>
                                <a:off x="2544" y="912"/>
                                <a:ext cx="49" cy="48"/>
                              </a:xfrm>
                              <a:prstGeom prst="star5">
                                <a:avLst/>
                              </a:prstGeom>
                              <a:solidFill>
                                <a:srgbClr val="FF3300">
                                  <a:alpha val="0"/>
                                </a:srgbClr>
                              </a:solidFill>
                              <a:ln w="9525">
                                <a:solidFill>
                                  <a:srgbClr val="FF0000"/>
                                </a:solidFill>
                                <a:miter lim="800000"/>
                                <a:headEnd/>
                                <a:tailEnd/>
                              </a:ln>
                              <a:effectLst/>
                            </p:spPr>
                            <p:txBody>
                              <a:bodyPr wrap="none" anchor="ctr"/>
                              <a:lstStyle/>
                              <a:p>
                                <a:pPr>
                                  <a:defRPr/>
                                </a:pPr>
                                <a:endParaRPr lang="en-US">
                                  <a:latin typeface="Arial" charset="0"/>
                                </a:endParaRPr>
                              </a:p>
                            </p:txBody>
                          </p:sp>
                        </p:grpSp>
                        <p:sp>
                          <p:nvSpPr>
                            <p:cNvPr id="2073"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p>
                              <a:endParaRPr lang="en-US" sz="2000">
                                <a:latin typeface="Times New Roman" pitchFamily="18" charset="0"/>
                              </a:endParaRPr>
                            </a:p>
                          </p:txBody>
                        </p:sp>
                      </p:grpSp>
                      <p:sp>
                        <p:nvSpPr>
                          <p:cNvPr id="2071"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p>
                            <a:endParaRPr lang="en-US" sz="2000">
                              <a:latin typeface="Times New Roman" pitchFamily="18" charset="0"/>
                            </a:endParaRPr>
                          </a:p>
                        </p:txBody>
                      </p:sp>
                    </p:grpSp>
                    <p:sp>
                      <p:nvSpPr>
                        <p:cNvPr id="2069"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p>
                          <a:endParaRPr lang="en-US" sz="2000">
                            <a:latin typeface="Times New Roman" pitchFamily="18" charset="0"/>
                          </a:endParaRPr>
                        </a:p>
                      </p:txBody>
                    </p:sp>
                  </p:grpSp>
                  <p:sp>
                    <p:nvSpPr>
                      <p:cNvPr id="2067" name="Text Box 49"/>
                      <p:cNvSpPr txBox="1">
                        <a:spLocks noChangeArrowheads="1"/>
                      </p:cNvSpPr>
                      <p:nvPr/>
                    </p:nvSpPr>
                    <p:spPr bwMode="auto">
                      <a:xfrm>
                        <a:off x="960" y="960"/>
                        <a:ext cx="39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b="1">
                            <a:solidFill>
                              <a:srgbClr val="FF3300"/>
                            </a:solidFill>
                            <a:latin typeface="Bodoni MT Black"/>
                          </a:rPr>
                          <a:t>HÀ NỘI</a:t>
                        </a:r>
                      </a:p>
                    </p:txBody>
                  </p:sp>
                </p:grpSp>
              </p:grpSp>
            </p:grpSp>
          </p:grpSp>
          <p:sp>
            <p:nvSpPr>
              <p:cNvPr id="2059" name="Text Box 50"/>
              <p:cNvSpPr txBox="1">
                <a:spLocks noChangeArrowheads="1"/>
              </p:cNvSpPr>
              <p:nvPr/>
            </p:nvSpPr>
            <p:spPr bwMode="auto">
              <a:xfrm>
                <a:off x="1681" y="3600"/>
                <a:ext cx="49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b="1">
                    <a:solidFill>
                      <a:srgbClr val="FF3300"/>
                    </a:solidFill>
                    <a:latin typeface="Bodoni MT Black"/>
                  </a:rPr>
                  <a:t>TP HCM</a:t>
                </a:r>
              </a:p>
            </p:txBody>
          </p:sp>
        </p:grpSp>
        <p:sp>
          <p:nvSpPr>
            <p:cNvPr id="2057" name="Text Box 51"/>
            <p:cNvSpPr txBox="1">
              <a:spLocks noChangeArrowheads="1"/>
            </p:cNvSpPr>
            <p:nvPr/>
          </p:nvSpPr>
          <p:spPr bwMode="auto">
            <a:xfrm>
              <a:off x="2545" y="3073"/>
              <a:ext cx="58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b="1">
                  <a:solidFill>
                    <a:srgbClr val="FF3300"/>
                  </a:solidFill>
                  <a:latin typeface="Bodoni MT Black"/>
                </a:rPr>
                <a:t>NHA TRANG</a:t>
              </a:r>
            </a:p>
          </p:txBody>
        </p:sp>
      </p:grpSp>
      <p:sp>
        <p:nvSpPr>
          <p:cNvPr id="59" name="Text Box 52"/>
          <p:cNvSpPr txBox="1">
            <a:spLocks noChangeArrowheads="1"/>
          </p:cNvSpPr>
          <p:nvPr/>
        </p:nvSpPr>
        <p:spPr bwMode="auto">
          <a:xfrm>
            <a:off x="0" y="0"/>
            <a:ext cx="9412288" cy="5692775"/>
          </a:xfrm>
          <a:prstGeom prst="rect">
            <a:avLst/>
          </a:prstGeom>
          <a:noFill/>
          <a:ln w="9525">
            <a:noFill/>
            <a:miter lim="800000"/>
            <a:headEnd/>
            <a:tailEnd/>
          </a:ln>
          <a:effec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600"/>
              </a:spcBef>
              <a:defRPr/>
            </a:pPr>
            <a:r>
              <a:rPr lang="en-US" sz="4000" b="1" dirty="0">
                <a:solidFill>
                  <a:srgbClr val="FF0066"/>
                </a:solidFill>
                <a:effectLst>
                  <a:outerShdw blurRad="38100" dist="38100" dir="2700000" algn="tl">
                    <a:srgbClr val="C0C0C0"/>
                  </a:outerShdw>
                </a:effectLst>
              </a:rPr>
              <a:t>CHÀO MỪNG CÁC EM ĐẾN VỚI </a:t>
            </a:r>
          </a:p>
          <a:p>
            <a:pPr algn="ctr" eaLnBrk="1" hangingPunct="1">
              <a:spcBef>
                <a:spcPts val="600"/>
              </a:spcBef>
              <a:defRPr/>
            </a:pPr>
            <a:r>
              <a:rPr lang="en-US" sz="4000" b="1" dirty="0">
                <a:solidFill>
                  <a:srgbClr val="FF0066"/>
                </a:solidFill>
                <a:effectLst>
                  <a:outerShdw blurRad="38100" dist="38100" dir="2700000" algn="tl">
                    <a:srgbClr val="C0C0C0"/>
                  </a:outerShdw>
                </a:effectLst>
              </a:rPr>
              <a:t>BÀI HỌC LỊCH SỬ 7</a:t>
            </a:r>
            <a:endParaRPr lang="en-US" sz="3600" b="1" dirty="0">
              <a:solidFill>
                <a:srgbClr val="FF0066"/>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defRPr/>
            </a:pPr>
            <a:r>
              <a:rPr lang="en-US" b="1" dirty="0">
                <a:solidFill>
                  <a:srgbClr val="FF0000"/>
                </a:solidFill>
                <a:effectLst>
                  <a:outerShdw blurRad="38100" dist="38100" dir="2700000" algn="tl">
                    <a:srgbClr val="C0C0C0"/>
                  </a:outerShdw>
                </a:effectLst>
              </a:rPr>
              <a:t>GIÁO VIÊN: </a:t>
            </a:r>
          </a:p>
          <a:p>
            <a:pPr algn="ctr" eaLnBrk="1" hangingPunct="1">
              <a:defRPr/>
            </a:pPr>
            <a:r>
              <a:rPr lang="en-US" b="1" dirty="0">
                <a:solidFill>
                  <a:srgbClr val="0000CC"/>
                </a:solidFill>
                <a:effectLst>
                  <a:outerShdw blurRad="38100" dist="38100" dir="2700000" algn="tl">
                    <a:srgbClr val="C0C0C0"/>
                  </a:outerShdw>
                </a:effectLst>
              </a:rPr>
              <a:t>TRƯỜNG</a:t>
            </a:r>
          </a:p>
          <a:p>
            <a:pPr algn="r" eaLnBrk="1" hangingPunct="1">
              <a:defRPr/>
            </a:pPr>
            <a:endParaRPr lang="en-US" b="1" dirty="0">
              <a:solidFill>
                <a:srgbClr val="0000CC"/>
              </a:solidFill>
              <a:effectLst>
                <a:outerShdw blurRad="38100" dist="38100" dir="2700000" algn="tl">
                  <a:srgbClr val="C0C0C0"/>
                </a:outerShdw>
              </a:effectLst>
            </a:endParaRPr>
          </a:p>
        </p:txBody>
      </p:sp>
    </p:spTree>
    <p:custDataLst>
      <p:tags r:id="rId1"/>
    </p:custDataLst>
    <p:extLst>
      <p:ext uri="{BB962C8B-B14F-4D97-AF65-F5344CB8AC3E}">
        <p14:creationId xmlns:p14="http://schemas.microsoft.com/office/powerpoint/2010/main" val="41222837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xit" presetSubtype="10" fill="hold" nodeType="clickEffect">
                                  <p:stCondLst>
                                    <p:cond delay="0"/>
                                  </p:stCondLst>
                                  <p:childTnLst>
                                    <p:anim calcmode="lin" valueType="num">
                                      <p:cBhvr>
                                        <p:cTn id="6" dur="5000"/>
                                        <p:tgtEl>
                                          <p:spTgt spid="48138"/>
                                        </p:tgtEl>
                                        <p:attrNameLst>
                                          <p:attrName>ppt_h</p:attrName>
                                        </p:attrNameLst>
                                      </p:cBhvr>
                                      <p:tavLst>
                                        <p:tav tm="0">
                                          <p:val>
                                            <p:strVal val="ppt_h"/>
                                          </p:val>
                                        </p:tav>
                                        <p:tav tm="100000">
                                          <p:val>
                                            <p:strVal val="ppt_h"/>
                                          </p:val>
                                        </p:tav>
                                      </p:tavLst>
                                    </p:anim>
                                    <p:anim calcmode="lin" valueType="num">
                                      <p:cBhvr>
                                        <p:cTn id="7" dur="5000"/>
                                        <p:tgtEl>
                                          <p:spTgt spid="481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dur="1" fill="hold">
                                          <p:stCondLst>
                                            <p:cond delay="4999"/>
                                          </p:stCondLst>
                                        </p:cTn>
                                        <p:tgtEl>
                                          <p:spTgt spid="48138"/>
                                        </p:tgtEl>
                                        <p:attrNameLst>
                                          <p:attrName>style.visibility</p:attrName>
                                        </p:attrNameLst>
                                      </p:cBhvr>
                                      <p:to>
                                        <p:strVal val="hidden"/>
                                      </p:to>
                                    </p:set>
                                  </p:childTnLst>
                                </p:cTn>
                              </p:par>
                              <p:par>
                                <p:cTn id="9" presetID="8" presetClass="emph" presetSubtype="0" repeatCount="indefinite" fill="hold" nodeType="withEffect">
                                  <p:stCondLst>
                                    <p:cond delay="0"/>
                                  </p:stCondLst>
                                  <p:endCondLst>
                                    <p:cond evt="onNext" delay="0">
                                      <p:tgtEl>
                                        <p:sldTgt/>
                                      </p:tgtEl>
                                    </p:cond>
                                  </p:endCondLst>
                                  <p:childTnLst>
                                    <p:animRot by="-21600000">
                                      <p:cBhvr>
                                        <p:cTn id="10" dur="20000" fill="hold"/>
                                        <p:tgtEl>
                                          <p:spTgt spid="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0" y="1285860"/>
            <a:ext cx="9144000" cy="5572140"/>
          </a:xfrm>
          <a:prstGeom prst="rect">
            <a:avLst/>
          </a:prstGeom>
          <a:noFill/>
          <a:ln w="9525">
            <a:noFill/>
            <a:miter lim="800000"/>
            <a:headEnd/>
            <a:tailEnd/>
          </a:ln>
        </p:spPr>
      </p:pic>
      <p:sp>
        <p:nvSpPr>
          <p:cNvPr id="4" name="Rectangle 3">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1.</a:t>
            </a:r>
            <a:r>
              <a:rPr lang="en-US" sz="4000" b="1" dirty="0">
                <a:solidFill>
                  <a:schemeClr val="tx1"/>
                </a:solidFill>
                <a:latin typeface="Times New Roman" panose="02020603050405020304" pitchFamily="18" charset="0"/>
                <a:cs typeface="Times New Roman" panose="02020603050405020304" pitchFamily="18" charset="0"/>
              </a:rPr>
              <a:t> Ngô Quyền dựng nền độc lập</a:t>
            </a: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 </a:t>
            </a:r>
          </a:p>
        </p:txBody>
      </p:sp>
    </p:spTree>
    <p:extLst>
      <p:ext uri="{BB962C8B-B14F-4D97-AF65-F5344CB8AC3E}">
        <p14:creationId xmlns:p14="http://schemas.microsoft.com/office/powerpoint/2010/main" val="3583009373"/>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188913"/>
            <a:ext cx="9144000" cy="7046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pic>
        <p:nvPicPr>
          <p:cNvPr id="5" name="Picture 23" descr="Cau hoi"/>
          <p:cNvPicPr>
            <a:picLocks noChangeAspect="1" noChangeArrowheads="1" noCrop="1"/>
          </p:cNvPicPr>
          <p:nvPr/>
        </p:nvPicPr>
        <p:blipFill>
          <a:blip r:embed="rId3"/>
          <a:srcRect/>
          <a:stretch>
            <a:fillRect/>
          </a:stretch>
        </p:blipFill>
        <p:spPr bwMode="auto">
          <a:xfrm>
            <a:off x="0" y="2000240"/>
            <a:ext cx="857250" cy="1219200"/>
          </a:xfrm>
          <a:prstGeom prst="rect">
            <a:avLst/>
          </a:prstGeom>
          <a:noFill/>
          <a:ln w="9525">
            <a:noFill/>
            <a:miter lim="800000"/>
            <a:headEnd/>
            <a:tailEnd/>
          </a:ln>
        </p:spPr>
      </p:pic>
      <p:sp>
        <p:nvSpPr>
          <p:cNvPr id="7" name="Cloud Callout 6"/>
          <p:cNvSpPr/>
          <p:nvPr/>
        </p:nvSpPr>
        <p:spPr>
          <a:xfrm>
            <a:off x="785786" y="1357298"/>
            <a:ext cx="4786346" cy="2571768"/>
          </a:xfrm>
          <a:prstGeom prst="cloudCallout">
            <a:avLst>
              <a:gd name="adj1" fmla="val 81388"/>
              <a:gd name="adj2" fmla="val 91604"/>
            </a:avLst>
          </a:prstGeom>
          <a:solidFill>
            <a:srgbClr val="00B0F0"/>
          </a:solidFill>
        </p:spPr>
        <p:style>
          <a:lnRef idx="3">
            <a:schemeClr val="lt1"/>
          </a:lnRef>
          <a:fillRef idx="1">
            <a:schemeClr val="accent6"/>
          </a:fillRef>
          <a:effectRef idx="1">
            <a:schemeClr val="accent6"/>
          </a:effectRef>
          <a:fontRef idx="minor">
            <a:schemeClr val="lt1"/>
          </a:fontRef>
        </p:style>
        <p:txBody>
          <a:bodyPr anchor="ctr"/>
          <a:lstStyle/>
          <a:p>
            <a:pPr algn="ctr"/>
            <a:r>
              <a:rPr lang="nl-NL" sz="2800" dirty="0">
                <a:solidFill>
                  <a:schemeClr val="tx1"/>
                </a:solidFill>
                <a:latin typeface="Times New Roman" panose="02020603050405020304" pitchFamily="18" charset="0"/>
                <a:cs typeface="Times New Roman" panose="02020603050405020304" pitchFamily="18" charset="0"/>
              </a:rPr>
              <a:t>Những việc làm trên của Ngô Quyền có ý nghĩa gì?</a:t>
            </a:r>
            <a:endParaRPr lang="en-US" sz="2800" dirty="0">
              <a:solidFill>
                <a:schemeClr val="tx1"/>
              </a:solidFill>
              <a:latin typeface="Times New Roman" pitchFamily="18" charset="0"/>
              <a:cs typeface="Times New Roman" pitchFamily="18" charset="0"/>
            </a:endParaRPr>
          </a:p>
          <a:p>
            <a:pPr algn="ctr"/>
            <a:endParaRPr lang="en-US" sz="2800" dirty="0">
              <a:solidFill>
                <a:schemeClr val="tx1"/>
              </a:solidFill>
              <a:latin typeface="Times New Roman" pitchFamily="18" charset="0"/>
              <a:cs typeface="Times New Roman" pitchFamily="18" charset="0"/>
            </a:endParaRPr>
          </a:p>
        </p:txBody>
      </p:sp>
      <p:sp>
        <p:nvSpPr>
          <p:cNvPr id="6" name="TextBox 5"/>
          <p:cNvSpPr txBox="1"/>
          <p:nvPr/>
        </p:nvSpPr>
        <p:spPr>
          <a:xfrm>
            <a:off x="-3357618" y="4572008"/>
            <a:ext cx="6286544" cy="369332"/>
          </a:xfrm>
          <a:prstGeom prst="rect">
            <a:avLst/>
          </a:prstGeom>
          <a:noFill/>
        </p:spPr>
        <p:txBody>
          <a:bodyPr wrap="square" rtlCol="0">
            <a:spAutoFit/>
          </a:bodyPr>
          <a:lstStyle/>
          <a:p>
            <a:endParaRPr lang="en-US" dirty="0"/>
          </a:p>
        </p:txBody>
      </p:sp>
      <p:sp>
        <p:nvSpPr>
          <p:cNvPr id="8" name="Rounded Rectangle 7"/>
          <p:cNvSpPr/>
          <p:nvPr/>
        </p:nvSpPr>
        <p:spPr>
          <a:xfrm>
            <a:off x="3786182" y="5214950"/>
            <a:ext cx="5143536" cy="135732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400" dirty="0">
                <a:solidFill>
                  <a:schemeClr val="tx1"/>
                </a:solidFill>
                <a:latin typeface="Times New Roman" pitchFamily="18" charset="0"/>
                <a:cs typeface="Times New Roman" pitchFamily="18" charset="0"/>
              </a:rPr>
              <a:t>- </a:t>
            </a:r>
            <a:r>
              <a:rPr lang="pt-BR" sz="2400" dirty="0">
                <a:solidFill>
                  <a:schemeClr val="tx1"/>
                </a:solidFill>
                <a:latin typeface="Times New Roman" panose="02020603050405020304" pitchFamily="18" charset="0"/>
                <a:cs typeface="Times New Roman" panose="02020603050405020304" pitchFamily="18" charset="0"/>
              </a:rPr>
              <a:t>Chấm dứt sự thống trị của phong kiến phương Bắc, giữ vững độc lập chủ quyền </a:t>
            </a:r>
            <a:r>
              <a:rPr lang="en-US" altLang="en-US" sz="2400" dirty="0">
                <a:solidFill>
                  <a:schemeClr val="tx1"/>
                </a:solidFill>
                <a:latin typeface="Times New Roman" pitchFamily="18" charset="0"/>
                <a:cs typeface="Times New Roman" pitchFamily="18" charset="0"/>
              </a:rPr>
              <a:t>.</a:t>
            </a:r>
          </a:p>
        </p:txBody>
      </p:sp>
      <p:sp>
        <p:nvSpPr>
          <p:cNvPr id="9" name="Rectangle 8">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1.</a:t>
            </a:r>
            <a:r>
              <a:rPr lang="en-US" sz="4000" b="1" dirty="0">
                <a:solidFill>
                  <a:schemeClr val="tx1"/>
                </a:solidFill>
                <a:latin typeface="Times New Roman" panose="02020603050405020304" pitchFamily="18" charset="0"/>
                <a:cs typeface="Times New Roman" panose="02020603050405020304" pitchFamily="18" charset="0"/>
              </a:rPr>
              <a:t> Ngô Quyền dựng nền độc lập</a:t>
            </a: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 </a:t>
            </a:r>
          </a:p>
        </p:txBody>
      </p:sp>
    </p:spTree>
    <p:extLst>
      <p:ext uri="{BB962C8B-B14F-4D97-AF65-F5344CB8AC3E}">
        <p14:creationId xmlns:p14="http://schemas.microsoft.com/office/powerpoint/2010/main" val="358300937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pic>
        <p:nvPicPr>
          <p:cNvPr id="5" name="Picture 23" descr="Cau hoi"/>
          <p:cNvPicPr>
            <a:picLocks noChangeAspect="1" noChangeArrowheads="1" noCrop="1"/>
          </p:cNvPicPr>
          <p:nvPr/>
        </p:nvPicPr>
        <p:blipFill>
          <a:blip r:embed="rId3"/>
          <a:srcRect/>
          <a:stretch>
            <a:fillRect/>
          </a:stretch>
        </p:blipFill>
        <p:spPr bwMode="auto">
          <a:xfrm>
            <a:off x="0" y="2000240"/>
            <a:ext cx="1000100" cy="1285884"/>
          </a:xfrm>
          <a:prstGeom prst="rect">
            <a:avLst/>
          </a:prstGeom>
          <a:noFill/>
          <a:ln w="9525">
            <a:noFill/>
            <a:miter lim="800000"/>
            <a:headEnd/>
            <a:tailEnd/>
          </a:ln>
        </p:spPr>
      </p:pic>
      <p:sp>
        <p:nvSpPr>
          <p:cNvPr id="7" name="Cloud Callout 6"/>
          <p:cNvSpPr/>
          <p:nvPr/>
        </p:nvSpPr>
        <p:spPr>
          <a:xfrm>
            <a:off x="857224" y="1285860"/>
            <a:ext cx="5786478" cy="2500330"/>
          </a:xfrm>
          <a:prstGeom prst="cloudCallout">
            <a:avLst>
              <a:gd name="adj1" fmla="val 79954"/>
              <a:gd name="adj2" fmla="val 135061"/>
            </a:avLst>
          </a:prstGeom>
          <a:solidFill>
            <a:srgbClr val="00B0F0"/>
          </a:solidFill>
        </p:spPr>
        <p:style>
          <a:lnRef idx="3">
            <a:schemeClr val="lt1"/>
          </a:lnRef>
          <a:fillRef idx="1">
            <a:schemeClr val="accent6"/>
          </a:fillRef>
          <a:effectRef idx="1">
            <a:schemeClr val="accent6"/>
          </a:effectRef>
          <a:fontRef idx="minor">
            <a:schemeClr val="lt1"/>
          </a:fontRef>
        </p:style>
        <p:txBody>
          <a:bodyPr anchor="ctr"/>
          <a:lstStyle/>
          <a:p>
            <a:pPr algn="ctr"/>
            <a:r>
              <a:rPr lang="en-US" sz="3200" dirty="0" err="1">
                <a:solidFill>
                  <a:schemeClr val="bg1"/>
                </a:solidFill>
                <a:latin typeface="Times New Roman" pitchFamily="18" charset="0"/>
                <a:cs typeface="Times New Roman" pitchFamily="18" charset="0"/>
              </a:rPr>
              <a:t>Sau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khi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lên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ngôi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vua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Ngô</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Quyền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đã</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tổ</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chức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bộ</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máy</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nước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như</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thế</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nào</a:t>
            </a:r>
            <a:r>
              <a:rPr lang="en-US" sz="3200" dirty="0">
                <a:solidFill>
                  <a:schemeClr val="bg1"/>
                </a:solidFill>
                <a:latin typeface="Times New Roman" pitchFamily="18" charset="0"/>
                <a:cs typeface="Times New Roman" pitchFamily="18" charset="0"/>
              </a:rPr>
              <a:t>?</a:t>
            </a:r>
          </a:p>
        </p:txBody>
      </p:sp>
      <p:sp>
        <p:nvSpPr>
          <p:cNvPr id="6" name="TextBox 5"/>
          <p:cNvSpPr txBox="1"/>
          <p:nvPr/>
        </p:nvSpPr>
        <p:spPr>
          <a:xfrm>
            <a:off x="1043608" y="3717032"/>
            <a:ext cx="7643866" cy="2908489"/>
          </a:xfrm>
          <a:prstGeom prst="rect">
            <a:avLst/>
          </a:prstGeom>
          <a:noFill/>
        </p:spPr>
        <p:txBody>
          <a:bodyPr wrap="square" rtlCol="0">
            <a:spAutoFit/>
          </a:bodyPr>
          <a:lstStyle/>
          <a:p>
            <a:pPr algn="just">
              <a:spcBef>
                <a:spcPts val="600"/>
              </a:spcBef>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a:t>
            </a:r>
          </a:p>
          <a:p>
            <a:pPr algn="just">
              <a:spcBef>
                <a:spcPts val="600"/>
              </a:spcBef>
            </a:pP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Vua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đình</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giữ quyền quyết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a:t>
            </a:r>
          </a:p>
          <a:p>
            <a:pPr algn="just">
              <a:spcBef>
                <a:spcPts val="600"/>
              </a:spcBef>
            </a:pP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võ</a:t>
            </a:r>
            <a:r>
              <a:rPr lang="en-US" sz="2800" dirty="0">
                <a:latin typeface="Times New Roman" pitchFamily="18" charset="0"/>
                <a:cs typeface="Times New Roman" pitchFamily="18" charset="0"/>
              </a:rPr>
              <a:t>.</a:t>
            </a:r>
          </a:p>
          <a:p>
            <a:pPr algn="just">
              <a:spcBef>
                <a:spcPts val="600"/>
              </a:spcBef>
            </a:pPr>
            <a:r>
              <a:rPr lang="en-US" sz="2800" dirty="0">
                <a:latin typeface="Times New Roman" pitchFamily="18" charset="0"/>
                <a:cs typeface="Times New Roman" pitchFamily="18" charset="0"/>
              </a:rPr>
              <a:t>  + Ở </a:t>
            </a:r>
            <a:r>
              <a:rPr lang="en-US" sz="2800" err="1">
                <a:latin typeface="Times New Roman" pitchFamily="18" charset="0"/>
                <a:cs typeface="Times New Roman" pitchFamily="18" charset="0"/>
              </a:rPr>
              <a:t>địa</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phương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các</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tướng lĩnh trấn giữ các châu quan trọng (Thứ sử)</a:t>
            </a:r>
            <a:endParaRPr lang="en-US" sz="2800" dirty="0">
              <a:latin typeface="Times New Roman" pitchFamily="18" charset="0"/>
              <a:cs typeface="Times New Roman" pitchFamily="18"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818"/>
            <a:ext cx="11429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1.</a:t>
            </a:r>
            <a:r>
              <a:rPr lang="en-US" sz="4000" b="1" dirty="0">
                <a:solidFill>
                  <a:schemeClr val="tx1"/>
                </a:solidFill>
                <a:latin typeface="Times New Roman" panose="02020603050405020304" pitchFamily="18" charset="0"/>
                <a:cs typeface="Times New Roman" panose="02020603050405020304" pitchFamily="18" charset="0"/>
              </a:rPr>
              <a:t> Ngô Quyền dựng nền độc lập</a:t>
            </a: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 </a:t>
            </a:r>
          </a:p>
        </p:txBody>
      </p:sp>
    </p:spTree>
    <p:extLst>
      <p:ext uri="{BB962C8B-B14F-4D97-AF65-F5344CB8AC3E}">
        <p14:creationId xmlns:p14="http://schemas.microsoft.com/office/powerpoint/2010/main" val="358300937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pic>
        <p:nvPicPr>
          <p:cNvPr id="5" name="Picture 23" descr="Cau hoi"/>
          <p:cNvPicPr>
            <a:picLocks noChangeAspect="1" noChangeArrowheads="1" noCrop="1"/>
          </p:cNvPicPr>
          <p:nvPr/>
        </p:nvPicPr>
        <p:blipFill>
          <a:blip r:embed="rId3"/>
          <a:srcRect/>
          <a:stretch>
            <a:fillRect/>
          </a:stretch>
        </p:blipFill>
        <p:spPr bwMode="auto">
          <a:xfrm>
            <a:off x="0" y="2000240"/>
            <a:ext cx="857250" cy="1219200"/>
          </a:xfrm>
          <a:prstGeom prst="rect">
            <a:avLst/>
          </a:prstGeom>
          <a:noFill/>
          <a:ln w="9525">
            <a:noFill/>
            <a:miter lim="800000"/>
            <a:headEnd/>
            <a:tailEnd/>
          </a:ln>
        </p:spPr>
      </p:pic>
      <p:sp>
        <p:nvSpPr>
          <p:cNvPr id="7" name="Cloud Callout 6"/>
          <p:cNvSpPr/>
          <p:nvPr/>
        </p:nvSpPr>
        <p:spPr>
          <a:xfrm>
            <a:off x="785786" y="1357298"/>
            <a:ext cx="4786346" cy="2571768"/>
          </a:xfrm>
          <a:prstGeom prst="cloudCallout">
            <a:avLst>
              <a:gd name="adj1" fmla="val 81388"/>
              <a:gd name="adj2" fmla="val 91604"/>
            </a:avLst>
          </a:prstGeom>
          <a:solidFill>
            <a:srgbClr val="00B0F0"/>
          </a:solidFill>
        </p:spPr>
        <p:style>
          <a:lnRef idx="3">
            <a:schemeClr val="lt1"/>
          </a:lnRef>
          <a:fillRef idx="1">
            <a:schemeClr val="accent6"/>
          </a:fillRef>
          <a:effectRef idx="1">
            <a:schemeClr val="accent6"/>
          </a:effectRef>
          <a:fontRef idx="minor">
            <a:schemeClr val="lt1"/>
          </a:fontRef>
        </p:style>
        <p:txBody>
          <a:bodyPr anchor="ctr"/>
          <a:lstStyle/>
          <a:p>
            <a:pPr algn="ctr"/>
            <a:r>
              <a:rPr lang="nl-NL" sz="2800" smtClean="0">
                <a:solidFill>
                  <a:schemeClr val="tx1"/>
                </a:solidFill>
                <a:latin typeface="Times New Roman" panose="02020603050405020304" pitchFamily="18" charset="0"/>
                <a:cs typeface="Times New Roman" panose="02020603050405020304" pitchFamily="18" charset="0"/>
              </a:rPr>
              <a:t>Đời sống xã hội và văn hóa thời Ngô?</a:t>
            </a:r>
            <a:endParaRPr lang="en-US" sz="2800" dirty="0">
              <a:solidFill>
                <a:schemeClr val="tx1"/>
              </a:solidFill>
              <a:latin typeface="Times New Roman" pitchFamily="18" charset="0"/>
              <a:cs typeface="Times New Roman" pitchFamily="18" charset="0"/>
            </a:endParaRPr>
          </a:p>
          <a:p>
            <a:pPr algn="ctr"/>
            <a:endParaRPr lang="en-US" sz="2800" dirty="0">
              <a:solidFill>
                <a:schemeClr val="tx1"/>
              </a:solidFill>
              <a:latin typeface="Times New Roman" pitchFamily="18" charset="0"/>
              <a:cs typeface="Times New Roman" pitchFamily="18" charset="0"/>
            </a:endParaRPr>
          </a:p>
        </p:txBody>
      </p:sp>
      <p:sp>
        <p:nvSpPr>
          <p:cNvPr id="6" name="TextBox 5"/>
          <p:cNvSpPr txBox="1"/>
          <p:nvPr/>
        </p:nvSpPr>
        <p:spPr>
          <a:xfrm>
            <a:off x="-3357618" y="4572008"/>
            <a:ext cx="6286544" cy="369332"/>
          </a:xfrm>
          <a:prstGeom prst="rect">
            <a:avLst/>
          </a:prstGeom>
          <a:noFill/>
        </p:spPr>
        <p:txBody>
          <a:bodyPr wrap="square" rtlCol="0">
            <a:spAutoFit/>
          </a:bodyPr>
          <a:lstStyle/>
          <a:p>
            <a:endParaRPr lang="en-US" dirty="0"/>
          </a:p>
        </p:txBody>
      </p:sp>
      <p:sp>
        <p:nvSpPr>
          <p:cNvPr id="9" name="Rectangle 8">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1.</a:t>
            </a:r>
            <a:r>
              <a:rPr lang="en-US" sz="4000" b="1" dirty="0">
                <a:solidFill>
                  <a:schemeClr val="tx1"/>
                </a:solidFill>
                <a:latin typeface="Times New Roman" panose="02020603050405020304" pitchFamily="18" charset="0"/>
                <a:cs typeface="Times New Roman" panose="02020603050405020304" pitchFamily="18" charset="0"/>
              </a:rPr>
              <a:t> Ngô Quyền dựng nền độc lập</a:t>
            </a: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 </a:t>
            </a: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818"/>
            <a:ext cx="11429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43608" y="4421430"/>
            <a:ext cx="7643866" cy="1815882"/>
          </a:xfrm>
          <a:prstGeom prst="rect">
            <a:avLst/>
          </a:prstGeom>
          <a:noFill/>
        </p:spPr>
        <p:txBody>
          <a:bodyPr wrap="square" rtlCol="0">
            <a:spAutoFit/>
          </a:bodyPr>
          <a:lstStyle/>
          <a:p>
            <a:pPr algn="just">
              <a:spcBef>
                <a:spcPts val="600"/>
              </a:spcBef>
            </a:pPr>
            <a:r>
              <a:rPr lang="en-US" sz="2800" smtClean="0">
                <a:latin typeface="Times New Roman" pitchFamily="18" charset="0"/>
                <a:cs typeface="Times New Roman" pitchFamily="18" charset="0"/>
              </a:rPr>
              <a:t>- Đất nước được yên bình, văn hóa dân tộc được chú ý khôi phục. Từ đây nền độc lập dân tộc được khẳng định, tạo ra nền tảng căn bản cho công cuộc phát triển đất nước sau này</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6534855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0" y="312739"/>
            <a:ext cx="27432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b="1" dirty="0">
                <a:solidFill>
                  <a:srgbClr val="FF0000"/>
                </a:solidFill>
                <a:latin typeface="Times New Roman" panose="02020603050405020304" pitchFamily="18" charset="0"/>
                <a:cs typeface="Times New Roman" panose="02020603050405020304" pitchFamily="18" charset="0"/>
              </a:rPr>
              <a:t>START</a:t>
            </a:r>
          </a:p>
        </p:txBody>
      </p:sp>
      <p:sp>
        <p:nvSpPr>
          <p:cNvPr id="5" name="Oval 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03:00</a:t>
            </a:r>
            <a:endParaRPr lang="en-US" sz="8000" b="1" dirty="0">
              <a:solidFill>
                <a:srgbClr val="0070C0"/>
              </a:solidFill>
            </a:endParaRPr>
          </a:p>
        </p:txBody>
      </p:sp>
      <p:sp>
        <p:nvSpPr>
          <p:cNvPr id="6" name="Oval 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02:59</a:t>
            </a:r>
            <a:endParaRPr lang="en-US" sz="8000" b="1" dirty="0">
              <a:solidFill>
                <a:srgbClr val="0070C0"/>
              </a:solidFill>
            </a:endParaRPr>
          </a:p>
        </p:txBody>
      </p:sp>
      <p:sp>
        <p:nvSpPr>
          <p:cNvPr id="7" name="Oval 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02:58</a:t>
            </a:r>
            <a:endParaRPr lang="en-US" sz="8000" b="1" dirty="0">
              <a:solidFill>
                <a:srgbClr val="0070C0"/>
              </a:solidFill>
            </a:endParaRPr>
          </a:p>
        </p:txBody>
      </p:sp>
      <p:sp>
        <p:nvSpPr>
          <p:cNvPr id="8" name="Oval 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02:57</a:t>
            </a:r>
            <a:endParaRPr lang="en-US" sz="8000" b="1" dirty="0">
              <a:solidFill>
                <a:srgbClr val="0070C0"/>
              </a:solidFill>
            </a:endParaRPr>
          </a:p>
        </p:txBody>
      </p:sp>
      <p:sp>
        <p:nvSpPr>
          <p:cNvPr id="9" name="Oval 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02:56</a:t>
            </a:r>
            <a:endParaRPr lang="en-US" sz="8000" b="1" dirty="0">
              <a:solidFill>
                <a:srgbClr val="0070C0"/>
              </a:solidFill>
            </a:endParaRPr>
          </a:p>
        </p:txBody>
      </p:sp>
      <p:sp>
        <p:nvSpPr>
          <p:cNvPr id="10" name="Oval 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02:55</a:t>
            </a:r>
            <a:endParaRPr lang="en-US" sz="8000" b="1" dirty="0">
              <a:solidFill>
                <a:srgbClr val="0070C0"/>
              </a:solidFill>
            </a:endParaRPr>
          </a:p>
        </p:txBody>
      </p:sp>
      <p:sp>
        <p:nvSpPr>
          <p:cNvPr id="11" name="Oval 1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02:54</a:t>
            </a:r>
            <a:endParaRPr lang="en-US" sz="8000" b="1" dirty="0">
              <a:solidFill>
                <a:srgbClr val="0070C0"/>
              </a:solidFill>
            </a:endParaRPr>
          </a:p>
        </p:txBody>
      </p:sp>
      <p:sp>
        <p:nvSpPr>
          <p:cNvPr id="12" name="Oval 1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02:53</a:t>
            </a:r>
            <a:endParaRPr lang="en-US" sz="8000" b="1" dirty="0">
              <a:solidFill>
                <a:srgbClr val="0070C0"/>
              </a:solidFill>
            </a:endParaRPr>
          </a:p>
        </p:txBody>
      </p:sp>
      <p:sp>
        <p:nvSpPr>
          <p:cNvPr id="13" name="Oval 1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02:52</a:t>
            </a:r>
            <a:endParaRPr lang="en-US" sz="8000" b="1" dirty="0">
              <a:solidFill>
                <a:srgbClr val="0070C0"/>
              </a:solidFill>
            </a:endParaRPr>
          </a:p>
        </p:txBody>
      </p:sp>
      <p:sp>
        <p:nvSpPr>
          <p:cNvPr id="14" name="Oval 1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02:51</a:t>
            </a:r>
            <a:endParaRPr lang="en-US" sz="8000" b="1" dirty="0">
              <a:solidFill>
                <a:srgbClr val="0070C0"/>
              </a:solidFill>
            </a:endParaRPr>
          </a:p>
        </p:txBody>
      </p:sp>
      <p:sp>
        <p:nvSpPr>
          <p:cNvPr id="15" name="Oval 1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02:50</a:t>
            </a:r>
            <a:endParaRPr lang="en-US" sz="8000" b="1" dirty="0">
              <a:solidFill>
                <a:srgbClr val="0070C0"/>
              </a:solidFill>
            </a:endParaRPr>
          </a:p>
        </p:txBody>
      </p:sp>
      <p:sp>
        <p:nvSpPr>
          <p:cNvPr id="16" name="Oval 1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02:49</a:t>
            </a:r>
            <a:endParaRPr lang="en-US" sz="8000" b="1" dirty="0">
              <a:solidFill>
                <a:srgbClr val="0070C0"/>
              </a:solidFill>
            </a:endParaRPr>
          </a:p>
        </p:txBody>
      </p:sp>
      <p:sp>
        <p:nvSpPr>
          <p:cNvPr id="17" name="Oval 1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02:48</a:t>
            </a:r>
            <a:endParaRPr lang="en-US" sz="8000" b="1" dirty="0">
              <a:solidFill>
                <a:srgbClr val="0070C0"/>
              </a:solidFill>
            </a:endParaRPr>
          </a:p>
        </p:txBody>
      </p:sp>
      <p:sp>
        <p:nvSpPr>
          <p:cNvPr id="18" name="Oval 1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02:47</a:t>
            </a:r>
            <a:endParaRPr lang="en-US" sz="8000" b="1" dirty="0">
              <a:solidFill>
                <a:srgbClr val="0070C0"/>
              </a:solidFill>
            </a:endParaRPr>
          </a:p>
        </p:txBody>
      </p:sp>
      <p:sp>
        <p:nvSpPr>
          <p:cNvPr id="19" name="Oval 1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02:46</a:t>
            </a:r>
            <a:endParaRPr lang="en-US" sz="8000" b="1" dirty="0">
              <a:solidFill>
                <a:srgbClr val="0070C0"/>
              </a:solidFill>
            </a:endParaRPr>
          </a:p>
        </p:txBody>
      </p:sp>
      <p:sp>
        <p:nvSpPr>
          <p:cNvPr id="20" name="Oval 1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02:45</a:t>
            </a:r>
            <a:endParaRPr lang="en-US" sz="8000" b="1" dirty="0">
              <a:solidFill>
                <a:srgbClr val="0070C0"/>
              </a:solidFill>
            </a:endParaRPr>
          </a:p>
        </p:txBody>
      </p:sp>
      <p:sp>
        <p:nvSpPr>
          <p:cNvPr id="21" name="Oval 2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02:44</a:t>
            </a:r>
            <a:endParaRPr lang="en-US" sz="8000" b="1" dirty="0">
              <a:solidFill>
                <a:srgbClr val="0070C0"/>
              </a:solidFill>
            </a:endParaRPr>
          </a:p>
        </p:txBody>
      </p:sp>
      <p:sp>
        <p:nvSpPr>
          <p:cNvPr id="22" name="Oval 2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02:43</a:t>
            </a:r>
            <a:endParaRPr lang="en-US" sz="8000" b="1" dirty="0">
              <a:solidFill>
                <a:srgbClr val="0070C0"/>
              </a:solidFill>
            </a:endParaRPr>
          </a:p>
        </p:txBody>
      </p:sp>
      <p:sp>
        <p:nvSpPr>
          <p:cNvPr id="23" name="Oval 2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02:42</a:t>
            </a:r>
            <a:endParaRPr lang="en-US" sz="8000" b="1" dirty="0">
              <a:solidFill>
                <a:srgbClr val="0070C0"/>
              </a:solidFill>
            </a:endParaRPr>
          </a:p>
        </p:txBody>
      </p:sp>
      <p:sp>
        <p:nvSpPr>
          <p:cNvPr id="24" name="Oval 2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02:41</a:t>
            </a:r>
            <a:endParaRPr lang="en-US" sz="8000" b="1" dirty="0">
              <a:solidFill>
                <a:srgbClr val="0070C0"/>
              </a:solidFill>
            </a:endParaRPr>
          </a:p>
        </p:txBody>
      </p:sp>
      <p:sp>
        <p:nvSpPr>
          <p:cNvPr id="25" name="Oval 2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02:40</a:t>
            </a:r>
            <a:endParaRPr lang="en-US" sz="8000" b="1" dirty="0">
              <a:solidFill>
                <a:srgbClr val="0070C0"/>
              </a:solidFill>
            </a:endParaRPr>
          </a:p>
        </p:txBody>
      </p:sp>
      <p:sp>
        <p:nvSpPr>
          <p:cNvPr id="26" name="Oval 2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02:39</a:t>
            </a:r>
            <a:endParaRPr lang="en-US" sz="8000" b="1" dirty="0">
              <a:solidFill>
                <a:srgbClr val="0070C0"/>
              </a:solidFill>
            </a:endParaRPr>
          </a:p>
        </p:txBody>
      </p:sp>
      <p:sp>
        <p:nvSpPr>
          <p:cNvPr id="27" name="Oval 2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02:38</a:t>
            </a:r>
            <a:endParaRPr lang="en-US" sz="8000" b="1" dirty="0">
              <a:solidFill>
                <a:srgbClr val="0070C0"/>
              </a:solidFill>
            </a:endParaRPr>
          </a:p>
        </p:txBody>
      </p:sp>
      <p:sp>
        <p:nvSpPr>
          <p:cNvPr id="28" name="Oval 2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02:37</a:t>
            </a:r>
            <a:endParaRPr lang="en-US" sz="8000" b="1" dirty="0">
              <a:solidFill>
                <a:srgbClr val="0070C0"/>
              </a:solidFill>
            </a:endParaRPr>
          </a:p>
        </p:txBody>
      </p:sp>
      <p:sp>
        <p:nvSpPr>
          <p:cNvPr id="29" name="Oval 2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02:36</a:t>
            </a:r>
            <a:endParaRPr lang="en-US" sz="8000" b="1" dirty="0">
              <a:solidFill>
                <a:srgbClr val="0070C0"/>
              </a:solidFill>
            </a:endParaRPr>
          </a:p>
        </p:txBody>
      </p:sp>
      <p:sp>
        <p:nvSpPr>
          <p:cNvPr id="30" name="Oval 2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02:35</a:t>
            </a:r>
            <a:endParaRPr lang="en-US" sz="8000" b="1" dirty="0">
              <a:solidFill>
                <a:srgbClr val="0070C0"/>
              </a:solidFill>
            </a:endParaRPr>
          </a:p>
        </p:txBody>
      </p:sp>
      <p:sp>
        <p:nvSpPr>
          <p:cNvPr id="31" name="Oval 3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02:34</a:t>
            </a:r>
            <a:endParaRPr lang="en-US" sz="8000" b="1" dirty="0">
              <a:solidFill>
                <a:srgbClr val="0070C0"/>
              </a:solidFill>
            </a:endParaRPr>
          </a:p>
        </p:txBody>
      </p:sp>
      <p:sp>
        <p:nvSpPr>
          <p:cNvPr id="32" name="Oval 3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02:33</a:t>
            </a:r>
            <a:endParaRPr lang="en-US" sz="8000" b="1" dirty="0">
              <a:solidFill>
                <a:srgbClr val="0070C0"/>
              </a:solidFill>
            </a:endParaRPr>
          </a:p>
        </p:txBody>
      </p:sp>
      <p:sp>
        <p:nvSpPr>
          <p:cNvPr id="33" name="Oval 3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02:32</a:t>
            </a:r>
            <a:endParaRPr lang="en-US" sz="8000" b="1" dirty="0">
              <a:solidFill>
                <a:srgbClr val="0070C0"/>
              </a:solidFill>
            </a:endParaRPr>
          </a:p>
        </p:txBody>
      </p:sp>
      <p:sp>
        <p:nvSpPr>
          <p:cNvPr id="34" name="Oval 3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02:31</a:t>
            </a:r>
            <a:endParaRPr lang="en-US" sz="8000" b="1" dirty="0">
              <a:solidFill>
                <a:srgbClr val="0070C0"/>
              </a:solidFill>
            </a:endParaRPr>
          </a:p>
        </p:txBody>
      </p:sp>
      <p:sp>
        <p:nvSpPr>
          <p:cNvPr id="35" name="Oval 3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02:30</a:t>
            </a:r>
            <a:endParaRPr lang="en-US" sz="8000" b="1" dirty="0">
              <a:solidFill>
                <a:srgbClr val="0070C0"/>
              </a:solidFill>
            </a:endParaRPr>
          </a:p>
        </p:txBody>
      </p:sp>
      <p:sp>
        <p:nvSpPr>
          <p:cNvPr id="36" name="Oval 3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02:29</a:t>
            </a:r>
            <a:endParaRPr lang="en-US" sz="8000" b="1" dirty="0">
              <a:solidFill>
                <a:srgbClr val="0070C0"/>
              </a:solidFill>
            </a:endParaRPr>
          </a:p>
        </p:txBody>
      </p:sp>
      <p:sp>
        <p:nvSpPr>
          <p:cNvPr id="37" name="Oval 3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02:28</a:t>
            </a:r>
            <a:endParaRPr lang="en-US" sz="8000" b="1" dirty="0">
              <a:solidFill>
                <a:srgbClr val="0070C0"/>
              </a:solidFill>
            </a:endParaRPr>
          </a:p>
        </p:txBody>
      </p:sp>
      <p:sp>
        <p:nvSpPr>
          <p:cNvPr id="38" name="Oval 3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02:27</a:t>
            </a:r>
            <a:endParaRPr lang="en-US" sz="8000" b="1" dirty="0">
              <a:solidFill>
                <a:srgbClr val="0070C0"/>
              </a:solidFill>
            </a:endParaRPr>
          </a:p>
        </p:txBody>
      </p:sp>
      <p:sp>
        <p:nvSpPr>
          <p:cNvPr id="39" name="Oval 3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02:26</a:t>
            </a:r>
            <a:endParaRPr lang="en-US" sz="8000" b="1" dirty="0">
              <a:solidFill>
                <a:srgbClr val="0070C0"/>
              </a:solidFill>
            </a:endParaRPr>
          </a:p>
        </p:txBody>
      </p:sp>
      <p:sp>
        <p:nvSpPr>
          <p:cNvPr id="40" name="Oval 3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02:25</a:t>
            </a:r>
            <a:endParaRPr lang="en-US" sz="8000" b="1" dirty="0">
              <a:solidFill>
                <a:srgbClr val="0070C0"/>
              </a:solidFill>
            </a:endParaRPr>
          </a:p>
        </p:txBody>
      </p:sp>
      <p:sp>
        <p:nvSpPr>
          <p:cNvPr id="41" name="Oval 4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02:24</a:t>
            </a:r>
            <a:endParaRPr lang="en-US" sz="8000" b="1" dirty="0">
              <a:solidFill>
                <a:srgbClr val="0070C0"/>
              </a:solidFill>
            </a:endParaRPr>
          </a:p>
        </p:txBody>
      </p:sp>
      <p:sp>
        <p:nvSpPr>
          <p:cNvPr id="42" name="Oval 4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02:23</a:t>
            </a:r>
            <a:endParaRPr lang="en-US" sz="8000" b="1" dirty="0">
              <a:solidFill>
                <a:srgbClr val="0070C0"/>
              </a:solidFill>
            </a:endParaRPr>
          </a:p>
        </p:txBody>
      </p:sp>
      <p:sp>
        <p:nvSpPr>
          <p:cNvPr id="43" name="Oval 4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02:22</a:t>
            </a:r>
            <a:endParaRPr lang="en-US" sz="8000" b="1" dirty="0">
              <a:solidFill>
                <a:srgbClr val="0070C0"/>
              </a:solidFill>
            </a:endParaRPr>
          </a:p>
        </p:txBody>
      </p:sp>
      <p:sp>
        <p:nvSpPr>
          <p:cNvPr id="44" name="Oval 4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02:21</a:t>
            </a:r>
            <a:endParaRPr lang="en-US" sz="8000" b="1" dirty="0">
              <a:solidFill>
                <a:srgbClr val="0070C0"/>
              </a:solidFill>
            </a:endParaRPr>
          </a:p>
        </p:txBody>
      </p:sp>
      <p:sp>
        <p:nvSpPr>
          <p:cNvPr id="45" name="Oval 4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02:20</a:t>
            </a:r>
            <a:endParaRPr lang="en-US" sz="8000" b="1" dirty="0">
              <a:solidFill>
                <a:srgbClr val="0070C0"/>
              </a:solidFill>
            </a:endParaRPr>
          </a:p>
        </p:txBody>
      </p:sp>
      <p:sp>
        <p:nvSpPr>
          <p:cNvPr id="46" name="Oval 4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02:19</a:t>
            </a:r>
            <a:endParaRPr lang="en-US" sz="8000" b="1" dirty="0">
              <a:solidFill>
                <a:srgbClr val="0070C0"/>
              </a:solidFill>
            </a:endParaRPr>
          </a:p>
        </p:txBody>
      </p:sp>
      <p:sp>
        <p:nvSpPr>
          <p:cNvPr id="47" name="Oval 4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02:18</a:t>
            </a:r>
            <a:endParaRPr lang="en-US" sz="8000" b="1" dirty="0">
              <a:solidFill>
                <a:srgbClr val="0070C0"/>
              </a:solidFill>
            </a:endParaRPr>
          </a:p>
        </p:txBody>
      </p:sp>
      <p:sp>
        <p:nvSpPr>
          <p:cNvPr id="48" name="Oval 4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02:17</a:t>
            </a:r>
            <a:endParaRPr lang="en-US" sz="8000" b="1" dirty="0">
              <a:solidFill>
                <a:srgbClr val="0070C0"/>
              </a:solidFill>
            </a:endParaRPr>
          </a:p>
        </p:txBody>
      </p:sp>
      <p:sp>
        <p:nvSpPr>
          <p:cNvPr id="49" name="Oval 4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02:16</a:t>
            </a:r>
            <a:endParaRPr lang="en-US" sz="8000" b="1" dirty="0">
              <a:solidFill>
                <a:srgbClr val="0070C0"/>
              </a:solidFill>
            </a:endParaRPr>
          </a:p>
        </p:txBody>
      </p:sp>
      <p:sp>
        <p:nvSpPr>
          <p:cNvPr id="50" name="Oval 4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02:15</a:t>
            </a:r>
            <a:endParaRPr lang="en-US" sz="8000" b="1" dirty="0">
              <a:solidFill>
                <a:srgbClr val="0070C0"/>
              </a:solidFill>
            </a:endParaRPr>
          </a:p>
        </p:txBody>
      </p:sp>
      <p:sp>
        <p:nvSpPr>
          <p:cNvPr id="51" name="Oval 5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02:14</a:t>
            </a:r>
            <a:endParaRPr lang="en-US" sz="8000" b="1" dirty="0">
              <a:solidFill>
                <a:srgbClr val="0070C0"/>
              </a:solidFill>
            </a:endParaRPr>
          </a:p>
        </p:txBody>
      </p:sp>
      <p:sp>
        <p:nvSpPr>
          <p:cNvPr id="52" name="Oval 5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02:13</a:t>
            </a:r>
            <a:endParaRPr lang="en-US" sz="8000" b="1" dirty="0">
              <a:solidFill>
                <a:srgbClr val="0070C0"/>
              </a:solidFill>
            </a:endParaRPr>
          </a:p>
        </p:txBody>
      </p:sp>
      <p:sp>
        <p:nvSpPr>
          <p:cNvPr id="53" name="Oval 5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02:12</a:t>
            </a:r>
            <a:endParaRPr lang="en-US" sz="8000" b="1" dirty="0">
              <a:solidFill>
                <a:srgbClr val="0070C0"/>
              </a:solidFill>
            </a:endParaRPr>
          </a:p>
        </p:txBody>
      </p:sp>
      <p:sp>
        <p:nvSpPr>
          <p:cNvPr id="54" name="Oval 5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02:11</a:t>
            </a:r>
            <a:endParaRPr lang="en-US" sz="8000" b="1" dirty="0">
              <a:solidFill>
                <a:srgbClr val="0070C0"/>
              </a:solidFill>
            </a:endParaRPr>
          </a:p>
        </p:txBody>
      </p:sp>
      <p:sp>
        <p:nvSpPr>
          <p:cNvPr id="55" name="Oval 5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02:10</a:t>
            </a:r>
            <a:endParaRPr lang="en-US" sz="8000" b="1" dirty="0">
              <a:solidFill>
                <a:srgbClr val="0070C0"/>
              </a:solidFill>
            </a:endParaRPr>
          </a:p>
        </p:txBody>
      </p:sp>
      <p:sp>
        <p:nvSpPr>
          <p:cNvPr id="56" name="Oval 5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02:09</a:t>
            </a:r>
            <a:endParaRPr lang="en-US" sz="8000" b="1" dirty="0">
              <a:solidFill>
                <a:srgbClr val="0070C0"/>
              </a:solidFill>
            </a:endParaRPr>
          </a:p>
        </p:txBody>
      </p:sp>
      <p:sp>
        <p:nvSpPr>
          <p:cNvPr id="57" name="Oval 5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02:08</a:t>
            </a:r>
            <a:endParaRPr lang="en-US" sz="8000" b="1" dirty="0">
              <a:solidFill>
                <a:srgbClr val="0070C0"/>
              </a:solidFill>
            </a:endParaRPr>
          </a:p>
        </p:txBody>
      </p:sp>
      <p:sp>
        <p:nvSpPr>
          <p:cNvPr id="58" name="Oval 5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02:07</a:t>
            </a:r>
            <a:endParaRPr lang="en-US" sz="8000" b="1" dirty="0">
              <a:solidFill>
                <a:srgbClr val="0070C0"/>
              </a:solidFill>
            </a:endParaRPr>
          </a:p>
        </p:txBody>
      </p:sp>
      <p:sp>
        <p:nvSpPr>
          <p:cNvPr id="59" name="Oval 5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02:06</a:t>
            </a:r>
            <a:endParaRPr lang="en-US" sz="8000" b="1" dirty="0">
              <a:solidFill>
                <a:srgbClr val="0070C0"/>
              </a:solidFill>
            </a:endParaRPr>
          </a:p>
        </p:txBody>
      </p:sp>
      <p:sp>
        <p:nvSpPr>
          <p:cNvPr id="60" name="Oval 5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02:05</a:t>
            </a:r>
            <a:endParaRPr lang="en-US" sz="8000" b="1" dirty="0">
              <a:solidFill>
                <a:srgbClr val="0070C0"/>
              </a:solidFill>
            </a:endParaRPr>
          </a:p>
        </p:txBody>
      </p:sp>
      <p:sp>
        <p:nvSpPr>
          <p:cNvPr id="61" name="Oval 6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02:04</a:t>
            </a:r>
            <a:endParaRPr lang="en-US" sz="8000" b="1" dirty="0">
              <a:solidFill>
                <a:srgbClr val="0070C0"/>
              </a:solidFill>
            </a:endParaRPr>
          </a:p>
        </p:txBody>
      </p:sp>
      <p:sp>
        <p:nvSpPr>
          <p:cNvPr id="62" name="Oval 6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02:03</a:t>
            </a:r>
            <a:endParaRPr lang="en-US" sz="8000" b="1" dirty="0">
              <a:solidFill>
                <a:srgbClr val="0070C0"/>
              </a:solidFill>
            </a:endParaRPr>
          </a:p>
        </p:txBody>
      </p:sp>
      <p:sp>
        <p:nvSpPr>
          <p:cNvPr id="63" name="Oval 6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02:02</a:t>
            </a:r>
            <a:endParaRPr lang="en-US" sz="8000" b="1" dirty="0">
              <a:solidFill>
                <a:srgbClr val="0070C0"/>
              </a:solidFill>
            </a:endParaRPr>
          </a:p>
        </p:txBody>
      </p:sp>
      <p:sp>
        <p:nvSpPr>
          <p:cNvPr id="64" name="Oval 6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02:01</a:t>
            </a:r>
            <a:endParaRPr lang="en-US" sz="8000" b="1" dirty="0">
              <a:solidFill>
                <a:srgbClr val="0070C0"/>
              </a:solidFill>
            </a:endParaRPr>
          </a:p>
        </p:txBody>
      </p:sp>
      <p:sp>
        <p:nvSpPr>
          <p:cNvPr id="65" name="Oval 6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02:00</a:t>
            </a:r>
            <a:endParaRPr lang="en-US" sz="8000" b="1" dirty="0">
              <a:solidFill>
                <a:srgbClr val="0070C0"/>
              </a:solidFill>
            </a:endParaRPr>
          </a:p>
        </p:txBody>
      </p:sp>
      <p:sp>
        <p:nvSpPr>
          <p:cNvPr id="66" name="Oval 6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01:59</a:t>
            </a:r>
            <a:endParaRPr lang="en-US" sz="8000" b="1" dirty="0">
              <a:solidFill>
                <a:srgbClr val="0070C0"/>
              </a:solidFill>
            </a:endParaRPr>
          </a:p>
        </p:txBody>
      </p:sp>
      <p:sp>
        <p:nvSpPr>
          <p:cNvPr id="67" name="Oval 6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01:58</a:t>
            </a:r>
            <a:endParaRPr lang="en-US" sz="8000" b="1" dirty="0">
              <a:solidFill>
                <a:srgbClr val="0070C0"/>
              </a:solidFill>
            </a:endParaRPr>
          </a:p>
        </p:txBody>
      </p:sp>
      <p:sp>
        <p:nvSpPr>
          <p:cNvPr id="68" name="Oval 6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01:57</a:t>
            </a:r>
            <a:endParaRPr lang="en-US" sz="8000" b="1" dirty="0">
              <a:solidFill>
                <a:srgbClr val="0070C0"/>
              </a:solidFill>
            </a:endParaRPr>
          </a:p>
        </p:txBody>
      </p:sp>
      <p:sp>
        <p:nvSpPr>
          <p:cNvPr id="69" name="Oval 6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01:56</a:t>
            </a:r>
            <a:endParaRPr lang="en-US" sz="8000" b="1" dirty="0">
              <a:solidFill>
                <a:srgbClr val="0070C0"/>
              </a:solidFill>
            </a:endParaRPr>
          </a:p>
        </p:txBody>
      </p:sp>
      <p:sp>
        <p:nvSpPr>
          <p:cNvPr id="70" name="Oval 6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01:55</a:t>
            </a:r>
            <a:endParaRPr lang="en-US" sz="8000" b="1" dirty="0">
              <a:solidFill>
                <a:srgbClr val="0070C0"/>
              </a:solidFill>
            </a:endParaRPr>
          </a:p>
        </p:txBody>
      </p:sp>
      <p:sp>
        <p:nvSpPr>
          <p:cNvPr id="71" name="Oval 7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01:54</a:t>
            </a:r>
            <a:endParaRPr lang="en-US" sz="8000" b="1" dirty="0">
              <a:solidFill>
                <a:srgbClr val="0070C0"/>
              </a:solidFill>
            </a:endParaRPr>
          </a:p>
        </p:txBody>
      </p:sp>
      <p:sp>
        <p:nvSpPr>
          <p:cNvPr id="72" name="Oval 7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01:53</a:t>
            </a:r>
            <a:endParaRPr lang="en-US" sz="8000" b="1" dirty="0">
              <a:solidFill>
                <a:srgbClr val="0070C0"/>
              </a:solidFill>
            </a:endParaRPr>
          </a:p>
        </p:txBody>
      </p:sp>
      <p:sp>
        <p:nvSpPr>
          <p:cNvPr id="73" name="Oval 7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01:52</a:t>
            </a:r>
            <a:endParaRPr lang="en-US" sz="8000" b="1" dirty="0">
              <a:solidFill>
                <a:srgbClr val="0070C0"/>
              </a:solidFill>
            </a:endParaRPr>
          </a:p>
        </p:txBody>
      </p:sp>
      <p:sp>
        <p:nvSpPr>
          <p:cNvPr id="74" name="Oval 7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01:51</a:t>
            </a:r>
            <a:endParaRPr lang="en-US" sz="8000" b="1" dirty="0">
              <a:solidFill>
                <a:srgbClr val="0070C0"/>
              </a:solidFill>
            </a:endParaRPr>
          </a:p>
        </p:txBody>
      </p:sp>
      <p:sp>
        <p:nvSpPr>
          <p:cNvPr id="75" name="Oval 7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01:50</a:t>
            </a:r>
            <a:endParaRPr lang="en-US" sz="8000" b="1" dirty="0">
              <a:solidFill>
                <a:srgbClr val="0070C0"/>
              </a:solidFill>
            </a:endParaRPr>
          </a:p>
        </p:txBody>
      </p:sp>
      <p:sp>
        <p:nvSpPr>
          <p:cNvPr id="76" name="Oval 7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01:49</a:t>
            </a:r>
            <a:endParaRPr lang="en-US" sz="8000" b="1" dirty="0">
              <a:solidFill>
                <a:srgbClr val="0070C0"/>
              </a:solidFill>
            </a:endParaRPr>
          </a:p>
        </p:txBody>
      </p:sp>
      <p:sp>
        <p:nvSpPr>
          <p:cNvPr id="77" name="Oval 7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01:48</a:t>
            </a:r>
            <a:endParaRPr lang="en-US" sz="8000" b="1" dirty="0">
              <a:solidFill>
                <a:srgbClr val="0070C0"/>
              </a:solidFill>
            </a:endParaRPr>
          </a:p>
        </p:txBody>
      </p:sp>
      <p:sp>
        <p:nvSpPr>
          <p:cNvPr id="78" name="Oval 7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01:47</a:t>
            </a:r>
            <a:endParaRPr lang="en-US" sz="8000" b="1" dirty="0">
              <a:solidFill>
                <a:srgbClr val="0070C0"/>
              </a:solidFill>
            </a:endParaRPr>
          </a:p>
        </p:txBody>
      </p:sp>
      <p:sp>
        <p:nvSpPr>
          <p:cNvPr id="79" name="Oval 7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01:46</a:t>
            </a:r>
            <a:endParaRPr lang="en-US" sz="8000" b="1" dirty="0">
              <a:solidFill>
                <a:srgbClr val="0070C0"/>
              </a:solidFill>
            </a:endParaRPr>
          </a:p>
        </p:txBody>
      </p:sp>
      <p:sp>
        <p:nvSpPr>
          <p:cNvPr id="80" name="Oval 7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01:45</a:t>
            </a:r>
            <a:endParaRPr lang="en-US" sz="8000" b="1" dirty="0">
              <a:solidFill>
                <a:srgbClr val="0070C0"/>
              </a:solidFill>
            </a:endParaRPr>
          </a:p>
        </p:txBody>
      </p:sp>
      <p:sp>
        <p:nvSpPr>
          <p:cNvPr id="81" name="Oval 8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01:44</a:t>
            </a:r>
            <a:endParaRPr lang="en-US" sz="8000" b="1" dirty="0">
              <a:solidFill>
                <a:srgbClr val="0070C0"/>
              </a:solidFill>
            </a:endParaRPr>
          </a:p>
        </p:txBody>
      </p:sp>
      <p:sp>
        <p:nvSpPr>
          <p:cNvPr id="82" name="Oval 8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01:43</a:t>
            </a:r>
            <a:endParaRPr lang="en-US" sz="8000" b="1" dirty="0">
              <a:solidFill>
                <a:srgbClr val="0070C0"/>
              </a:solidFill>
            </a:endParaRPr>
          </a:p>
        </p:txBody>
      </p:sp>
      <p:sp>
        <p:nvSpPr>
          <p:cNvPr id="83" name="Oval 8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01:42</a:t>
            </a:r>
            <a:endParaRPr lang="en-US" sz="8000" b="1" dirty="0">
              <a:solidFill>
                <a:srgbClr val="0070C0"/>
              </a:solidFill>
            </a:endParaRPr>
          </a:p>
        </p:txBody>
      </p:sp>
      <p:sp>
        <p:nvSpPr>
          <p:cNvPr id="84" name="Oval 8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01:41</a:t>
            </a:r>
            <a:endParaRPr lang="en-US" sz="8000" b="1" dirty="0">
              <a:solidFill>
                <a:srgbClr val="0070C0"/>
              </a:solidFill>
            </a:endParaRPr>
          </a:p>
        </p:txBody>
      </p:sp>
      <p:sp>
        <p:nvSpPr>
          <p:cNvPr id="85" name="Oval 8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01:40</a:t>
            </a:r>
            <a:endParaRPr lang="en-US" sz="8000" b="1" dirty="0">
              <a:solidFill>
                <a:srgbClr val="0070C0"/>
              </a:solidFill>
            </a:endParaRPr>
          </a:p>
        </p:txBody>
      </p:sp>
      <p:sp>
        <p:nvSpPr>
          <p:cNvPr id="86" name="Oval 8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01:39</a:t>
            </a:r>
            <a:endParaRPr lang="en-US" sz="8000" b="1" dirty="0">
              <a:solidFill>
                <a:srgbClr val="0070C0"/>
              </a:solidFill>
            </a:endParaRPr>
          </a:p>
        </p:txBody>
      </p:sp>
      <p:sp>
        <p:nvSpPr>
          <p:cNvPr id="87" name="Oval 8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01:38</a:t>
            </a:r>
            <a:endParaRPr lang="en-US" sz="8000" b="1" dirty="0">
              <a:solidFill>
                <a:srgbClr val="0070C0"/>
              </a:solidFill>
            </a:endParaRPr>
          </a:p>
        </p:txBody>
      </p:sp>
      <p:sp>
        <p:nvSpPr>
          <p:cNvPr id="88" name="Oval 8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01:37</a:t>
            </a:r>
            <a:endParaRPr lang="en-US" sz="8000" b="1" dirty="0">
              <a:solidFill>
                <a:srgbClr val="0070C0"/>
              </a:solidFill>
            </a:endParaRPr>
          </a:p>
        </p:txBody>
      </p:sp>
      <p:sp>
        <p:nvSpPr>
          <p:cNvPr id="89" name="Oval 8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01:36</a:t>
            </a:r>
            <a:endParaRPr lang="en-US" sz="8000" b="1" dirty="0">
              <a:solidFill>
                <a:srgbClr val="0070C0"/>
              </a:solidFill>
            </a:endParaRPr>
          </a:p>
        </p:txBody>
      </p:sp>
      <p:sp>
        <p:nvSpPr>
          <p:cNvPr id="90" name="Oval 8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01:35</a:t>
            </a:r>
            <a:endParaRPr lang="en-US" sz="8000" b="1" dirty="0">
              <a:solidFill>
                <a:srgbClr val="0070C0"/>
              </a:solidFill>
            </a:endParaRPr>
          </a:p>
        </p:txBody>
      </p:sp>
      <p:sp>
        <p:nvSpPr>
          <p:cNvPr id="91" name="Oval 9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01:34</a:t>
            </a:r>
            <a:endParaRPr lang="en-US" sz="8000" b="1" dirty="0">
              <a:solidFill>
                <a:srgbClr val="0070C0"/>
              </a:solidFill>
            </a:endParaRPr>
          </a:p>
        </p:txBody>
      </p:sp>
      <p:sp>
        <p:nvSpPr>
          <p:cNvPr id="92" name="Oval 9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01:33</a:t>
            </a:r>
            <a:endParaRPr lang="en-US" sz="8000" b="1" dirty="0">
              <a:solidFill>
                <a:srgbClr val="0070C0"/>
              </a:solidFill>
            </a:endParaRPr>
          </a:p>
        </p:txBody>
      </p:sp>
      <p:sp>
        <p:nvSpPr>
          <p:cNvPr id="93" name="Oval 9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01:32</a:t>
            </a:r>
            <a:endParaRPr lang="en-US" sz="8000" b="1" dirty="0">
              <a:solidFill>
                <a:srgbClr val="0070C0"/>
              </a:solidFill>
            </a:endParaRPr>
          </a:p>
        </p:txBody>
      </p:sp>
      <p:sp>
        <p:nvSpPr>
          <p:cNvPr id="94" name="Oval 9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01:31</a:t>
            </a:r>
            <a:endParaRPr lang="en-US" sz="8000" b="1" dirty="0">
              <a:solidFill>
                <a:srgbClr val="0070C0"/>
              </a:solidFill>
            </a:endParaRPr>
          </a:p>
        </p:txBody>
      </p:sp>
      <p:sp>
        <p:nvSpPr>
          <p:cNvPr id="95" name="Oval 9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01:30</a:t>
            </a:r>
            <a:endParaRPr lang="en-US" sz="8000" b="1" dirty="0">
              <a:solidFill>
                <a:srgbClr val="0070C0"/>
              </a:solidFill>
            </a:endParaRPr>
          </a:p>
        </p:txBody>
      </p:sp>
      <p:sp>
        <p:nvSpPr>
          <p:cNvPr id="96" name="Oval 9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01:29</a:t>
            </a:r>
            <a:endParaRPr lang="en-US" sz="8000" b="1" dirty="0">
              <a:solidFill>
                <a:srgbClr val="0070C0"/>
              </a:solidFill>
            </a:endParaRPr>
          </a:p>
        </p:txBody>
      </p:sp>
      <p:sp>
        <p:nvSpPr>
          <p:cNvPr id="97" name="Oval 9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01:28</a:t>
            </a:r>
            <a:endParaRPr lang="en-US" sz="8000" b="1" dirty="0">
              <a:solidFill>
                <a:srgbClr val="0070C0"/>
              </a:solidFill>
            </a:endParaRPr>
          </a:p>
        </p:txBody>
      </p:sp>
      <p:sp>
        <p:nvSpPr>
          <p:cNvPr id="98" name="Oval 9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01:27</a:t>
            </a:r>
            <a:endParaRPr lang="en-US" sz="8000" b="1" dirty="0">
              <a:solidFill>
                <a:srgbClr val="0070C0"/>
              </a:solidFill>
            </a:endParaRPr>
          </a:p>
        </p:txBody>
      </p:sp>
      <p:sp>
        <p:nvSpPr>
          <p:cNvPr id="99" name="Oval 9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01:26</a:t>
            </a:r>
            <a:endParaRPr lang="en-US" sz="8000" b="1" dirty="0">
              <a:solidFill>
                <a:srgbClr val="0070C0"/>
              </a:solidFill>
            </a:endParaRPr>
          </a:p>
        </p:txBody>
      </p:sp>
      <p:sp>
        <p:nvSpPr>
          <p:cNvPr id="100" name="Oval 9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01:25</a:t>
            </a:r>
            <a:endParaRPr lang="en-US" sz="8000" b="1" dirty="0">
              <a:solidFill>
                <a:srgbClr val="0070C0"/>
              </a:solidFill>
            </a:endParaRPr>
          </a:p>
        </p:txBody>
      </p:sp>
      <p:sp>
        <p:nvSpPr>
          <p:cNvPr id="101" name="Oval 10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01:24</a:t>
            </a:r>
            <a:endParaRPr lang="en-US" sz="8000" b="1" dirty="0">
              <a:solidFill>
                <a:srgbClr val="0070C0"/>
              </a:solidFill>
            </a:endParaRPr>
          </a:p>
        </p:txBody>
      </p:sp>
      <p:sp>
        <p:nvSpPr>
          <p:cNvPr id="102" name="Oval 10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01:23</a:t>
            </a:r>
            <a:endParaRPr lang="en-US" sz="8000" b="1" dirty="0">
              <a:solidFill>
                <a:srgbClr val="0070C0"/>
              </a:solidFill>
            </a:endParaRPr>
          </a:p>
        </p:txBody>
      </p:sp>
      <p:sp>
        <p:nvSpPr>
          <p:cNvPr id="103" name="Oval 10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01:22</a:t>
            </a:r>
            <a:endParaRPr lang="en-US" sz="8000" b="1" dirty="0">
              <a:solidFill>
                <a:srgbClr val="0070C0"/>
              </a:solidFill>
            </a:endParaRPr>
          </a:p>
        </p:txBody>
      </p:sp>
      <p:sp>
        <p:nvSpPr>
          <p:cNvPr id="104" name="Oval 10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01:21</a:t>
            </a:r>
            <a:endParaRPr lang="en-US" sz="8000" b="1" dirty="0">
              <a:solidFill>
                <a:srgbClr val="0070C0"/>
              </a:solidFill>
            </a:endParaRPr>
          </a:p>
        </p:txBody>
      </p:sp>
      <p:sp>
        <p:nvSpPr>
          <p:cNvPr id="105" name="Oval 10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01:20</a:t>
            </a:r>
            <a:endParaRPr lang="en-US" sz="8000" b="1" dirty="0">
              <a:solidFill>
                <a:srgbClr val="0070C0"/>
              </a:solidFill>
            </a:endParaRPr>
          </a:p>
        </p:txBody>
      </p:sp>
      <p:sp>
        <p:nvSpPr>
          <p:cNvPr id="106" name="Oval 10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01:19</a:t>
            </a:r>
            <a:endParaRPr lang="en-US" sz="8000" b="1" dirty="0">
              <a:solidFill>
                <a:srgbClr val="0070C0"/>
              </a:solidFill>
            </a:endParaRPr>
          </a:p>
        </p:txBody>
      </p:sp>
      <p:sp>
        <p:nvSpPr>
          <p:cNvPr id="107" name="Oval 10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01:18</a:t>
            </a:r>
            <a:endParaRPr lang="en-US" sz="8000" b="1" dirty="0">
              <a:solidFill>
                <a:srgbClr val="0070C0"/>
              </a:solidFill>
            </a:endParaRPr>
          </a:p>
        </p:txBody>
      </p:sp>
      <p:sp>
        <p:nvSpPr>
          <p:cNvPr id="108" name="Oval 10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01:17</a:t>
            </a:r>
            <a:endParaRPr lang="en-US" sz="8000" b="1" dirty="0">
              <a:solidFill>
                <a:srgbClr val="0070C0"/>
              </a:solidFill>
            </a:endParaRPr>
          </a:p>
        </p:txBody>
      </p:sp>
      <p:sp>
        <p:nvSpPr>
          <p:cNvPr id="109" name="Oval 10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01:16</a:t>
            </a:r>
            <a:endParaRPr lang="en-US" sz="8000" b="1" dirty="0">
              <a:solidFill>
                <a:srgbClr val="0070C0"/>
              </a:solidFill>
            </a:endParaRPr>
          </a:p>
        </p:txBody>
      </p:sp>
      <p:sp>
        <p:nvSpPr>
          <p:cNvPr id="110" name="Oval 10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01:15</a:t>
            </a:r>
            <a:endParaRPr lang="en-US" sz="8000" b="1" dirty="0">
              <a:solidFill>
                <a:srgbClr val="0070C0"/>
              </a:solidFill>
            </a:endParaRPr>
          </a:p>
        </p:txBody>
      </p:sp>
      <p:sp>
        <p:nvSpPr>
          <p:cNvPr id="111" name="Oval 11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01:14</a:t>
            </a:r>
            <a:endParaRPr lang="en-US" sz="8000" b="1" dirty="0">
              <a:solidFill>
                <a:srgbClr val="0070C0"/>
              </a:solidFill>
            </a:endParaRPr>
          </a:p>
        </p:txBody>
      </p:sp>
      <p:sp>
        <p:nvSpPr>
          <p:cNvPr id="112" name="Oval 11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01:13</a:t>
            </a:r>
            <a:endParaRPr lang="en-US" sz="8000" b="1" dirty="0">
              <a:solidFill>
                <a:srgbClr val="0070C0"/>
              </a:solidFill>
            </a:endParaRPr>
          </a:p>
        </p:txBody>
      </p:sp>
      <p:sp>
        <p:nvSpPr>
          <p:cNvPr id="113" name="Oval 11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01:12</a:t>
            </a:r>
            <a:endParaRPr lang="en-US" sz="8000" b="1" dirty="0">
              <a:solidFill>
                <a:srgbClr val="0070C0"/>
              </a:solidFill>
            </a:endParaRPr>
          </a:p>
        </p:txBody>
      </p:sp>
      <p:sp>
        <p:nvSpPr>
          <p:cNvPr id="114" name="Oval 11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01:11</a:t>
            </a:r>
            <a:endParaRPr lang="en-US" sz="8000" b="1" dirty="0">
              <a:solidFill>
                <a:srgbClr val="0070C0"/>
              </a:solidFill>
            </a:endParaRPr>
          </a:p>
        </p:txBody>
      </p:sp>
      <p:sp>
        <p:nvSpPr>
          <p:cNvPr id="115" name="Oval 11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01:10</a:t>
            </a:r>
            <a:endParaRPr lang="en-US" sz="8000" b="1" dirty="0">
              <a:solidFill>
                <a:srgbClr val="0070C0"/>
              </a:solidFill>
            </a:endParaRPr>
          </a:p>
        </p:txBody>
      </p:sp>
      <p:sp>
        <p:nvSpPr>
          <p:cNvPr id="116" name="Oval 11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01:09</a:t>
            </a:r>
            <a:endParaRPr lang="en-US" sz="8000" b="1" dirty="0">
              <a:solidFill>
                <a:srgbClr val="0070C0"/>
              </a:solidFill>
            </a:endParaRPr>
          </a:p>
        </p:txBody>
      </p:sp>
      <p:sp>
        <p:nvSpPr>
          <p:cNvPr id="117" name="Oval 11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01:08</a:t>
            </a:r>
            <a:endParaRPr lang="en-US" sz="8000" b="1" dirty="0">
              <a:solidFill>
                <a:srgbClr val="0070C0"/>
              </a:solidFill>
            </a:endParaRPr>
          </a:p>
        </p:txBody>
      </p:sp>
      <p:sp>
        <p:nvSpPr>
          <p:cNvPr id="118" name="Oval 11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01:07</a:t>
            </a:r>
            <a:endParaRPr lang="en-US" sz="8000" b="1" dirty="0">
              <a:solidFill>
                <a:srgbClr val="0070C0"/>
              </a:solidFill>
            </a:endParaRPr>
          </a:p>
        </p:txBody>
      </p:sp>
      <p:sp>
        <p:nvSpPr>
          <p:cNvPr id="119" name="Oval 11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01:06</a:t>
            </a:r>
            <a:endParaRPr lang="en-US" sz="8000" b="1" dirty="0">
              <a:solidFill>
                <a:srgbClr val="0070C0"/>
              </a:solidFill>
            </a:endParaRPr>
          </a:p>
        </p:txBody>
      </p:sp>
      <p:sp>
        <p:nvSpPr>
          <p:cNvPr id="120" name="Oval 11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01:05</a:t>
            </a:r>
            <a:endParaRPr lang="en-US" sz="8000" b="1" dirty="0">
              <a:solidFill>
                <a:srgbClr val="0070C0"/>
              </a:solidFill>
            </a:endParaRPr>
          </a:p>
        </p:txBody>
      </p:sp>
      <p:sp>
        <p:nvSpPr>
          <p:cNvPr id="121" name="Oval 12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01:04</a:t>
            </a:r>
            <a:endParaRPr lang="en-US" sz="8000" b="1" dirty="0">
              <a:solidFill>
                <a:srgbClr val="0070C0"/>
              </a:solidFill>
            </a:endParaRPr>
          </a:p>
        </p:txBody>
      </p:sp>
      <p:sp>
        <p:nvSpPr>
          <p:cNvPr id="122" name="Oval 12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01:03</a:t>
            </a:r>
            <a:endParaRPr lang="en-US" sz="8000" b="1" dirty="0">
              <a:solidFill>
                <a:srgbClr val="0070C0"/>
              </a:solidFill>
            </a:endParaRPr>
          </a:p>
        </p:txBody>
      </p:sp>
      <p:sp>
        <p:nvSpPr>
          <p:cNvPr id="123" name="Oval 12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01:02</a:t>
            </a:r>
            <a:endParaRPr lang="en-US" sz="8000" b="1" dirty="0">
              <a:solidFill>
                <a:srgbClr val="0070C0"/>
              </a:solidFill>
            </a:endParaRPr>
          </a:p>
        </p:txBody>
      </p:sp>
      <p:sp>
        <p:nvSpPr>
          <p:cNvPr id="124" name="Oval 12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01:01</a:t>
            </a:r>
            <a:endParaRPr lang="en-US" sz="8000" b="1" dirty="0">
              <a:solidFill>
                <a:srgbClr val="0070C0"/>
              </a:solidFill>
            </a:endParaRPr>
          </a:p>
        </p:txBody>
      </p:sp>
      <p:sp>
        <p:nvSpPr>
          <p:cNvPr id="125" name="Oval 12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01:00</a:t>
            </a:r>
            <a:endParaRPr lang="en-US" sz="8000" b="1" dirty="0">
              <a:solidFill>
                <a:srgbClr val="0070C0"/>
              </a:solidFill>
            </a:endParaRPr>
          </a:p>
        </p:txBody>
      </p:sp>
      <p:sp>
        <p:nvSpPr>
          <p:cNvPr id="126" name="Oval 12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00:59</a:t>
            </a:r>
            <a:endParaRPr lang="en-US" sz="8000" b="1" dirty="0">
              <a:solidFill>
                <a:srgbClr val="0070C0"/>
              </a:solidFill>
            </a:endParaRPr>
          </a:p>
        </p:txBody>
      </p:sp>
      <p:sp>
        <p:nvSpPr>
          <p:cNvPr id="127" name="Oval 12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00:58</a:t>
            </a:r>
            <a:endParaRPr lang="en-US" sz="8000" b="1" dirty="0">
              <a:solidFill>
                <a:srgbClr val="0070C0"/>
              </a:solidFill>
            </a:endParaRPr>
          </a:p>
        </p:txBody>
      </p:sp>
      <p:sp>
        <p:nvSpPr>
          <p:cNvPr id="128" name="Oval 12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00:57</a:t>
            </a:r>
            <a:endParaRPr lang="en-US" sz="8000" b="1" dirty="0">
              <a:solidFill>
                <a:srgbClr val="0070C0"/>
              </a:solidFill>
            </a:endParaRPr>
          </a:p>
        </p:txBody>
      </p:sp>
      <p:sp>
        <p:nvSpPr>
          <p:cNvPr id="129" name="Oval 12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00:56</a:t>
            </a:r>
            <a:endParaRPr lang="en-US" sz="8000" b="1" dirty="0">
              <a:solidFill>
                <a:srgbClr val="0070C0"/>
              </a:solidFill>
            </a:endParaRPr>
          </a:p>
        </p:txBody>
      </p:sp>
      <p:sp>
        <p:nvSpPr>
          <p:cNvPr id="130" name="Oval 12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00:55</a:t>
            </a:r>
            <a:endParaRPr lang="en-US" sz="8000" b="1" dirty="0">
              <a:solidFill>
                <a:srgbClr val="0070C0"/>
              </a:solidFill>
            </a:endParaRPr>
          </a:p>
        </p:txBody>
      </p:sp>
      <p:sp>
        <p:nvSpPr>
          <p:cNvPr id="131" name="Oval 13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00:54</a:t>
            </a:r>
            <a:endParaRPr lang="en-US" sz="8000" b="1" dirty="0">
              <a:solidFill>
                <a:srgbClr val="0070C0"/>
              </a:solidFill>
            </a:endParaRPr>
          </a:p>
        </p:txBody>
      </p:sp>
      <p:sp>
        <p:nvSpPr>
          <p:cNvPr id="132" name="Oval 13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00:53</a:t>
            </a:r>
            <a:endParaRPr lang="en-US" sz="8000" b="1" dirty="0">
              <a:solidFill>
                <a:srgbClr val="0070C0"/>
              </a:solidFill>
            </a:endParaRPr>
          </a:p>
        </p:txBody>
      </p:sp>
      <p:sp>
        <p:nvSpPr>
          <p:cNvPr id="133" name="Oval 13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00:52</a:t>
            </a:r>
            <a:endParaRPr lang="en-US" sz="8000" b="1" dirty="0">
              <a:solidFill>
                <a:srgbClr val="0070C0"/>
              </a:solidFill>
            </a:endParaRPr>
          </a:p>
        </p:txBody>
      </p:sp>
      <p:sp>
        <p:nvSpPr>
          <p:cNvPr id="134" name="Oval 13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00:51</a:t>
            </a:r>
            <a:endParaRPr lang="en-US" sz="8000" b="1" dirty="0">
              <a:solidFill>
                <a:srgbClr val="0070C0"/>
              </a:solidFill>
            </a:endParaRPr>
          </a:p>
        </p:txBody>
      </p:sp>
      <p:sp>
        <p:nvSpPr>
          <p:cNvPr id="135" name="Oval 13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00:50</a:t>
            </a:r>
            <a:endParaRPr lang="en-US" sz="8000" b="1" dirty="0">
              <a:solidFill>
                <a:srgbClr val="0070C0"/>
              </a:solidFill>
            </a:endParaRPr>
          </a:p>
        </p:txBody>
      </p:sp>
      <p:sp>
        <p:nvSpPr>
          <p:cNvPr id="136" name="Oval 13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00:49</a:t>
            </a:r>
            <a:endParaRPr lang="en-US" sz="8000" b="1" dirty="0">
              <a:solidFill>
                <a:srgbClr val="0070C0"/>
              </a:solidFill>
            </a:endParaRPr>
          </a:p>
        </p:txBody>
      </p:sp>
      <p:sp>
        <p:nvSpPr>
          <p:cNvPr id="137" name="Oval 13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00:48</a:t>
            </a:r>
            <a:endParaRPr lang="en-US" sz="8000" b="1" dirty="0">
              <a:solidFill>
                <a:srgbClr val="0070C0"/>
              </a:solidFill>
            </a:endParaRPr>
          </a:p>
        </p:txBody>
      </p:sp>
      <p:sp>
        <p:nvSpPr>
          <p:cNvPr id="138" name="Oval 13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00:47</a:t>
            </a:r>
            <a:endParaRPr lang="en-US" sz="8000" b="1" dirty="0">
              <a:solidFill>
                <a:srgbClr val="0070C0"/>
              </a:solidFill>
            </a:endParaRPr>
          </a:p>
        </p:txBody>
      </p:sp>
      <p:sp>
        <p:nvSpPr>
          <p:cNvPr id="139" name="Oval 13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00:46</a:t>
            </a:r>
            <a:endParaRPr lang="en-US" sz="8000" b="1" dirty="0">
              <a:solidFill>
                <a:srgbClr val="0070C0"/>
              </a:solidFill>
            </a:endParaRPr>
          </a:p>
        </p:txBody>
      </p:sp>
      <p:sp>
        <p:nvSpPr>
          <p:cNvPr id="140" name="Oval 13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00:45</a:t>
            </a:r>
            <a:endParaRPr lang="en-US" sz="8000" b="1" dirty="0">
              <a:solidFill>
                <a:srgbClr val="0070C0"/>
              </a:solidFill>
            </a:endParaRPr>
          </a:p>
        </p:txBody>
      </p:sp>
      <p:sp>
        <p:nvSpPr>
          <p:cNvPr id="141" name="Oval 14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00:44</a:t>
            </a:r>
            <a:endParaRPr lang="en-US" sz="8000" b="1" dirty="0">
              <a:solidFill>
                <a:srgbClr val="0070C0"/>
              </a:solidFill>
            </a:endParaRPr>
          </a:p>
        </p:txBody>
      </p:sp>
      <p:sp>
        <p:nvSpPr>
          <p:cNvPr id="142" name="Oval 14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00:43</a:t>
            </a:r>
            <a:endParaRPr lang="en-US" sz="8000" b="1" dirty="0">
              <a:solidFill>
                <a:srgbClr val="0070C0"/>
              </a:solidFill>
            </a:endParaRPr>
          </a:p>
        </p:txBody>
      </p:sp>
      <p:sp>
        <p:nvSpPr>
          <p:cNvPr id="143" name="Oval 14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00:42</a:t>
            </a:r>
            <a:endParaRPr lang="en-US" sz="8000" b="1" dirty="0">
              <a:solidFill>
                <a:srgbClr val="0070C0"/>
              </a:solidFill>
            </a:endParaRPr>
          </a:p>
        </p:txBody>
      </p:sp>
      <p:sp>
        <p:nvSpPr>
          <p:cNvPr id="144" name="Oval 14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00:41</a:t>
            </a:r>
            <a:endParaRPr lang="en-US" sz="8000" b="1" dirty="0">
              <a:solidFill>
                <a:srgbClr val="0070C0"/>
              </a:solidFill>
            </a:endParaRPr>
          </a:p>
        </p:txBody>
      </p:sp>
      <p:sp>
        <p:nvSpPr>
          <p:cNvPr id="145" name="Oval 14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00:40</a:t>
            </a:r>
            <a:endParaRPr lang="en-US" sz="8000" b="1" dirty="0">
              <a:solidFill>
                <a:srgbClr val="0070C0"/>
              </a:solidFill>
            </a:endParaRPr>
          </a:p>
        </p:txBody>
      </p:sp>
      <p:sp>
        <p:nvSpPr>
          <p:cNvPr id="146" name="Oval 14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00:39</a:t>
            </a:r>
            <a:endParaRPr lang="en-US" sz="8000" b="1" dirty="0">
              <a:solidFill>
                <a:srgbClr val="0070C0"/>
              </a:solidFill>
            </a:endParaRPr>
          </a:p>
        </p:txBody>
      </p:sp>
      <p:sp>
        <p:nvSpPr>
          <p:cNvPr id="147" name="Oval 14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00:38</a:t>
            </a:r>
            <a:endParaRPr lang="en-US" sz="8000" b="1" dirty="0">
              <a:solidFill>
                <a:srgbClr val="0070C0"/>
              </a:solidFill>
            </a:endParaRPr>
          </a:p>
        </p:txBody>
      </p:sp>
      <p:sp>
        <p:nvSpPr>
          <p:cNvPr id="148" name="Oval 14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00:37</a:t>
            </a:r>
            <a:endParaRPr lang="en-US" sz="8000" b="1" dirty="0">
              <a:solidFill>
                <a:srgbClr val="0070C0"/>
              </a:solidFill>
            </a:endParaRPr>
          </a:p>
        </p:txBody>
      </p:sp>
      <p:sp>
        <p:nvSpPr>
          <p:cNvPr id="149" name="Oval 14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00:36</a:t>
            </a:r>
            <a:endParaRPr lang="en-US" sz="8000" b="1" dirty="0">
              <a:solidFill>
                <a:srgbClr val="0070C0"/>
              </a:solidFill>
            </a:endParaRPr>
          </a:p>
        </p:txBody>
      </p:sp>
      <p:sp>
        <p:nvSpPr>
          <p:cNvPr id="150" name="Oval 14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00:35</a:t>
            </a:r>
            <a:endParaRPr lang="en-US" sz="8000" b="1" dirty="0">
              <a:solidFill>
                <a:srgbClr val="0070C0"/>
              </a:solidFill>
            </a:endParaRPr>
          </a:p>
        </p:txBody>
      </p:sp>
      <p:sp>
        <p:nvSpPr>
          <p:cNvPr id="151" name="Oval 15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00:34</a:t>
            </a:r>
            <a:endParaRPr lang="en-US" sz="8000" b="1" dirty="0">
              <a:solidFill>
                <a:srgbClr val="0070C0"/>
              </a:solidFill>
            </a:endParaRPr>
          </a:p>
        </p:txBody>
      </p:sp>
      <p:sp>
        <p:nvSpPr>
          <p:cNvPr id="152" name="Oval 15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00:33</a:t>
            </a:r>
            <a:endParaRPr lang="en-US" sz="8000" b="1" dirty="0">
              <a:solidFill>
                <a:srgbClr val="0070C0"/>
              </a:solidFill>
            </a:endParaRPr>
          </a:p>
        </p:txBody>
      </p:sp>
      <p:sp>
        <p:nvSpPr>
          <p:cNvPr id="153" name="Oval 15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00:32</a:t>
            </a:r>
            <a:endParaRPr lang="en-US" sz="8000" b="1" dirty="0">
              <a:solidFill>
                <a:srgbClr val="0070C0"/>
              </a:solidFill>
            </a:endParaRPr>
          </a:p>
        </p:txBody>
      </p:sp>
      <p:sp>
        <p:nvSpPr>
          <p:cNvPr id="154" name="Oval 15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00:31</a:t>
            </a:r>
            <a:endParaRPr lang="en-US" sz="8000" b="1" dirty="0">
              <a:solidFill>
                <a:srgbClr val="0070C0"/>
              </a:solidFill>
            </a:endParaRPr>
          </a:p>
        </p:txBody>
      </p:sp>
      <p:sp>
        <p:nvSpPr>
          <p:cNvPr id="155" name="Oval 15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00:30</a:t>
            </a:r>
            <a:endParaRPr lang="en-US" sz="8000" b="1" dirty="0">
              <a:solidFill>
                <a:srgbClr val="0070C0"/>
              </a:solidFill>
            </a:endParaRPr>
          </a:p>
        </p:txBody>
      </p:sp>
      <p:sp>
        <p:nvSpPr>
          <p:cNvPr id="156" name="Oval 15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00:29</a:t>
            </a:r>
            <a:endParaRPr lang="en-US" sz="8000" b="1" dirty="0">
              <a:solidFill>
                <a:srgbClr val="0070C0"/>
              </a:solidFill>
            </a:endParaRPr>
          </a:p>
        </p:txBody>
      </p:sp>
      <p:sp>
        <p:nvSpPr>
          <p:cNvPr id="157" name="Oval 15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00:28</a:t>
            </a:r>
            <a:endParaRPr lang="en-US" sz="8000" b="1" dirty="0">
              <a:solidFill>
                <a:srgbClr val="0070C0"/>
              </a:solidFill>
            </a:endParaRPr>
          </a:p>
        </p:txBody>
      </p:sp>
      <p:sp>
        <p:nvSpPr>
          <p:cNvPr id="158" name="Oval 15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00:27</a:t>
            </a:r>
            <a:endParaRPr lang="en-US" sz="8000" b="1" dirty="0">
              <a:solidFill>
                <a:srgbClr val="0070C0"/>
              </a:solidFill>
            </a:endParaRPr>
          </a:p>
        </p:txBody>
      </p:sp>
      <p:sp>
        <p:nvSpPr>
          <p:cNvPr id="159" name="Oval 15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00:26</a:t>
            </a:r>
            <a:endParaRPr lang="en-US" sz="8000" b="1" dirty="0">
              <a:solidFill>
                <a:srgbClr val="0070C0"/>
              </a:solidFill>
            </a:endParaRPr>
          </a:p>
        </p:txBody>
      </p:sp>
      <p:sp>
        <p:nvSpPr>
          <p:cNvPr id="160" name="Oval 15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00:25</a:t>
            </a:r>
            <a:endParaRPr lang="en-US" sz="8000" b="1" dirty="0">
              <a:solidFill>
                <a:srgbClr val="0070C0"/>
              </a:solidFill>
            </a:endParaRPr>
          </a:p>
        </p:txBody>
      </p:sp>
      <p:sp>
        <p:nvSpPr>
          <p:cNvPr id="161" name="Oval 16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00:24</a:t>
            </a:r>
            <a:endParaRPr lang="en-US" sz="8000" b="1" dirty="0">
              <a:solidFill>
                <a:srgbClr val="0070C0"/>
              </a:solidFill>
            </a:endParaRPr>
          </a:p>
        </p:txBody>
      </p:sp>
      <p:sp>
        <p:nvSpPr>
          <p:cNvPr id="162" name="Oval 16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00:23</a:t>
            </a:r>
            <a:endParaRPr lang="en-US" sz="8000" b="1" dirty="0">
              <a:solidFill>
                <a:srgbClr val="0070C0"/>
              </a:solidFill>
            </a:endParaRPr>
          </a:p>
        </p:txBody>
      </p:sp>
      <p:sp>
        <p:nvSpPr>
          <p:cNvPr id="163" name="Oval 16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00:22</a:t>
            </a:r>
            <a:endParaRPr lang="en-US" sz="8000" b="1" dirty="0">
              <a:solidFill>
                <a:srgbClr val="0070C0"/>
              </a:solidFill>
            </a:endParaRPr>
          </a:p>
        </p:txBody>
      </p:sp>
      <p:sp>
        <p:nvSpPr>
          <p:cNvPr id="164" name="Oval 16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00:21</a:t>
            </a:r>
            <a:endParaRPr lang="en-US" sz="8000" b="1" dirty="0">
              <a:solidFill>
                <a:srgbClr val="0070C0"/>
              </a:solidFill>
            </a:endParaRPr>
          </a:p>
        </p:txBody>
      </p:sp>
      <p:sp>
        <p:nvSpPr>
          <p:cNvPr id="165" name="Oval 16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00:20</a:t>
            </a:r>
            <a:endParaRPr lang="en-US" sz="8000" b="1" dirty="0">
              <a:solidFill>
                <a:srgbClr val="0070C0"/>
              </a:solidFill>
            </a:endParaRPr>
          </a:p>
        </p:txBody>
      </p:sp>
      <p:sp>
        <p:nvSpPr>
          <p:cNvPr id="166" name="Oval 16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00:19</a:t>
            </a:r>
            <a:endParaRPr lang="en-US" sz="8000" b="1" dirty="0">
              <a:solidFill>
                <a:srgbClr val="0070C0"/>
              </a:solidFill>
            </a:endParaRPr>
          </a:p>
        </p:txBody>
      </p:sp>
      <p:sp>
        <p:nvSpPr>
          <p:cNvPr id="167" name="Oval 16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00:18</a:t>
            </a:r>
            <a:endParaRPr lang="en-US" sz="8000" b="1" dirty="0">
              <a:solidFill>
                <a:srgbClr val="0070C0"/>
              </a:solidFill>
            </a:endParaRPr>
          </a:p>
        </p:txBody>
      </p:sp>
      <p:sp>
        <p:nvSpPr>
          <p:cNvPr id="168" name="Oval 16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00:17</a:t>
            </a:r>
            <a:endParaRPr lang="en-US" sz="8000" b="1" dirty="0">
              <a:solidFill>
                <a:srgbClr val="0070C0"/>
              </a:solidFill>
            </a:endParaRPr>
          </a:p>
        </p:txBody>
      </p:sp>
      <p:sp>
        <p:nvSpPr>
          <p:cNvPr id="169" name="Oval 16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00:16</a:t>
            </a:r>
            <a:endParaRPr lang="en-US" sz="8000" b="1" dirty="0">
              <a:solidFill>
                <a:srgbClr val="0070C0"/>
              </a:solidFill>
            </a:endParaRPr>
          </a:p>
        </p:txBody>
      </p:sp>
      <p:sp>
        <p:nvSpPr>
          <p:cNvPr id="170" name="Oval 16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00:15</a:t>
            </a:r>
            <a:endParaRPr lang="en-US" sz="8000" b="1" dirty="0">
              <a:solidFill>
                <a:srgbClr val="0070C0"/>
              </a:solidFill>
            </a:endParaRPr>
          </a:p>
        </p:txBody>
      </p:sp>
      <p:sp>
        <p:nvSpPr>
          <p:cNvPr id="171" name="Oval 17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00:14</a:t>
            </a:r>
            <a:endParaRPr lang="en-US" sz="8000" b="1" dirty="0">
              <a:solidFill>
                <a:srgbClr val="0070C0"/>
              </a:solidFill>
            </a:endParaRPr>
          </a:p>
        </p:txBody>
      </p:sp>
      <p:sp>
        <p:nvSpPr>
          <p:cNvPr id="172" name="Oval 17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00:13</a:t>
            </a:r>
            <a:endParaRPr lang="en-US" sz="8000" b="1" dirty="0">
              <a:solidFill>
                <a:srgbClr val="0070C0"/>
              </a:solidFill>
            </a:endParaRPr>
          </a:p>
        </p:txBody>
      </p:sp>
      <p:sp>
        <p:nvSpPr>
          <p:cNvPr id="173" name="Oval 17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00:12</a:t>
            </a:r>
            <a:endParaRPr lang="en-US" sz="8000" b="1" dirty="0">
              <a:solidFill>
                <a:srgbClr val="0070C0"/>
              </a:solidFill>
            </a:endParaRPr>
          </a:p>
        </p:txBody>
      </p:sp>
      <p:sp>
        <p:nvSpPr>
          <p:cNvPr id="174" name="Oval 17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00:11</a:t>
            </a:r>
            <a:endParaRPr lang="en-US" sz="8000" b="1" dirty="0">
              <a:solidFill>
                <a:srgbClr val="0070C0"/>
              </a:solidFill>
            </a:endParaRPr>
          </a:p>
        </p:txBody>
      </p:sp>
      <p:sp>
        <p:nvSpPr>
          <p:cNvPr id="175" name="Oval 17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00:10</a:t>
            </a:r>
            <a:endParaRPr lang="en-US" sz="8000" b="1" dirty="0">
              <a:solidFill>
                <a:srgbClr val="0070C0"/>
              </a:solidFill>
            </a:endParaRPr>
          </a:p>
        </p:txBody>
      </p:sp>
      <p:sp>
        <p:nvSpPr>
          <p:cNvPr id="176" name="Oval 175"/>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00:09</a:t>
            </a:r>
            <a:endParaRPr lang="en-US" sz="8000" b="1" dirty="0">
              <a:solidFill>
                <a:srgbClr val="0070C0"/>
              </a:solidFill>
            </a:endParaRPr>
          </a:p>
        </p:txBody>
      </p:sp>
      <p:sp>
        <p:nvSpPr>
          <p:cNvPr id="177" name="Oval 176"/>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00:08</a:t>
            </a:r>
            <a:endParaRPr lang="en-US" sz="8000" b="1" dirty="0">
              <a:solidFill>
                <a:srgbClr val="0070C0"/>
              </a:solidFill>
            </a:endParaRPr>
          </a:p>
        </p:txBody>
      </p:sp>
      <p:sp>
        <p:nvSpPr>
          <p:cNvPr id="178" name="Oval 177"/>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00:07</a:t>
            </a:r>
            <a:endParaRPr lang="en-US" sz="8000" b="1" dirty="0">
              <a:solidFill>
                <a:srgbClr val="0070C0"/>
              </a:solidFill>
            </a:endParaRPr>
          </a:p>
        </p:txBody>
      </p:sp>
      <p:sp>
        <p:nvSpPr>
          <p:cNvPr id="179" name="Oval 178"/>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00:06</a:t>
            </a:r>
            <a:endParaRPr lang="en-US" sz="8000" b="1" dirty="0">
              <a:solidFill>
                <a:srgbClr val="0070C0"/>
              </a:solidFill>
            </a:endParaRPr>
          </a:p>
        </p:txBody>
      </p:sp>
      <p:sp>
        <p:nvSpPr>
          <p:cNvPr id="180" name="Oval 179"/>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00:05</a:t>
            </a:r>
            <a:endParaRPr lang="en-US" sz="8000" b="1" dirty="0">
              <a:solidFill>
                <a:srgbClr val="0070C0"/>
              </a:solidFill>
            </a:endParaRPr>
          </a:p>
        </p:txBody>
      </p:sp>
      <p:sp>
        <p:nvSpPr>
          <p:cNvPr id="181" name="Oval 180"/>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00:04</a:t>
            </a:r>
            <a:endParaRPr lang="en-US" sz="8000" b="1" dirty="0">
              <a:solidFill>
                <a:srgbClr val="0070C0"/>
              </a:solidFill>
            </a:endParaRPr>
          </a:p>
        </p:txBody>
      </p:sp>
      <p:sp>
        <p:nvSpPr>
          <p:cNvPr id="182" name="Oval 181"/>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00:03</a:t>
            </a:r>
            <a:endParaRPr lang="en-US" sz="8000" b="1" dirty="0">
              <a:solidFill>
                <a:srgbClr val="0070C0"/>
              </a:solidFill>
            </a:endParaRPr>
          </a:p>
        </p:txBody>
      </p:sp>
      <p:sp>
        <p:nvSpPr>
          <p:cNvPr id="183" name="Oval 182"/>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00:02</a:t>
            </a:r>
            <a:endParaRPr lang="en-US" sz="8000" b="1" dirty="0">
              <a:solidFill>
                <a:srgbClr val="0070C0"/>
              </a:solidFill>
            </a:endParaRPr>
          </a:p>
        </p:txBody>
      </p:sp>
      <p:sp>
        <p:nvSpPr>
          <p:cNvPr id="184" name="Oval 183"/>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a:solidFill>
                  <a:srgbClr val="0070C0"/>
                </a:solidFill>
              </a:rPr>
              <a:t>00:01</a:t>
            </a:r>
            <a:endParaRPr lang="en-US" sz="8000" b="1" dirty="0">
              <a:solidFill>
                <a:srgbClr val="0070C0"/>
              </a:solidFill>
            </a:endParaRPr>
          </a:p>
        </p:txBody>
      </p:sp>
      <p:sp>
        <p:nvSpPr>
          <p:cNvPr id="185" name="Oval 184"/>
          <p:cNvSpPr/>
          <p:nvPr/>
        </p:nvSpPr>
        <p:spPr>
          <a:xfrm>
            <a:off x="2743200" y="1828800"/>
            <a:ext cx="3581400" cy="3429000"/>
          </a:xfrm>
          <a:prstGeom prst="ellipse">
            <a:avLst/>
          </a:prstGeom>
          <a:ln w="7620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dirty="0">
                <a:solidFill>
                  <a:srgbClr val="0070C0"/>
                </a:solidFill>
              </a:rPr>
              <a:t>00:00</a:t>
            </a:r>
          </a:p>
        </p:txBody>
      </p:sp>
      <p:sp>
        <p:nvSpPr>
          <p:cNvPr id="3" name="AutoShape 4" descr="Kết quả hình ảnh"/>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24" name="AutoShape 6" descr="Kết quả hình ảnh"/>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04" name="Group 35"/>
          <p:cNvGrpSpPr>
            <a:grpSpLocks/>
          </p:cNvGrpSpPr>
          <p:nvPr/>
        </p:nvGrpSpPr>
        <p:grpSpPr bwMode="auto">
          <a:xfrm>
            <a:off x="5357818" y="1928802"/>
            <a:ext cx="3571900" cy="3649678"/>
            <a:chOff x="1240" y="1253"/>
            <a:chExt cx="3109" cy="1975"/>
          </a:xfrm>
          <a:solidFill>
            <a:schemeClr val="bg1"/>
          </a:solidFill>
        </p:grpSpPr>
        <p:sp>
          <p:nvSpPr>
            <p:cNvPr id="205" name="Rectangle 36"/>
            <p:cNvSpPr>
              <a:spLocks noChangeArrowheads="1"/>
            </p:cNvSpPr>
            <p:nvPr/>
          </p:nvSpPr>
          <p:spPr bwMode="auto">
            <a:xfrm>
              <a:off x="1896" y="1253"/>
              <a:ext cx="1776" cy="288"/>
            </a:xfrm>
            <a:prstGeom prst="rect">
              <a:avLst/>
            </a:prstGeom>
            <a:grpFill/>
            <a:ln w="9525">
              <a:solidFill>
                <a:schemeClr val="tx1"/>
              </a:solidFill>
              <a:miter lim="800000"/>
              <a:headEnd/>
              <a:tailEnd/>
            </a:ln>
          </p:spPr>
          <p:txBody>
            <a:bodyPr wrap="none" anchor="ctr"/>
            <a:lstStyle/>
            <a:p>
              <a:pPr algn="ctr" eaLnBrk="1" hangingPunct="1"/>
              <a:endParaRPr lang="en-US" sz="3200" u="none">
                <a:solidFill>
                  <a:srgbClr val="0000FF"/>
                </a:solidFill>
              </a:endParaRPr>
            </a:p>
          </p:txBody>
        </p:sp>
        <p:sp>
          <p:nvSpPr>
            <p:cNvPr id="206" name="Rectangle 37"/>
            <p:cNvSpPr>
              <a:spLocks noChangeArrowheads="1"/>
            </p:cNvSpPr>
            <p:nvPr/>
          </p:nvSpPr>
          <p:spPr bwMode="auto">
            <a:xfrm>
              <a:off x="1248" y="2064"/>
              <a:ext cx="984" cy="432"/>
            </a:xfrm>
            <a:prstGeom prst="rect">
              <a:avLst/>
            </a:prstGeom>
            <a:grpFill/>
            <a:ln w="9525">
              <a:solidFill>
                <a:schemeClr val="tx1"/>
              </a:solidFill>
              <a:miter lim="800000"/>
              <a:headEnd/>
              <a:tailEnd/>
            </a:ln>
          </p:spPr>
          <p:txBody>
            <a:bodyPr wrap="none" anchor="ctr"/>
            <a:lstStyle/>
            <a:p>
              <a:pPr algn="ctr" eaLnBrk="1" hangingPunct="1"/>
              <a:endParaRPr lang="en-US" sz="2400" u="none">
                <a:solidFill>
                  <a:srgbClr val="0000FF"/>
                </a:solidFill>
              </a:endParaRPr>
            </a:p>
          </p:txBody>
        </p:sp>
        <p:sp>
          <p:nvSpPr>
            <p:cNvPr id="207" name="Rectangle 38"/>
            <p:cNvSpPr>
              <a:spLocks noChangeArrowheads="1"/>
            </p:cNvSpPr>
            <p:nvPr/>
          </p:nvSpPr>
          <p:spPr bwMode="auto">
            <a:xfrm>
              <a:off x="3408" y="2064"/>
              <a:ext cx="912" cy="432"/>
            </a:xfrm>
            <a:prstGeom prst="rect">
              <a:avLst/>
            </a:prstGeom>
            <a:grpFill/>
            <a:ln w="9525">
              <a:solidFill>
                <a:schemeClr val="tx1"/>
              </a:solidFill>
              <a:miter lim="800000"/>
              <a:headEnd/>
              <a:tailEnd/>
            </a:ln>
          </p:spPr>
          <p:txBody>
            <a:bodyPr wrap="none" anchor="ctr"/>
            <a:lstStyle/>
            <a:p>
              <a:pPr algn="ctr" eaLnBrk="1" hangingPunct="1"/>
              <a:endParaRPr lang="en-US" sz="2400" b="0" u="none">
                <a:solidFill>
                  <a:srgbClr val="0000FF"/>
                </a:solidFill>
                <a:latin typeface="VNI-Times" pitchFamily="2" charset="0"/>
              </a:endParaRPr>
            </a:p>
          </p:txBody>
        </p:sp>
        <p:sp>
          <p:nvSpPr>
            <p:cNvPr id="208" name="Rectangle 39"/>
            <p:cNvSpPr>
              <a:spLocks noChangeArrowheads="1"/>
            </p:cNvSpPr>
            <p:nvPr/>
          </p:nvSpPr>
          <p:spPr bwMode="auto">
            <a:xfrm>
              <a:off x="1240" y="2881"/>
              <a:ext cx="3109" cy="347"/>
            </a:xfrm>
            <a:prstGeom prst="rect">
              <a:avLst/>
            </a:prstGeom>
            <a:grpFill/>
            <a:ln w="9525">
              <a:solidFill>
                <a:schemeClr val="tx1"/>
              </a:solidFill>
              <a:miter lim="800000"/>
              <a:headEnd/>
              <a:tailEnd/>
            </a:ln>
          </p:spPr>
          <p:txBody>
            <a:bodyPr wrap="none" anchor="ctr"/>
            <a:lstStyle/>
            <a:p>
              <a:pPr algn="ctr" eaLnBrk="1" hangingPunct="1"/>
              <a:endParaRPr lang="en-US" sz="2400" b="0" u="none">
                <a:solidFill>
                  <a:srgbClr val="0000FF"/>
                </a:solidFill>
              </a:endParaRPr>
            </a:p>
          </p:txBody>
        </p:sp>
        <p:sp>
          <p:nvSpPr>
            <p:cNvPr id="209" name="Line 40"/>
            <p:cNvSpPr>
              <a:spLocks noChangeShapeType="1"/>
            </p:cNvSpPr>
            <p:nvPr/>
          </p:nvSpPr>
          <p:spPr bwMode="auto">
            <a:xfrm>
              <a:off x="1776" y="1776"/>
              <a:ext cx="2016" cy="0"/>
            </a:xfrm>
            <a:prstGeom prst="line">
              <a:avLst/>
            </a:prstGeom>
            <a:grpFill/>
            <a:ln w="9525">
              <a:solidFill>
                <a:schemeClr val="tx1"/>
              </a:solidFill>
              <a:round/>
              <a:headEnd/>
              <a:tailEnd/>
            </a:ln>
          </p:spPr>
          <p:txBody>
            <a:bodyPr/>
            <a:lstStyle/>
            <a:p>
              <a:endParaRPr lang="en-US"/>
            </a:p>
          </p:txBody>
        </p:sp>
        <p:sp>
          <p:nvSpPr>
            <p:cNvPr id="210" name="Line 41"/>
            <p:cNvSpPr>
              <a:spLocks noChangeShapeType="1"/>
            </p:cNvSpPr>
            <p:nvPr/>
          </p:nvSpPr>
          <p:spPr bwMode="auto">
            <a:xfrm>
              <a:off x="1776" y="1776"/>
              <a:ext cx="0" cy="240"/>
            </a:xfrm>
            <a:prstGeom prst="line">
              <a:avLst/>
            </a:prstGeom>
            <a:grpFill/>
            <a:ln w="9525">
              <a:solidFill>
                <a:schemeClr val="tx1"/>
              </a:solidFill>
              <a:round/>
              <a:headEnd/>
              <a:tailEnd type="triangle" w="med" len="med"/>
            </a:ln>
          </p:spPr>
          <p:txBody>
            <a:bodyPr/>
            <a:lstStyle/>
            <a:p>
              <a:endParaRPr lang="en-US"/>
            </a:p>
          </p:txBody>
        </p:sp>
        <p:sp>
          <p:nvSpPr>
            <p:cNvPr id="211" name="Line 42"/>
            <p:cNvSpPr>
              <a:spLocks noChangeShapeType="1"/>
            </p:cNvSpPr>
            <p:nvPr/>
          </p:nvSpPr>
          <p:spPr bwMode="auto">
            <a:xfrm>
              <a:off x="3792" y="1776"/>
              <a:ext cx="0" cy="240"/>
            </a:xfrm>
            <a:prstGeom prst="line">
              <a:avLst/>
            </a:prstGeom>
            <a:grpFill/>
            <a:ln w="9525">
              <a:solidFill>
                <a:schemeClr val="tx1"/>
              </a:solidFill>
              <a:round/>
              <a:headEnd/>
              <a:tailEnd type="triangle" w="med" len="med"/>
            </a:ln>
          </p:spPr>
          <p:txBody>
            <a:bodyPr/>
            <a:lstStyle/>
            <a:p>
              <a:endParaRPr lang="en-US"/>
            </a:p>
          </p:txBody>
        </p:sp>
        <p:sp>
          <p:nvSpPr>
            <p:cNvPr id="212" name="Line 43"/>
            <p:cNvSpPr>
              <a:spLocks noChangeShapeType="1"/>
            </p:cNvSpPr>
            <p:nvPr/>
          </p:nvSpPr>
          <p:spPr bwMode="auto">
            <a:xfrm>
              <a:off x="2784" y="1536"/>
              <a:ext cx="0" cy="240"/>
            </a:xfrm>
            <a:prstGeom prst="line">
              <a:avLst/>
            </a:prstGeom>
            <a:grpFill/>
            <a:ln w="9525">
              <a:solidFill>
                <a:schemeClr val="tx1"/>
              </a:solidFill>
              <a:round/>
              <a:headEnd/>
              <a:tailEnd/>
            </a:ln>
          </p:spPr>
          <p:txBody>
            <a:bodyPr/>
            <a:lstStyle/>
            <a:p>
              <a:endParaRPr lang="en-US"/>
            </a:p>
          </p:txBody>
        </p:sp>
        <p:sp>
          <p:nvSpPr>
            <p:cNvPr id="213" name="Line 44"/>
            <p:cNvSpPr>
              <a:spLocks noChangeShapeType="1"/>
            </p:cNvSpPr>
            <p:nvPr/>
          </p:nvSpPr>
          <p:spPr bwMode="auto">
            <a:xfrm>
              <a:off x="1776" y="2689"/>
              <a:ext cx="2016" cy="0"/>
            </a:xfrm>
            <a:prstGeom prst="line">
              <a:avLst/>
            </a:prstGeom>
            <a:grpFill/>
            <a:ln w="9525">
              <a:solidFill>
                <a:schemeClr val="tx1"/>
              </a:solidFill>
              <a:round/>
              <a:headEnd/>
              <a:tailEnd/>
            </a:ln>
          </p:spPr>
          <p:txBody>
            <a:bodyPr/>
            <a:lstStyle/>
            <a:p>
              <a:endParaRPr lang="en-US"/>
            </a:p>
          </p:txBody>
        </p:sp>
        <p:sp>
          <p:nvSpPr>
            <p:cNvPr id="214" name="Line 45"/>
            <p:cNvSpPr>
              <a:spLocks noChangeShapeType="1"/>
            </p:cNvSpPr>
            <p:nvPr/>
          </p:nvSpPr>
          <p:spPr bwMode="auto">
            <a:xfrm>
              <a:off x="1776" y="2496"/>
              <a:ext cx="0" cy="192"/>
            </a:xfrm>
            <a:prstGeom prst="line">
              <a:avLst/>
            </a:prstGeom>
            <a:grpFill/>
            <a:ln w="9525">
              <a:solidFill>
                <a:schemeClr val="tx1"/>
              </a:solidFill>
              <a:round/>
              <a:headEnd/>
              <a:tailEnd/>
            </a:ln>
          </p:spPr>
          <p:txBody>
            <a:bodyPr/>
            <a:lstStyle/>
            <a:p>
              <a:endParaRPr lang="en-US"/>
            </a:p>
          </p:txBody>
        </p:sp>
        <p:sp>
          <p:nvSpPr>
            <p:cNvPr id="215" name="Line 46"/>
            <p:cNvSpPr>
              <a:spLocks noChangeShapeType="1"/>
            </p:cNvSpPr>
            <p:nvPr/>
          </p:nvSpPr>
          <p:spPr bwMode="auto">
            <a:xfrm>
              <a:off x="3792" y="2498"/>
              <a:ext cx="0" cy="192"/>
            </a:xfrm>
            <a:prstGeom prst="line">
              <a:avLst/>
            </a:prstGeom>
            <a:grpFill/>
            <a:ln w="9525">
              <a:solidFill>
                <a:schemeClr val="tx1"/>
              </a:solidFill>
              <a:round/>
              <a:headEnd/>
              <a:tailEnd/>
            </a:ln>
          </p:spPr>
          <p:txBody>
            <a:bodyPr/>
            <a:lstStyle/>
            <a:p>
              <a:endParaRPr lang="en-US"/>
            </a:p>
          </p:txBody>
        </p:sp>
        <p:sp>
          <p:nvSpPr>
            <p:cNvPr id="216" name="Line 47"/>
            <p:cNvSpPr>
              <a:spLocks noChangeShapeType="1"/>
            </p:cNvSpPr>
            <p:nvPr/>
          </p:nvSpPr>
          <p:spPr bwMode="auto">
            <a:xfrm>
              <a:off x="2784" y="2688"/>
              <a:ext cx="0" cy="192"/>
            </a:xfrm>
            <a:prstGeom prst="line">
              <a:avLst/>
            </a:prstGeom>
            <a:grpFill/>
            <a:ln w="9525">
              <a:solidFill>
                <a:schemeClr val="tx1"/>
              </a:solidFill>
              <a:round/>
              <a:headEnd/>
              <a:tailEnd/>
            </a:ln>
          </p:spPr>
          <p:txBody>
            <a:bodyPr/>
            <a:lstStyle/>
            <a:p>
              <a:endParaRPr lang="en-US"/>
            </a:p>
          </p:txBody>
        </p:sp>
      </p:grpSp>
      <p:sp>
        <p:nvSpPr>
          <p:cNvPr id="218" name="Horizontal Scroll 217"/>
          <p:cNvSpPr/>
          <p:nvPr/>
        </p:nvSpPr>
        <p:spPr>
          <a:xfrm>
            <a:off x="0" y="2285992"/>
            <a:ext cx="3571868" cy="3286148"/>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B0F0"/>
                </a:solidFill>
                <a:latin typeface="Times New Roman" pitchFamily="18" charset="0"/>
                <a:cs typeface="Times New Roman" pitchFamily="18" charset="0"/>
              </a:rPr>
              <a:t>Dựa vào SGK, em hãy vẽ </a:t>
            </a:r>
            <a:r>
              <a:rPr lang="en-US" sz="2800" dirty="0">
                <a:solidFill>
                  <a:srgbClr val="FF0000"/>
                </a:solidFill>
                <a:latin typeface="Times New Roman" pitchFamily="18" charset="0"/>
                <a:cs typeface="Times New Roman" pitchFamily="18" charset="0"/>
              </a:rPr>
              <a:t>sơ đồ tổ chức </a:t>
            </a:r>
            <a:r>
              <a:rPr lang="en-US" sz="2800" dirty="0">
                <a:solidFill>
                  <a:srgbClr val="00B0F0"/>
                </a:solidFill>
                <a:latin typeface="Times New Roman" pitchFamily="18" charset="0"/>
                <a:cs typeface="Times New Roman" pitchFamily="18" charset="0"/>
              </a:rPr>
              <a:t>nhà nước thời Ngô</a:t>
            </a:r>
          </a:p>
          <a:p>
            <a:pPr algn="ctr"/>
            <a:endParaRPr lang="en-US" dirty="0"/>
          </a:p>
        </p:txBody>
      </p:sp>
    </p:spTree>
    <p:extLst>
      <p:ext uri="{BB962C8B-B14F-4D97-AF65-F5344CB8AC3E}">
        <p14:creationId xmlns:p14="http://schemas.microsoft.com/office/powerpoint/2010/main" val="196974899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7"/>
                                        </p:tgtEl>
                                        <p:attrNameLst>
                                          <p:attrName>style.visibility</p:attrName>
                                        </p:attrNameLst>
                                      </p:cBhvr>
                                      <p:to>
                                        <p:strVal val="visible"/>
                                      </p:to>
                                    </p:set>
                                  </p:childTnLst>
                                  <p:subTnLst>
                                    <p:audio>
                                      <p:cMediaNode vol="100000">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8"/>
                                        </p:tgtEl>
                                        <p:attrNameLst>
                                          <p:attrName>style.visibility</p:attrName>
                                        </p:attrNameLst>
                                      </p:cBhvr>
                                      <p:to>
                                        <p:strVal val="visible"/>
                                      </p:to>
                                    </p:set>
                                  </p:childTnLst>
                                  <p:subTnLst>
                                    <p:audio>
                                      <p:cMediaNode vol="100000">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9"/>
                                        </p:tgtEl>
                                        <p:attrNameLst>
                                          <p:attrName>style.visibility</p:attrName>
                                        </p:attrNameLst>
                                      </p:cBhvr>
                                      <p:to>
                                        <p:strVal val="visible"/>
                                      </p:to>
                                    </p:set>
                                  </p:childTnLst>
                                  <p:subTnLst>
                                    <p:audio>
                                      <p:cMediaNode vol="100000">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11"/>
                                        </p:tgtEl>
                                        <p:attrNameLst>
                                          <p:attrName>style.visibility</p:attrName>
                                        </p:attrNameLst>
                                      </p:cBhvr>
                                      <p:to>
                                        <p:strVal val="visible"/>
                                      </p:to>
                                    </p:set>
                                  </p:childTnLst>
                                  <p:subTnLst>
                                    <p:audio>
                                      <p:cMediaNode vol="100000">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24"/>
                                        </p:tgtEl>
                                        <p:attrNameLst>
                                          <p:attrName>style.visibility</p:attrName>
                                        </p:attrNameLst>
                                      </p:cBhvr>
                                      <p:to>
                                        <p:strVal val="visible"/>
                                      </p:to>
                                    </p:set>
                                  </p:childTnLst>
                                  <p:subTnLst>
                                    <p:audio>
                                      <p:cMediaNode vol="100000">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3" fill="hold">
                            <p:stCondLst>
                              <p:cond delay="21000"/>
                            </p:stCondLst>
                            <p:childTnLst>
                              <p:par>
                                <p:cTn id="74" presetID="11" presetClass="entr" presetSubtype="0" fill="hold" grpId="0" nodeType="afterEffect">
                                  <p:stCondLst>
                                    <p:cond delay="0"/>
                                  </p:stCondLst>
                                  <p:childTnLst>
                                    <p:set>
                                      <p:cBhvr>
                                        <p:cTn id="75" dur="1000">
                                          <p:stCondLst>
                                            <p:cond delay="0"/>
                                          </p:stCondLst>
                                        </p:cTn>
                                        <p:tgtEl>
                                          <p:spTgt spid="26"/>
                                        </p:tgtEl>
                                        <p:attrNameLst>
                                          <p:attrName>style.visibility</p:attrName>
                                        </p:attrNameLst>
                                      </p:cBhvr>
                                      <p:to>
                                        <p:strVal val="visible"/>
                                      </p:to>
                                    </p:set>
                                  </p:childTnLst>
                                  <p:subTnLst>
                                    <p:audio>
                                      <p:cMediaNode vol="100000">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76" fill="hold">
                            <p:stCondLst>
                              <p:cond delay="22000"/>
                            </p:stCondLst>
                            <p:childTnLst>
                              <p:par>
                                <p:cTn id="77" presetID="11" presetClass="entr" presetSubtype="0" fill="hold" grpId="0" nodeType="afterEffect">
                                  <p:stCondLst>
                                    <p:cond delay="0"/>
                                  </p:stCondLst>
                                  <p:childTnLst>
                                    <p:set>
                                      <p:cBhvr>
                                        <p:cTn id="78" dur="1000">
                                          <p:stCondLst>
                                            <p:cond delay="0"/>
                                          </p:stCondLst>
                                        </p:cTn>
                                        <p:tgtEl>
                                          <p:spTgt spid="27"/>
                                        </p:tgtEl>
                                        <p:attrNameLst>
                                          <p:attrName>style.visibility</p:attrName>
                                        </p:attrNameLst>
                                      </p:cBhvr>
                                      <p:to>
                                        <p:strVal val="visible"/>
                                      </p:to>
                                    </p:set>
                                  </p:childTnLst>
                                  <p:subTnLst>
                                    <p:audio>
                                      <p:cMediaNode vol="100000">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79" fill="hold">
                            <p:stCondLst>
                              <p:cond delay="23000"/>
                            </p:stCondLst>
                            <p:childTnLst>
                              <p:par>
                                <p:cTn id="80" presetID="11" presetClass="entr" presetSubtype="0" fill="hold" grpId="0" nodeType="afterEffect">
                                  <p:stCondLst>
                                    <p:cond delay="0"/>
                                  </p:stCondLst>
                                  <p:childTnLst>
                                    <p:set>
                                      <p:cBhvr>
                                        <p:cTn id="81" dur="1000">
                                          <p:stCondLst>
                                            <p:cond delay="0"/>
                                          </p:stCondLst>
                                        </p:cTn>
                                        <p:tgtEl>
                                          <p:spTgt spid="28"/>
                                        </p:tgtEl>
                                        <p:attrNameLst>
                                          <p:attrName>style.visibility</p:attrName>
                                        </p:attrNameLst>
                                      </p:cBhvr>
                                      <p:to>
                                        <p:strVal val="visible"/>
                                      </p:to>
                                    </p:set>
                                  </p:childTnLst>
                                  <p:subTnLst>
                                    <p:audio>
                                      <p:cMediaNode vol="100000">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2" fill="hold">
                            <p:stCondLst>
                              <p:cond delay="24000"/>
                            </p:stCondLst>
                            <p:childTnLst>
                              <p:par>
                                <p:cTn id="83" presetID="11" presetClass="entr" presetSubtype="0" fill="hold" grpId="0" nodeType="afterEffect">
                                  <p:stCondLst>
                                    <p:cond delay="0"/>
                                  </p:stCondLst>
                                  <p:childTnLst>
                                    <p:set>
                                      <p:cBhvr>
                                        <p:cTn id="84" dur="1000">
                                          <p:stCondLst>
                                            <p:cond delay="0"/>
                                          </p:stCondLst>
                                        </p:cTn>
                                        <p:tgtEl>
                                          <p:spTgt spid="29"/>
                                        </p:tgtEl>
                                        <p:attrNameLst>
                                          <p:attrName>style.visibility</p:attrName>
                                        </p:attrNameLst>
                                      </p:cBhvr>
                                      <p:to>
                                        <p:strVal val="visible"/>
                                      </p:to>
                                    </p:set>
                                  </p:childTnLst>
                                  <p:subTnLst>
                                    <p:audio>
                                      <p:cMediaNode vol="100000">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25000"/>
                            </p:stCondLst>
                            <p:childTnLst>
                              <p:par>
                                <p:cTn id="86" presetID="11" presetClass="entr" presetSubtype="0" fill="hold" grpId="0" nodeType="afterEffect">
                                  <p:stCondLst>
                                    <p:cond delay="0"/>
                                  </p:stCondLst>
                                  <p:childTnLst>
                                    <p:set>
                                      <p:cBhvr>
                                        <p:cTn id="87" dur="1000">
                                          <p:stCondLst>
                                            <p:cond delay="0"/>
                                          </p:stCondLst>
                                        </p:cTn>
                                        <p:tgtEl>
                                          <p:spTgt spid="30"/>
                                        </p:tgtEl>
                                        <p:attrNameLst>
                                          <p:attrName>style.visibility</p:attrName>
                                        </p:attrNameLst>
                                      </p:cBhvr>
                                      <p:to>
                                        <p:strVal val="visible"/>
                                      </p:to>
                                    </p:set>
                                  </p:childTnLst>
                                  <p:subTnLst>
                                    <p:audio>
                                      <p:cMediaNode vol="100000">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26000"/>
                            </p:stCondLst>
                            <p:childTnLst>
                              <p:par>
                                <p:cTn id="89" presetID="11" presetClass="entr" presetSubtype="0" fill="hold" grpId="0" nodeType="afterEffect">
                                  <p:stCondLst>
                                    <p:cond delay="0"/>
                                  </p:stCondLst>
                                  <p:childTnLst>
                                    <p:set>
                                      <p:cBhvr>
                                        <p:cTn id="90" dur="1000">
                                          <p:stCondLst>
                                            <p:cond delay="0"/>
                                          </p:stCondLst>
                                        </p:cTn>
                                        <p:tgtEl>
                                          <p:spTgt spid="31"/>
                                        </p:tgtEl>
                                        <p:attrNameLst>
                                          <p:attrName>style.visibility</p:attrName>
                                        </p:attrNameLst>
                                      </p:cBhvr>
                                      <p:to>
                                        <p:strVal val="visible"/>
                                      </p:to>
                                    </p:set>
                                  </p:childTnLst>
                                  <p:subTnLst>
                                    <p:audio>
                                      <p:cMediaNode vol="100000">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1" fill="hold">
                            <p:stCondLst>
                              <p:cond delay="27000"/>
                            </p:stCondLst>
                            <p:childTnLst>
                              <p:par>
                                <p:cTn id="92" presetID="11" presetClass="entr" presetSubtype="0" fill="hold" grpId="0" nodeType="afterEffect">
                                  <p:stCondLst>
                                    <p:cond delay="0"/>
                                  </p:stCondLst>
                                  <p:childTnLst>
                                    <p:set>
                                      <p:cBhvr>
                                        <p:cTn id="93" dur="1000">
                                          <p:stCondLst>
                                            <p:cond delay="0"/>
                                          </p:stCondLst>
                                        </p:cTn>
                                        <p:tgtEl>
                                          <p:spTgt spid="32"/>
                                        </p:tgtEl>
                                        <p:attrNameLst>
                                          <p:attrName>style.visibility</p:attrName>
                                        </p:attrNameLst>
                                      </p:cBhvr>
                                      <p:to>
                                        <p:strVal val="visible"/>
                                      </p:to>
                                    </p:set>
                                  </p:childTnLst>
                                  <p:subTnLst>
                                    <p:audio>
                                      <p:cMediaNode vol="100000">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4" fill="hold">
                            <p:stCondLst>
                              <p:cond delay="28000"/>
                            </p:stCondLst>
                            <p:childTnLst>
                              <p:par>
                                <p:cTn id="95" presetID="11" presetClass="entr" presetSubtype="0" fill="hold" grpId="0" nodeType="afterEffect">
                                  <p:stCondLst>
                                    <p:cond delay="0"/>
                                  </p:stCondLst>
                                  <p:childTnLst>
                                    <p:set>
                                      <p:cBhvr>
                                        <p:cTn id="96" dur="1000">
                                          <p:stCondLst>
                                            <p:cond delay="0"/>
                                          </p:stCondLst>
                                        </p:cTn>
                                        <p:tgtEl>
                                          <p:spTgt spid="33"/>
                                        </p:tgtEl>
                                        <p:attrNameLst>
                                          <p:attrName>style.visibility</p:attrName>
                                        </p:attrNameLst>
                                      </p:cBhvr>
                                      <p:to>
                                        <p:strVal val="visible"/>
                                      </p:to>
                                    </p:set>
                                  </p:childTnLst>
                                  <p:subTnLst>
                                    <p:audio>
                                      <p:cMediaNode vol="100000">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7" fill="hold">
                            <p:stCondLst>
                              <p:cond delay="29000"/>
                            </p:stCondLst>
                            <p:childTnLst>
                              <p:par>
                                <p:cTn id="98" presetID="11" presetClass="entr" presetSubtype="0" fill="hold" grpId="0" nodeType="afterEffect">
                                  <p:stCondLst>
                                    <p:cond delay="0"/>
                                  </p:stCondLst>
                                  <p:childTnLst>
                                    <p:set>
                                      <p:cBhvr>
                                        <p:cTn id="99" dur="1000">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0" fill="hold">
                            <p:stCondLst>
                              <p:cond delay="30000"/>
                            </p:stCondLst>
                            <p:childTnLst>
                              <p:par>
                                <p:cTn id="101" presetID="11" presetClass="entr" presetSubtype="0" fill="hold" grpId="0" nodeType="afterEffect">
                                  <p:stCondLst>
                                    <p:cond delay="0"/>
                                  </p:stCondLst>
                                  <p:childTnLst>
                                    <p:set>
                                      <p:cBhvr>
                                        <p:cTn id="102" dur="1000">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3" fill="hold">
                            <p:stCondLst>
                              <p:cond delay="31000"/>
                            </p:stCondLst>
                            <p:childTnLst>
                              <p:par>
                                <p:cTn id="104" presetID="11" presetClass="entr" presetSubtype="0" fill="hold" grpId="0" nodeType="afterEffect">
                                  <p:stCondLst>
                                    <p:cond delay="0"/>
                                  </p:stCondLst>
                                  <p:childTnLst>
                                    <p:set>
                                      <p:cBhvr>
                                        <p:cTn id="105" dur="1000">
                                          <p:stCondLst>
                                            <p:cond delay="0"/>
                                          </p:stCondLst>
                                        </p:cTn>
                                        <p:tgtEl>
                                          <p:spTgt spid="36"/>
                                        </p:tgtEl>
                                        <p:attrNameLst>
                                          <p:attrName>style.visibility</p:attrName>
                                        </p:attrNameLst>
                                      </p:cBhvr>
                                      <p:to>
                                        <p:strVal val="visible"/>
                                      </p:to>
                                    </p:set>
                                  </p:childTnLst>
                                  <p:subTnLst>
                                    <p:audio>
                                      <p:cMediaNode vol="100000">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06" fill="hold">
                            <p:stCondLst>
                              <p:cond delay="32000"/>
                            </p:stCondLst>
                            <p:childTnLst>
                              <p:par>
                                <p:cTn id="107" presetID="11" presetClass="entr" presetSubtype="0" fill="hold" grpId="0" nodeType="afterEffect">
                                  <p:stCondLst>
                                    <p:cond delay="0"/>
                                  </p:stCondLst>
                                  <p:childTnLst>
                                    <p:set>
                                      <p:cBhvr>
                                        <p:cTn id="108" dur="1000">
                                          <p:stCondLst>
                                            <p:cond delay="0"/>
                                          </p:stCondLst>
                                        </p:cTn>
                                        <p:tgtEl>
                                          <p:spTgt spid="37"/>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09" fill="hold">
                            <p:stCondLst>
                              <p:cond delay="33000"/>
                            </p:stCondLst>
                            <p:childTnLst>
                              <p:par>
                                <p:cTn id="110" presetID="11" presetClass="entr" presetSubtype="0" fill="hold" grpId="0" nodeType="afterEffect">
                                  <p:stCondLst>
                                    <p:cond delay="0"/>
                                  </p:stCondLst>
                                  <p:childTnLst>
                                    <p:set>
                                      <p:cBhvr>
                                        <p:cTn id="111" dur="1000">
                                          <p:stCondLst>
                                            <p:cond delay="0"/>
                                          </p:stCondLst>
                                        </p:cTn>
                                        <p:tgtEl>
                                          <p:spTgt spid="38"/>
                                        </p:tgtEl>
                                        <p:attrNameLst>
                                          <p:attrName>style.visibility</p:attrName>
                                        </p:attrNameLst>
                                      </p:cBhvr>
                                      <p:to>
                                        <p:strVal val="visible"/>
                                      </p:to>
                                    </p:set>
                                  </p:childTnLst>
                                  <p:subTnLst>
                                    <p:audio>
                                      <p:cMediaNode vol="100000">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2" fill="hold">
                            <p:stCondLst>
                              <p:cond delay="34000"/>
                            </p:stCondLst>
                            <p:childTnLst>
                              <p:par>
                                <p:cTn id="113" presetID="11" presetClass="entr" presetSubtype="0" fill="hold" grpId="0" nodeType="afterEffect">
                                  <p:stCondLst>
                                    <p:cond delay="0"/>
                                  </p:stCondLst>
                                  <p:childTnLst>
                                    <p:set>
                                      <p:cBhvr>
                                        <p:cTn id="114" dur="1000">
                                          <p:stCondLst>
                                            <p:cond delay="0"/>
                                          </p:stCondLst>
                                        </p:cTn>
                                        <p:tgtEl>
                                          <p:spTgt spid="39"/>
                                        </p:tgtEl>
                                        <p:attrNameLst>
                                          <p:attrName>style.visibility</p:attrName>
                                        </p:attrNameLst>
                                      </p:cBhvr>
                                      <p:to>
                                        <p:strVal val="visible"/>
                                      </p:to>
                                    </p:set>
                                  </p:childTnLst>
                                  <p:subTnLst>
                                    <p:audio>
                                      <p:cMediaNode vol="100000">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5" fill="hold">
                            <p:stCondLst>
                              <p:cond delay="35000"/>
                            </p:stCondLst>
                            <p:childTnLst>
                              <p:par>
                                <p:cTn id="116" presetID="11" presetClass="entr" presetSubtype="0" fill="hold" grpId="0" nodeType="afterEffect">
                                  <p:stCondLst>
                                    <p:cond delay="0"/>
                                  </p:stCondLst>
                                  <p:childTnLst>
                                    <p:set>
                                      <p:cBhvr>
                                        <p:cTn id="117" dur="1000">
                                          <p:stCondLst>
                                            <p:cond delay="0"/>
                                          </p:stCondLst>
                                        </p:cTn>
                                        <p:tgtEl>
                                          <p:spTgt spid="40"/>
                                        </p:tgtEl>
                                        <p:attrNameLst>
                                          <p:attrName>style.visibility</p:attrName>
                                        </p:attrNameLst>
                                      </p:cBhvr>
                                      <p:to>
                                        <p:strVal val="visible"/>
                                      </p:to>
                                    </p:set>
                                  </p:childTnLst>
                                  <p:subTnLst>
                                    <p:audio>
                                      <p:cMediaNode vol="100000">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18" fill="hold">
                            <p:stCondLst>
                              <p:cond delay="36000"/>
                            </p:stCondLst>
                            <p:childTnLst>
                              <p:par>
                                <p:cTn id="119" presetID="11" presetClass="entr" presetSubtype="0" fill="hold" grpId="0" nodeType="afterEffect">
                                  <p:stCondLst>
                                    <p:cond delay="0"/>
                                  </p:stCondLst>
                                  <p:childTnLst>
                                    <p:set>
                                      <p:cBhvr>
                                        <p:cTn id="120" dur="1000">
                                          <p:stCondLst>
                                            <p:cond delay="0"/>
                                          </p:stCondLst>
                                        </p:cTn>
                                        <p:tgtEl>
                                          <p:spTgt spid="41"/>
                                        </p:tgtEl>
                                        <p:attrNameLst>
                                          <p:attrName>style.visibility</p:attrName>
                                        </p:attrNameLst>
                                      </p:cBhvr>
                                      <p:to>
                                        <p:strVal val="visible"/>
                                      </p:to>
                                    </p:set>
                                  </p:childTnLst>
                                  <p:subTnLst>
                                    <p:audio>
                                      <p:cMediaNode vol="100000">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1" fill="hold">
                            <p:stCondLst>
                              <p:cond delay="37000"/>
                            </p:stCondLst>
                            <p:childTnLst>
                              <p:par>
                                <p:cTn id="122" presetID="11" presetClass="entr" presetSubtype="0" fill="hold" grpId="0" nodeType="afterEffect">
                                  <p:stCondLst>
                                    <p:cond delay="0"/>
                                  </p:stCondLst>
                                  <p:childTnLst>
                                    <p:set>
                                      <p:cBhvr>
                                        <p:cTn id="123"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22"/>
                                            </p:cond>
                                          </p:stCondLst>
                                          <p:endCondLst>
                                            <p:cond evt="onStopAudio" delay="0">
                                              <p:tgtEl>
                                                <p:sldTgt/>
                                              </p:tgtEl>
                                            </p:cond>
                                          </p:endCondLst>
                                        </p:cTn>
                                        <p:tgtEl>
                                          <p:sndTgt r:embed="rId2" name="click.wav"/>
                                        </p:tgtEl>
                                      </p:cMediaNode>
                                    </p:audio>
                                  </p:subTnLst>
                                </p:cTn>
                              </p:par>
                            </p:childTnLst>
                          </p:cTn>
                        </p:par>
                        <p:par>
                          <p:cTn id="124" fill="hold">
                            <p:stCondLst>
                              <p:cond delay="38000"/>
                            </p:stCondLst>
                            <p:childTnLst>
                              <p:par>
                                <p:cTn id="125" presetID="11" presetClass="entr" presetSubtype="0" fill="hold" grpId="0" nodeType="afterEffect">
                                  <p:stCondLst>
                                    <p:cond delay="0"/>
                                  </p:stCondLst>
                                  <p:childTnLst>
                                    <p:set>
                                      <p:cBhvr>
                                        <p:cTn id="126" dur="1000">
                                          <p:stCondLst>
                                            <p:cond delay="0"/>
                                          </p:stCondLst>
                                        </p:cTn>
                                        <p:tgtEl>
                                          <p:spTgt spid="43"/>
                                        </p:tgtEl>
                                        <p:attrNameLst>
                                          <p:attrName>style.visibility</p:attrName>
                                        </p:attrNameLst>
                                      </p:cBhvr>
                                      <p:to>
                                        <p:strVal val="visible"/>
                                      </p:to>
                                    </p:set>
                                  </p:childTnLst>
                                  <p:subTnLst>
                                    <p:audio>
                                      <p:cMediaNode vol="100000">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27" fill="hold">
                            <p:stCondLst>
                              <p:cond delay="39000"/>
                            </p:stCondLst>
                            <p:childTnLst>
                              <p:par>
                                <p:cTn id="128" presetID="11" presetClass="entr" presetSubtype="0" fill="hold" grpId="0" nodeType="afterEffect">
                                  <p:stCondLst>
                                    <p:cond delay="0"/>
                                  </p:stCondLst>
                                  <p:childTnLst>
                                    <p:set>
                                      <p:cBhvr>
                                        <p:cTn id="129" dur="1000">
                                          <p:stCondLst>
                                            <p:cond delay="0"/>
                                          </p:stCondLst>
                                        </p:cTn>
                                        <p:tgtEl>
                                          <p:spTgt spid="44"/>
                                        </p:tgtEl>
                                        <p:attrNameLst>
                                          <p:attrName>style.visibility</p:attrName>
                                        </p:attrNameLst>
                                      </p:cBhvr>
                                      <p:to>
                                        <p:strVal val="visible"/>
                                      </p:to>
                                    </p:set>
                                  </p:childTnLst>
                                  <p:subTnLst>
                                    <p:audio>
                                      <p:cMediaNode vol="100000">
                                        <p:cTn display="0" masterRel="sameClick">
                                          <p:stCondLst>
                                            <p:cond evt="begin" delay="0">
                                              <p:tn val="128"/>
                                            </p:cond>
                                          </p:stCondLst>
                                          <p:endCondLst>
                                            <p:cond evt="onStopAudio" delay="0">
                                              <p:tgtEl>
                                                <p:sldTgt/>
                                              </p:tgtEl>
                                            </p:cond>
                                          </p:endCondLst>
                                        </p:cTn>
                                        <p:tgtEl>
                                          <p:sndTgt r:embed="rId2" name="click.wav"/>
                                        </p:tgtEl>
                                      </p:cMediaNode>
                                    </p:audio>
                                  </p:subTnLst>
                                </p:cTn>
                              </p:par>
                            </p:childTnLst>
                          </p:cTn>
                        </p:par>
                        <p:par>
                          <p:cTn id="130" fill="hold">
                            <p:stCondLst>
                              <p:cond delay="40000"/>
                            </p:stCondLst>
                            <p:childTnLst>
                              <p:par>
                                <p:cTn id="131" presetID="11" presetClass="entr" presetSubtype="0" fill="hold" grpId="0" nodeType="afterEffect">
                                  <p:stCondLst>
                                    <p:cond delay="0"/>
                                  </p:stCondLst>
                                  <p:childTnLst>
                                    <p:set>
                                      <p:cBhvr>
                                        <p:cTn id="132" dur="1000">
                                          <p:stCondLst>
                                            <p:cond delay="0"/>
                                          </p:stCondLst>
                                        </p:cTn>
                                        <p:tgtEl>
                                          <p:spTgt spid="45"/>
                                        </p:tgtEl>
                                        <p:attrNameLst>
                                          <p:attrName>style.visibility</p:attrName>
                                        </p:attrNameLst>
                                      </p:cBhvr>
                                      <p:to>
                                        <p:strVal val="visible"/>
                                      </p:to>
                                    </p:set>
                                  </p:childTnLst>
                                  <p:subTnLst>
                                    <p:audio>
                                      <p:cMediaNode vol="100000">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par>
                          <p:cTn id="133" fill="hold">
                            <p:stCondLst>
                              <p:cond delay="41000"/>
                            </p:stCondLst>
                            <p:childTnLst>
                              <p:par>
                                <p:cTn id="134" presetID="11" presetClass="entr" presetSubtype="0" fill="hold" grpId="0" nodeType="afterEffect">
                                  <p:stCondLst>
                                    <p:cond delay="0"/>
                                  </p:stCondLst>
                                  <p:childTnLst>
                                    <p:set>
                                      <p:cBhvr>
                                        <p:cTn id="135" dur="1000">
                                          <p:stCondLst>
                                            <p:cond delay="0"/>
                                          </p:stCondLst>
                                        </p:cTn>
                                        <p:tgtEl>
                                          <p:spTgt spid="46"/>
                                        </p:tgtEl>
                                        <p:attrNameLst>
                                          <p:attrName>style.visibility</p:attrName>
                                        </p:attrNameLst>
                                      </p:cBhvr>
                                      <p:to>
                                        <p:strVal val="visible"/>
                                      </p:to>
                                    </p:set>
                                  </p:childTnLst>
                                  <p:subTnLst>
                                    <p:audio>
                                      <p:cMediaNode vol="100000">
                                        <p:cTn display="0" masterRel="sameClick">
                                          <p:stCondLst>
                                            <p:cond evt="begin" delay="0">
                                              <p:tn val="134"/>
                                            </p:cond>
                                          </p:stCondLst>
                                          <p:endCondLst>
                                            <p:cond evt="onStopAudio" delay="0">
                                              <p:tgtEl>
                                                <p:sldTgt/>
                                              </p:tgtEl>
                                            </p:cond>
                                          </p:endCondLst>
                                        </p:cTn>
                                        <p:tgtEl>
                                          <p:sndTgt r:embed="rId2" name="click.wav"/>
                                        </p:tgtEl>
                                      </p:cMediaNode>
                                    </p:audio>
                                  </p:subTnLst>
                                </p:cTn>
                              </p:par>
                            </p:childTnLst>
                          </p:cTn>
                        </p:par>
                        <p:par>
                          <p:cTn id="136" fill="hold">
                            <p:stCondLst>
                              <p:cond delay="42000"/>
                            </p:stCondLst>
                            <p:childTnLst>
                              <p:par>
                                <p:cTn id="137" presetID="11" presetClass="entr" presetSubtype="0" fill="hold" grpId="0" nodeType="afterEffect">
                                  <p:stCondLst>
                                    <p:cond delay="0"/>
                                  </p:stCondLst>
                                  <p:childTnLst>
                                    <p:set>
                                      <p:cBhvr>
                                        <p:cTn id="138" dur="1000">
                                          <p:stCondLst>
                                            <p:cond delay="0"/>
                                          </p:stCondLst>
                                        </p:cTn>
                                        <p:tgtEl>
                                          <p:spTgt spid="47"/>
                                        </p:tgtEl>
                                        <p:attrNameLst>
                                          <p:attrName>style.visibility</p:attrName>
                                        </p:attrNameLst>
                                      </p:cBhvr>
                                      <p:to>
                                        <p:strVal val="visible"/>
                                      </p:to>
                                    </p:set>
                                  </p:childTnLst>
                                  <p:subTnLst>
                                    <p:audio>
                                      <p:cMediaNode vol="100000">
                                        <p:cTn display="0" masterRel="sameClick">
                                          <p:stCondLst>
                                            <p:cond evt="begin" delay="0">
                                              <p:tn val="137"/>
                                            </p:cond>
                                          </p:stCondLst>
                                          <p:endCondLst>
                                            <p:cond evt="onStopAudio" delay="0">
                                              <p:tgtEl>
                                                <p:sldTgt/>
                                              </p:tgtEl>
                                            </p:cond>
                                          </p:endCondLst>
                                        </p:cTn>
                                        <p:tgtEl>
                                          <p:sndTgt r:embed="rId2" name="click.wav"/>
                                        </p:tgtEl>
                                      </p:cMediaNode>
                                    </p:audio>
                                  </p:subTnLst>
                                </p:cTn>
                              </p:par>
                            </p:childTnLst>
                          </p:cTn>
                        </p:par>
                        <p:par>
                          <p:cTn id="139" fill="hold">
                            <p:stCondLst>
                              <p:cond delay="43000"/>
                            </p:stCondLst>
                            <p:childTnLst>
                              <p:par>
                                <p:cTn id="140" presetID="11" presetClass="entr" presetSubtype="0" fill="hold" grpId="0" nodeType="afterEffect">
                                  <p:stCondLst>
                                    <p:cond delay="0"/>
                                  </p:stCondLst>
                                  <p:childTnLst>
                                    <p:set>
                                      <p:cBhvr>
                                        <p:cTn id="141" dur="1000">
                                          <p:stCondLst>
                                            <p:cond delay="0"/>
                                          </p:stCondLst>
                                        </p:cTn>
                                        <p:tgtEl>
                                          <p:spTgt spid="48"/>
                                        </p:tgtEl>
                                        <p:attrNameLst>
                                          <p:attrName>style.visibility</p:attrName>
                                        </p:attrNameLst>
                                      </p:cBhvr>
                                      <p:to>
                                        <p:strVal val="visible"/>
                                      </p:to>
                                    </p:set>
                                  </p:childTnLst>
                                  <p:subTnLst>
                                    <p:audio>
                                      <p:cMediaNode vol="100000">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2" fill="hold">
                            <p:stCondLst>
                              <p:cond delay="44000"/>
                            </p:stCondLst>
                            <p:childTnLst>
                              <p:par>
                                <p:cTn id="143" presetID="11" presetClass="entr" presetSubtype="0" fill="hold" grpId="0" nodeType="afterEffect">
                                  <p:stCondLst>
                                    <p:cond delay="0"/>
                                  </p:stCondLst>
                                  <p:childTnLst>
                                    <p:set>
                                      <p:cBhvr>
                                        <p:cTn id="144" dur="1000">
                                          <p:stCondLst>
                                            <p:cond delay="0"/>
                                          </p:stCondLst>
                                        </p:cTn>
                                        <p:tgtEl>
                                          <p:spTgt spid="49"/>
                                        </p:tgtEl>
                                        <p:attrNameLst>
                                          <p:attrName>style.visibility</p:attrName>
                                        </p:attrNameLst>
                                      </p:cBhvr>
                                      <p:to>
                                        <p:strVal val="visible"/>
                                      </p:to>
                                    </p:set>
                                  </p:childTnLst>
                                  <p:subTnLst>
                                    <p:audio>
                                      <p:cMediaNode vol="100000">
                                        <p:cTn display="0" masterRel="sameClick">
                                          <p:stCondLst>
                                            <p:cond evt="begin" delay="0">
                                              <p:tn val="143"/>
                                            </p:cond>
                                          </p:stCondLst>
                                          <p:endCondLst>
                                            <p:cond evt="onStopAudio" delay="0">
                                              <p:tgtEl>
                                                <p:sldTgt/>
                                              </p:tgtEl>
                                            </p:cond>
                                          </p:endCondLst>
                                        </p:cTn>
                                        <p:tgtEl>
                                          <p:sndTgt r:embed="rId2" name="click.wav"/>
                                        </p:tgtEl>
                                      </p:cMediaNode>
                                    </p:audio>
                                  </p:subTnLst>
                                </p:cTn>
                              </p:par>
                            </p:childTnLst>
                          </p:cTn>
                        </p:par>
                        <p:par>
                          <p:cTn id="145" fill="hold">
                            <p:stCondLst>
                              <p:cond delay="45000"/>
                            </p:stCondLst>
                            <p:childTnLst>
                              <p:par>
                                <p:cTn id="146" presetID="11" presetClass="entr" presetSubtype="0" fill="hold" grpId="0" nodeType="afterEffect">
                                  <p:stCondLst>
                                    <p:cond delay="0"/>
                                  </p:stCondLst>
                                  <p:childTnLst>
                                    <p:set>
                                      <p:cBhvr>
                                        <p:cTn id="147" dur="1000">
                                          <p:stCondLst>
                                            <p:cond delay="0"/>
                                          </p:stCondLst>
                                        </p:cTn>
                                        <p:tgtEl>
                                          <p:spTgt spid="50"/>
                                        </p:tgtEl>
                                        <p:attrNameLst>
                                          <p:attrName>style.visibility</p:attrName>
                                        </p:attrNameLst>
                                      </p:cBhvr>
                                      <p:to>
                                        <p:strVal val="visible"/>
                                      </p:to>
                                    </p:set>
                                  </p:childTnLst>
                                  <p:subTnLst>
                                    <p:audio>
                                      <p:cMediaNode vol="100000">
                                        <p:cTn display="0" masterRel="sameClick">
                                          <p:stCondLst>
                                            <p:cond evt="begin" delay="0">
                                              <p:tn val="146"/>
                                            </p:cond>
                                          </p:stCondLst>
                                          <p:endCondLst>
                                            <p:cond evt="onStopAudio" delay="0">
                                              <p:tgtEl>
                                                <p:sldTgt/>
                                              </p:tgtEl>
                                            </p:cond>
                                          </p:endCondLst>
                                        </p:cTn>
                                        <p:tgtEl>
                                          <p:sndTgt r:embed="rId2" name="click.wav"/>
                                        </p:tgtEl>
                                      </p:cMediaNode>
                                    </p:audio>
                                  </p:subTnLst>
                                </p:cTn>
                              </p:par>
                            </p:childTnLst>
                          </p:cTn>
                        </p:par>
                        <p:par>
                          <p:cTn id="148" fill="hold">
                            <p:stCondLst>
                              <p:cond delay="46000"/>
                            </p:stCondLst>
                            <p:childTnLst>
                              <p:par>
                                <p:cTn id="149" presetID="11" presetClass="entr" presetSubtype="0" fill="hold" grpId="0" nodeType="afterEffect">
                                  <p:stCondLst>
                                    <p:cond delay="0"/>
                                  </p:stCondLst>
                                  <p:childTnLst>
                                    <p:set>
                                      <p:cBhvr>
                                        <p:cTn id="150" dur="1000">
                                          <p:stCondLst>
                                            <p:cond delay="0"/>
                                          </p:stCondLst>
                                        </p:cTn>
                                        <p:tgtEl>
                                          <p:spTgt spid="51"/>
                                        </p:tgtEl>
                                        <p:attrNameLst>
                                          <p:attrName>style.visibility</p:attrName>
                                        </p:attrNameLst>
                                      </p:cBhvr>
                                      <p:to>
                                        <p:strVal val="visible"/>
                                      </p:to>
                                    </p:set>
                                  </p:childTnLst>
                                  <p:subTnLst>
                                    <p:audio>
                                      <p:cMediaNode vol="100000">
                                        <p:cTn display="0" masterRel="sameClick">
                                          <p:stCondLst>
                                            <p:cond evt="begin" delay="0">
                                              <p:tn val="149"/>
                                            </p:cond>
                                          </p:stCondLst>
                                          <p:endCondLst>
                                            <p:cond evt="onStopAudio" delay="0">
                                              <p:tgtEl>
                                                <p:sldTgt/>
                                              </p:tgtEl>
                                            </p:cond>
                                          </p:endCondLst>
                                        </p:cTn>
                                        <p:tgtEl>
                                          <p:sndTgt r:embed="rId2" name="click.wav"/>
                                        </p:tgtEl>
                                      </p:cMediaNode>
                                    </p:audio>
                                  </p:subTnLst>
                                </p:cTn>
                              </p:par>
                            </p:childTnLst>
                          </p:cTn>
                        </p:par>
                        <p:par>
                          <p:cTn id="151" fill="hold">
                            <p:stCondLst>
                              <p:cond delay="47000"/>
                            </p:stCondLst>
                            <p:childTnLst>
                              <p:par>
                                <p:cTn id="152" presetID="11" presetClass="entr" presetSubtype="0" fill="hold" grpId="0" nodeType="afterEffect">
                                  <p:stCondLst>
                                    <p:cond delay="0"/>
                                  </p:stCondLst>
                                  <p:childTnLst>
                                    <p:set>
                                      <p:cBhvr>
                                        <p:cTn id="153" dur="1000">
                                          <p:stCondLst>
                                            <p:cond delay="0"/>
                                          </p:stCondLst>
                                        </p:cTn>
                                        <p:tgtEl>
                                          <p:spTgt spid="52"/>
                                        </p:tgtEl>
                                        <p:attrNameLst>
                                          <p:attrName>style.visibility</p:attrName>
                                        </p:attrNameLst>
                                      </p:cBhvr>
                                      <p:to>
                                        <p:strVal val="visible"/>
                                      </p:to>
                                    </p:set>
                                  </p:childTnLst>
                                  <p:subTnLst>
                                    <p:audio>
                                      <p:cMediaNode vol="100000">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par>
                          <p:cTn id="154" fill="hold">
                            <p:stCondLst>
                              <p:cond delay="48000"/>
                            </p:stCondLst>
                            <p:childTnLst>
                              <p:par>
                                <p:cTn id="155" presetID="11" presetClass="entr" presetSubtype="0" fill="hold" grpId="0" nodeType="afterEffect">
                                  <p:stCondLst>
                                    <p:cond delay="0"/>
                                  </p:stCondLst>
                                  <p:childTnLst>
                                    <p:set>
                                      <p:cBhvr>
                                        <p:cTn id="156" dur="1000">
                                          <p:stCondLst>
                                            <p:cond delay="0"/>
                                          </p:stCondLst>
                                        </p:cTn>
                                        <p:tgtEl>
                                          <p:spTgt spid="53"/>
                                        </p:tgtEl>
                                        <p:attrNameLst>
                                          <p:attrName>style.visibility</p:attrName>
                                        </p:attrNameLst>
                                      </p:cBhvr>
                                      <p:to>
                                        <p:strVal val="visible"/>
                                      </p:to>
                                    </p:set>
                                  </p:childTnLst>
                                  <p:subTnLst>
                                    <p:audio>
                                      <p:cMediaNode vol="100000">
                                        <p:cTn display="0" masterRel="sameClick">
                                          <p:stCondLst>
                                            <p:cond evt="begin" delay="0">
                                              <p:tn val="155"/>
                                            </p:cond>
                                          </p:stCondLst>
                                          <p:endCondLst>
                                            <p:cond evt="onStopAudio" delay="0">
                                              <p:tgtEl>
                                                <p:sldTgt/>
                                              </p:tgtEl>
                                            </p:cond>
                                          </p:endCondLst>
                                        </p:cTn>
                                        <p:tgtEl>
                                          <p:sndTgt r:embed="rId2" name="click.wav"/>
                                        </p:tgtEl>
                                      </p:cMediaNode>
                                    </p:audio>
                                  </p:subTnLst>
                                </p:cTn>
                              </p:par>
                            </p:childTnLst>
                          </p:cTn>
                        </p:par>
                        <p:par>
                          <p:cTn id="157" fill="hold">
                            <p:stCondLst>
                              <p:cond delay="49000"/>
                            </p:stCondLst>
                            <p:childTnLst>
                              <p:par>
                                <p:cTn id="158" presetID="11" presetClass="entr" presetSubtype="0" fill="hold" grpId="0" nodeType="afterEffect">
                                  <p:stCondLst>
                                    <p:cond delay="0"/>
                                  </p:stCondLst>
                                  <p:childTnLst>
                                    <p:set>
                                      <p:cBhvr>
                                        <p:cTn id="159" dur="1000">
                                          <p:stCondLst>
                                            <p:cond delay="0"/>
                                          </p:stCondLst>
                                        </p:cTn>
                                        <p:tgtEl>
                                          <p:spTgt spid="54"/>
                                        </p:tgtEl>
                                        <p:attrNameLst>
                                          <p:attrName>style.visibility</p:attrName>
                                        </p:attrNameLst>
                                      </p:cBhvr>
                                      <p:to>
                                        <p:strVal val="visible"/>
                                      </p:to>
                                    </p:set>
                                  </p:childTnLst>
                                  <p:subTnLst>
                                    <p:audio>
                                      <p:cMediaNode vol="100000">
                                        <p:cTn display="0" masterRel="sameClick">
                                          <p:stCondLst>
                                            <p:cond evt="begin" delay="0">
                                              <p:tn val="158"/>
                                            </p:cond>
                                          </p:stCondLst>
                                          <p:endCondLst>
                                            <p:cond evt="onStopAudio" delay="0">
                                              <p:tgtEl>
                                                <p:sldTgt/>
                                              </p:tgtEl>
                                            </p:cond>
                                          </p:endCondLst>
                                        </p:cTn>
                                        <p:tgtEl>
                                          <p:sndTgt r:embed="rId2" name="click.wav"/>
                                        </p:tgtEl>
                                      </p:cMediaNode>
                                    </p:audio>
                                  </p:subTnLst>
                                </p:cTn>
                              </p:par>
                            </p:childTnLst>
                          </p:cTn>
                        </p:par>
                        <p:par>
                          <p:cTn id="160" fill="hold">
                            <p:stCondLst>
                              <p:cond delay="50000"/>
                            </p:stCondLst>
                            <p:childTnLst>
                              <p:par>
                                <p:cTn id="161" presetID="11" presetClass="entr" presetSubtype="0" fill="hold" grpId="0" nodeType="afterEffect">
                                  <p:stCondLst>
                                    <p:cond delay="0"/>
                                  </p:stCondLst>
                                  <p:childTnLst>
                                    <p:set>
                                      <p:cBhvr>
                                        <p:cTn id="162" dur="1000">
                                          <p:stCondLst>
                                            <p:cond delay="0"/>
                                          </p:stCondLst>
                                        </p:cTn>
                                        <p:tgtEl>
                                          <p:spTgt spid="55"/>
                                        </p:tgtEl>
                                        <p:attrNameLst>
                                          <p:attrName>style.visibility</p:attrName>
                                        </p:attrNameLst>
                                      </p:cBhvr>
                                      <p:to>
                                        <p:strVal val="visible"/>
                                      </p:to>
                                    </p:set>
                                  </p:childTnLst>
                                  <p:subTnLst>
                                    <p:audio>
                                      <p:cMediaNode vol="100000">
                                        <p:cTn display="0" masterRel="sameClick">
                                          <p:stCondLst>
                                            <p:cond evt="begin" delay="0">
                                              <p:tn val="161"/>
                                            </p:cond>
                                          </p:stCondLst>
                                          <p:endCondLst>
                                            <p:cond evt="onStopAudio" delay="0">
                                              <p:tgtEl>
                                                <p:sldTgt/>
                                              </p:tgtEl>
                                            </p:cond>
                                          </p:endCondLst>
                                        </p:cTn>
                                        <p:tgtEl>
                                          <p:sndTgt r:embed="rId2" name="click.wav"/>
                                        </p:tgtEl>
                                      </p:cMediaNode>
                                    </p:audio>
                                  </p:subTnLst>
                                </p:cTn>
                              </p:par>
                            </p:childTnLst>
                          </p:cTn>
                        </p:par>
                        <p:par>
                          <p:cTn id="163" fill="hold">
                            <p:stCondLst>
                              <p:cond delay="51000"/>
                            </p:stCondLst>
                            <p:childTnLst>
                              <p:par>
                                <p:cTn id="164" presetID="11" presetClass="entr" presetSubtype="0" fill="hold" grpId="0" nodeType="afterEffect">
                                  <p:stCondLst>
                                    <p:cond delay="0"/>
                                  </p:stCondLst>
                                  <p:childTnLst>
                                    <p:set>
                                      <p:cBhvr>
                                        <p:cTn id="165" dur="1000">
                                          <p:stCondLst>
                                            <p:cond delay="0"/>
                                          </p:stCondLst>
                                        </p:cTn>
                                        <p:tgtEl>
                                          <p:spTgt spid="56"/>
                                        </p:tgtEl>
                                        <p:attrNameLst>
                                          <p:attrName>style.visibility</p:attrName>
                                        </p:attrNameLst>
                                      </p:cBhvr>
                                      <p:to>
                                        <p:strVal val="visible"/>
                                      </p:to>
                                    </p:set>
                                  </p:childTnLst>
                                  <p:subTnLst>
                                    <p:audio>
                                      <p:cMediaNode vol="100000">
                                        <p:cTn display="0" masterRel="sameClick">
                                          <p:stCondLst>
                                            <p:cond evt="begin" delay="0">
                                              <p:tn val="164"/>
                                            </p:cond>
                                          </p:stCondLst>
                                          <p:endCondLst>
                                            <p:cond evt="onStopAudio" delay="0">
                                              <p:tgtEl>
                                                <p:sldTgt/>
                                              </p:tgtEl>
                                            </p:cond>
                                          </p:endCondLst>
                                        </p:cTn>
                                        <p:tgtEl>
                                          <p:sndTgt r:embed="rId2" name="click.wav"/>
                                        </p:tgtEl>
                                      </p:cMediaNode>
                                    </p:audio>
                                  </p:subTnLst>
                                </p:cTn>
                              </p:par>
                            </p:childTnLst>
                          </p:cTn>
                        </p:par>
                        <p:par>
                          <p:cTn id="166" fill="hold">
                            <p:stCondLst>
                              <p:cond delay="52000"/>
                            </p:stCondLst>
                            <p:childTnLst>
                              <p:par>
                                <p:cTn id="167" presetID="11" presetClass="entr" presetSubtype="0" fill="hold" grpId="0" nodeType="afterEffect">
                                  <p:stCondLst>
                                    <p:cond delay="0"/>
                                  </p:stCondLst>
                                  <p:childTnLst>
                                    <p:set>
                                      <p:cBhvr>
                                        <p:cTn id="168" dur="1000">
                                          <p:stCondLst>
                                            <p:cond delay="0"/>
                                          </p:stCondLst>
                                        </p:cTn>
                                        <p:tgtEl>
                                          <p:spTgt spid="57"/>
                                        </p:tgtEl>
                                        <p:attrNameLst>
                                          <p:attrName>style.visibility</p:attrName>
                                        </p:attrNameLst>
                                      </p:cBhvr>
                                      <p:to>
                                        <p:strVal val="visible"/>
                                      </p:to>
                                    </p:set>
                                  </p:childTnLst>
                                  <p:subTnLst>
                                    <p:audio>
                                      <p:cMediaNode vol="100000">
                                        <p:cTn display="0" masterRel="sameClick">
                                          <p:stCondLst>
                                            <p:cond evt="begin" delay="0">
                                              <p:tn val="167"/>
                                            </p:cond>
                                          </p:stCondLst>
                                          <p:endCondLst>
                                            <p:cond evt="onStopAudio" delay="0">
                                              <p:tgtEl>
                                                <p:sldTgt/>
                                              </p:tgtEl>
                                            </p:cond>
                                          </p:endCondLst>
                                        </p:cTn>
                                        <p:tgtEl>
                                          <p:sndTgt r:embed="rId2" name="click.wav"/>
                                        </p:tgtEl>
                                      </p:cMediaNode>
                                    </p:audio>
                                  </p:subTnLst>
                                </p:cTn>
                              </p:par>
                            </p:childTnLst>
                          </p:cTn>
                        </p:par>
                        <p:par>
                          <p:cTn id="169" fill="hold">
                            <p:stCondLst>
                              <p:cond delay="53000"/>
                            </p:stCondLst>
                            <p:childTnLst>
                              <p:par>
                                <p:cTn id="170" presetID="11" presetClass="entr" presetSubtype="0" fill="hold" grpId="0" nodeType="afterEffect">
                                  <p:stCondLst>
                                    <p:cond delay="0"/>
                                  </p:stCondLst>
                                  <p:childTnLst>
                                    <p:set>
                                      <p:cBhvr>
                                        <p:cTn id="171" dur="1000">
                                          <p:stCondLst>
                                            <p:cond delay="0"/>
                                          </p:stCondLst>
                                        </p:cTn>
                                        <p:tgtEl>
                                          <p:spTgt spid="58"/>
                                        </p:tgtEl>
                                        <p:attrNameLst>
                                          <p:attrName>style.visibility</p:attrName>
                                        </p:attrNameLst>
                                      </p:cBhvr>
                                      <p:to>
                                        <p:strVal val="visible"/>
                                      </p:to>
                                    </p:set>
                                  </p:childTnLst>
                                  <p:subTnLst>
                                    <p:audio>
                                      <p:cMediaNode vol="100000">
                                        <p:cTn display="0" masterRel="sameClick">
                                          <p:stCondLst>
                                            <p:cond evt="begin" delay="0">
                                              <p:tn val="170"/>
                                            </p:cond>
                                          </p:stCondLst>
                                          <p:endCondLst>
                                            <p:cond evt="onStopAudio" delay="0">
                                              <p:tgtEl>
                                                <p:sldTgt/>
                                              </p:tgtEl>
                                            </p:cond>
                                          </p:endCondLst>
                                        </p:cTn>
                                        <p:tgtEl>
                                          <p:sndTgt r:embed="rId2" name="click.wav"/>
                                        </p:tgtEl>
                                      </p:cMediaNode>
                                    </p:audio>
                                  </p:subTnLst>
                                </p:cTn>
                              </p:par>
                            </p:childTnLst>
                          </p:cTn>
                        </p:par>
                        <p:par>
                          <p:cTn id="172" fill="hold">
                            <p:stCondLst>
                              <p:cond delay="54000"/>
                            </p:stCondLst>
                            <p:childTnLst>
                              <p:par>
                                <p:cTn id="173" presetID="11" presetClass="entr" presetSubtype="0" fill="hold" grpId="0" nodeType="afterEffect">
                                  <p:stCondLst>
                                    <p:cond delay="0"/>
                                  </p:stCondLst>
                                  <p:childTnLst>
                                    <p:set>
                                      <p:cBhvr>
                                        <p:cTn id="174" dur="1000">
                                          <p:stCondLst>
                                            <p:cond delay="0"/>
                                          </p:stCondLst>
                                        </p:cTn>
                                        <p:tgtEl>
                                          <p:spTgt spid="59"/>
                                        </p:tgtEl>
                                        <p:attrNameLst>
                                          <p:attrName>style.visibility</p:attrName>
                                        </p:attrNameLst>
                                      </p:cBhvr>
                                      <p:to>
                                        <p:strVal val="visible"/>
                                      </p:to>
                                    </p:set>
                                  </p:childTnLst>
                                  <p:subTnLst>
                                    <p:audio>
                                      <p:cMediaNode vol="100000">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par>
                          <p:cTn id="175" fill="hold">
                            <p:stCondLst>
                              <p:cond delay="55000"/>
                            </p:stCondLst>
                            <p:childTnLst>
                              <p:par>
                                <p:cTn id="176" presetID="11" presetClass="entr" presetSubtype="0" fill="hold" grpId="0" nodeType="afterEffect">
                                  <p:stCondLst>
                                    <p:cond delay="0"/>
                                  </p:stCondLst>
                                  <p:childTnLst>
                                    <p:set>
                                      <p:cBhvr>
                                        <p:cTn id="177" dur="1000">
                                          <p:stCondLst>
                                            <p:cond delay="0"/>
                                          </p:stCondLst>
                                        </p:cTn>
                                        <p:tgtEl>
                                          <p:spTgt spid="60"/>
                                        </p:tgtEl>
                                        <p:attrNameLst>
                                          <p:attrName>style.visibility</p:attrName>
                                        </p:attrNameLst>
                                      </p:cBhvr>
                                      <p:to>
                                        <p:strVal val="visible"/>
                                      </p:to>
                                    </p:set>
                                  </p:childTnLst>
                                  <p:subTnLst>
                                    <p:audio>
                                      <p:cMediaNode vol="100000">
                                        <p:cTn display="0" masterRel="sameClick">
                                          <p:stCondLst>
                                            <p:cond evt="begin" delay="0">
                                              <p:tn val="176"/>
                                            </p:cond>
                                          </p:stCondLst>
                                          <p:endCondLst>
                                            <p:cond evt="onStopAudio" delay="0">
                                              <p:tgtEl>
                                                <p:sldTgt/>
                                              </p:tgtEl>
                                            </p:cond>
                                          </p:endCondLst>
                                        </p:cTn>
                                        <p:tgtEl>
                                          <p:sndTgt r:embed="rId2" name="click.wav"/>
                                        </p:tgtEl>
                                      </p:cMediaNode>
                                    </p:audio>
                                  </p:subTnLst>
                                </p:cTn>
                              </p:par>
                            </p:childTnLst>
                          </p:cTn>
                        </p:par>
                        <p:par>
                          <p:cTn id="178" fill="hold">
                            <p:stCondLst>
                              <p:cond delay="56000"/>
                            </p:stCondLst>
                            <p:childTnLst>
                              <p:par>
                                <p:cTn id="179" presetID="11" presetClass="entr" presetSubtype="0" fill="hold" grpId="0" nodeType="afterEffect">
                                  <p:stCondLst>
                                    <p:cond delay="0"/>
                                  </p:stCondLst>
                                  <p:childTnLst>
                                    <p:set>
                                      <p:cBhvr>
                                        <p:cTn id="180" dur="1000">
                                          <p:stCondLst>
                                            <p:cond delay="0"/>
                                          </p:stCondLst>
                                        </p:cTn>
                                        <p:tgtEl>
                                          <p:spTgt spid="61"/>
                                        </p:tgtEl>
                                        <p:attrNameLst>
                                          <p:attrName>style.visibility</p:attrName>
                                        </p:attrNameLst>
                                      </p:cBhvr>
                                      <p:to>
                                        <p:strVal val="visible"/>
                                      </p:to>
                                    </p:set>
                                  </p:childTnLst>
                                  <p:subTnLst>
                                    <p:audio>
                                      <p:cMediaNode vol="100000">
                                        <p:cTn display="0" masterRel="sameClick">
                                          <p:stCondLst>
                                            <p:cond evt="begin" delay="0">
                                              <p:tn val="179"/>
                                            </p:cond>
                                          </p:stCondLst>
                                          <p:endCondLst>
                                            <p:cond evt="onStopAudio" delay="0">
                                              <p:tgtEl>
                                                <p:sldTgt/>
                                              </p:tgtEl>
                                            </p:cond>
                                          </p:endCondLst>
                                        </p:cTn>
                                        <p:tgtEl>
                                          <p:sndTgt r:embed="rId2" name="click.wav"/>
                                        </p:tgtEl>
                                      </p:cMediaNode>
                                    </p:audio>
                                  </p:subTnLst>
                                </p:cTn>
                              </p:par>
                            </p:childTnLst>
                          </p:cTn>
                        </p:par>
                        <p:par>
                          <p:cTn id="181" fill="hold">
                            <p:stCondLst>
                              <p:cond delay="57000"/>
                            </p:stCondLst>
                            <p:childTnLst>
                              <p:par>
                                <p:cTn id="182" presetID="11" presetClass="entr" presetSubtype="0" fill="hold" grpId="0" nodeType="afterEffect">
                                  <p:stCondLst>
                                    <p:cond delay="0"/>
                                  </p:stCondLst>
                                  <p:childTnLst>
                                    <p:set>
                                      <p:cBhvr>
                                        <p:cTn id="183" dur="1000">
                                          <p:stCondLst>
                                            <p:cond delay="0"/>
                                          </p:stCondLst>
                                        </p:cTn>
                                        <p:tgtEl>
                                          <p:spTgt spid="62"/>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2" name="click.wav"/>
                                        </p:tgtEl>
                                      </p:cMediaNode>
                                    </p:audio>
                                  </p:subTnLst>
                                </p:cTn>
                              </p:par>
                            </p:childTnLst>
                          </p:cTn>
                        </p:par>
                        <p:par>
                          <p:cTn id="184" fill="hold">
                            <p:stCondLst>
                              <p:cond delay="58000"/>
                            </p:stCondLst>
                            <p:childTnLst>
                              <p:par>
                                <p:cTn id="185" presetID="11" presetClass="entr" presetSubtype="0" fill="hold" grpId="0" nodeType="afterEffect">
                                  <p:stCondLst>
                                    <p:cond delay="0"/>
                                  </p:stCondLst>
                                  <p:childTnLst>
                                    <p:set>
                                      <p:cBhvr>
                                        <p:cTn id="186" dur="1000">
                                          <p:stCondLst>
                                            <p:cond delay="0"/>
                                          </p:stCondLst>
                                        </p:cTn>
                                        <p:tgtEl>
                                          <p:spTgt spid="63"/>
                                        </p:tgtEl>
                                        <p:attrNameLst>
                                          <p:attrName>style.visibility</p:attrName>
                                        </p:attrNameLst>
                                      </p:cBhvr>
                                      <p:to>
                                        <p:strVal val="visible"/>
                                      </p:to>
                                    </p:set>
                                  </p:childTnLst>
                                  <p:subTnLst>
                                    <p:audio>
                                      <p:cMediaNode vol="100000">
                                        <p:cTn display="0" masterRel="sameClick">
                                          <p:stCondLst>
                                            <p:cond evt="begin" delay="0">
                                              <p:tn val="185"/>
                                            </p:cond>
                                          </p:stCondLst>
                                          <p:endCondLst>
                                            <p:cond evt="onStopAudio" delay="0">
                                              <p:tgtEl>
                                                <p:sldTgt/>
                                              </p:tgtEl>
                                            </p:cond>
                                          </p:endCondLst>
                                        </p:cTn>
                                        <p:tgtEl>
                                          <p:sndTgt r:embed="rId2" name="click.wav"/>
                                        </p:tgtEl>
                                      </p:cMediaNode>
                                    </p:audio>
                                  </p:subTnLst>
                                </p:cTn>
                              </p:par>
                            </p:childTnLst>
                          </p:cTn>
                        </p:par>
                        <p:par>
                          <p:cTn id="187" fill="hold">
                            <p:stCondLst>
                              <p:cond delay="59000"/>
                            </p:stCondLst>
                            <p:childTnLst>
                              <p:par>
                                <p:cTn id="188" presetID="11" presetClass="entr" presetSubtype="0" fill="hold" grpId="0" nodeType="afterEffect">
                                  <p:stCondLst>
                                    <p:cond delay="0"/>
                                  </p:stCondLst>
                                  <p:childTnLst>
                                    <p:set>
                                      <p:cBhvr>
                                        <p:cTn id="189" dur="1000">
                                          <p:stCondLst>
                                            <p:cond delay="0"/>
                                          </p:stCondLst>
                                        </p:cTn>
                                        <p:tgtEl>
                                          <p:spTgt spid="64"/>
                                        </p:tgtEl>
                                        <p:attrNameLst>
                                          <p:attrName>style.visibility</p:attrName>
                                        </p:attrNameLst>
                                      </p:cBhvr>
                                      <p:to>
                                        <p:strVal val="visible"/>
                                      </p:to>
                                    </p:set>
                                  </p:childTnLst>
                                  <p:subTnLst>
                                    <p:audio>
                                      <p:cMediaNode vol="100000">
                                        <p:cTn display="0" masterRel="sameClick">
                                          <p:stCondLst>
                                            <p:cond evt="begin" delay="0">
                                              <p:tn val="188"/>
                                            </p:cond>
                                          </p:stCondLst>
                                          <p:endCondLst>
                                            <p:cond evt="onStopAudio" delay="0">
                                              <p:tgtEl>
                                                <p:sldTgt/>
                                              </p:tgtEl>
                                            </p:cond>
                                          </p:endCondLst>
                                        </p:cTn>
                                        <p:tgtEl>
                                          <p:sndTgt r:embed="rId2" name="click.wav"/>
                                        </p:tgtEl>
                                      </p:cMediaNode>
                                    </p:audio>
                                  </p:subTnLst>
                                </p:cTn>
                              </p:par>
                            </p:childTnLst>
                          </p:cTn>
                        </p:par>
                        <p:par>
                          <p:cTn id="190" fill="hold">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65"/>
                                        </p:tgtEl>
                                        <p:attrNameLst>
                                          <p:attrName>style.visibility</p:attrName>
                                        </p:attrNameLst>
                                      </p:cBhvr>
                                      <p:to>
                                        <p:strVal val="visible"/>
                                      </p:to>
                                    </p:set>
                                  </p:childTnLst>
                                  <p:subTnLst>
                                    <p:audio>
                                      <p:cMediaNode vol="100000">
                                        <p:cTn display="0" masterRel="sameClick">
                                          <p:stCondLst>
                                            <p:cond evt="begin" delay="0">
                                              <p:tn val="191"/>
                                            </p:cond>
                                          </p:stCondLst>
                                          <p:endCondLst>
                                            <p:cond evt="onStopAudio" delay="0">
                                              <p:tgtEl>
                                                <p:sldTgt/>
                                              </p:tgtEl>
                                            </p:cond>
                                          </p:endCondLst>
                                        </p:cTn>
                                        <p:tgtEl>
                                          <p:sndTgt r:embed="rId2" name="click.wav"/>
                                        </p:tgtEl>
                                      </p:cMediaNode>
                                    </p:audio>
                                  </p:subTnLst>
                                </p:cTn>
                              </p:par>
                            </p:childTnLst>
                          </p:cTn>
                        </p:par>
                        <p:par>
                          <p:cTn id="193" fill="hold">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66"/>
                                        </p:tgtEl>
                                        <p:attrNameLst>
                                          <p:attrName>style.visibility</p:attrName>
                                        </p:attrNameLst>
                                      </p:cBhvr>
                                      <p:to>
                                        <p:strVal val="visible"/>
                                      </p:to>
                                    </p:set>
                                  </p:childTnLst>
                                  <p:subTnLst>
                                    <p:audio>
                                      <p:cMediaNode vol="100000">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par>
                          <p:cTn id="196" fill="hold">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67"/>
                                        </p:tgtEl>
                                        <p:attrNameLst>
                                          <p:attrName>style.visibility</p:attrName>
                                        </p:attrNameLst>
                                      </p:cBhvr>
                                      <p:to>
                                        <p:strVal val="visible"/>
                                      </p:to>
                                    </p:set>
                                  </p:childTnLst>
                                  <p:subTnLst>
                                    <p:audio>
                                      <p:cMediaNode vol="100000">
                                        <p:cTn display="0" masterRel="sameClick">
                                          <p:stCondLst>
                                            <p:cond evt="begin" delay="0">
                                              <p:tn val="197"/>
                                            </p:cond>
                                          </p:stCondLst>
                                          <p:endCondLst>
                                            <p:cond evt="onStopAudio" delay="0">
                                              <p:tgtEl>
                                                <p:sldTgt/>
                                              </p:tgtEl>
                                            </p:cond>
                                          </p:endCondLst>
                                        </p:cTn>
                                        <p:tgtEl>
                                          <p:sndTgt r:embed="rId2" name="click.wav"/>
                                        </p:tgtEl>
                                      </p:cMediaNode>
                                    </p:audio>
                                  </p:subTnLst>
                                </p:cTn>
                              </p:par>
                            </p:childTnLst>
                          </p:cTn>
                        </p:par>
                        <p:par>
                          <p:cTn id="199" fill="hold">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68"/>
                                        </p:tgtEl>
                                        <p:attrNameLst>
                                          <p:attrName>style.visibility</p:attrName>
                                        </p:attrNameLst>
                                      </p:cBhvr>
                                      <p:to>
                                        <p:strVal val="visible"/>
                                      </p:to>
                                    </p:set>
                                  </p:childTnLst>
                                  <p:subTnLst>
                                    <p:audio>
                                      <p:cMediaNode vol="100000">
                                        <p:cTn display="0" masterRel="sameClick">
                                          <p:stCondLst>
                                            <p:cond evt="begin" delay="0">
                                              <p:tn val="200"/>
                                            </p:cond>
                                          </p:stCondLst>
                                          <p:endCondLst>
                                            <p:cond evt="onStopAudio" delay="0">
                                              <p:tgtEl>
                                                <p:sldTgt/>
                                              </p:tgtEl>
                                            </p:cond>
                                          </p:endCondLst>
                                        </p:cTn>
                                        <p:tgtEl>
                                          <p:sndTgt r:embed="rId2" name="click.wav"/>
                                        </p:tgtEl>
                                      </p:cMediaNode>
                                    </p:audio>
                                  </p:subTnLst>
                                </p:cTn>
                              </p:par>
                            </p:childTnLst>
                          </p:cTn>
                        </p:par>
                        <p:par>
                          <p:cTn id="202" fill="hold">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69"/>
                                        </p:tgtEl>
                                        <p:attrNameLst>
                                          <p:attrName>style.visibility</p:attrName>
                                        </p:attrNameLst>
                                      </p:cBhvr>
                                      <p:to>
                                        <p:strVal val="visible"/>
                                      </p:to>
                                    </p:set>
                                  </p:childTnLst>
                                  <p:subTnLst>
                                    <p:audio>
                                      <p:cMediaNode vol="100000">
                                        <p:cTn display="0" masterRel="sameClick">
                                          <p:stCondLst>
                                            <p:cond evt="begin" delay="0">
                                              <p:tn val="203"/>
                                            </p:cond>
                                          </p:stCondLst>
                                          <p:endCondLst>
                                            <p:cond evt="onStopAudio" delay="0">
                                              <p:tgtEl>
                                                <p:sldTgt/>
                                              </p:tgtEl>
                                            </p:cond>
                                          </p:endCondLst>
                                        </p:cTn>
                                        <p:tgtEl>
                                          <p:sndTgt r:embed="rId2" name="click.wav"/>
                                        </p:tgtEl>
                                      </p:cMediaNode>
                                    </p:audio>
                                  </p:subTnLst>
                                </p:cTn>
                              </p:par>
                            </p:childTnLst>
                          </p:cTn>
                        </p:par>
                        <p:par>
                          <p:cTn id="205" fill="hold">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70"/>
                                        </p:tgtEl>
                                        <p:attrNameLst>
                                          <p:attrName>style.visibility</p:attrName>
                                        </p:attrNameLst>
                                      </p:cBhvr>
                                      <p:to>
                                        <p:strVal val="visible"/>
                                      </p:to>
                                    </p:set>
                                  </p:childTnLst>
                                  <p:subTnLst>
                                    <p:audio>
                                      <p:cMediaNode vol="100000">
                                        <p:cTn display="0" masterRel="sameClick">
                                          <p:stCondLst>
                                            <p:cond evt="begin" delay="0">
                                              <p:tn val="206"/>
                                            </p:cond>
                                          </p:stCondLst>
                                          <p:endCondLst>
                                            <p:cond evt="onStopAudio" delay="0">
                                              <p:tgtEl>
                                                <p:sldTgt/>
                                              </p:tgtEl>
                                            </p:cond>
                                          </p:endCondLst>
                                        </p:cTn>
                                        <p:tgtEl>
                                          <p:sndTgt r:embed="rId2" name="click.wav"/>
                                        </p:tgtEl>
                                      </p:cMediaNode>
                                    </p:audio>
                                  </p:subTnLst>
                                </p:cTn>
                              </p:par>
                            </p:childTnLst>
                          </p:cTn>
                        </p:par>
                        <p:par>
                          <p:cTn id="208" fill="hold">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1"/>
                                        </p:tgtEl>
                                        <p:attrNameLst>
                                          <p:attrName>style.visibility</p:attrName>
                                        </p:attrNameLst>
                                      </p:cBhvr>
                                      <p:to>
                                        <p:strVal val="visible"/>
                                      </p:to>
                                    </p:set>
                                  </p:childTnLst>
                                  <p:subTnLst>
                                    <p:audio>
                                      <p:cMediaNode vol="100000">
                                        <p:cTn display="0" masterRel="sameClick">
                                          <p:stCondLst>
                                            <p:cond evt="begin" delay="0">
                                              <p:tn val="209"/>
                                            </p:cond>
                                          </p:stCondLst>
                                          <p:endCondLst>
                                            <p:cond evt="onStopAudio" delay="0">
                                              <p:tgtEl>
                                                <p:sldTgt/>
                                              </p:tgtEl>
                                            </p:cond>
                                          </p:endCondLst>
                                        </p:cTn>
                                        <p:tgtEl>
                                          <p:sndTgt r:embed="rId2" name="click.wav"/>
                                        </p:tgtEl>
                                      </p:cMediaNode>
                                    </p:audio>
                                  </p:subTnLst>
                                </p:cTn>
                              </p:par>
                            </p:childTnLst>
                          </p:cTn>
                        </p:par>
                        <p:par>
                          <p:cTn id="211" fill="hold">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2"/>
                                        </p:tgtEl>
                                        <p:attrNameLst>
                                          <p:attrName>style.visibility</p:attrName>
                                        </p:attrNameLst>
                                      </p:cBhvr>
                                      <p:to>
                                        <p:strVal val="visible"/>
                                      </p:to>
                                    </p:set>
                                  </p:childTnLst>
                                  <p:subTnLst>
                                    <p:audio>
                                      <p:cMediaNode vol="100000">
                                        <p:cTn display="0" masterRel="sameClick">
                                          <p:stCondLst>
                                            <p:cond evt="begin" delay="0">
                                              <p:tn val="212"/>
                                            </p:cond>
                                          </p:stCondLst>
                                          <p:endCondLst>
                                            <p:cond evt="onStopAudio" delay="0">
                                              <p:tgtEl>
                                                <p:sldTgt/>
                                              </p:tgtEl>
                                            </p:cond>
                                          </p:endCondLst>
                                        </p:cTn>
                                        <p:tgtEl>
                                          <p:sndTgt r:embed="rId2" name="click.wav"/>
                                        </p:tgtEl>
                                      </p:cMediaNode>
                                    </p:audio>
                                  </p:subTnLst>
                                </p:cTn>
                              </p:par>
                            </p:childTnLst>
                          </p:cTn>
                        </p:par>
                        <p:par>
                          <p:cTn id="214" fill="hold">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3"/>
                                        </p:tgtEl>
                                        <p:attrNameLst>
                                          <p:attrName>style.visibility</p:attrName>
                                        </p:attrNameLst>
                                      </p:cBhvr>
                                      <p:to>
                                        <p:strVal val="visible"/>
                                      </p:to>
                                    </p:set>
                                  </p:childTnLst>
                                  <p:subTnLst>
                                    <p:audio>
                                      <p:cMediaNode vol="100000">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par>
                          <p:cTn id="217" fill="hold">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4"/>
                                        </p:tgtEl>
                                        <p:attrNameLst>
                                          <p:attrName>style.visibility</p:attrName>
                                        </p:attrNameLst>
                                      </p:cBhvr>
                                      <p:to>
                                        <p:strVal val="visible"/>
                                      </p:to>
                                    </p:set>
                                  </p:childTnLst>
                                  <p:subTnLst>
                                    <p:audio>
                                      <p:cMediaNode vol="100000">
                                        <p:cTn display="0" masterRel="sameClick">
                                          <p:stCondLst>
                                            <p:cond evt="begin" delay="0">
                                              <p:tn val="218"/>
                                            </p:cond>
                                          </p:stCondLst>
                                          <p:endCondLst>
                                            <p:cond evt="onStopAudio" delay="0">
                                              <p:tgtEl>
                                                <p:sldTgt/>
                                              </p:tgtEl>
                                            </p:cond>
                                          </p:endCondLst>
                                        </p:cTn>
                                        <p:tgtEl>
                                          <p:sndTgt r:embed="rId2" name="click.wav"/>
                                        </p:tgtEl>
                                      </p:cMediaNode>
                                    </p:audio>
                                  </p:subTnLst>
                                </p:cTn>
                              </p:par>
                            </p:childTnLst>
                          </p:cTn>
                        </p:par>
                        <p:par>
                          <p:cTn id="220" fill="hold">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5"/>
                                        </p:tgtEl>
                                        <p:attrNameLst>
                                          <p:attrName>style.visibility</p:attrName>
                                        </p:attrNameLst>
                                      </p:cBhvr>
                                      <p:to>
                                        <p:strVal val="visible"/>
                                      </p:to>
                                    </p:set>
                                  </p:childTnLst>
                                  <p:subTnLst>
                                    <p:audio>
                                      <p:cMediaNode vol="100000">
                                        <p:cTn display="0" masterRel="sameClick">
                                          <p:stCondLst>
                                            <p:cond evt="begin" delay="0">
                                              <p:tn val="221"/>
                                            </p:cond>
                                          </p:stCondLst>
                                          <p:endCondLst>
                                            <p:cond evt="onStopAudio" delay="0">
                                              <p:tgtEl>
                                                <p:sldTgt/>
                                              </p:tgtEl>
                                            </p:cond>
                                          </p:endCondLst>
                                        </p:cTn>
                                        <p:tgtEl>
                                          <p:sndTgt r:embed="rId2" name="click.wav"/>
                                        </p:tgtEl>
                                      </p:cMediaNode>
                                    </p:audio>
                                  </p:subTnLst>
                                </p:cTn>
                              </p:par>
                            </p:childTnLst>
                          </p:cTn>
                        </p:par>
                        <p:par>
                          <p:cTn id="223" fill="hold">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6"/>
                                        </p:tgtEl>
                                        <p:attrNameLst>
                                          <p:attrName>style.visibility</p:attrName>
                                        </p:attrNameLst>
                                      </p:cBhvr>
                                      <p:to>
                                        <p:strVal val="visible"/>
                                      </p:to>
                                    </p:set>
                                  </p:childTnLst>
                                  <p:subTnLst>
                                    <p:audio>
                                      <p:cMediaNode vol="100000">
                                        <p:cTn display="0" masterRel="sameClick">
                                          <p:stCondLst>
                                            <p:cond evt="begin" delay="0">
                                              <p:tn val="224"/>
                                            </p:cond>
                                          </p:stCondLst>
                                          <p:endCondLst>
                                            <p:cond evt="onStopAudio" delay="0">
                                              <p:tgtEl>
                                                <p:sldTgt/>
                                              </p:tgtEl>
                                            </p:cond>
                                          </p:endCondLst>
                                        </p:cTn>
                                        <p:tgtEl>
                                          <p:sndTgt r:embed="rId2" name="click.wav"/>
                                        </p:tgtEl>
                                      </p:cMediaNode>
                                    </p:audio>
                                  </p:subTnLst>
                                </p:cTn>
                              </p:par>
                            </p:childTnLst>
                          </p:cTn>
                        </p:par>
                        <p:par>
                          <p:cTn id="226" fill="hold">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77"/>
                                        </p:tgtEl>
                                        <p:attrNameLst>
                                          <p:attrName>style.visibility</p:attrName>
                                        </p:attrNameLst>
                                      </p:cBhvr>
                                      <p:to>
                                        <p:strVal val="visible"/>
                                      </p:to>
                                    </p:set>
                                  </p:childTnLst>
                                  <p:subTnLst>
                                    <p:audio>
                                      <p:cMediaNode vol="100000">
                                        <p:cTn display="0" masterRel="sameClick">
                                          <p:stCondLst>
                                            <p:cond evt="begin" delay="0">
                                              <p:tn val="227"/>
                                            </p:cond>
                                          </p:stCondLst>
                                          <p:endCondLst>
                                            <p:cond evt="onStopAudio" delay="0">
                                              <p:tgtEl>
                                                <p:sldTgt/>
                                              </p:tgtEl>
                                            </p:cond>
                                          </p:endCondLst>
                                        </p:cTn>
                                        <p:tgtEl>
                                          <p:sndTgt r:embed="rId2" name="click.wav"/>
                                        </p:tgtEl>
                                      </p:cMediaNode>
                                    </p:audio>
                                  </p:subTnLst>
                                </p:cTn>
                              </p:par>
                            </p:childTnLst>
                          </p:cTn>
                        </p:par>
                        <p:par>
                          <p:cTn id="229" fill="hold">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78"/>
                                        </p:tgtEl>
                                        <p:attrNameLst>
                                          <p:attrName>style.visibility</p:attrName>
                                        </p:attrNameLst>
                                      </p:cBhvr>
                                      <p:to>
                                        <p:strVal val="visible"/>
                                      </p:to>
                                    </p:set>
                                  </p:childTnLst>
                                  <p:subTnLst>
                                    <p:audio>
                                      <p:cMediaNode vol="100000">
                                        <p:cTn display="0" masterRel="sameClick">
                                          <p:stCondLst>
                                            <p:cond evt="begin" delay="0">
                                              <p:tn val="230"/>
                                            </p:cond>
                                          </p:stCondLst>
                                          <p:endCondLst>
                                            <p:cond evt="onStopAudio" delay="0">
                                              <p:tgtEl>
                                                <p:sldTgt/>
                                              </p:tgtEl>
                                            </p:cond>
                                          </p:endCondLst>
                                        </p:cTn>
                                        <p:tgtEl>
                                          <p:sndTgt r:embed="rId2" name="click.wav"/>
                                        </p:tgtEl>
                                      </p:cMediaNode>
                                    </p:audio>
                                  </p:subTnLst>
                                </p:cTn>
                              </p:par>
                            </p:childTnLst>
                          </p:cTn>
                        </p:par>
                        <p:par>
                          <p:cTn id="232" fill="hold">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79"/>
                                        </p:tgtEl>
                                        <p:attrNameLst>
                                          <p:attrName>style.visibility</p:attrName>
                                        </p:attrNameLst>
                                      </p:cBhvr>
                                      <p:to>
                                        <p:strVal val="visible"/>
                                      </p:to>
                                    </p:set>
                                  </p:childTnLst>
                                  <p:subTnLst>
                                    <p:audio>
                                      <p:cMediaNode vol="100000">
                                        <p:cTn display="0" masterRel="sameClick">
                                          <p:stCondLst>
                                            <p:cond evt="begin" delay="0">
                                              <p:tn val="233"/>
                                            </p:cond>
                                          </p:stCondLst>
                                          <p:endCondLst>
                                            <p:cond evt="onStopAudio" delay="0">
                                              <p:tgtEl>
                                                <p:sldTgt/>
                                              </p:tgtEl>
                                            </p:cond>
                                          </p:endCondLst>
                                        </p:cTn>
                                        <p:tgtEl>
                                          <p:sndTgt r:embed="rId2" name="click.wav"/>
                                        </p:tgtEl>
                                      </p:cMediaNode>
                                    </p:audio>
                                  </p:subTnLst>
                                </p:cTn>
                              </p:par>
                            </p:childTnLst>
                          </p:cTn>
                        </p:par>
                        <p:par>
                          <p:cTn id="235" fill="hold">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80"/>
                                        </p:tgtEl>
                                        <p:attrNameLst>
                                          <p:attrName>style.visibility</p:attrName>
                                        </p:attrNameLst>
                                      </p:cBhvr>
                                      <p:to>
                                        <p:strVal val="visible"/>
                                      </p:to>
                                    </p:set>
                                  </p:childTnLst>
                                  <p:subTnLst>
                                    <p:audio>
                                      <p:cMediaNode vol="100000">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par>
                          <p:cTn id="238" fill="hold">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81"/>
                                        </p:tgtEl>
                                        <p:attrNameLst>
                                          <p:attrName>style.visibility</p:attrName>
                                        </p:attrNameLst>
                                      </p:cBhvr>
                                      <p:to>
                                        <p:strVal val="visible"/>
                                      </p:to>
                                    </p:set>
                                  </p:childTnLst>
                                  <p:subTnLst>
                                    <p:audio>
                                      <p:cMediaNode vol="100000">
                                        <p:cTn display="0" masterRel="sameClick">
                                          <p:stCondLst>
                                            <p:cond evt="begin" delay="0">
                                              <p:tn val="239"/>
                                            </p:cond>
                                          </p:stCondLst>
                                          <p:endCondLst>
                                            <p:cond evt="onStopAudio" delay="0">
                                              <p:tgtEl>
                                                <p:sldTgt/>
                                              </p:tgtEl>
                                            </p:cond>
                                          </p:endCondLst>
                                        </p:cTn>
                                        <p:tgtEl>
                                          <p:sndTgt r:embed="rId2" name="click.wav"/>
                                        </p:tgtEl>
                                      </p:cMediaNode>
                                    </p:audio>
                                  </p:subTnLst>
                                </p:cTn>
                              </p:par>
                            </p:childTnLst>
                          </p:cTn>
                        </p:par>
                        <p:par>
                          <p:cTn id="241" fill="hold">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82"/>
                                        </p:tgtEl>
                                        <p:attrNameLst>
                                          <p:attrName>style.visibility</p:attrName>
                                        </p:attrNameLst>
                                      </p:cBhvr>
                                      <p:to>
                                        <p:strVal val="visible"/>
                                      </p:to>
                                    </p:set>
                                  </p:childTnLst>
                                  <p:subTnLst>
                                    <p:audio>
                                      <p:cMediaNode vol="100000">
                                        <p:cTn display="0" masterRel="sameClick">
                                          <p:stCondLst>
                                            <p:cond evt="begin" delay="0">
                                              <p:tn val="242"/>
                                            </p:cond>
                                          </p:stCondLst>
                                          <p:endCondLst>
                                            <p:cond evt="onStopAudio" delay="0">
                                              <p:tgtEl>
                                                <p:sldTgt/>
                                              </p:tgtEl>
                                            </p:cond>
                                          </p:endCondLst>
                                        </p:cTn>
                                        <p:tgtEl>
                                          <p:sndTgt r:embed="rId2" name="click.wav"/>
                                        </p:tgtEl>
                                      </p:cMediaNode>
                                    </p:audio>
                                  </p:subTnLst>
                                </p:cTn>
                              </p:par>
                            </p:childTnLst>
                          </p:cTn>
                        </p:par>
                        <p:par>
                          <p:cTn id="244" fill="hold">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83"/>
                                        </p:tgtEl>
                                        <p:attrNameLst>
                                          <p:attrName>style.visibility</p:attrName>
                                        </p:attrNameLst>
                                      </p:cBhvr>
                                      <p:to>
                                        <p:strVal val="visible"/>
                                      </p:to>
                                    </p:set>
                                  </p:childTnLst>
                                  <p:subTnLst>
                                    <p:audio>
                                      <p:cMediaNode vol="100000">
                                        <p:cTn display="0" masterRel="sameClick">
                                          <p:stCondLst>
                                            <p:cond evt="begin" delay="0">
                                              <p:tn val="245"/>
                                            </p:cond>
                                          </p:stCondLst>
                                          <p:endCondLst>
                                            <p:cond evt="onStopAudio" delay="0">
                                              <p:tgtEl>
                                                <p:sldTgt/>
                                              </p:tgtEl>
                                            </p:cond>
                                          </p:endCondLst>
                                        </p:cTn>
                                        <p:tgtEl>
                                          <p:sndTgt r:embed="rId2" name="click.wav"/>
                                        </p:tgtEl>
                                      </p:cMediaNode>
                                    </p:audio>
                                  </p:subTnLst>
                                </p:cTn>
                              </p:par>
                            </p:childTnLst>
                          </p:cTn>
                        </p:par>
                        <p:par>
                          <p:cTn id="247" fill="hold">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84"/>
                                        </p:tgtEl>
                                        <p:attrNameLst>
                                          <p:attrName>style.visibility</p:attrName>
                                        </p:attrNameLst>
                                      </p:cBhvr>
                                      <p:to>
                                        <p:strVal val="visible"/>
                                      </p:to>
                                    </p:set>
                                  </p:childTnLst>
                                  <p:subTnLst>
                                    <p:audio>
                                      <p:cMediaNode vol="100000">
                                        <p:cTn display="0" masterRel="sameClick">
                                          <p:stCondLst>
                                            <p:cond evt="begin" delay="0">
                                              <p:tn val="248"/>
                                            </p:cond>
                                          </p:stCondLst>
                                          <p:endCondLst>
                                            <p:cond evt="onStopAudio" delay="0">
                                              <p:tgtEl>
                                                <p:sldTgt/>
                                              </p:tgtEl>
                                            </p:cond>
                                          </p:endCondLst>
                                        </p:cTn>
                                        <p:tgtEl>
                                          <p:sndTgt r:embed="rId2" name="click.wav"/>
                                        </p:tgtEl>
                                      </p:cMediaNode>
                                    </p:audio>
                                  </p:subTnLst>
                                </p:cTn>
                              </p:par>
                            </p:childTnLst>
                          </p:cTn>
                        </p:par>
                        <p:par>
                          <p:cTn id="250" fill="hold">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85"/>
                                        </p:tgtEl>
                                        <p:attrNameLst>
                                          <p:attrName>style.visibility</p:attrName>
                                        </p:attrNameLst>
                                      </p:cBhvr>
                                      <p:to>
                                        <p:strVal val="visible"/>
                                      </p:to>
                                    </p:set>
                                  </p:childTnLst>
                                  <p:subTnLst>
                                    <p:audio>
                                      <p:cMediaNode vol="100000">
                                        <p:cTn display="0" masterRel="sameClick">
                                          <p:stCondLst>
                                            <p:cond evt="begin" delay="0">
                                              <p:tn val="251"/>
                                            </p:cond>
                                          </p:stCondLst>
                                          <p:endCondLst>
                                            <p:cond evt="onStopAudio" delay="0">
                                              <p:tgtEl>
                                                <p:sldTgt/>
                                              </p:tgtEl>
                                            </p:cond>
                                          </p:endCondLst>
                                        </p:cTn>
                                        <p:tgtEl>
                                          <p:sndTgt r:embed="rId2" name="click.wav"/>
                                        </p:tgtEl>
                                      </p:cMediaNode>
                                    </p:audio>
                                  </p:subTnLst>
                                </p:cTn>
                              </p:par>
                            </p:childTnLst>
                          </p:cTn>
                        </p:par>
                        <p:par>
                          <p:cTn id="253" fill="hold">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86"/>
                                        </p:tgtEl>
                                        <p:attrNameLst>
                                          <p:attrName>style.visibility</p:attrName>
                                        </p:attrNameLst>
                                      </p:cBhvr>
                                      <p:to>
                                        <p:strVal val="visible"/>
                                      </p:to>
                                    </p:set>
                                  </p:childTnLst>
                                  <p:subTnLst>
                                    <p:audio>
                                      <p:cMediaNode vol="100000">
                                        <p:cTn display="0" masterRel="sameClick">
                                          <p:stCondLst>
                                            <p:cond evt="begin" delay="0">
                                              <p:tn val="254"/>
                                            </p:cond>
                                          </p:stCondLst>
                                          <p:endCondLst>
                                            <p:cond evt="onStopAudio" delay="0">
                                              <p:tgtEl>
                                                <p:sldTgt/>
                                              </p:tgtEl>
                                            </p:cond>
                                          </p:endCondLst>
                                        </p:cTn>
                                        <p:tgtEl>
                                          <p:sndTgt r:embed="rId2" name="click.wav"/>
                                        </p:tgtEl>
                                      </p:cMediaNode>
                                    </p:audio>
                                  </p:subTnLst>
                                </p:cTn>
                              </p:par>
                            </p:childTnLst>
                          </p:cTn>
                        </p:par>
                        <p:par>
                          <p:cTn id="256" fill="hold">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87"/>
                                        </p:tgtEl>
                                        <p:attrNameLst>
                                          <p:attrName>style.visibility</p:attrName>
                                        </p:attrNameLst>
                                      </p:cBhvr>
                                      <p:to>
                                        <p:strVal val="visible"/>
                                      </p:to>
                                    </p:set>
                                  </p:childTnLst>
                                  <p:subTnLst>
                                    <p:audio>
                                      <p:cMediaNode vol="100000">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par>
                          <p:cTn id="259" fill="hold">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88"/>
                                        </p:tgtEl>
                                        <p:attrNameLst>
                                          <p:attrName>style.visibility</p:attrName>
                                        </p:attrNameLst>
                                      </p:cBhvr>
                                      <p:to>
                                        <p:strVal val="visible"/>
                                      </p:to>
                                    </p:set>
                                  </p:childTnLst>
                                  <p:subTnLst>
                                    <p:audio>
                                      <p:cMediaNode vol="100000">
                                        <p:cTn display="0" masterRel="sameClick">
                                          <p:stCondLst>
                                            <p:cond evt="begin" delay="0">
                                              <p:tn val="260"/>
                                            </p:cond>
                                          </p:stCondLst>
                                          <p:endCondLst>
                                            <p:cond evt="onStopAudio" delay="0">
                                              <p:tgtEl>
                                                <p:sldTgt/>
                                              </p:tgtEl>
                                            </p:cond>
                                          </p:endCondLst>
                                        </p:cTn>
                                        <p:tgtEl>
                                          <p:sndTgt r:embed="rId2" name="click.wav"/>
                                        </p:tgtEl>
                                      </p:cMediaNode>
                                    </p:audio>
                                  </p:subTnLst>
                                </p:cTn>
                              </p:par>
                            </p:childTnLst>
                          </p:cTn>
                        </p:par>
                        <p:par>
                          <p:cTn id="262" fill="hold">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89"/>
                                        </p:tgtEl>
                                        <p:attrNameLst>
                                          <p:attrName>style.visibility</p:attrName>
                                        </p:attrNameLst>
                                      </p:cBhvr>
                                      <p:to>
                                        <p:strVal val="visible"/>
                                      </p:to>
                                    </p:set>
                                  </p:childTnLst>
                                  <p:subTnLst>
                                    <p:audio>
                                      <p:cMediaNode vol="100000">
                                        <p:cTn display="0" masterRel="sameClick">
                                          <p:stCondLst>
                                            <p:cond evt="begin" delay="0">
                                              <p:tn val="263"/>
                                            </p:cond>
                                          </p:stCondLst>
                                          <p:endCondLst>
                                            <p:cond evt="onStopAudio" delay="0">
                                              <p:tgtEl>
                                                <p:sldTgt/>
                                              </p:tgtEl>
                                            </p:cond>
                                          </p:endCondLst>
                                        </p:cTn>
                                        <p:tgtEl>
                                          <p:sndTgt r:embed="rId2" name="click.wav"/>
                                        </p:tgtEl>
                                      </p:cMediaNode>
                                    </p:audio>
                                  </p:subTnLst>
                                </p:cTn>
                              </p:par>
                            </p:childTnLst>
                          </p:cTn>
                        </p:par>
                        <p:par>
                          <p:cTn id="265" fill="hold">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90"/>
                                        </p:tgtEl>
                                        <p:attrNameLst>
                                          <p:attrName>style.visibility</p:attrName>
                                        </p:attrNameLst>
                                      </p:cBhvr>
                                      <p:to>
                                        <p:strVal val="visible"/>
                                      </p:to>
                                    </p:set>
                                  </p:childTnLst>
                                  <p:subTnLst>
                                    <p:audio>
                                      <p:cMediaNode vol="100000">
                                        <p:cTn display="0" masterRel="sameClick">
                                          <p:stCondLst>
                                            <p:cond evt="begin" delay="0">
                                              <p:tn val="266"/>
                                            </p:cond>
                                          </p:stCondLst>
                                          <p:endCondLst>
                                            <p:cond evt="onStopAudio" delay="0">
                                              <p:tgtEl>
                                                <p:sldTgt/>
                                              </p:tgtEl>
                                            </p:cond>
                                          </p:endCondLst>
                                        </p:cTn>
                                        <p:tgtEl>
                                          <p:sndTgt r:embed="rId2" name="click.wav"/>
                                        </p:tgtEl>
                                      </p:cMediaNode>
                                    </p:audio>
                                  </p:subTnLst>
                                </p:cTn>
                              </p:par>
                            </p:childTnLst>
                          </p:cTn>
                        </p:par>
                        <p:par>
                          <p:cTn id="268" fill="hold">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91"/>
                                        </p:tgtEl>
                                        <p:attrNameLst>
                                          <p:attrName>style.visibility</p:attrName>
                                        </p:attrNameLst>
                                      </p:cBhvr>
                                      <p:to>
                                        <p:strVal val="visible"/>
                                      </p:to>
                                    </p:set>
                                  </p:childTnLst>
                                  <p:subTnLst>
                                    <p:audio>
                                      <p:cMediaNode vol="100000">
                                        <p:cTn display="0" masterRel="sameClick">
                                          <p:stCondLst>
                                            <p:cond evt="begin" delay="0">
                                              <p:tn val="269"/>
                                            </p:cond>
                                          </p:stCondLst>
                                          <p:endCondLst>
                                            <p:cond evt="onStopAudio" delay="0">
                                              <p:tgtEl>
                                                <p:sldTgt/>
                                              </p:tgtEl>
                                            </p:cond>
                                          </p:endCondLst>
                                        </p:cTn>
                                        <p:tgtEl>
                                          <p:sndTgt r:embed="rId2" name="click.wav"/>
                                        </p:tgtEl>
                                      </p:cMediaNode>
                                    </p:audio>
                                  </p:subTnLst>
                                </p:cTn>
                              </p:par>
                            </p:childTnLst>
                          </p:cTn>
                        </p:par>
                        <p:par>
                          <p:cTn id="271" fill="hold">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92"/>
                                        </p:tgtEl>
                                        <p:attrNameLst>
                                          <p:attrName>style.visibility</p:attrName>
                                        </p:attrNameLst>
                                      </p:cBhvr>
                                      <p:to>
                                        <p:strVal val="visible"/>
                                      </p:to>
                                    </p:set>
                                  </p:childTnLst>
                                  <p:subTnLst>
                                    <p:audio>
                                      <p:cMediaNode vol="100000">
                                        <p:cTn display="0" masterRel="sameClick">
                                          <p:stCondLst>
                                            <p:cond evt="begin" delay="0">
                                              <p:tn val="272"/>
                                            </p:cond>
                                          </p:stCondLst>
                                          <p:endCondLst>
                                            <p:cond evt="onStopAudio" delay="0">
                                              <p:tgtEl>
                                                <p:sldTgt/>
                                              </p:tgtEl>
                                            </p:cond>
                                          </p:endCondLst>
                                        </p:cTn>
                                        <p:tgtEl>
                                          <p:sndTgt r:embed="rId2" name="click.wav"/>
                                        </p:tgtEl>
                                      </p:cMediaNode>
                                    </p:audio>
                                  </p:subTnLst>
                                </p:cTn>
                              </p:par>
                            </p:childTnLst>
                          </p:cTn>
                        </p:par>
                        <p:par>
                          <p:cTn id="274" fill="hold">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93"/>
                                        </p:tgtEl>
                                        <p:attrNameLst>
                                          <p:attrName>style.visibility</p:attrName>
                                        </p:attrNameLst>
                                      </p:cBhvr>
                                      <p:to>
                                        <p:strVal val="visible"/>
                                      </p:to>
                                    </p:set>
                                  </p:childTnLst>
                                  <p:subTnLst>
                                    <p:audio>
                                      <p:cMediaNode vol="100000">
                                        <p:cTn display="0" masterRel="sameClick">
                                          <p:stCondLst>
                                            <p:cond evt="begin" delay="0">
                                              <p:tn val="275"/>
                                            </p:cond>
                                          </p:stCondLst>
                                          <p:endCondLst>
                                            <p:cond evt="onStopAudio" delay="0">
                                              <p:tgtEl>
                                                <p:sldTgt/>
                                              </p:tgtEl>
                                            </p:cond>
                                          </p:endCondLst>
                                        </p:cTn>
                                        <p:tgtEl>
                                          <p:sndTgt r:embed="rId2" name="click.wav"/>
                                        </p:tgtEl>
                                      </p:cMediaNode>
                                    </p:audio>
                                  </p:subTnLst>
                                </p:cTn>
                              </p:par>
                            </p:childTnLst>
                          </p:cTn>
                        </p:par>
                        <p:par>
                          <p:cTn id="277" fill="hold">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94"/>
                                        </p:tgtEl>
                                        <p:attrNameLst>
                                          <p:attrName>style.visibility</p:attrName>
                                        </p:attrNameLst>
                                      </p:cBhvr>
                                      <p:to>
                                        <p:strVal val="visible"/>
                                      </p:to>
                                    </p:set>
                                  </p:childTnLst>
                                  <p:subTnLst>
                                    <p:audio>
                                      <p:cMediaNode vol="100000">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par>
                          <p:cTn id="280" fill="hold">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95"/>
                                        </p:tgtEl>
                                        <p:attrNameLst>
                                          <p:attrName>style.visibility</p:attrName>
                                        </p:attrNameLst>
                                      </p:cBhvr>
                                      <p:to>
                                        <p:strVal val="visible"/>
                                      </p:to>
                                    </p:set>
                                  </p:childTnLst>
                                  <p:subTnLst>
                                    <p:audio>
                                      <p:cMediaNode vol="100000">
                                        <p:cTn display="0" masterRel="sameClick">
                                          <p:stCondLst>
                                            <p:cond evt="begin" delay="0">
                                              <p:tn val="281"/>
                                            </p:cond>
                                          </p:stCondLst>
                                          <p:endCondLst>
                                            <p:cond evt="onStopAudio" delay="0">
                                              <p:tgtEl>
                                                <p:sldTgt/>
                                              </p:tgtEl>
                                            </p:cond>
                                          </p:endCondLst>
                                        </p:cTn>
                                        <p:tgtEl>
                                          <p:sndTgt r:embed="rId2" name="click.wav"/>
                                        </p:tgtEl>
                                      </p:cMediaNode>
                                    </p:audio>
                                  </p:subTnLst>
                                </p:cTn>
                              </p:par>
                            </p:childTnLst>
                          </p:cTn>
                        </p:par>
                        <p:par>
                          <p:cTn id="283" fill="hold">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96"/>
                                        </p:tgtEl>
                                        <p:attrNameLst>
                                          <p:attrName>style.visibility</p:attrName>
                                        </p:attrNameLst>
                                      </p:cBhvr>
                                      <p:to>
                                        <p:strVal val="visible"/>
                                      </p:to>
                                    </p:set>
                                  </p:childTnLst>
                                  <p:subTnLst>
                                    <p:audio>
                                      <p:cMediaNode vol="100000">
                                        <p:cTn display="0" masterRel="sameClick">
                                          <p:stCondLst>
                                            <p:cond evt="begin" delay="0">
                                              <p:tn val="284"/>
                                            </p:cond>
                                          </p:stCondLst>
                                          <p:endCondLst>
                                            <p:cond evt="onStopAudio" delay="0">
                                              <p:tgtEl>
                                                <p:sldTgt/>
                                              </p:tgtEl>
                                            </p:cond>
                                          </p:endCondLst>
                                        </p:cTn>
                                        <p:tgtEl>
                                          <p:sndTgt r:embed="rId2" name="click.wav"/>
                                        </p:tgtEl>
                                      </p:cMediaNode>
                                    </p:audio>
                                  </p:subTnLst>
                                </p:cTn>
                              </p:par>
                            </p:childTnLst>
                          </p:cTn>
                        </p:par>
                        <p:par>
                          <p:cTn id="286" fill="hold">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97"/>
                                        </p:tgtEl>
                                        <p:attrNameLst>
                                          <p:attrName>style.visibility</p:attrName>
                                        </p:attrNameLst>
                                      </p:cBhvr>
                                      <p:to>
                                        <p:strVal val="visible"/>
                                      </p:to>
                                    </p:set>
                                  </p:childTnLst>
                                  <p:subTnLst>
                                    <p:audio>
                                      <p:cMediaNode vol="100000">
                                        <p:cTn display="0" masterRel="sameClick">
                                          <p:stCondLst>
                                            <p:cond evt="begin" delay="0">
                                              <p:tn val="287"/>
                                            </p:cond>
                                          </p:stCondLst>
                                          <p:endCondLst>
                                            <p:cond evt="onStopAudio" delay="0">
                                              <p:tgtEl>
                                                <p:sldTgt/>
                                              </p:tgtEl>
                                            </p:cond>
                                          </p:endCondLst>
                                        </p:cTn>
                                        <p:tgtEl>
                                          <p:sndTgt r:embed="rId2" name="click.wav"/>
                                        </p:tgtEl>
                                      </p:cMediaNode>
                                    </p:audio>
                                  </p:subTnLst>
                                </p:cTn>
                              </p:par>
                            </p:childTnLst>
                          </p:cTn>
                        </p:par>
                        <p:par>
                          <p:cTn id="289" fill="hold">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98"/>
                                        </p:tgtEl>
                                        <p:attrNameLst>
                                          <p:attrName>style.visibility</p:attrName>
                                        </p:attrNameLst>
                                      </p:cBhvr>
                                      <p:to>
                                        <p:strVal val="visible"/>
                                      </p:to>
                                    </p:set>
                                  </p:childTnLst>
                                  <p:subTnLst>
                                    <p:audio>
                                      <p:cMediaNode vol="100000">
                                        <p:cTn display="0" masterRel="sameClick">
                                          <p:stCondLst>
                                            <p:cond evt="begin" delay="0">
                                              <p:tn val="290"/>
                                            </p:cond>
                                          </p:stCondLst>
                                          <p:endCondLst>
                                            <p:cond evt="onStopAudio" delay="0">
                                              <p:tgtEl>
                                                <p:sldTgt/>
                                              </p:tgtEl>
                                            </p:cond>
                                          </p:endCondLst>
                                        </p:cTn>
                                        <p:tgtEl>
                                          <p:sndTgt r:embed="rId2" name="click.wav"/>
                                        </p:tgtEl>
                                      </p:cMediaNode>
                                    </p:audio>
                                  </p:subTnLst>
                                </p:cTn>
                              </p:par>
                            </p:childTnLst>
                          </p:cTn>
                        </p:par>
                        <p:par>
                          <p:cTn id="292" fill="hold">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99"/>
                                        </p:tgtEl>
                                        <p:attrNameLst>
                                          <p:attrName>style.visibility</p:attrName>
                                        </p:attrNameLst>
                                      </p:cBhvr>
                                      <p:to>
                                        <p:strVal val="visible"/>
                                      </p:to>
                                    </p:set>
                                  </p:childTnLst>
                                  <p:subTnLst>
                                    <p:audio>
                                      <p:cMediaNode vol="100000">
                                        <p:cTn display="0" masterRel="sameClick">
                                          <p:stCondLst>
                                            <p:cond evt="begin" delay="0">
                                              <p:tn val="293"/>
                                            </p:cond>
                                          </p:stCondLst>
                                          <p:endCondLst>
                                            <p:cond evt="onStopAudio" delay="0">
                                              <p:tgtEl>
                                                <p:sldTgt/>
                                              </p:tgtEl>
                                            </p:cond>
                                          </p:endCondLst>
                                        </p:cTn>
                                        <p:tgtEl>
                                          <p:sndTgt r:embed="rId2" name="click.wav"/>
                                        </p:tgtEl>
                                      </p:cMediaNode>
                                    </p:audio>
                                  </p:subTnLst>
                                </p:cTn>
                              </p:par>
                            </p:childTnLst>
                          </p:cTn>
                        </p:par>
                        <p:par>
                          <p:cTn id="295" fill="hold">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100"/>
                                        </p:tgtEl>
                                        <p:attrNameLst>
                                          <p:attrName>style.visibility</p:attrName>
                                        </p:attrNameLst>
                                      </p:cBhvr>
                                      <p:to>
                                        <p:strVal val="visible"/>
                                      </p:to>
                                    </p:set>
                                  </p:childTnLst>
                                  <p:subTnLst>
                                    <p:audio>
                                      <p:cMediaNode vol="100000">
                                        <p:cTn display="0" masterRel="sameClick">
                                          <p:stCondLst>
                                            <p:cond evt="begin" delay="0">
                                              <p:tn val="296"/>
                                            </p:cond>
                                          </p:stCondLst>
                                          <p:endCondLst>
                                            <p:cond evt="onStopAudio" delay="0">
                                              <p:tgtEl>
                                                <p:sldTgt/>
                                              </p:tgtEl>
                                            </p:cond>
                                          </p:endCondLst>
                                        </p:cTn>
                                        <p:tgtEl>
                                          <p:sndTgt r:embed="rId2" name="click.wav"/>
                                        </p:tgtEl>
                                      </p:cMediaNode>
                                    </p:audio>
                                  </p:subTnLst>
                                </p:cTn>
                              </p:par>
                            </p:childTnLst>
                          </p:cTn>
                        </p:par>
                        <p:par>
                          <p:cTn id="298" fill="hold">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101"/>
                                        </p:tgtEl>
                                        <p:attrNameLst>
                                          <p:attrName>style.visibility</p:attrName>
                                        </p:attrNameLst>
                                      </p:cBhvr>
                                      <p:to>
                                        <p:strVal val="visible"/>
                                      </p:to>
                                    </p:set>
                                  </p:childTnLst>
                                  <p:subTnLst>
                                    <p:audio>
                                      <p:cMediaNode vol="100000">
                                        <p:cTn display="0" masterRel="sameClick">
                                          <p:stCondLst>
                                            <p:cond evt="begin" delay="0">
                                              <p:tn val="299"/>
                                            </p:cond>
                                          </p:stCondLst>
                                          <p:endCondLst>
                                            <p:cond evt="onStopAudio" delay="0">
                                              <p:tgtEl>
                                                <p:sldTgt/>
                                              </p:tgtEl>
                                            </p:cond>
                                          </p:endCondLst>
                                        </p:cTn>
                                        <p:tgtEl>
                                          <p:sndTgt r:embed="rId2" name="click.wav"/>
                                        </p:tgtEl>
                                      </p:cMediaNode>
                                    </p:audio>
                                  </p:subTnLst>
                                </p:cTn>
                              </p:par>
                            </p:childTnLst>
                          </p:cTn>
                        </p:par>
                        <p:par>
                          <p:cTn id="301" fill="hold">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102"/>
                                        </p:tgtEl>
                                        <p:attrNameLst>
                                          <p:attrName>style.visibility</p:attrName>
                                        </p:attrNameLst>
                                      </p:cBhvr>
                                      <p:to>
                                        <p:strVal val="visible"/>
                                      </p:to>
                                    </p:set>
                                  </p:childTnLst>
                                  <p:subTnLst>
                                    <p:audio>
                                      <p:cMediaNode vol="100000">
                                        <p:cTn display="0" masterRel="sameClick">
                                          <p:stCondLst>
                                            <p:cond evt="begin" delay="0">
                                              <p:tn val="302"/>
                                            </p:cond>
                                          </p:stCondLst>
                                          <p:endCondLst>
                                            <p:cond evt="onStopAudio" delay="0">
                                              <p:tgtEl>
                                                <p:sldTgt/>
                                              </p:tgtEl>
                                            </p:cond>
                                          </p:endCondLst>
                                        </p:cTn>
                                        <p:tgtEl>
                                          <p:sndTgt r:embed="rId2" name="click.wav"/>
                                        </p:tgtEl>
                                      </p:cMediaNode>
                                    </p:audio>
                                  </p:subTnLst>
                                </p:cTn>
                              </p:par>
                            </p:childTnLst>
                          </p:cTn>
                        </p:par>
                        <p:par>
                          <p:cTn id="304" fill="hold">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103"/>
                                        </p:tgtEl>
                                        <p:attrNameLst>
                                          <p:attrName>style.visibility</p:attrName>
                                        </p:attrNameLst>
                                      </p:cBhvr>
                                      <p:to>
                                        <p:strVal val="visible"/>
                                      </p:to>
                                    </p:set>
                                  </p:childTnLst>
                                  <p:subTnLst>
                                    <p:audio>
                                      <p:cMediaNode vol="100000">
                                        <p:cTn display="0" masterRel="sameClick">
                                          <p:stCondLst>
                                            <p:cond evt="begin" delay="0">
                                              <p:tn val="305"/>
                                            </p:cond>
                                          </p:stCondLst>
                                          <p:endCondLst>
                                            <p:cond evt="onStopAudio" delay="0">
                                              <p:tgtEl>
                                                <p:sldTgt/>
                                              </p:tgtEl>
                                            </p:cond>
                                          </p:endCondLst>
                                        </p:cTn>
                                        <p:tgtEl>
                                          <p:sndTgt r:embed="rId2" name="click.wav"/>
                                        </p:tgtEl>
                                      </p:cMediaNode>
                                    </p:audio>
                                  </p:subTnLst>
                                </p:cTn>
                              </p:par>
                            </p:childTnLst>
                          </p:cTn>
                        </p:par>
                        <p:par>
                          <p:cTn id="307" fill="hold">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104"/>
                                        </p:tgtEl>
                                        <p:attrNameLst>
                                          <p:attrName>style.visibility</p:attrName>
                                        </p:attrNameLst>
                                      </p:cBhvr>
                                      <p:to>
                                        <p:strVal val="visible"/>
                                      </p:to>
                                    </p:set>
                                  </p:childTnLst>
                                  <p:subTnLst>
                                    <p:audio>
                                      <p:cMediaNode vol="100000">
                                        <p:cTn display="0" masterRel="sameClick">
                                          <p:stCondLst>
                                            <p:cond evt="begin" delay="0">
                                              <p:tn val="308"/>
                                            </p:cond>
                                          </p:stCondLst>
                                          <p:endCondLst>
                                            <p:cond evt="onStopAudio" delay="0">
                                              <p:tgtEl>
                                                <p:sldTgt/>
                                              </p:tgtEl>
                                            </p:cond>
                                          </p:endCondLst>
                                        </p:cTn>
                                        <p:tgtEl>
                                          <p:sndTgt r:embed="rId2" name="click.wav"/>
                                        </p:tgtEl>
                                      </p:cMediaNode>
                                    </p:audio>
                                  </p:subTnLst>
                                </p:cTn>
                              </p:par>
                            </p:childTnLst>
                          </p:cTn>
                        </p:par>
                        <p:par>
                          <p:cTn id="310" fill="hold">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105"/>
                                        </p:tgtEl>
                                        <p:attrNameLst>
                                          <p:attrName>style.visibility</p:attrName>
                                        </p:attrNameLst>
                                      </p:cBhvr>
                                      <p:to>
                                        <p:strVal val="visible"/>
                                      </p:to>
                                    </p:set>
                                  </p:childTnLst>
                                  <p:subTnLst>
                                    <p:audio>
                                      <p:cMediaNode vol="100000">
                                        <p:cTn display="0" masterRel="sameClick">
                                          <p:stCondLst>
                                            <p:cond evt="begin" delay="0">
                                              <p:tn val="311"/>
                                            </p:cond>
                                          </p:stCondLst>
                                          <p:endCondLst>
                                            <p:cond evt="onStopAudio" delay="0">
                                              <p:tgtEl>
                                                <p:sldTgt/>
                                              </p:tgtEl>
                                            </p:cond>
                                          </p:endCondLst>
                                        </p:cTn>
                                        <p:tgtEl>
                                          <p:sndTgt r:embed="rId2" name="click.wav"/>
                                        </p:tgtEl>
                                      </p:cMediaNode>
                                    </p:audio>
                                  </p:subTnLst>
                                </p:cTn>
                              </p:par>
                            </p:childTnLst>
                          </p:cTn>
                        </p:par>
                        <p:par>
                          <p:cTn id="313" fill="hold">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106"/>
                                        </p:tgtEl>
                                        <p:attrNameLst>
                                          <p:attrName>style.visibility</p:attrName>
                                        </p:attrNameLst>
                                      </p:cBhvr>
                                      <p:to>
                                        <p:strVal val="visible"/>
                                      </p:to>
                                    </p:set>
                                  </p:childTnLst>
                                  <p:subTnLst>
                                    <p:audio>
                                      <p:cMediaNode vol="100000">
                                        <p:cTn display="0" masterRel="sameClick">
                                          <p:stCondLst>
                                            <p:cond evt="begin" delay="0">
                                              <p:tn val="314"/>
                                            </p:cond>
                                          </p:stCondLst>
                                          <p:endCondLst>
                                            <p:cond evt="onStopAudio" delay="0">
                                              <p:tgtEl>
                                                <p:sldTgt/>
                                              </p:tgtEl>
                                            </p:cond>
                                          </p:endCondLst>
                                        </p:cTn>
                                        <p:tgtEl>
                                          <p:sndTgt r:embed="rId2" name="click.wav"/>
                                        </p:tgtEl>
                                      </p:cMediaNode>
                                    </p:audio>
                                  </p:subTnLst>
                                </p:cTn>
                              </p:par>
                            </p:childTnLst>
                          </p:cTn>
                        </p:par>
                        <p:par>
                          <p:cTn id="316" fill="hold">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107"/>
                                        </p:tgtEl>
                                        <p:attrNameLst>
                                          <p:attrName>style.visibility</p:attrName>
                                        </p:attrNameLst>
                                      </p:cBhvr>
                                      <p:to>
                                        <p:strVal val="visible"/>
                                      </p:to>
                                    </p:set>
                                  </p:childTnLst>
                                  <p:subTnLst>
                                    <p:audio>
                                      <p:cMediaNode vol="100000">
                                        <p:cTn display="0" masterRel="sameClick">
                                          <p:stCondLst>
                                            <p:cond evt="begin" delay="0">
                                              <p:tn val="317"/>
                                            </p:cond>
                                          </p:stCondLst>
                                          <p:endCondLst>
                                            <p:cond evt="onStopAudio" delay="0">
                                              <p:tgtEl>
                                                <p:sldTgt/>
                                              </p:tgtEl>
                                            </p:cond>
                                          </p:endCondLst>
                                        </p:cTn>
                                        <p:tgtEl>
                                          <p:sndTgt r:embed="rId2" name="click.wav"/>
                                        </p:tgtEl>
                                      </p:cMediaNode>
                                    </p:audio>
                                  </p:subTnLst>
                                </p:cTn>
                              </p:par>
                            </p:childTnLst>
                          </p:cTn>
                        </p:par>
                        <p:par>
                          <p:cTn id="319" fill="hold">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108"/>
                                        </p:tgtEl>
                                        <p:attrNameLst>
                                          <p:attrName>style.visibility</p:attrName>
                                        </p:attrNameLst>
                                      </p:cBhvr>
                                      <p:to>
                                        <p:strVal val="visible"/>
                                      </p:to>
                                    </p:set>
                                  </p:childTnLst>
                                  <p:subTnLst>
                                    <p:audio>
                                      <p:cMediaNode vol="100000">
                                        <p:cTn display="0" masterRel="sameClick">
                                          <p:stCondLst>
                                            <p:cond evt="begin" delay="0">
                                              <p:tn val="320"/>
                                            </p:cond>
                                          </p:stCondLst>
                                          <p:endCondLst>
                                            <p:cond evt="onStopAudio" delay="0">
                                              <p:tgtEl>
                                                <p:sldTgt/>
                                              </p:tgtEl>
                                            </p:cond>
                                          </p:endCondLst>
                                        </p:cTn>
                                        <p:tgtEl>
                                          <p:sndTgt r:embed="rId2" name="click.wav"/>
                                        </p:tgtEl>
                                      </p:cMediaNode>
                                    </p:audio>
                                  </p:subTnLst>
                                </p:cTn>
                              </p:par>
                            </p:childTnLst>
                          </p:cTn>
                        </p:par>
                        <p:par>
                          <p:cTn id="322" fill="hold">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109"/>
                                        </p:tgtEl>
                                        <p:attrNameLst>
                                          <p:attrName>style.visibility</p:attrName>
                                        </p:attrNameLst>
                                      </p:cBhvr>
                                      <p:to>
                                        <p:strVal val="visible"/>
                                      </p:to>
                                    </p:set>
                                  </p:childTnLst>
                                  <p:subTnLst>
                                    <p:audio>
                                      <p:cMediaNode vol="100000">
                                        <p:cTn display="0" masterRel="sameClick">
                                          <p:stCondLst>
                                            <p:cond evt="begin" delay="0">
                                              <p:tn val="323"/>
                                            </p:cond>
                                          </p:stCondLst>
                                          <p:endCondLst>
                                            <p:cond evt="onStopAudio" delay="0">
                                              <p:tgtEl>
                                                <p:sldTgt/>
                                              </p:tgtEl>
                                            </p:cond>
                                          </p:endCondLst>
                                        </p:cTn>
                                        <p:tgtEl>
                                          <p:sndTgt r:embed="rId2" name="click.wav"/>
                                        </p:tgtEl>
                                      </p:cMediaNode>
                                    </p:audio>
                                  </p:subTnLst>
                                </p:cTn>
                              </p:par>
                            </p:childTnLst>
                          </p:cTn>
                        </p:par>
                        <p:par>
                          <p:cTn id="325" fill="hold">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110"/>
                                        </p:tgtEl>
                                        <p:attrNameLst>
                                          <p:attrName>style.visibility</p:attrName>
                                        </p:attrNameLst>
                                      </p:cBhvr>
                                      <p:to>
                                        <p:strVal val="visible"/>
                                      </p:to>
                                    </p:set>
                                  </p:childTnLst>
                                  <p:subTnLst>
                                    <p:audio>
                                      <p:cMediaNode vol="100000">
                                        <p:cTn display="0" masterRel="sameClick">
                                          <p:stCondLst>
                                            <p:cond evt="begin" delay="0">
                                              <p:tn val="326"/>
                                            </p:cond>
                                          </p:stCondLst>
                                          <p:endCondLst>
                                            <p:cond evt="onStopAudio" delay="0">
                                              <p:tgtEl>
                                                <p:sldTgt/>
                                              </p:tgtEl>
                                            </p:cond>
                                          </p:endCondLst>
                                        </p:cTn>
                                        <p:tgtEl>
                                          <p:sndTgt r:embed="rId2" name="click.wav"/>
                                        </p:tgtEl>
                                      </p:cMediaNode>
                                    </p:audio>
                                  </p:subTnLst>
                                </p:cTn>
                              </p:par>
                            </p:childTnLst>
                          </p:cTn>
                        </p:par>
                        <p:par>
                          <p:cTn id="328" fill="hold">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111"/>
                                        </p:tgtEl>
                                        <p:attrNameLst>
                                          <p:attrName>style.visibility</p:attrName>
                                        </p:attrNameLst>
                                      </p:cBhvr>
                                      <p:to>
                                        <p:strVal val="visible"/>
                                      </p:to>
                                    </p:set>
                                  </p:childTnLst>
                                  <p:subTnLst>
                                    <p:audio>
                                      <p:cMediaNode vol="100000">
                                        <p:cTn display="0" masterRel="sameClick">
                                          <p:stCondLst>
                                            <p:cond evt="begin" delay="0">
                                              <p:tn val="329"/>
                                            </p:cond>
                                          </p:stCondLst>
                                          <p:endCondLst>
                                            <p:cond evt="onStopAudio" delay="0">
                                              <p:tgtEl>
                                                <p:sldTgt/>
                                              </p:tgtEl>
                                            </p:cond>
                                          </p:endCondLst>
                                        </p:cTn>
                                        <p:tgtEl>
                                          <p:sndTgt r:embed="rId2" name="click.wav"/>
                                        </p:tgtEl>
                                      </p:cMediaNode>
                                    </p:audio>
                                  </p:subTnLst>
                                </p:cTn>
                              </p:par>
                            </p:childTnLst>
                          </p:cTn>
                        </p:par>
                        <p:par>
                          <p:cTn id="331" fill="hold">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112"/>
                                        </p:tgtEl>
                                        <p:attrNameLst>
                                          <p:attrName>style.visibility</p:attrName>
                                        </p:attrNameLst>
                                      </p:cBhvr>
                                      <p:to>
                                        <p:strVal val="visible"/>
                                      </p:to>
                                    </p:set>
                                  </p:childTnLst>
                                  <p:subTnLst>
                                    <p:audio>
                                      <p:cMediaNode vol="100000">
                                        <p:cTn display="0" masterRel="sameClick">
                                          <p:stCondLst>
                                            <p:cond evt="begin" delay="0">
                                              <p:tn val="332"/>
                                            </p:cond>
                                          </p:stCondLst>
                                          <p:endCondLst>
                                            <p:cond evt="onStopAudio" delay="0">
                                              <p:tgtEl>
                                                <p:sldTgt/>
                                              </p:tgtEl>
                                            </p:cond>
                                          </p:endCondLst>
                                        </p:cTn>
                                        <p:tgtEl>
                                          <p:sndTgt r:embed="rId2" name="click.wav"/>
                                        </p:tgtEl>
                                      </p:cMediaNode>
                                    </p:audio>
                                  </p:subTnLst>
                                </p:cTn>
                              </p:par>
                            </p:childTnLst>
                          </p:cTn>
                        </p:par>
                        <p:par>
                          <p:cTn id="334" fill="hold">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113"/>
                                        </p:tgtEl>
                                        <p:attrNameLst>
                                          <p:attrName>style.visibility</p:attrName>
                                        </p:attrNameLst>
                                      </p:cBhvr>
                                      <p:to>
                                        <p:strVal val="visible"/>
                                      </p:to>
                                    </p:set>
                                  </p:childTnLst>
                                  <p:subTnLst>
                                    <p:audio>
                                      <p:cMediaNode vol="100000">
                                        <p:cTn display="0" masterRel="sameClick">
                                          <p:stCondLst>
                                            <p:cond evt="begin" delay="0">
                                              <p:tn val="335"/>
                                            </p:cond>
                                          </p:stCondLst>
                                          <p:endCondLst>
                                            <p:cond evt="onStopAudio" delay="0">
                                              <p:tgtEl>
                                                <p:sldTgt/>
                                              </p:tgtEl>
                                            </p:cond>
                                          </p:endCondLst>
                                        </p:cTn>
                                        <p:tgtEl>
                                          <p:sndTgt r:embed="rId2" name="click.wav"/>
                                        </p:tgtEl>
                                      </p:cMediaNode>
                                    </p:audio>
                                  </p:subTnLst>
                                </p:cTn>
                              </p:par>
                            </p:childTnLst>
                          </p:cTn>
                        </p:par>
                        <p:par>
                          <p:cTn id="337" fill="hold">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114"/>
                                        </p:tgtEl>
                                        <p:attrNameLst>
                                          <p:attrName>style.visibility</p:attrName>
                                        </p:attrNameLst>
                                      </p:cBhvr>
                                      <p:to>
                                        <p:strVal val="visible"/>
                                      </p:to>
                                    </p:set>
                                  </p:childTnLst>
                                  <p:subTnLst>
                                    <p:audio>
                                      <p:cMediaNode vol="100000">
                                        <p:cTn display="0" masterRel="sameClick">
                                          <p:stCondLst>
                                            <p:cond evt="begin" delay="0">
                                              <p:tn val="338"/>
                                            </p:cond>
                                          </p:stCondLst>
                                          <p:endCondLst>
                                            <p:cond evt="onStopAudio" delay="0">
                                              <p:tgtEl>
                                                <p:sldTgt/>
                                              </p:tgtEl>
                                            </p:cond>
                                          </p:endCondLst>
                                        </p:cTn>
                                        <p:tgtEl>
                                          <p:sndTgt r:embed="rId2" name="click.wav"/>
                                        </p:tgtEl>
                                      </p:cMediaNode>
                                    </p:audio>
                                  </p:subTnLst>
                                </p:cTn>
                              </p:par>
                            </p:childTnLst>
                          </p:cTn>
                        </p:par>
                        <p:par>
                          <p:cTn id="340" fill="hold">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115"/>
                                        </p:tgtEl>
                                        <p:attrNameLst>
                                          <p:attrName>style.visibility</p:attrName>
                                        </p:attrNameLst>
                                      </p:cBhvr>
                                      <p:to>
                                        <p:strVal val="visible"/>
                                      </p:to>
                                    </p:set>
                                  </p:childTnLst>
                                  <p:subTnLst>
                                    <p:audio>
                                      <p:cMediaNode vol="100000">
                                        <p:cTn display="0" masterRel="sameClick">
                                          <p:stCondLst>
                                            <p:cond evt="begin" delay="0">
                                              <p:tn val="341"/>
                                            </p:cond>
                                          </p:stCondLst>
                                          <p:endCondLst>
                                            <p:cond evt="onStopAudio" delay="0">
                                              <p:tgtEl>
                                                <p:sldTgt/>
                                              </p:tgtEl>
                                            </p:cond>
                                          </p:endCondLst>
                                        </p:cTn>
                                        <p:tgtEl>
                                          <p:sndTgt r:embed="rId2" name="click.wav"/>
                                        </p:tgtEl>
                                      </p:cMediaNode>
                                    </p:audio>
                                  </p:subTnLst>
                                </p:cTn>
                              </p:par>
                            </p:childTnLst>
                          </p:cTn>
                        </p:par>
                        <p:par>
                          <p:cTn id="343" fill="hold">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116"/>
                                        </p:tgtEl>
                                        <p:attrNameLst>
                                          <p:attrName>style.visibility</p:attrName>
                                        </p:attrNameLst>
                                      </p:cBhvr>
                                      <p:to>
                                        <p:strVal val="visible"/>
                                      </p:to>
                                    </p:set>
                                  </p:childTnLst>
                                  <p:subTnLst>
                                    <p:audio>
                                      <p:cMediaNode vol="100000">
                                        <p:cTn display="0" masterRel="sameClick">
                                          <p:stCondLst>
                                            <p:cond evt="begin" delay="0">
                                              <p:tn val="344"/>
                                            </p:cond>
                                          </p:stCondLst>
                                          <p:endCondLst>
                                            <p:cond evt="onStopAudio" delay="0">
                                              <p:tgtEl>
                                                <p:sldTgt/>
                                              </p:tgtEl>
                                            </p:cond>
                                          </p:endCondLst>
                                        </p:cTn>
                                        <p:tgtEl>
                                          <p:sndTgt r:embed="rId2" name="click.wav"/>
                                        </p:tgtEl>
                                      </p:cMediaNode>
                                    </p:audio>
                                  </p:subTnLst>
                                </p:cTn>
                              </p:par>
                            </p:childTnLst>
                          </p:cTn>
                        </p:par>
                        <p:par>
                          <p:cTn id="346" fill="hold">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117"/>
                                        </p:tgtEl>
                                        <p:attrNameLst>
                                          <p:attrName>style.visibility</p:attrName>
                                        </p:attrNameLst>
                                      </p:cBhvr>
                                      <p:to>
                                        <p:strVal val="visible"/>
                                      </p:to>
                                    </p:set>
                                  </p:childTnLst>
                                  <p:subTnLst>
                                    <p:audio>
                                      <p:cMediaNode vol="100000">
                                        <p:cTn display="0" masterRel="sameClick">
                                          <p:stCondLst>
                                            <p:cond evt="begin" delay="0">
                                              <p:tn val="347"/>
                                            </p:cond>
                                          </p:stCondLst>
                                          <p:endCondLst>
                                            <p:cond evt="onStopAudio" delay="0">
                                              <p:tgtEl>
                                                <p:sldTgt/>
                                              </p:tgtEl>
                                            </p:cond>
                                          </p:endCondLst>
                                        </p:cTn>
                                        <p:tgtEl>
                                          <p:sndTgt r:embed="rId2" name="click.wav"/>
                                        </p:tgtEl>
                                      </p:cMediaNode>
                                    </p:audio>
                                  </p:subTnLst>
                                </p:cTn>
                              </p:par>
                            </p:childTnLst>
                          </p:cTn>
                        </p:par>
                        <p:par>
                          <p:cTn id="349" fill="hold">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118"/>
                                        </p:tgtEl>
                                        <p:attrNameLst>
                                          <p:attrName>style.visibility</p:attrName>
                                        </p:attrNameLst>
                                      </p:cBhvr>
                                      <p:to>
                                        <p:strVal val="visible"/>
                                      </p:to>
                                    </p:set>
                                  </p:childTnLst>
                                  <p:subTnLst>
                                    <p:audio>
                                      <p:cMediaNode vol="100000">
                                        <p:cTn display="0" masterRel="sameClick">
                                          <p:stCondLst>
                                            <p:cond evt="begin" delay="0">
                                              <p:tn val="350"/>
                                            </p:cond>
                                          </p:stCondLst>
                                          <p:endCondLst>
                                            <p:cond evt="onStopAudio" delay="0">
                                              <p:tgtEl>
                                                <p:sldTgt/>
                                              </p:tgtEl>
                                            </p:cond>
                                          </p:endCondLst>
                                        </p:cTn>
                                        <p:tgtEl>
                                          <p:sndTgt r:embed="rId2" name="click.wav"/>
                                        </p:tgtEl>
                                      </p:cMediaNode>
                                    </p:audio>
                                  </p:subTnLst>
                                </p:cTn>
                              </p:par>
                            </p:childTnLst>
                          </p:cTn>
                        </p:par>
                        <p:par>
                          <p:cTn id="352" fill="hold">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119"/>
                                        </p:tgtEl>
                                        <p:attrNameLst>
                                          <p:attrName>style.visibility</p:attrName>
                                        </p:attrNameLst>
                                      </p:cBhvr>
                                      <p:to>
                                        <p:strVal val="visible"/>
                                      </p:to>
                                    </p:set>
                                  </p:childTnLst>
                                  <p:subTnLst>
                                    <p:audio>
                                      <p:cMediaNode vol="100000">
                                        <p:cTn display="0" masterRel="sameClick">
                                          <p:stCondLst>
                                            <p:cond evt="begin" delay="0">
                                              <p:tn val="353"/>
                                            </p:cond>
                                          </p:stCondLst>
                                          <p:endCondLst>
                                            <p:cond evt="onStopAudio" delay="0">
                                              <p:tgtEl>
                                                <p:sldTgt/>
                                              </p:tgtEl>
                                            </p:cond>
                                          </p:endCondLst>
                                        </p:cTn>
                                        <p:tgtEl>
                                          <p:sndTgt r:embed="rId2" name="click.wav"/>
                                        </p:tgtEl>
                                      </p:cMediaNode>
                                    </p:audio>
                                  </p:subTnLst>
                                </p:cTn>
                              </p:par>
                            </p:childTnLst>
                          </p:cTn>
                        </p:par>
                        <p:par>
                          <p:cTn id="355" fill="hold">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120"/>
                                        </p:tgtEl>
                                        <p:attrNameLst>
                                          <p:attrName>style.visibility</p:attrName>
                                        </p:attrNameLst>
                                      </p:cBhvr>
                                      <p:to>
                                        <p:strVal val="visible"/>
                                      </p:to>
                                    </p:set>
                                  </p:childTnLst>
                                  <p:subTnLst>
                                    <p:audio>
                                      <p:cMediaNode vol="100000">
                                        <p:cTn display="0" masterRel="sameClick">
                                          <p:stCondLst>
                                            <p:cond evt="begin" delay="0">
                                              <p:tn val="356"/>
                                            </p:cond>
                                          </p:stCondLst>
                                          <p:endCondLst>
                                            <p:cond evt="onStopAudio" delay="0">
                                              <p:tgtEl>
                                                <p:sldTgt/>
                                              </p:tgtEl>
                                            </p:cond>
                                          </p:endCondLst>
                                        </p:cTn>
                                        <p:tgtEl>
                                          <p:sndTgt r:embed="rId2" name="click.wav"/>
                                        </p:tgtEl>
                                      </p:cMediaNode>
                                    </p:audio>
                                  </p:subTnLst>
                                </p:cTn>
                              </p:par>
                            </p:childTnLst>
                          </p:cTn>
                        </p:par>
                        <p:par>
                          <p:cTn id="358" fill="hold">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121"/>
                                        </p:tgtEl>
                                        <p:attrNameLst>
                                          <p:attrName>style.visibility</p:attrName>
                                        </p:attrNameLst>
                                      </p:cBhvr>
                                      <p:to>
                                        <p:strVal val="visible"/>
                                      </p:to>
                                    </p:set>
                                  </p:childTnLst>
                                  <p:subTnLst>
                                    <p:audio>
                                      <p:cMediaNode vol="100000">
                                        <p:cTn display="0" masterRel="sameClick">
                                          <p:stCondLst>
                                            <p:cond evt="begin" delay="0">
                                              <p:tn val="359"/>
                                            </p:cond>
                                          </p:stCondLst>
                                          <p:endCondLst>
                                            <p:cond evt="onStopAudio" delay="0">
                                              <p:tgtEl>
                                                <p:sldTgt/>
                                              </p:tgtEl>
                                            </p:cond>
                                          </p:endCondLst>
                                        </p:cTn>
                                        <p:tgtEl>
                                          <p:sndTgt r:embed="rId2" name="click.wav"/>
                                        </p:tgtEl>
                                      </p:cMediaNode>
                                    </p:audio>
                                  </p:subTnLst>
                                </p:cTn>
                              </p:par>
                            </p:childTnLst>
                          </p:cTn>
                        </p:par>
                        <p:par>
                          <p:cTn id="361" fill="hold">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122"/>
                                        </p:tgtEl>
                                        <p:attrNameLst>
                                          <p:attrName>style.visibility</p:attrName>
                                        </p:attrNameLst>
                                      </p:cBhvr>
                                      <p:to>
                                        <p:strVal val="visible"/>
                                      </p:to>
                                    </p:set>
                                  </p:childTnLst>
                                  <p:subTnLst>
                                    <p:audio>
                                      <p:cMediaNode vol="100000">
                                        <p:cTn display="0" masterRel="sameClick">
                                          <p:stCondLst>
                                            <p:cond evt="begin" delay="0">
                                              <p:tn val="362"/>
                                            </p:cond>
                                          </p:stCondLst>
                                          <p:endCondLst>
                                            <p:cond evt="onStopAudio" delay="0">
                                              <p:tgtEl>
                                                <p:sldTgt/>
                                              </p:tgtEl>
                                            </p:cond>
                                          </p:endCondLst>
                                        </p:cTn>
                                        <p:tgtEl>
                                          <p:sndTgt r:embed="rId2" name="click.wav"/>
                                        </p:tgtEl>
                                      </p:cMediaNode>
                                    </p:audio>
                                  </p:subTnLst>
                                </p:cTn>
                              </p:par>
                            </p:childTnLst>
                          </p:cTn>
                        </p:par>
                        <p:par>
                          <p:cTn id="364" fill="hold">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123"/>
                                        </p:tgtEl>
                                        <p:attrNameLst>
                                          <p:attrName>style.visibility</p:attrName>
                                        </p:attrNameLst>
                                      </p:cBhvr>
                                      <p:to>
                                        <p:strVal val="visible"/>
                                      </p:to>
                                    </p:set>
                                  </p:childTnLst>
                                  <p:subTnLst>
                                    <p:audio>
                                      <p:cMediaNode vol="100000">
                                        <p:cTn display="0" masterRel="sameClick">
                                          <p:stCondLst>
                                            <p:cond evt="begin" delay="0">
                                              <p:tn val="365"/>
                                            </p:cond>
                                          </p:stCondLst>
                                          <p:endCondLst>
                                            <p:cond evt="onStopAudio" delay="0">
                                              <p:tgtEl>
                                                <p:sldTgt/>
                                              </p:tgtEl>
                                            </p:cond>
                                          </p:endCondLst>
                                        </p:cTn>
                                        <p:tgtEl>
                                          <p:sndTgt r:embed="rId2" name="click.wav"/>
                                        </p:tgtEl>
                                      </p:cMediaNode>
                                    </p:audio>
                                  </p:subTnLst>
                                </p:cTn>
                              </p:par>
                            </p:childTnLst>
                          </p:cTn>
                        </p:par>
                        <p:par>
                          <p:cTn id="367" fill="hold">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124"/>
                                        </p:tgtEl>
                                        <p:attrNameLst>
                                          <p:attrName>style.visibility</p:attrName>
                                        </p:attrNameLst>
                                      </p:cBhvr>
                                      <p:to>
                                        <p:strVal val="visible"/>
                                      </p:to>
                                    </p:set>
                                  </p:childTnLst>
                                  <p:subTnLst>
                                    <p:audio>
                                      <p:cMediaNode vol="100000">
                                        <p:cTn display="0" masterRel="sameClick">
                                          <p:stCondLst>
                                            <p:cond evt="begin" delay="0">
                                              <p:tn val="368"/>
                                            </p:cond>
                                          </p:stCondLst>
                                          <p:endCondLst>
                                            <p:cond evt="onStopAudio" delay="0">
                                              <p:tgtEl>
                                                <p:sldTgt/>
                                              </p:tgtEl>
                                            </p:cond>
                                          </p:endCondLst>
                                        </p:cTn>
                                        <p:tgtEl>
                                          <p:sndTgt r:embed="rId2" name="click.wav"/>
                                        </p:tgtEl>
                                      </p:cMediaNode>
                                    </p:audio>
                                  </p:subTnLst>
                                </p:cTn>
                              </p:par>
                            </p:childTnLst>
                          </p:cTn>
                        </p:par>
                        <p:par>
                          <p:cTn id="370" fill="hold">
                            <p:stCondLst>
                              <p:cond delay="120000"/>
                            </p:stCondLst>
                            <p:childTnLst>
                              <p:par>
                                <p:cTn id="371" presetID="11" presetClass="entr" presetSubtype="0" fill="hold" grpId="0" nodeType="afterEffect">
                                  <p:stCondLst>
                                    <p:cond delay="0"/>
                                  </p:stCondLst>
                                  <p:childTnLst>
                                    <p:set>
                                      <p:cBhvr>
                                        <p:cTn id="372" dur="1000">
                                          <p:stCondLst>
                                            <p:cond delay="0"/>
                                          </p:stCondLst>
                                        </p:cTn>
                                        <p:tgtEl>
                                          <p:spTgt spid="125"/>
                                        </p:tgtEl>
                                        <p:attrNameLst>
                                          <p:attrName>style.visibility</p:attrName>
                                        </p:attrNameLst>
                                      </p:cBhvr>
                                      <p:to>
                                        <p:strVal val="visible"/>
                                      </p:to>
                                    </p:set>
                                  </p:childTnLst>
                                  <p:subTnLst>
                                    <p:audio>
                                      <p:cMediaNode vol="100000">
                                        <p:cTn display="0" masterRel="sameClick">
                                          <p:stCondLst>
                                            <p:cond evt="begin" delay="0">
                                              <p:tn val="371"/>
                                            </p:cond>
                                          </p:stCondLst>
                                          <p:endCondLst>
                                            <p:cond evt="onStopAudio" delay="0">
                                              <p:tgtEl>
                                                <p:sldTgt/>
                                              </p:tgtEl>
                                            </p:cond>
                                          </p:endCondLst>
                                        </p:cTn>
                                        <p:tgtEl>
                                          <p:sndTgt r:embed="rId2" name="click.wav"/>
                                        </p:tgtEl>
                                      </p:cMediaNode>
                                    </p:audio>
                                  </p:subTnLst>
                                </p:cTn>
                              </p:par>
                            </p:childTnLst>
                          </p:cTn>
                        </p:par>
                        <p:par>
                          <p:cTn id="373" fill="hold">
                            <p:stCondLst>
                              <p:cond delay="121000"/>
                            </p:stCondLst>
                            <p:childTnLst>
                              <p:par>
                                <p:cTn id="374" presetID="11" presetClass="entr" presetSubtype="0" fill="hold" grpId="0" nodeType="afterEffect">
                                  <p:stCondLst>
                                    <p:cond delay="0"/>
                                  </p:stCondLst>
                                  <p:childTnLst>
                                    <p:set>
                                      <p:cBhvr>
                                        <p:cTn id="375" dur="1000">
                                          <p:stCondLst>
                                            <p:cond delay="0"/>
                                          </p:stCondLst>
                                        </p:cTn>
                                        <p:tgtEl>
                                          <p:spTgt spid="126"/>
                                        </p:tgtEl>
                                        <p:attrNameLst>
                                          <p:attrName>style.visibility</p:attrName>
                                        </p:attrNameLst>
                                      </p:cBhvr>
                                      <p:to>
                                        <p:strVal val="visible"/>
                                      </p:to>
                                    </p:set>
                                  </p:childTnLst>
                                  <p:subTnLst>
                                    <p:audio>
                                      <p:cMediaNode vol="100000">
                                        <p:cTn display="0" masterRel="sameClick">
                                          <p:stCondLst>
                                            <p:cond evt="begin" delay="0">
                                              <p:tn val="374"/>
                                            </p:cond>
                                          </p:stCondLst>
                                          <p:endCondLst>
                                            <p:cond evt="onStopAudio" delay="0">
                                              <p:tgtEl>
                                                <p:sldTgt/>
                                              </p:tgtEl>
                                            </p:cond>
                                          </p:endCondLst>
                                        </p:cTn>
                                        <p:tgtEl>
                                          <p:sndTgt r:embed="rId2" name="click.wav"/>
                                        </p:tgtEl>
                                      </p:cMediaNode>
                                    </p:audio>
                                  </p:subTnLst>
                                </p:cTn>
                              </p:par>
                            </p:childTnLst>
                          </p:cTn>
                        </p:par>
                        <p:par>
                          <p:cTn id="376" fill="hold">
                            <p:stCondLst>
                              <p:cond delay="122000"/>
                            </p:stCondLst>
                            <p:childTnLst>
                              <p:par>
                                <p:cTn id="377" presetID="11" presetClass="entr" presetSubtype="0" fill="hold" grpId="0" nodeType="afterEffect">
                                  <p:stCondLst>
                                    <p:cond delay="0"/>
                                  </p:stCondLst>
                                  <p:childTnLst>
                                    <p:set>
                                      <p:cBhvr>
                                        <p:cTn id="378" dur="1000">
                                          <p:stCondLst>
                                            <p:cond delay="0"/>
                                          </p:stCondLst>
                                        </p:cTn>
                                        <p:tgtEl>
                                          <p:spTgt spid="127"/>
                                        </p:tgtEl>
                                        <p:attrNameLst>
                                          <p:attrName>style.visibility</p:attrName>
                                        </p:attrNameLst>
                                      </p:cBhvr>
                                      <p:to>
                                        <p:strVal val="visible"/>
                                      </p:to>
                                    </p:set>
                                  </p:childTnLst>
                                  <p:subTnLst>
                                    <p:audio>
                                      <p:cMediaNode vol="100000">
                                        <p:cTn display="0" masterRel="sameClick">
                                          <p:stCondLst>
                                            <p:cond evt="begin" delay="0">
                                              <p:tn val="377"/>
                                            </p:cond>
                                          </p:stCondLst>
                                          <p:endCondLst>
                                            <p:cond evt="onStopAudio" delay="0">
                                              <p:tgtEl>
                                                <p:sldTgt/>
                                              </p:tgtEl>
                                            </p:cond>
                                          </p:endCondLst>
                                        </p:cTn>
                                        <p:tgtEl>
                                          <p:sndTgt r:embed="rId2" name="click.wav"/>
                                        </p:tgtEl>
                                      </p:cMediaNode>
                                    </p:audio>
                                  </p:subTnLst>
                                </p:cTn>
                              </p:par>
                            </p:childTnLst>
                          </p:cTn>
                        </p:par>
                        <p:par>
                          <p:cTn id="379" fill="hold">
                            <p:stCondLst>
                              <p:cond delay="123000"/>
                            </p:stCondLst>
                            <p:childTnLst>
                              <p:par>
                                <p:cTn id="380" presetID="11" presetClass="entr" presetSubtype="0" fill="hold" grpId="0" nodeType="afterEffect">
                                  <p:stCondLst>
                                    <p:cond delay="0"/>
                                  </p:stCondLst>
                                  <p:childTnLst>
                                    <p:set>
                                      <p:cBhvr>
                                        <p:cTn id="381" dur="1000">
                                          <p:stCondLst>
                                            <p:cond delay="0"/>
                                          </p:stCondLst>
                                        </p:cTn>
                                        <p:tgtEl>
                                          <p:spTgt spid="128"/>
                                        </p:tgtEl>
                                        <p:attrNameLst>
                                          <p:attrName>style.visibility</p:attrName>
                                        </p:attrNameLst>
                                      </p:cBhvr>
                                      <p:to>
                                        <p:strVal val="visible"/>
                                      </p:to>
                                    </p:set>
                                  </p:childTnLst>
                                  <p:subTnLst>
                                    <p:audio>
                                      <p:cMediaNode vol="100000">
                                        <p:cTn display="0" masterRel="sameClick">
                                          <p:stCondLst>
                                            <p:cond evt="begin" delay="0">
                                              <p:tn val="380"/>
                                            </p:cond>
                                          </p:stCondLst>
                                          <p:endCondLst>
                                            <p:cond evt="onStopAudio" delay="0">
                                              <p:tgtEl>
                                                <p:sldTgt/>
                                              </p:tgtEl>
                                            </p:cond>
                                          </p:endCondLst>
                                        </p:cTn>
                                        <p:tgtEl>
                                          <p:sndTgt r:embed="rId2" name="click.wav"/>
                                        </p:tgtEl>
                                      </p:cMediaNode>
                                    </p:audio>
                                  </p:subTnLst>
                                </p:cTn>
                              </p:par>
                            </p:childTnLst>
                          </p:cTn>
                        </p:par>
                        <p:par>
                          <p:cTn id="382" fill="hold">
                            <p:stCondLst>
                              <p:cond delay="124000"/>
                            </p:stCondLst>
                            <p:childTnLst>
                              <p:par>
                                <p:cTn id="383" presetID="11" presetClass="entr" presetSubtype="0" fill="hold" grpId="0" nodeType="afterEffect">
                                  <p:stCondLst>
                                    <p:cond delay="0"/>
                                  </p:stCondLst>
                                  <p:childTnLst>
                                    <p:set>
                                      <p:cBhvr>
                                        <p:cTn id="384" dur="1000">
                                          <p:stCondLst>
                                            <p:cond delay="0"/>
                                          </p:stCondLst>
                                        </p:cTn>
                                        <p:tgtEl>
                                          <p:spTgt spid="129"/>
                                        </p:tgtEl>
                                        <p:attrNameLst>
                                          <p:attrName>style.visibility</p:attrName>
                                        </p:attrNameLst>
                                      </p:cBhvr>
                                      <p:to>
                                        <p:strVal val="visible"/>
                                      </p:to>
                                    </p:set>
                                  </p:childTnLst>
                                  <p:subTnLst>
                                    <p:audio>
                                      <p:cMediaNode vol="100000">
                                        <p:cTn display="0" masterRel="sameClick">
                                          <p:stCondLst>
                                            <p:cond evt="begin" delay="0">
                                              <p:tn val="383"/>
                                            </p:cond>
                                          </p:stCondLst>
                                          <p:endCondLst>
                                            <p:cond evt="onStopAudio" delay="0">
                                              <p:tgtEl>
                                                <p:sldTgt/>
                                              </p:tgtEl>
                                            </p:cond>
                                          </p:endCondLst>
                                        </p:cTn>
                                        <p:tgtEl>
                                          <p:sndTgt r:embed="rId2" name="click.wav"/>
                                        </p:tgtEl>
                                      </p:cMediaNode>
                                    </p:audio>
                                  </p:subTnLst>
                                </p:cTn>
                              </p:par>
                            </p:childTnLst>
                          </p:cTn>
                        </p:par>
                        <p:par>
                          <p:cTn id="385" fill="hold">
                            <p:stCondLst>
                              <p:cond delay="125000"/>
                            </p:stCondLst>
                            <p:childTnLst>
                              <p:par>
                                <p:cTn id="386" presetID="11" presetClass="entr" presetSubtype="0" fill="hold" grpId="0" nodeType="afterEffect">
                                  <p:stCondLst>
                                    <p:cond delay="0"/>
                                  </p:stCondLst>
                                  <p:childTnLst>
                                    <p:set>
                                      <p:cBhvr>
                                        <p:cTn id="387" dur="1000">
                                          <p:stCondLst>
                                            <p:cond delay="0"/>
                                          </p:stCondLst>
                                        </p:cTn>
                                        <p:tgtEl>
                                          <p:spTgt spid="130"/>
                                        </p:tgtEl>
                                        <p:attrNameLst>
                                          <p:attrName>style.visibility</p:attrName>
                                        </p:attrNameLst>
                                      </p:cBhvr>
                                      <p:to>
                                        <p:strVal val="visible"/>
                                      </p:to>
                                    </p:set>
                                  </p:childTnLst>
                                  <p:subTnLst>
                                    <p:audio>
                                      <p:cMediaNode vol="100000">
                                        <p:cTn display="0" masterRel="sameClick">
                                          <p:stCondLst>
                                            <p:cond evt="begin" delay="0">
                                              <p:tn val="386"/>
                                            </p:cond>
                                          </p:stCondLst>
                                          <p:endCondLst>
                                            <p:cond evt="onStopAudio" delay="0">
                                              <p:tgtEl>
                                                <p:sldTgt/>
                                              </p:tgtEl>
                                            </p:cond>
                                          </p:endCondLst>
                                        </p:cTn>
                                        <p:tgtEl>
                                          <p:sndTgt r:embed="rId2" name="click.wav"/>
                                        </p:tgtEl>
                                      </p:cMediaNode>
                                    </p:audio>
                                  </p:subTnLst>
                                </p:cTn>
                              </p:par>
                            </p:childTnLst>
                          </p:cTn>
                        </p:par>
                        <p:par>
                          <p:cTn id="388" fill="hold">
                            <p:stCondLst>
                              <p:cond delay="126000"/>
                            </p:stCondLst>
                            <p:childTnLst>
                              <p:par>
                                <p:cTn id="389" presetID="11" presetClass="entr" presetSubtype="0" fill="hold" grpId="0" nodeType="afterEffect">
                                  <p:stCondLst>
                                    <p:cond delay="0"/>
                                  </p:stCondLst>
                                  <p:childTnLst>
                                    <p:set>
                                      <p:cBhvr>
                                        <p:cTn id="390" dur="1000">
                                          <p:stCondLst>
                                            <p:cond delay="0"/>
                                          </p:stCondLst>
                                        </p:cTn>
                                        <p:tgtEl>
                                          <p:spTgt spid="131"/>
                                        </p:tgtEl>
                                        <p:attrNameLst>
                                          <p:attrName>style.visibility</p:attrName>
                                        </p:attrNameLst>
                                      </p:cBhvr>
                                      <p:to>
                                        <p:strVal val="visible"/>
                                      </p:to>
                                    </p:set>
                                  </p:childTnLst>
                                  <p:subTnLst>
                                    <p:audio>
                                      <p:cMediaNode vol="100000">
                                        <p:cTn display="0" masterRel="sameClick">
                                          <p:stCondLst>
                                            <p:cond evt="begin" delay="0">
                                              <p:tn val="389"/>
                                            </p:cond>
                                          </p:stCondLst>
                                          <p:endCondLst>
                                            <p:cond evt="onStopAudio" delay="0">
                                              <p:tgtEl>
                                                <p:sldTgt/>
                                              </p:tgtEl>
                                            </p:cond>
                                          </p:endCondLst>
                                        </p:cTn>
                                        <p:tgtEl>
                                          <p:sndTgt r:embed="rId2" name="click.wav"/>
                                        </p:tgtEl>
                                      </p:cMediaNode>
                                    </p:audio>
                                  </p:subTnLst>
                                </p:cTn>
                              </p:par>
                            </p:childTnLst>
                          </p:cTn>
                        </p:par>
                        <p:par>
                          <p:cTn id="391" fill="hold">
                            <p:stCondLst>
                              <p:cond delay="127000"/>
                            </p:stCondLst>
                            <p:childTnLst>
                              <p:par>
                                <p:cTn id="392" presetID="11" presetClass="entr" presetSubtype="0" fill="hold" grpId="0" nodeType="afterEffect">
                                  <p:stCondLst>
                                    <p:cond delay="0"/>
                                  </p:stCondLst>
                                  <p:childTnLst>
                                    <p:set>
                                      <p:cBhvr>
                                        <p:cTn id="393" dur="1000">
                                          <p:stCondLst>
                                            <p:cond delay="0"/>
                                          </p:stCondLst>
                                        </p:cTn>
                                        <p:tgtEl>
                                          <p:spTgt spid="132"/>
                                        </p:tgtEl>
                                        <p:attrNameLst>
                                          <p:attrName>style.visibility</p:attrName>
                                        </p:attrNameLst>
                                      </p:cBhvr>
                                      <p:to>
                                        <p:strVal val="visible"/>
                                      </p:to>
                                    </p:set>
                                  </p:childTnLst>
                                  <p:subTnLst>
                                    <p:audio>
                                      <p:cMediaNode vol="100000">
                                        <p:cTn display="0" masterRel="sameClick">
                                          <p:stCondLst>
                                            <p:cond evt="begin" delay="0">
                                              <p:tn val="392"/>
                                            </p:cond>
                                          </p:stCondLst>
                                          <p:endCondLst>
                                            <p:cond evt="onStopAudio" delay="0">
                                              <p:tgtEl>
                                                <p:sldTgt/>
                                              </p:tgtEl>
                                            </p:cond>
                                          </p:endCondLst>
                                        </p:cTn>
                                        <p:tgtEl>
                                          <p:sndTgt r:embed="rId2" name="click.wav"/>
                                        </p:tgtEl>
                                      </p:cMediaNode>
                                    </p:audio>
                                  </p:subTnLst>
                                </p:cTn>
                              </p:par>
                            </p:childTnLst>
                          </p:cTn>
                        </p:par>
                        <p:par>
                          <p:cTn id="394" fill="hold">
                            <p:stCondLst>
                              <p:cond delay="128000"/>
                            </p:stCondLst>
                            <p:childTnLst>
                              <p:par>
                                <p:cTn id="395" presetID="11" presetClass="entr" presetSubtype="0" fill="hold" grpId="0" nodeType="afterEffect">
                                  <p:stCondLst>
                                    <p:cond delay="0"/>
                                  </p:stCondLst>
                                  <p:childTnLst>
                                    <p:set>
                                      <p:cBhvr>
                                        <p:cTn id="396" dur="1000">
                                          <p:stCondLst>
                                            <p:cond delay="0"/>
                                          </p:stCondLst>
                                        </p:cTn>
                                        <p:tgtEl>
                                          <p:spTgt spid="133"/>
                                        </p:tgtEl>
                                        <p:attrNameLst>
                                          <p:attrName>style.visibility</p:attrName>
                                        </p:attrNameLst>
                                      </p:cBhvr>
                                      <p:to>
                                        <p:strVal val="visible"/>
                                      </p:to>
                                    </p:set>
                                  </p:childTnLst>
                                  <p:subTnLst>
                                    <p:audio>
                                      <p:cMediaNode vol="100000">
                                        <p:cTn display="0" masterRel="sameClick">
                                          <p:stCondLst>
                                            <p:cond evt="begin" delay="0">
                                              <p:tn val="395"/>
                                            </p:cond>
                                          </p:stCondLst>
                                          <p:endCondLst>
                                            <p:cond evt="onStopAudio" delay="0">
                                              <p:tgtEl>
                                                <p:sldTgt/>
                                              </p:tgtEl>
                                            </p:cond>
                                          </p:endCondLst>
                                        </p:cTn>
                                        <p:tgtEl>
                                          <p:sndTgt r:embed="rId2" name="click.wav"/>
                                        </p:tgtEl>
                                      </p:cMediaNode>
                                    </p:audio>
                                  </p:subTnLst>
                                </p:cTn>
                              </p:par>
                            </p:childTnLst>
                          </p:cTn>
                        </p:par>
                        <p:par>
                          <p:cTn id="397" fill="hold">
                            <p:stCondLst>
                              <p:cond delay="129000"/>
                            </p:stCondLst>
                            <p:childTnLst>
                              <p:par>
                                <p:cTn id="398" presetID="11" presetClass="entr" presetSubtype="0" fill="hold" grpId="0" nodeType="afterEffect">
                                  <p:stCondLst>
                                    <p:cond delay="0"/>
                                  </p:stCondLst>
                                  <p:childTnLst>
                                    <p:set>
                                      <p:cBhvr>
                                        <p:cTn id="399" dur="1000">
                                          <p:stCondLst>
                                            <p:cond delay="0"/>
                                          </p:stCondLst>
                                        </p:cTn>
                                        <p:tgtEl>
                                          <p:spTgt spid="134"/>
                                        </p:tgtEl>
                                        <p:attrNameLst>
                                          <p:attrName>style.visibility</p:attrName>
                                        </p:attrNameLst>
                                      </p:cBhvr>
                                      <p:to>
                                        <p:strVal val="visible"/>
                                      </p:to>
                                    </p:set>
                                  </p:childTnLst>
                                  <p:subTnLst>
                                    <p:audio>
                                      <p:cMediaNode vol="100000">
                                        <p:cTn display="0" masterRel="sameClick">
                                          <p:stCondLst>
                                            <p:cond evt="begin" delay="0">
                                              <p:tn val="398"/>
                                            </p:cond>
                                          </p:stCondLst>
                                          <p:endCondLst>
                                            <p:cond evt="onStopAudio" delay="0">
                                              <p:tgtEl>
                                                <p:sldTgt/>
                                              </p:tgtEl>
                                            </p:cond>
                                          </p:endCondLst>
                                        </p:cTn>
                                        <p:tgtEl>
                                          <p:sndTgt r:embed="rId2" name="click.wav"/>
                                        </p:tgtEl>
                                      </p:cMediaNode>
                                    </p:audio>
                                  </p:subTnLst>
                                </p:cTn>
                              </p:par>
                            </p:childTnLst>
                          </p:cTn>
                        </p:par>
                        <p:par>
                          <p:cTn id="400" fill="hold">
                            <p:stCondLst>
                              <p:cond delay="130000"/>
                            </p:stCondLst>
                            <p:childTnLst>
                              <p:par>
                                <p:cTn id="401" presetID="11" presetClass="entr" presetSubtype="0" fill="hold" grpId="0" nodeType="afterEffect">
                                  <p:stCondLst>
                                    <p:cond delay="0"/>
                                  </p:stCondLst>
                                  <p:childTnLst>
                                    <p:set>
                                      <p:cBhvr>
                                        <p:cTn id="402" dur="1000">
                                          <p:stCondLst>
                                            <p:cond delay="0"/>
                                          </p:stCondLst>
                                        </p:cTn>
                                        <p:tgtEl>
                                          <p:spTgt spid="135"/>
                                        </p:tgtEl>
                                        <p:attrNameLst>
                                          <p:attrName>style.visibility</p:attrName>
                                        </p:attrNameLst>
                                      </p:cBhvr>
                                      <p:to>
                                        <p:strVal val="visible"/>
                                      </p:to>
                                    </p:set>
                                  </p:childTnLst>
                                  <p:subTnLst>
                                    <p:audio>
                                      <p:cMediaNode vol="100000">
                                        <p:cTn display="0" masterRel="sameClick">
                                          <p:stCondLst>
                                            <p:cond evt="begin" delay="0">
                                              <p:tn val="401"/>
                                            </p:cond>
                                          </p:stCondLst>
                                          <p:endCondLst>
                                            <p:cond evt="onStopAudio" delay="0">
                                              <p:tgtEl>
                                                <p:sldTgt/>
                                              </p:tgtEl>
                                            </p:cond>
                                          </p:endCondLst>
                                        </p:cTn>
                                        <p:tgtEl>
                                          <p:sndTgt r:embed="rId2" name="click.wav"/>
                                        </p:tgtEl>
                                      </p:cMediaNode>
                                    </p:audio>
                                  </p:subTnLst>
                                </p:cTn>
                              </p:par>
                            </p:childTnLst>
                          </p:cTn>
                        </p:par>
                        <p:par>
                          <p:cTn id="403" fill="hold">
                            <p:stCondLst>
                              <p:cond delay="131000"/>
                            </p:stCondLst>
                            <p:childTnLst>
                              <p:par>
                                <p:cTn id="404" presetID="11" presetClass="entr" presetSubtype="0" fill="hold" grpId="0" nodeType="afterEffect">
                                  <p:stCondLst>
                                    <p:cond delay="0"/>
                                  </p:stCondLst>
                                  <p:childTnLst>
                                    <p:set>
                                      <p:cBhvr>
                                        <p:cTn id="405" dur="1000">
                                          <p:stCondLst>
                                            <p:cond delay="0"/>
                                          </p:stCondLst>
                                        </p:cTn>
                                        <p:tgtEl>
                                          <p:spTgt spid="136"/>
                                        </p:tgtEl>
                                        <p:attrNameLst>
                                          <p:attrName>style.visibility</p:attrName>
                                        </p:attrNameLst>
                                      </p:cBhvr>
                                      <p:to>
                                        <p:strVal val="visible"/>
                                      </p:to>
                                    </p:set>
                                  </p:childTnLst>
                                  <p:subTnLst>
                                    <p:audio>
                                      <p:cMediaNode vol="100000">
                                        <p:cTn display="0" masterRel="sameClick">
                                          <p:stCondLst>
                                            <p:cond evt="begin" delay="0">
                                              <p:tn val="404"/>
                                            </p:cond>
                                          </p:stCondLst>
                                          <p:endCondLst>
                                            <p:cond evt="onStopAudio" delay="0">
                                              <p:tgtEl>
                                                <p:sldTgt/>
                                              </p:tgtEl>
                                            </p:cond>
                                          </p:endCondLst>
                                        </p:cTn>
                                        <p:tgtEl>
                                          <p:sndTgt r:embed="rId2" name="click.wav"/>
                                        </p:tgtEl>
                                      </p:cMediaNode>
                                    </p:audio>
                                  </p:subTnLst>
                                </p:cTn>
                              </p:par>
                            </p:childTnLst>
                          </p:cTn>
                        </p:par>
                        <p:par>
                          <p:cTn id="406" fill="hold">
                            <p:stCondLst>
                              <p:cond delay="132000"/>
                            </p:stCondLst>
                            <p:childTnLst>
                              <p:par>
                                <p:cTn id="407" presetID="11" presetClass="entr" presetSubtype="0" fill="hold" grpId="0" nodeType="afterEffect">
                                  <p:stCondLst>
                                    <p:cond delay="0"/>
                                  </p:stCondLst>
                                  <p:childTnLst>
                                    <p:set>
                                      <p:cBhvr>
                                        <p:cTn id="408" dur="1000">
                                          <p:stCondLst>
                                            <p:cond delay="0"/>
                                          </p:stCondLst>
                                        </p:cTn>
                                        <p:tgtEl>
                                          <p:spTgt spid="137"/>
                                        </p:tgtEl>
                                        <p:attrNameLst>
                                          <p:attrName>style.visibility</p:attrName>
                                        </p:attrNameLst>
                                      </p:cBhvr>
                                      <p:to>
                                        <p:strVal val="visible"/>
                                      </p:to>
                                    </p:set>
                                  </p:childTnLst>
                                  <p:subTnLst>
                                    <p:audio>
                                      <p:cMediaNode vol="100000">
                                        <p:cTn display="0" masterRel="sameClick">
                                          <p:stCondLst>
                                            <p:cond evt="begin" delay="0">
                                              <p:tn val="407"/>
                                            </p:cond>
                                          </p:stCondLst>
                                          <p:endCondLst>
                                            <p:cond evt="onStopAudio" delay="0">
                                              <p:tgtEl>
                                                <p:sldTgt/>
                                              </p:tgtEl>
                                            </p:cond>
                                          </p:endCondLst>
                                        </p:cTn>
                                        <p:tgtEl>
                                          <p:sndTgt r:embed="rId2" name="click.wav"/>
                                        </p:tgtEl>
                                      </p:cMediaNode>
                                    </p:audio>
                                  </p:subTnLst>
                                </p:cTn>
                              </p:par>
                            </p:childTnLst>
                          </p:cTn>
                        </p:par>
                        <p:par>
                          <p:cTn id="409" fill="hold">
                            <p:stCondLst>
                              <p:cond delay="133000"/>
                            </p:stCondLst>
                            <p:childTnLst>
                              <p:par>
                                <p:cTn id="410" presetID="11" presetClass="entr" presetSubtype="0" fill="hold" grpId="0" nodeType="afterEffect">
                                  <p:stCondLst>
                                    <p:cond delay="0"/>
                                  </p:stCondLst>
                                  <p:childTnLst>
                                    <p:set>
                                      <p:cBhvr>
                                        <p:cTn id="411" dur="1000">
                                          <p:stCondLst>
                                            <p:cond delay="0"/>
                                          </p:stCondLst>
                                        </p:cTn>
                                        <p:tgtEl>
                                          <p:spTgt spid="138"/>
                                        </p:tgtEl>
                                        <p:attrNameLst>
                                          <p:attrName>style.visibility</p:attrName>
                                        </p:attrNameLst>
                                      </p:cBhvr>
                                      <p:to>
                                        <p:strVal val="visible"/>
                                      </p:to>
                                    </p:set>
                                  </p:childTnLst>
                                  <p:subTnLst>
                                    <p:audio>
                                      <p:cMediaNode vol="100000">
                                        <p:cTn display="0" masterRel="sameClick">
                                          <p:stCondLst>
                                            <p:cond evt="begin" delay="0">
                                              <p:tn val="410"/>
                                            </p:cond>
                                          </p:stCondLst>
                                          <p:endCondLst>
                                            <p:cond evt="onStopAudio" delay="0">
                                              <p:tgtEl>
                                                <p:sldTgt/>
                                              </p:tgtEl>
                                            </p:cond>
                                          </p:endCondLst>
                                        </p:cTn>
                                        <p:tgtEl>
                                          <p:sndTgt r:embed="rId2" name="click.wav"/>
                                        </p:tgtEl>
                                      </p:cMediaNode>
                                    </p:audio>
                                  </p:subTnLst>
                                </p:cTn>
                              </p:par>
                            </p:childTnLst>
                          </p:cTn>
                        </p:par>
                        <p:par>
                          <p:cTn id="412" fill="hold">
                            <p:stCondLst>
                              <p:cond delay="134000"/>
                            </p:stCondLst>
                            <p:childTnLst>
                              <p:par>
                                <p:cTn id="413" presetID="11" presetClass="entr" presetSubtype="0" fill="hold" grpId="0" nodeType="afterEffect">
                                  <p:stCondLst>
                                    <p:cond delay="0"/>
                                  </p:stCondLst>
                                  <p:childTnLst>
                                    <p:set>
                                      <p:cBhvr>
                                        <p:cTn id="414" dur="1000">
                                          <p:stCondLst>
                                            <p:cond delay="0"/>
                                          </p:stCondLst>
                                        </p:cTn>
                                        <p:tgtEl>
                                          <p:spTgt spid="139"/>
                                        </p:tgtEl>
                                        <p:attrNameLst>
                                          <p:attrName>style.visibility</p:attrName>
                                        </p:attrNameLst>
                                      </p:cBhvr>
                                      <p:to>
                                        <p:strVal val="visible"/>
                                      </p:to>
                                    </p:set>
                                  </p:childTnLst>
                                  <p:subTnLst>
                                    <p:audio>
                                      <p:cMediaNode vol="100000">
                                        <p:cTn display="0" masterRel="sameClick">
                                          <p:stCondLst>
                                            <p:cond evt="begin" delay="0">
                                              <p:tn val="413"/>
                                            </p:cond>
                                          </p:stCondLst>
                                          <p:endCondLst>
                                            <p:cond evt="onStopAudio" delay="0">
                                              <p:tgtEl>
                                                <p:sldTgt/>
                                              </p:tgtEl>
                                            </p:cond>
                                          </p:endCondLst>
                                        </p:cTn>
                                        <p:tgtEl>
                                          <p:sndTgt r:embed="rId2" name="click.wav"/>
                                        </p:tgtEl>
                                      </p:cMediaNode>
                                    </p:audio>
                                  </p:subTnLst>
                                </p:cTn>
                              </p:par>
                            </p:childTnLst>
                          </p:cTn>
                        </p:par>
                        <p:par>
                          <p:cTn id="415" fill="hold">
                            <p:stCondLst>
                              <p:cond delay="135000"/>
                            </p:stCondLst>
                            <p:childTnLst>
                              <p:par>
                                <p:cTn id="416" presetID="11" presetClass="entr" presetSubtype="0" fill="hold" grpId="0" nodeType="afterEffect">
                                  <p:stCondLst>
                                    <p:cond delay="0"/>
                                  </p:stCondLst>
                                  <p:childTnLst>
                                    <p:set>
                                      <p:cBhvr>
                                        <p:cTn id="417" dur="1000">
                                          <p:stCondLst>
                                            <p:cond delay="0"/>
                                          </p:stCondLst>
                                        </p:cTn>
                                        <p:tgtEl>
                                          <p:spTgt spid="140"/>
                                        </p:tgtEl>
                                        <p:attrNameLst>
                                          <p:attrName>style.visibility</p:attrName>
                                        </p:attrNameLst>
                                      </p:cBhvr>
                                      <p:to>
                                        <p:strVal val="visible"/>
                                      </p:to>
                                    </p:set>
                                  </p:childTnLst>
                                  <p:subTnLst>
                                    <p:audio>
                                      <p:cMediaNode vol="100000">
                                        <p:cTn display="0" masterRel="sameClick">
                                          <p:stCondLst>
                                            <p:cond evt="begin" delay="0">
                                              <p:tn val="416"/>
                                            </p:cond>
                                          </p:stCondLst>
                                          <p:endCondLst>
                                            <p:cond evt="onStopAudio" delay="0">
                                              <p:tgtEl>
                                                <p:sldTgt/>
                                              </p:tgtEl>
                                            </p:cond>
                                          </p:endCondLst>
                                        </p:cTn>
                                        <p:tgtEl>
                                          <p:sndTgt r:embed="rId2" name="click.wav"/>
                                        </p:tgtEl>
                                      </p:cMediaNode>
                                    </p:audio>
                                  </p:subTnLst>
                                </p:cTn>
                              </p:par>
                            </p:childTnLst>
                          </p:cTn>
                        </p:par>
                        <p:par>
                          <p:cTn id="418" fill="hold">
                            <p:stCondLst>
                              <p:cond delay="136000"/>
                            </p:stCondLst>
                            <p:childTnLst>
                              <p:par>
                                <p:cTn id="419" presetID="11" presetClass="entr" presetSubtype="0" fill="hold" grpId="0" nodeType="afterEffect">
                                  <p:stCondLst>
                                    <p:cond delay="0"/>
                                  </p:stCondLst>
                                  <p:childTnLst>
                                    <p:set>
                                      <p:cBhvr>
                                        <p:cTn id="420" dur="1000">
                                          <p:stCondLst>
                                            <p:cond delay="0"/>
                                          </p:stCondLst>
                                        </p:cTn>
                                        <p:tgtEl>
                                          <p:spTgt spid="141"/>
                                        </p:tgtEl>
                                        <p:attrNameLst>
                                          <p:attrName>style.visibility</p:attrName>
                                        </p:attrNameLst>
                                      </p:cBhvr>
                                      <p:to>
                                        <p:strVal val="visible"/>
                                      </p:to>
                                    </p:set>
                                  </p:childTnLst>
                                  <p:subTnLst>
                                    <p:audio>
                                      <p:cMediaNode vol="100000">
                                        <p:cTn display="0" masterRel="sameClick">
                                          <p:stCondLst>
                                            <p:cond evt="begin" delay="0">
                                              <p:tn val="419"/>
                                            </p:cond>
                                          </p:stCondLst>
                                          <p:endCondLst>
                                            <p:cond evt="onStopAudio" delay="0">
                                              <p:tgtEl>
                                                <p:sldTgt/>
                                              </p:tgtEl>
                                            </p:cond>
                                          </p:endCondLst>
                                        </p:cTn>
                                        <p:tgtEl>
                                          <p:sndTgt r:embed="rId2" name="click.wav"/>
                                        </p:tgtEl>
                                      </p:cMediaNode>
                                    </p:audio>
                                  </p:subTnLst>
                                </p:cTn>
                              </p:par>
                            </p:childTnLst>
                          </p:cTn>
                        </p:par>
                        <p:par>
                          <p:cTn id="421" fill="hold">
                            <p:stCondLst>
                              <p:cond delay="137000"/>
                            </p:stCondLst>
                            <p:childTnLst>
                              <p:par>
                                <p:cTn id="422" presetID="11" presetClass="entr" presetSubtype="0" fill="hold" grpId="0" nodeType="afterEffect">
                                  <p:stCondLst>
                                    <p:cond delay="0"/>
                                  </p:stCondLst>
                                  <p:childTnLst>
                                    <p:set>
                                      <p:cBhvr>
                                        <p:cTn id="423" dur="1000">
                                          <p:stCondLst>
                                            <p:cond delay="0"/>
                                          </p:stCondLst>
                                        </p:cTn>
                                        <p:tgtEl>
                                          <p:spTgt spid="142"/>
                                        </p:tgtEl>
                                        <p:attrNameLst>
                                          <p:attrName>style.visibility</p:attrName>
                                        </p:attrNameLst>
                                      </p:cBhvr>
                                      <p:to>
                                        <p:strVal val="visible"/>
                                      </p:to>
                                    </p:set>
                                  </p:childTnLst>
                                  <p:subTnLst>
                                    <p:audio>
                                      <p:cMediaNode vol="100000">
                                        <p:cTn display="0" masterRel="sameClick">
                                          <p:stCondLst>
                                            <p:cond evt="begin" delay="0">
                                              <p:tn val="422"/>
                                            </p:cond>
                                          </p:stCondLst>
                                          <p:endCondLst>
                                            <p:cond evt="onStopAudio" delay="0">
                                              <p:tgtEl>
                                                <p:sldTgt/>
                                              </p:tgtEl>
                                            </p:cond>
                                          </p:endCondLst>
                                        </p:cTn>
                                        <p:tgtEl>
                                          <p:sndTgt r:embed="rId2" name="click.wav"/>
                                        </p:tgtEl>
                                      </p:cMediaNode>
                                    </p:audio>
                                  </p:subTnLst>
                                </p:cTn>
                              </p:par>
                            </p:childTnLst>
                          </p:cTn>
                        </p:par>
                        <p:par>
                          <p:cTn id="424" fill="hold">
                            <p:stCondLst>
                              <p:cond delay="138000"/>
                            </p:stCondLst>
                            <p:childTnLst>
                              <p:par>
                                <p:cTn id="425" presetID="11" presetClass="entr" presetSubtype="0" fill="hold" grpId="0" nodeType="afterEffect">
                                  <p:stCondLst>
                                    <p:cond delay="0"/>
                                  </p:stCondLst>
                                  <p:childTnLst>
                                    <p:set>
                                      <p:cBhvr>
                                        <p:cTn id="426" dur="1000">
                                          <p:stCondLst>
                                            <p:cond delay="0"/>
                                          </p:stCondLst>
                                        </p:cTn>
                                        <p:tgtEl>
                                          <p:spTgt spid="143"/>
                                        </p:tgtEl>
                                        <p:attrNameLst>
                                          <p:attrName>style.visibility</p:attrName>
                                        </p:attrNameLst>
                                      </p:cBhvr>
                                      <p:to>
                                        <p:strVal val="visible"/>
                                      </p:to>
                                    </p:set>
                                  </p:childTnLst>
                                  <p:subTnLst>
                                    <p:audio>
                                      <p:cMediaNode vol="100000">
                                        <p:cTn display="0" masterRel="sameClick">
                                          <p:stCondLst>
                                            <p:cond evt="begin" delay="0">
                                              <p:tn val="425"/>
                                            </p:cond>
                                          </p:stCondLst>
                                          <p:endCondLst>
                                            <p:cond evt="onStopAudio" delay="0">
                                              <p:tgtEl>
                                                <p:sldTgt/>
                                              </p:tgtEl>
                                            </p:cond>
                                          </p:endCondLst>
                                        </p:cTn>
                                        <p:tgtEl>
                                          <p:sndTgt r:embed="rId2" name="click.wav"/>
                                        </p:tgtEl>
                                      </p:cMediaNode>
                                    </p:audio>
                                  </p:subTnLst>
                                </p:cTn>
                              </p:par>
                            </p:childTnLst>
                          </p:cTn>
                        </p:par>
                        <p:par>
                          <p:cTn id="427" fill="hold">
                            <p:stCondLst>
                              <p:cond delay="139000"/>
                            </p:stCondLst>
                            <p:childTnLst>
                              <p:par>
                                <p:cTn id="428" presetID="11" presetClass="entr" presetSubtype="0" fill="hold" grpId="0" nodeType="afterEffect">
                                  <p:stCondLst>
                                    <p:cond delay="0"/>
                                  </p:stCondLst>
                                  <p:childTnLst>
                                    <p:set>
                                      <p:cBhvr>
                                        <p:cTn id="429" dur="1000">
                                          <p:stCondLst>
                                            <p:cond delay="0"/>
                                          </p:stCondLst>
                                        </p:cTn>
                                        <p:tgtEl>
                                          <p:spTgt spid="144"/>
                                        </p:tgtEl>
                                        <p:attrNameLst>
                                          <p:attrName>style.visibility</p:attrName>
                                        </p:attrNameLst>
                                      </p:cBhvr>
                                      <p:to>
                                        <p:strVal val="visible"/>
                                      </p:to>
                                    </p:set>
                                  </p:childTnLst>
                                  <p:subTnLst>
                                    <p:audio>
                                      <p:cMediaNode vol="100000">
                                        <p:cTn display="0" masterRel="sameClick">
                                          <p:stCondLst>
                                            <p:cond evt="begin" delay="0">
                                              <p:tn val="428"/>
                                            </p:cond>
                                          </p:stCondLst>
                                          <p:endCondLst>
                                            <p:cond evt="onStopAudio" delay="0">
                                              <p:tgtEl>
                                                <p:sldTgt/>
                                              </p:tgtEl>
                                            </p:cond>
                                          </p:endCondLst>
                                        </p:cTn>
                                        <p:tgtEl>
                                          <p:sndTgt r:embed="rId2" name="click.wav"/>
                                        </p:tgtEl>
                                      </p:cMediaNode>
                                    </p:audio>
                                  </p:subTnLst>
                                </p:cTn>
                              </p:par>
                            </p:childTnLst>
                          </p:cTn>
                        </p:par>
                        <p:par>
                          <p:cTn id="430" fill="hold">
                            <p:stCondLst>
                              <p:cond delay="140000"/>
                            </p:stCondLst>
                            <p:childTnLst>
                              <p:par>
                                <p:cTn id="431" presetID="11" presetClass="entr" presetSubtype="0" fill="hold" grpId="0" nodeType="afterEffect">
                                  <p:stCondLst>
                                    <p:cond delay="0"/>
                                  </p:stCondLst>
                                  <p:childTnLst>
                                    <p:set>
                                      <p:cBhvr>
                                        <p:cTn id="432" dur="1000">
                                          <p:stCondLst>
                                            <p:cond delay="0"/>
                                          </p:stCondLst>
                                        </p:cTn>
                                        <p:tgtEl>
                                          <p:spTgt spid="145"/>
                                        </p:tgtEl>
                                        <p:attrNameLst>
                                          <p:attrName>style.visibility</p:attrName>
                                        </p:attrNameLst>
                                      </p:cBhvr>
                                      <p:to>
                                        <p:strVal val="visible"/>
                                      </p:to>
                                    </p:set>
                                  </p:childTnLst>
                                  <p:subTnLst>
                                    <p:audio>
                                      <p:cMediaNode vol="100000">
                                        <p:cTn display="0" masterRel="sameClick">
                                          <p:stCondLst>
                                            <p:cond evt="begin" delay="0">
                                              <p:tn val="431"/>
                                            </p:cond>
                                          </p:stCondLst>
                                          <p:endCondLst>
                                            <p:cond evt="onStopAudio" delay="0">
                                              <p:tgtEl>
                                                <p:sldTgt/>
                                              </p:tgtEl>
                                            </p:cond>
                                          </p:endCondLst>
                                        </p:cTn>
                                        <p:tgtEl>
                                          <p:sndTgt r:embed="rId2" name="click.wav"/>
                                        </p:tgtEl>
                                      </p:cMediaNode>
                                    </p:audio>
                                  </p:subTnLst>
                                </p:cTn>
                              </p:par>
                            </p:childTnLst>
                          </p:cTn>
                        </p:par>
                        <p:par>
                          <p:cTn id="433" fill="hold">
                            <p:stCondLst>
                              <p:cond delay="141000"/>
                            </p:stCondLst>
                            <p:childTnLst>
                              <p:par>
                                <p:cTn id="434" presetID="11" presetClass="entr" presetSubtype="0" fill="hold" grpId="0" nodeType="afterEffect">
                                  <p:stCondLst>
                                    <p:cond delay="0"/>
                                  </p:stCondLst>
                                  <p:childTnLst>
                                    <p:set>
                                      <p:cBhvr>
                                        <p:cTn id="435" dur="1000">
                                          <p:stCondLst>
                                            <p:cond delay="0"/>
                                          </p:stCondLst>
                                        </p:cTn>
                                        <p:tgtEl>
                                          <p:spTgt spid="146"/>
                                        </p:tgtEl>
                                        <p:attrNameLst>
                                          <p:attrName>style.visibility</p:attrName>
                                        </p:attrNameLst>
                                      </p:cBhvr>
                                      <p:to>
                                        <p:strVal val="visible"/>
                                      </p:to>
                                    </p:set>
                                  </p:childTnLst>
                                  <p:subTnLst>
                                    <p:audio>
                                      <p:cMediaNode vol="100000">
                                        <p:cTn display="0" masterRel="sameClick">
                                          <p:stCondLst>
                                            <p:cond evt="begin" delay="0">
                                              <p:tn val="434"/>
                                            </p:cond>
                                          </p:stCondLst>
                                          <p:endCondLst>
                                            <p:cond evt="onStopAudio" delay="0">
                                              <p:tgtEl>
                                                <p:sldTgt/>
                                              </p:tgtEl>
                                            </p:cond>
                                          </p:endCondLst>
                                        </p:cTn>
                                        <p:tgtEl>
                                          <p:sndTgt r:embed="rId2" name="click.wav"/>
                                        </p:tgtEl>
                                      </p:cMediaNode>
                                    </p:audio>
                                  </p:subTnLst>
                                </p:cTn>
                              </p:par>
                            </p:childTnLst>
                          </p:cTn>
                        </p:par>
                        <p:par>
                          <p:cTn id="436" fill="hold">
                            <p:stCondLst>
                              <p:cond delay="142000"/>
                            </p:stCondLst>
                            <p:childTnLst>
                              <p:par>
                                <p:cTn id="437" presetID="11" presetClass="entr" presetSubtype="0" fill="hold" grpId="0" nodeType="afterEffect">
                                  <p:stCondLst>
                                    <p:cond delay="0"/>
                                  </p:stCondLst>
                                  <p:childTnLst>
                                    <p:set>
                                      <p:cBhvr>
                                        <p:cTn id="438" dur="1000">
                                          <p:stCondLst>
                                            <p:cond delay="0"/>
                                          </p:stCondLst>
                                        </p:cTn>
                                        <p:tgtEl>
                                          <p:spTgt spid="147"/>
                                        </p:tgtEl>
                                        <p:attrNameLst>
                                          <p:attrName>style.visibility</p:attrName>
                                        </p:attrNameLst>
                                      </p:cBhvr>
                                      <p:to>
                                        <p:strVal val="visible"/>
                                      </p:to>
                                    </p:set>
                                  </p:childTnLst>
                                  <p:subTnLst>
                                    <p:audio>
                                      <p:cMediaNode vol="100000">
                                        <p:cTn display="0" masterRel="sameClick">
                                          <p:stCondLst>
                                            <p:cond evt="begin" delay="0">
                                              <p:tn val="437"/>
                                            </p:cond>
                                          </p:stCondLst>
                                          <p:endCondLst>
                                            <p:cond evt="onStopAudio" delay="0">
                                              <p:tgtEl>
                                                <p:sldTgt/>
                                              </p:tgtEl>
                                            </p:cond>
                                          </p:endCondLst>
                                        </p:cTn>
                                        <p:tgtEl>
                                          <p:sndTgt r:embed="rId2" name="click.wav"/>
                                        </p:tgtEl>
                                      </p:cMediaNode>
                                    </p:audio>
                                  </p:subTnLst>
                                </p:cTn>
                              </p:par>
                            </p:childTnLst>
                          </p:cTn>
                        </p:par>
                        <p:par>
                          <p:cTn id="439" fill="hold">
                            <p:stCondLst>
                              <p:cond delay="143000"/>
                            </p:stCondLst>
                            <p:childTnLst>
                              <p:par>
                                <p:cTn id="440" presetID="11" presetClass="entr" presetSubtype="0" fill="hold" grpId="0" nodeType="afterEffect">
                                  <p:stCondLst>
                                    <p:cond delay="0"/>
                                  </p:stCondLst>
                                  <p:childTnLst>
                                    <p:set>
                                      <p:cBhvr>
                                        <p:cTn id="441" dur="1000">
                                          <p:stCondLst>
                                            <p:cond delay="0"/>
                                          </p:stCondLst>
                                        </p:cTn>
                                        <p:tgtEl>
                                          <p:spTgt spid="148"/>
                                        </p:tgtEl>
                                        <p:attrNameLst>
                                          <p:attrName>style.visibility</p:attrName>
                                        </p:attrNameLst>
                                      </p:cBhvr>
                                      <p:to>
                                        <p:strVal val="visible"/>
                                      </p:to>
                                    </p:set>
                                  </p:childTnLst>
                                  <p:subTnLst>
                                    <p:audio>
                                      <p:cMediaNode vol="100000">
                                        <p:cTn display="0" masterRel="sameClick">
                                          <p:stCondLst>
                                            <p:cond evt="begin" delay="0">
                                              <p:tn val="440"/>
                                            </p:cond>
                                          </p:stCondLst>
                                          <p:endCondLst>
                                            <p:cond evt="onStopAudio" delay="0">
                                              <p:tgtEl>
                                                <p:sldTgt/>
                                              </p:tgtEl>
                                            </p:cond>
                                          </p:endCondLst>
                                        </p:cTn>
                                        <p:tgtEl>
                                          <p:sndTgt r:embed="rId2" name="click.wav"/>
                                        </p:tgtEl>
                                      </p:cMediaNode>
                                    </p:audio>
                                  </p:subTnLst>
                                </p:cTn>
                              </p:par>
                            </p:childTnLst>
                          </p:cTn>
                        </p:par>
                        <p:par>
                          <p:cTn id="442" fill="hold">
                            <p:stCondLst>
                              <p:cond delay="144000"/>
                            </p:stCondLst>
                            <p:childTnLst>
                              <p:par>
                                <p:cTn id="443" presetID="11" presetClass="entr" presetSubtype="0" fill="hold" grpId="0" nodeType="afterEffect">
                                  <p:stCondLst>
                                    <p:cond delay="0"/>
                                  </p:stCondLst>
                                  <p:childTnLst>
                                    <p:set>
                                      <p:cBhvr>
                                        <p:cTn id="444" dur="1000">
                                          <p:stCondLst>
                                            <p:cond delay="0"/>
                                          </p:stCondLst>
                                        </p:cTn>
                                        <p:tgtEl>
                                          <p:spTgt spid="149"/>
                                        </p:tgtEl>
                                        <p:attrNameLst>
                                          <p:attrName>style.visibility</p:attrName>
                                        </p:attrNameLst>
                                      </p:cBhvr>
                                      <p:to>
                                        <p:strVal val="visible"/>
                                      </p:to>
                                    </p:set>
                                  </p:childTnLst>
                                  <p:subTnLst>
                                    <p:audio>
                                      <p:cMediaNode vol="100000">
                                        <p:cTn display="0" masterRel="sameClick">
                                          <p:stCondLst>
                                            <p:cond evt="begin" delay="0">
                                              <p:tn val="443"/>
                                            </p:cond>
                                          </p:stCondLst>
                                          <p:endCondLst>
                                            <p:cond evt="onStopAudio" delay="0">
                                              <p:tgtEl>
                                                <p:sldTgt/>
                                              </p:tgtEl>
                                            </p:cond>
                                          </p:endCondLst>
                                        </p:cTn>
                                        <p:tgtEl>
                                          <p:sndTgt r:embed="rId2" name="click.wav"/>
                                        </p:tgtEl>
                                      </p:cMediaNode>
                                    </p:audio>
                                  </p:subTnLst>
                                </p:cTn>
                              </p:par>
                            </p:childTnLst>
                          </p:cTn>
                        </p:par>
                        <p:par>
                          <p:cTn id="445" fill="hold">
                            <p:stCondLst>
                              <p:cond delay="145000"/>
                            </p:stCondLst>
                            <p:childTnLst>
                              <p:par>
                                <p:cTn id="446" presetID="11" presetClass="entr" presetSubtype="0" fill="hold" grpId="0" nodeType="afterEffect">
                                  <p:stCondLst>
                                    <p:cond delay="0"/>
                                  </p:stCondLst>
                                  <p:childTnLst>
                                    <p:set>
                                      <p:cBhvr>
                                        <p:cTn id="447" dur="1000">
                                          <p:stCondLst>
                                            <p:cond delay="0"/>
                                          </p:stCondLst>
                                        </p:cTn>
                                        <p:tgtEl>
                                          <p:spTgt spid="150"/>
                                        </p:tgtEl>
                                        <p:attrNameLst>
                                          <p:attrName>style.visibility</p:attrName>
                                        </p:attrNameLst>
                                      </p:cBhvr>
                                      <p:to>
                                        <p:strVal val="visible"/>
                                      </p:to>
                                    </p:set>
                                  </p:childTnLst>
                                  <p:subTnLst>
                                    <p:audio>
                                      <p:cMediaNode vol="100000">
                                        <p:cTn display="0" masterRel="sameClick">
                                          <p:stCondLst>
                                            <p:cond evt="begin" delay="0">
                                              <p:tn val="446"/>
                                            </p:cond>
                                          </p:stCondLst>
                                          <p:endCondLst>
                                            <p:cond evt="onStopAudio" delay="0">
                                              <p:tgtEl>
                                                <p:sldTgt/>
                                              </p:tgtEl>
                                            </p:cond>
                                          </p:endCondLst>
                                        </p:cTn>
                                        <p:tgtEl>
                                          <p:sndTgt r:embed="rId2" name="click.wav"/>
                                        </p:tgtEl>
                                      </p:cMediaNode>
                                    </p:audio>
                                  </p:subTnLst>
                                </p:cTn>
                              </p:par>
                            </p:childTnLst>
                          </p:cTn>
                        </p:par>
                        <p:par>
                          <p:cTn id="448" fill="hold">
                            <p:stCondLst>
                              <p:cond delay="146000"/>
                            </p:stCondLst>
                            <p:childTnLst>
                              <p:par>
                                <p:cTn id="449" presetID="11" presetClass="entr" presetSubtype="0" fill="hold" grpId="0" nodeType="afterEffect">
                                  <p:stCondLst>
                                    <p:cond delay="0"/>
                                  </p:stCondLst>
                                  <p:childTnLst>
                                    <p:set>
                                      <p:cBhvr>
                                        <p:cTn id="450" dur="1000">
                                          <p:stCondLst>
                                            <p:cond delay="0"/>
                                          </p:stCondLst>
                                        </p:cTn>
                                        <p:tgtEl>
                                          <p:spTgt spid="151"/>
                                        </p:tgtEl>
                                        <p:attrNameLst>
                                          <p:attrName>style.visibility</p:attrName>
                                        </p:attrNameLst>
                                      </p:cBhvr>
                                      <p:to>
                                        <p:strVal val="visible"/>
                                      </p:to>
                                    </p:set>
                                  </p:childTnLst>
                                  <p:subTnLst>
                                    <p:audio>
                                      <p:cMediaNode vol="100000">
                                        <p:cTn display="0" masterRel="sameClick">
                                          <p:stCondLst>
                                            <p:cond evt="begin" delay="0">
                                              <p:tn val="449"/>
                                            </p:cond>
                                          </p:stCondLst>
                                          <p:endCondLst>
                                            <p:cond evt="onStopAudio" delay="0">
                                              <p:tgtEl>
                                                <p:sldTgt/>
                                              </p:tgtEl>
                                            </p:cond>
                                          </p:endCondLst>
                                        </p:cTn>
                                        <p:tgtEl>
                                          <p:sndTgt r:embed="rId2" name="click.wav"/>
                                        </p:tgtEl>
                                      </p:cMediaNode>
                                    </p:audio>
                                  </p:subTnLst>
                                </p:cTn>
                              </p:par>
                            </p:childTnLst>
                          </p:cTn>
                        </p:par>
                        <p:par>
                          <p:cTn id="451" fill="hold">
                            <p:stCondLst>
                              <p:cond delay="147000"/>
                            </p:stCondLst>
                            <p:childTnLst>
                              <p:par>
                                <p:cTn id="452" presetID="11" presetClass="entr" presetSubtype="0" fill="hold" grpId="0" nodeType="afterEffect">
                                  <p:stCondLst>
                                    <p:cond delay="0"/>
                                  </p:stCondLst>
                                  <p:childTnLst>
                                    <p:set>
                                      <p:cBhvr>
                                        <p:cTn id="453" dur="1000">
                                          <p:stCondLst>
                                            <p:cond delay="0"/>
                                          </p:stCondLst>
                                        </p:cTn>
                                        <p:tgtEl>
                                          <p:spTgt spid="152"/>
                                        </p:tgtEl>
                                        <p:attrNameLst>
                                          <p:attrName>style.visibility</p:attrName>
                                        </p:attrNameLst>
                                      </p:cBhvr>
                                      <p:to>
                                        <p:strVal val="visible"/>
                                      </p:to>
                                    </p:set>
                                  </p:childTnLst>
                                  <p:subTnLst>
                                    <p:audio>
                                      <p:cMediaNode vol="100000">
                                        <p:cTn display="0" masterRel="sameClick">
                                          <p:stCondLst>
                                            <p:cond evt="begin" delay="0">
                                              <p:tn val="452"/>
                                            </p:cond>
                                          </p:stCondLst>
                                          <p:endCondLst>
                                            <p:cond evt="onStopAudio" delay="0">
                                              <p:tgtEl>
                                                <p:sldTgt/>
                                              </p:tgtEl>
                                            </p:cond>
                                          </p:endCondLst>
                                        </p:cTn>
                                        <p:tgtEl>
                                          <p:sndTgt r:embed="rId2" name="click.wav"/>
                                        </p:tgtEl>
                                      </p:cMediaNode>
                                    </p:audio>
                                  </p:subTnLst>
                                </p:cTn>
                              </p:par>
                            </p:childTnLst>
                          </p:cTn>
                        </p:par>
                        <p:par>
                          <p:cTn id="454" fill="hold">
                            <p:stCondLst>
                              <p:cond delay="148000"/>
                            </p:stCondLst>
                            <p:childTnLst>
                              <p:par>
                                <p:cTn id="455" presetID="11" presetClass="entr" presetSubtype="0" fill="hold" grpId="0" nodeType="afterEffect">
                                  <p:stCondLst>
                                    <p:cond delay="0"/>
                                  </p:stCondLst>
                                  <p:childTnLst>
                                    <p:set>
                                      <p:cBhvr>
                                        <p:cTn id="456" dur="1000">
                                          <p:stCondLst>
                                            <p:cond delay="0"/>
                                          </p:stCondLst>
                                        </p:cTn>
                                        <p:tgtEl>
                                          <p:spTgt spid="153"/>
                                        </p:tgtEl>
                                        <p:attrNameLst>
                                          <p:attrName>style.visibility</p:attrName>
                                        </p:attrNameLst>
                                      </p:cBhvr>
                                      <p:to>
                                        <p:strVal val="visible"/>
                                      </p:to>
                                    </p:set>
                                  </p:childTnLst>
                                  <p:subTnLst>
                                    <p:audio>
                                      <p:cMediaNode vol="100000">
                                        <p:cTn display="0" masterRel="sameClick">
                                          <p:stCondLst>
                                            <p:cond evt="begin" delay="0">
                                              <p:tn val="455"/>
                                            </p:cond>
                                          </p:stCondLst>
                                          <p:endCondLst>
                                            <p:cond evt="onStopAudio" delay="0">
                                              <p:tgtEl>
                                                <p:sldTgt/>
                                              </p:tgtEl>
                                            </p:cond>
                                          </p:endCondLst>
                                        </p:cTn>
                                        <p:tgtEl>
                                          <p:sndTgt r:embed="rId2" name="click.wav"/>
                                        </p:tgtEl>
                                      </p:cMediaNode>
                                    </p:audio>
                                  </p:subTnLst>
                                </p:cTn>
                              </p:par>
                            </p:childTnLst>
                          </p:cTn>
                        </p:par>
                        <p:par>
                          <p:cTn id="457" fill="hold">
                            <p:stCondLst>
                              <p:cond delay="149000"/>
                            </p:stCondLst>
                            <p:childTnLst>
                              <p:par>
                                <p:cTn id="458" presetID="11" presetClass="entr" presetSubtype="0" fill="hold" grpId="0" nodeType="afterEffect">
                                  <p:stCondLst>
                                    <p:cond delay="0"/>
                                  </p:stCondLst>
                                  <p:childTnLst>
                                    <p:set>
                                      <p:cBhvr>
                                        <p:cTn id="459" dur="1000">
                                          <p:stCondLst>
                                            <p:cond delay="0"/>
                                          </p:stCondLst>
                                        </p:cTn>
                                        <p:tgtEl>
                                          <p:spTgt spid="154"/>
                                        </p:tgtEl>
                                        <p:attrNameLst>
                                          <p:attrName>style.visibility</p:attrName>
                                        </p:attrNameLst>
                                      </p:cBhvr>
                                      <p:to>
                                        <p:strVal val="visible"/>
                                      </p:to>
                                    </p:set>
                                  </p:childTnLst>
                                  <p:subTnLst>
                                    <p:audio>
                                      <p:cMediaNode vol="100000">
                                        <p:cTn display="0" masterRel="sameClick">
                                          <p:stCondLst>
                                            <p:cond evt="begin" delay="0">
                                              <p:tn val="458"/>
                                            </p:cond>
                                          </p:stCondLst>
                                          <p:endCondLst>
                                            <p:cond evt="onStopAudio" delay="0">
                                              <p:tgtEl>
                                                <p:sldTgt/>
                                              </p:tgtEl>
                                            </p:cond>
                                          </p:endCondLst>
                                        </p:cTn>
                                        <p:tgtEl>
                                          <p:sndTgt r:embed="rId2" name="click.wav"/>
                                        </p:tgtEl>
                                      </p:cMediaNode>
                                    </p:audio>
                                  </p:subTnLst>
                                </p:cTn>
                              </p:par>
                            </p:childTnLst>
                          </p:cTn>
                        </p:par>
                        <p:par>
                          <p:cTn id="460" fill="hold">
                            <p:stCondLst>
                              <p:cond delay="150000"/>
                            </p:stCondLst>
                            <p:childTnLst>
                              <p:par>
                                <p:cTn id="461" presetID="11" presetClass="entr" presetSubtype="0" fill="hold" grpId="0" nodeType="afterEffect">
                                  <p:stCondLst>
                                    <p:cond delay="0"/>
                                  </p:stCondLst>
                                  <p:childTnLst>
                                    <p:set>
                                      <p:cBhvr>
                                        <p:cTn id="462" dur="1000">
                                          <p:stCondLst>
                                            <p:cond delay="0"/>
                                          </p:stCondLst>
                                        </p:cTn>
                                        <p:tgtEl>
                                          <p:spTgt spid="155"/>
                                        </p:tgtEl>
                                        <p:attrNameLst>
                                          <p:attrName>style.visibility</p:attrName>
                                        </p:attrNameLst>
                                      </p:cBhvr>
                                      <p:to>
                                        <p:strVal val="visible"/>
                                      </p:to>
                                    </p:set>
                                  </p:childTnLst>
                                  <p:subTnLst>
                                    <p:audio>
                                      <p:cMediaNode vol="100000">
                                        <p:cTn display="0" masterRel="sameClick">
                                          <p:stCondLst>
                                            <p:cond evt="begin" delay="0">
                                              <p:tn val="461"/>
                                            </p:cond>
                                          </p:stCondLst>
                                          <p:endCondLst>
                                            <p:cond evt="onStopAudio" delay="0">
                                              <p:tgtEl>
                                                <p:sldTgt/>
                                              </p:tgtEl>
                                            </p:cond>
                                          </p:endCondLst>
                                        </p:cTn>
                                        <p:tgtEl>
                                          <p:sndTgt r:embed="rId2" name="click.wav"/>
                                        </p:tgtEl>
                                      </p:cMediaNode>
                                    </p:audio>
                                  </p:subTnLst>
                                </p:cTn>
                              </p:par>
                            </p:childTnLst>
                          </p:cTn>
                        </p:par>
                        <p:par>
                          <p:cTn id="463" fill="hold">
                            <p:stCondLst>
                              <p:cond delay="151000"/>
                            </p:stCondLst>
                            <p:childTnLst>
                              <p:par>
                                <p:cTn id="464" presetID="11" presetClass="entr" presetSubtype="0" fill="hold" grpId="0" nodeType="afterEffect">
                                  <p:stCondLst>
                                    <p:cond delay="0"/>
                                  </p:stCondLst>
                                  <p:childTnLst>
                                    <p:set>
                                      <p:cBhvr>
                                        <p:cTn id="465" dur="1000">
                                          <p:stCondLst>
                                            <p:cond delay="0"/>
                                          </p:stCondLst>
                                        </p:cTn>
                                        <p:tgtEl>
                                          <p:spTgt spid="156"/>
                                        </p:tgtEl>
                                        <p:attrNameLst>
                                          <p:attrName>style.visibility</p:attrName>
                                        </p:attrNameLst>
                                      </p:cBhvr>
                                      <p:to>
                                        <p:strVal val="visible"/>
                                      </p:to>
                                    </p:set>
                                  </p:childTnLst>
                                  <p:subTnLst>
                                    <p:audio>
                                      <p:cMediaNode vol="100000">
                                        <p:cTn display="0" masterRel="sameClick">
                                          <p:stCondLst>
                                            <p:cond evt="begin" delay="0">
                                              <p:tn val="464"/>
                                            </p:cond>
                                          </p:stCondLst>
                                          <p:endCondLst>
                                            <p:cond evt="onStopAudio" delay="0">
                                              <p:tgtEl>
                                                <p:sldTgt/>
                                              </p:tgtEl>
                                            </p:cond>
                                          </p:endCondLst>
                                        </p:cTn>
                                        <p:tgtEl>
                                          <p:sndTgt r:embed="rId2" name="click.wav"/>
                                        </p:tgtEl>
                                      </p:cMediaNode>
                                    </p:audio>
                                  </p:subTnLst>
                                </p:cTn>
                              </p:par>
                            </p:childTnLst>
                          </p:cTn>
                        </p:par>
                        <p:par>
                          <p:cTn id="466" fill="hold">
                            <p:stCondLst>
                              <p:cond delay="152000"/>
                            </p:stCondLst>
                            <p:childTnLst>
                              <p:par>
                                <p:cTn id="467" presetID="11" presetClass="entr" presetSubtype="0" fill="hold" grpId="0" nodeType="afterEffect">
                                  <p:stCondLst>
                                    <p:cond delay="0"/>
                                  </p:stCondLst>
                                  <p:childTnLst>
                                    <p:set>
                                      <p:cBhvr>
                                        <p:cTn id="468" dur="1000">
                                          <p:stCondLst>
                                            <p:cond delay="0"/>
                                          </p:stCondLst>
                                        </p:cTn>
                                        <p:tgtEl>
                                          <p:spTgt spid="157"/>
                                        </p:tgtEl>
                                        <p:attrNameLst>
                                          <p:attrName>style.visibility</p:attrName>
                                        </p:attrNameLst>
                                      </p:cBhvr>
                                      <p:to>
                                        <p:strVal val="visible"/>
                                      </p:to>
                                    </p:set>
                                  </p:childTnLst>
                                  <p:subTnLst>
                                    <p:audio>
                                      <p:cMediaNode vol="100000">
                                        <p:cTn display="0" masterRel="sameClick">
                                          <p:stCondLst>
                                            <p:cond evt="begin" delay="0">
                                              <p:tn val="467"/>
                                            </p:cond>
                                          </p:stCondLst>
                                          <p:endCondLst>
                                            <p:cond evt="onStopAudio" delay="0">
                                              <p:tgtEl>
                                                <p:sldTgt/>
                                              </p:tgtEl>
                                            </p:cond>
                                          </p:endCondLst>
                                        </p:cTn>
                                        <p:tgtEl>
                                          <p:sndTgt r:embed="rId2" name="click.wav"/>
                                        </p:tgtEl>
                                      </p:cMediaNode>
                                    </p:audio>
                                  </p:subTnLst>
                                </p:cTn>
                              </p:par>
                            </p:childTnLst>
                          </p:cTn>
                        </p:par>
                        <p:par>
                          <p:cTn id="469" fill="hold">
                            <p:stCondLst>
                              <p:cond delay="153000"/>
                            </p:stCondLst>
                            <p:childTnLst>
                              <p:par>
                                <p:cTn id="470" presetID="11" presetClass="entr" presetSubtype="0" fill="hold" grpId="0" nodeType="afterEffect">
                                  <p:stCondLst>
                                    <p:cond delay="0"/>
                                  </p:stCondLst>
                                  <p:childTnLst>
                                    <p:set>
                                      <p:cBhvr>
                                        <p:cTn id="471" dur="1000">
                                          <p:stCondLst>
                                            <p:cond delay="0"/>
                                          </p:stCondLst>
                                        </p:cTn>
                                        <p:tgtEl>
                                          <p:spTgt spid="158"/>
                                        </p:tgtEl>
                                        <p:attrNameLst>
                                          <p:attrName>style.visibility</p:attrName>
                                        </p:attrNameLst>
                                      </p:cBhvr>
                                      <p:to>
                                        <p:strVal val="visible"/>
                                      </p:to>
                                    </p:set>
                                  </p:childTnLst>
                                  <p:subTnLst>
                                    <p:audio>
                                      <p:cMediaNode vol="100000">
                                        <p:cTn display="0" masterRel="sameClick">
                                          <p:stCondLst>
                                            <p:cond evt="begin" delay="0">
                                              <p:tn val="470"/>
                                            </p:cond>
                                          </p:stCondLst>
                                          <p:endCondLst>
                                            <p:cond evt="onStopAudio" delay="0">
                                              <p:tgtEl>
                                                <p:sldTgt/>
                                              </p:tgtEl>
                                            </p:cond>
                                          </p:endCondLst>
                                        </p:cTn>
                                        <p:tgtEl>
                                          <p:sndTgt r:embed="rId2" name="click.wav"/>
                                        </p:tgtEl>
                                      </p:cMediaNode>
                                    </p:audio>
                                  </p:subTnLst>
                                </p:cTn>
                              </p:par>
                            </p:childTnLst>
                          </p:cTn>
                        </p:par>
                        <p:par>
                          <p:cTn id="472" fill="hold">
                            <p:stCondLst>
                              <p:cond delay="154000"/>
                            </p:stCondLst>
                            <p:childTnLst>
                              <p:par>
                                <p:cTn id="473" presetID="11" presetClass="entr" presetSubtype="0" fill="hold" grpId="0" nodeType="afterEffect">
                                  <p:stCondLst>
                                    <p:cond delay="0"/>
                                  </p:stCondLst>
                                  <p:childTnLst>
                                    <p:set>
                                      <p:cBhvr>
                                        <p:cTn id="474" dur="1000">
                                          <p:stCondLst>
                                            <p:cond delay="0"/>
                                          </p:stCondLst>
                                        </p:cTn>
                                        <p:tgtEl>
                                          <p:spTgt spid="159"/>
                                        </p:tgtEl>
                                        <p:attrNameLst>
                                          <p:attrName>style.visibility</p:attrName>
                                        </p:attrNameLst>
                                      </p:cBhvr>
                                      <p:to>
                                        <p:strVal val="visible"/>
                                      </p:to>
                                    </p:set>
                                  </p:childTnLst>
                                  <p:subTnLst>
                                    <p:audio>
                                      <p:cMediaNode vol="100000">
                                        <p:cTn display="0" masterRel="sameClick">
                                          <p:stCondLst>
                                            <p:cond evt="begin" delay="0">
                                              <p:tn val="473"/>
                                            </p:cond>
                                          </p:stCondLst>
                                          <p:endCondLst>
                                            <p:cond evt="onStopAudio" delay="0">
                                              <p:tgtEl>
                                                <p:sldTgt/>
                                              </p:tgtEl>
                                            </p:cond>
                                          </p:endCondLst>
                                        </p:cTn>
                                        <p:tgtEl>
                                          <p:sndTgt r:embed="rId2" name="click.wav"/>
                                        </p:tgtEl>
                                      </p:cMediaNode>
                                    </p:audio>
                                  </p:subTnLst>
                                </p:cTn>
                              </p:par>
                            </p:childTnLst>
                          </p:cTn>
                        </p:par>
                        <p:par>
                          <p:cTn id="475" fill="hold">
                            <p:stCondLst>
                              <p:cond delay="155000"/>
                            </p:stCondLst>
                            <p:childTnLst>
                              <p:par>
                                <p:cTn id="476" presetID="11" presetClass="entr" presetSubtype="0" fill="hold" grpId="0" nodeType="afterEffect">
                                  <p:stCondLst>
                                    <p:cond delay="0"/>
                                  </p:stCondLst>
                                  <p:childTnLst>
                                    <p:set>
                                      <p:cBhvr>
                                        <p:cTn id="477" dur="1000">
                                          <p:stCondLst>
                                            <p:cond delay="0"/>
                                          </p:stCondLst>
                                        </p:cTn>
                                        <p:tgtEl>
                                          <p:spTgt spid="160"/>
                                        </p:tgtEl>
                                        <p:attrNameLst>
                                          <p:attrName>style.visibility</p:attrName>
                                        </p:attrNameLst>
                                      </p:cBhvr>
                                      <p:to>
                                        <p:strVal val="visible"/>
                                      </p:to>
                                    </p:set>
                                  </p:childTnLst>
                                  <p:subTnLst>
                                    <p:audio>
                                      <p:cMediaNode vol="100000">
                                        <p:cTn display="0" masterRel="sameClick">
                                          <p:stCondLst>
                                            <p:cond evt="begin" delay="0">
                                              <p:tn val="476"/>
                                            </p:cond>
                                          </p:stCondLst>
                                          <p:endCondLst>
                                            <p:cond evt="onStopAudio" delay="0">
                                              <p:tgtEl>
                                                <p:sldTgt/>
                                              </p:tgtEl>
                                            </p:cond>
                                          </p:endCondLst>
                                        </p:cTn>
                                        <p:tgtEl>
                                          <p:sndTgt r:embed="rId2" name="click.wav"/>
                                        </p:tgtEl>
                                      </p:cMediaNode>
                                    </p:audio>
                                  </p:subTnLst>
                                </p:cTn>
                              </p:par>
                            </p:childTnLst>
                          </p:cTn>
                        </p:par>
                        <p:par>
                          <p:cTn id="478" fill="hold">
                            <p:stCondLst>
                              <p:cond delay="156000"/>
                            </p:stCondLst>
                            <p:childTnLst>
                              <p:par>
                                <p:cTn id="479" presetID="11" presetClass="entr" presetSubtype="0" fill="hold" grpId="0" nodeType="afterEffect">
                                  <p:stCondLst>
                                    <p:cond delay="0"/>
                                  </p:stCondLst>
                                  <p:childTnLst>
                                    <p:set>
                                      <p:cBhvr>
                                        <p:cTn id="480" dur="1000">
                                          <p:stCondLst>
                                            <p:cond delay="0"/>
                                          </p:stCondLst>
                                        </p:cTn>
                                        <p:tgtEl>
                                          <p:spTgt spid="161"/>
                                        </p:tgtEl>
                                        <p:attrNameLst>
                                          <p:attrName>style.visibility</p:attrName>
                                        </p:attrNameLst>
                                      </p:cBhvr>
                                      <p:to>
                                        <p:strVal val="visible"/>
                                      </p:to>
                                    </p:set>
                                  </p:childTnLst>
                                  <p:subTnLst>
                                    <p:audio>
                                      <p:cMediaNode vol="100000">
                                        <p:cTn display="0" masterRel="sameClick">
                                          <p:stCondLst>
                                            <p:cond evt="begin" delay="0">
                                              <p:tn val="479"/>
                                            </p:cond>
                                          </p:stCondLst>
                                          <p:endCondLst>
                                            <p:cond evt="onStopAudio" delay="0">
                                              <p:tgtEl>
                                                <p:sldTgt/>
                                              </p:tgtEl>
                                            </p:cond>
                                          </p:endCondLst>
                                        </p:cTn>
                                        <p:tgtEl>
                                          <p:sndTgt r:embed="rId2" name="click.wav"/>
                                        </p:tgtEl>
                                      </p:cMediaNode>
                                    </p:audio>
                                  </p:subTnLst>
                                </p:cTn>
                              </p:par>
                            </p:childTnLst>
                          </p:cTn>
                        </p:par>
                        <p:par>
                          <p:cTn id="481" fill="hold">
                            <p:stCondLst>
                              <p:cond delay="157000"/>
                            </p:stCondLst>
                            <p:childTnLst>
                              <p:par>
                                <p:cTn id="482" presetID="11" presetClass="entr" presetSubtype="0" fill="hold" grpId="0" nodeType="afterEffect">
                                  <p:stCondLst>
                                    <p:cond delay="0"/>
                                  </p:stCondLst>
                                  <p:childTnLst>
                                    <p:set>
                                      <p:cBhvr>
                                        <p:cTn id="483" dur="1000">
                                          <p:stCondLst>
                                            <p:cond delay="0"/>
                                          </p:stCondLst>
                                        </p:cTn>
                                        <p:tgtEl>
                                          <p:spTgt spid="162"/>
                                        </p:tgtEl>
                                        <p:attrNameLst>
                                          <p:attrName>style.visibility</p:attrName>
                                        </p:attrNameLst>
                                      </p:cBhvr>
                                      <p:to>
                                        <p:strVal val="visible"/>
                                      </p:to>
                                    </p:set>
                                  </p:childTnLst>
                                  <p:subTnLst>
                                    <p:audio>
                                      <p:cMediaNode vol="100000">
                                        <p:cTn display="0" masterRel="sameClick">
                                          <p:stCondLst>
                                            <p:cond evt="begin" delay="0">
                                              <p:tn val="482"/>
                                            </p:cond>
                                          </p:stCondLst>
                                          <p:endCondLst>
                                            <p:cond evt="onStopAudio" delay="0">
                                              <p:tgtEl>
                                                <p:sldTgt/>
                                              </p:tgtEl>
                                            </p:cond>
                                          </p:endCondLst>
                                        </p:cTn>
                                        <p:tgtEl>
                                          <p:sndTgt r:embed="rId2" name="click.wav"/>
                                        </p:tgtEl>
                                      </p:cMediaNode>
                                    </p:audio>
                                  </p:subTnLst>
                                </p:cTn>
                              </p:par>
                            </p:childTnLst>
                          </p:cTn>
                        </p:par>
                        <p:par>
                          <p:cTn id="484" fill="hold">
                            <p:stCondLst>
                              <p:cond delay="158000"/>
                            </p:stCondLst>
                            <p:childTnLst>
                              <p:par>
                                <p:cTn id="485" presetID="11" presetClass="entr" presetSubtype="0" fill="hold" grpId="0" nodeType="afterEffect">
                                  <p:stCondLst>
                                    <p:cond delay="0"/>
                                  </p:stCondLst>
                                  <p:childTnLst>
                                    <p:set>
                                      <p:cBhvr>
                                        <p:cTn id="486" dur="1000">
                                          <p:stCondLst>
                                            <p:cond delay="0"/>
                                          </p:stCondLst>
                                        </p:cTn>
                                        <p:tgtEl>
                                          <p:spTgt spid="163"/>
                                        </p:tgtEl>
                                        <p:attrNameLst>
                                          <p:attrName>style.visibility</p:attrName>
                                        </p:attrNameLst>
                                      </p:cBhvr>
                                      <p:to>
                                        <p:strVal val="visible"/>
                                      </p:to>
                                    </p:set>
                                  </p:childTnLst>
                                  <p:subTnLst>
                                    <p:audio>
                                      <p:cMediaNode vol="100000">
                                        <p:cTn display="0" masterRel="sameClick">
                                          <p:stCondLst>
                                            <p:cond evt="begin" delay="0">
                                              <p:tn val="485"/>
                                            </p:cond>
                                          </p:stCondLst>
                                          <p:endCondLst>
                                            <p:cond evt="onStopAudio" delay="0">
                                              <p:tgtEl>
                                                <p:sldTgt/>
                                              </p:tgtEl>
                                            </p:cond>
                                          </p:endCondLst>
                                        </p:cTn>
                                        <p:tgtEl>
                                          <p:sndTgt r:embed="rId2" name="click.wav"/>
                                        </p:tgtEl>
                                      </p:cMediaNode>
                                    </p:audio>
                                  </p:subTnLst>
                                </p:cTn>
                              </p:par>
                            </p:childTnLst>
                          </p:cTn>
                        </p:par>
                        <p:par>
                          <p:cTn id="487" fill="hold">
                            <p:stCondLst>
                              <p:cond delay="159000"/>
                            </p:stCondLst>
                            <p:childTnLst>
                              <p:par>
                                <p:cTn id="488" presetID="11" presetClass="entr" presetSubtype="0" fill="hold" grpId="0" nodeType="afterEffect">
                                  <p:stCondLst>
                                    <p:cond delay="0"/>
                                  </p:stCondLst>
                                  <p:childTnLst>
                                    <p:set>
                                      <p:cBhvr>
                                        <p:cTn id="489" dur="1000">
                                          <p:stCondLst>
                                            <p:cond delay="0"/>
                                          </p:stCondLst>
                                        </p:cTn>
                                        <p:tgtEl>
                                          <p:spTgt spid="164"/>
                                        </p:tgtEl>
                                        <p:attrNameLst>
                                          <p:attrName>style.visibility</p:attrName>
                                        </p:attrNameLst>
                                      </p:cBhvr>
                                      <p:to>
                                        <p:strVal val="visible"/>
                                      </p:to>
                                    </p:set>
                                  </p:childTnLst>
                                  <p:subTnLst>
                                    <p:audio>
                                      <p:cMediaNode vol="100000">
                                        <p:cTn display="0" masterRel="sameClick">
                                          <p:stCondLst>
                                            <p:cond evt="begin" delay="0">
                                              <p:tn val="488"/>
                                            </p:cond>
                                          </p:stCondLst>
                                          <p:endCondLst>
                                            <p:cond evt="onStopAudio" delay="0">
                                              <p:tgtEl>
                                                <p:sldTgt/>
                                              </p:tgtEl>
                                            </p:cond>
                                          </p:endCondLst>
                                        </p:cTn>
                                        <p:tgtEl>
                                          <p:sndTgt r:embed="rId2" name="click.wav"/>
                                        </p:tgtEl>
                                      </p:cMediaNode>
                                    </p:audio>
                                  </p:subTnLst>
                                </p:cTn>
                              </p:par>
                            </p:childTnLst>
                          </p:cTn>
                        </p:par>
                        <p:par>
                          <p:cTn id="490" fill="hold">
                            <p:stCondLst>
                              <p:cond delay="160000"/>
                            </p:stCondLst>
                            <p:childTnLst>
                              <p:par>
                                <p:cTn id="491" presetID="11" presetClass="entr" presetSubtype="0" fill="hold" grpId="0" nodeType="afterEffect">
                                  <p:stCondLst>
                                    <p:cond delay="0"/>
                                  </p:stCondLst>
                                  <p:childTnLst>
                                    <p:set>
                                      <p:cBhvr>
                                        <p:cTn id="492" dur="1000">
                                          <p:stCondLst>
                                            <p:cond delay="0"/>
                                          </p:stCondLst>
                                        </p:cTn>
                                        <p:tgtEl>
                                          <p:spTgt spid="165"/>
                                        </p:tgtEl>
                                        <p:attrNameLst>
                                          <p:attrName>style.visibility</p:attrName>
                                        </p:attrNameLst>
                                      </p:cBhvr>
                                      <p:to>
                                        <p:strVal val="visible"/>
                                      </p:to>
                                    </p:set>
                                  </p:childTnLst>
                                  <p:subTnLst>
                                    <p:audio>
                                      <p:cMediaNode vol="100000">
                                        <p:cTn display="0" masterRel="sameClick">
                                          <p:stCondLst>
                                            <p:cond evt="begin" delay="0">
                                              <p:tn val="491"/>
                                            </p:cond>
                                          </p:stCondLst>
                                          <p:endCondLst>
                                            <p:cond evt="onStopAudio" delay="0">
                                              <p:tgtEl>
                                                <p:sldTgt/>
                                              </p:tgtEl>
                                            </p:cond>
                                          </p:endCondLst>
                                        </p:cTn>
                                        <p:tgtEl>
                                          <p:sndTgt r:embed="rId2" name="click.wav"/>
                                        </p:tgtEl>
                                      </p:cMediaNode>
                                    </p:audio>
                                  </p:subTnLst>
                                </p:cTn>
                              </p:par>
                            </p:childTnLst>
                          </p:cTn>
                        </p:par>
                        <p:par>
                          <p:cTn id="493" fill="hold">
                            <p:stCondLst>
                              <p:cond delay="161000"/>
                            </p:stCondLst>
                            <p:childTnLst>
                              <p:par>
                                <p:cTn id="494" presetID="11" presetClass="entr" presetSubtype="0" fill="hold" grpId="0" nodeType="afterEffect">
                                  <p:stCondLst>
                                    <p:cond delay="0"/>
                                  </p:stCondLst>
                                  <p:childTnLst>
                                    <p:set>
                                      <p:cBhvr>
                                        <p:cTn id="495" dur="1000">
                                          <p:stCondLst>
                                            <p:cond delay="0"/>
                                          </p:stCondLst>
                                        </p:cTn>
                                        <p:tgtEl>
                                          <p:spTgt spid="166"/>
                                        </p:tgtEl>
                                        <p:attrNameLst>
                                          <p:attrName>style.visibility</p:attrName>
                                        </p:attrNameLst>
                                      </p:cBhvr>
                                      <p:to>
                                        <p:strVal val="visible"/>
                                      </p:to>
                                    </p:set>
                                  </p:childTnLst>
                                  <p:subTnLst>
                                    <p:audio>
                                      <p:cMediaNode vol="100000">
                                        <p:cTn display="0" masterRel="sameClick">
                                          <p:stCondLst>
                                            <p:cond evt="begin" delay="0">
                                              <p:tn val="494"/>
                                            </p:cond>
                                          </p:stCondLst>
                                          <p:endCondLst>
                                            <p:cond evt="onStopAudio" delay="0">
                                              <p:tgtEl>
                                                <p:sldTgt/>
                                              </p:tgtEl>
                                            </p:cond>
                                          </p:endCondLst>
                                        </p:cTn>
                                        <p:tgtEl>
                                          <p:sndTgt r:embed="rId2" name="click.wav"/>
                                        </p:tgtEl>
                                      </p:cMediaNode>
                                    </p:audio>
                                  </p:subTnLst>
                                </p:cTn>
                              </p:par>
                            </p:childTnLst>
                          </p:cTn>
                        </p:par>
                        <p:par>
                          <p:cTn id="496" fill="hold">
                            <p:stCondLst>
                              <p:cond delay="162000"/>
                            </p:stCondLst>
                            <p:childTnLst>
                              <p:par>
                                <p:cTn id="497" presetID="11" presetClass="entr" presetSubtype="0" fill="hold" grpId="0" nodeType="afterEffect">
                                  <p:stCondLst>
                                    <p:cond delay="0"/>
                                  </p:stCondLst>
                                  <p:childTnLst>
                                    <p:set>
                                      <p:cBhvr>
                                        <p:cTn id="498" dur="1000">
                                          <p:stCondLst>
                                            <p:cond delay="0"/>
                                          </p:stCondLst>
                                        </p:cTn>
                                        <p:tgtEl>
                                          <p:spTgt spid="167"/>
                                        </p:tgtEl>
                                        <p:attrNameLst>
                                          <p:attrName>style.visibility</p:attrName>
                                        </p:attrNameLst>
                                      </p:cBhvr>
                                      <p:to>
                                        <p:strVal val="visible"/>
                                      </p:to>
                                    </p:set>
                                  </p:childTnLst>
                                  <p:subTnLst>
                                    <p:audio>
                                      <p:cMediaNode vol="100000">
                                        <p:cTn display="0" masterRel="sameClick">
                                          <p:stCondLst>
                                            <p:cond evt="begin" delay="0">
                                              <p:tn val="497"/>
                                            </p:cond>
                                          </p:stCondLst>
                                          <p:endCondLst>
                                            <p:cond evt="onStopAudio" delay="0">
                                              <p:tgtEl>
                                                <p:sldTgt/>
                                              </p:tgtEl>
                                            </p:cond>
                                          </p:endCondLst>
                                        </p:cTn>
                                        <p:tgtEl>
                                          <p:sndTgt r:embed="rId2" name="click.wav"/>
                                        </p:tgtEl>
                                      </p:cMediaNode>
                                    </p:audio>
                                  </p:subTnLst>
                                </p:cTn>
                              </p:par>
                            </p:childTnLst>
                          </p:cTn>
                        </p:par>
                        <p:par>
                          <p:cTn id="499" fill="hold">
                            <p:stCondLst>
                              <p:cond delay="163000"/>
                            </p:stCondLst>
                            <p:childTnLst>
                              <p:par>
                                <p:cTn id="500" presetID="11" presetClass="entr" presetSubtype="0" fill="hold" grpId="0" nodeType="afterEffect">
                                  <p:stCondLst>
                                    <p:cond delay="0"/>
                                  </p:stCondLst>
                                  <p:childTnLst>
                                    <p:set>
                                      <p:cBhvr>
                                        <p:cTn id="501" dur="1000">
                                          <p:stCondLst>
                                            <p:cond delay="0"/>
                                          </p:stCondLst>
                                        </p:cTn>
                                        <p:tgtEl>
                                          <p:spTgt spid="168"/>
                                        </p:tgtEl>
                                        <p:attrNameLst>
                                          <p:attrName>style.visibility</p:attrName>
                                        </p:attrNameLst>
                                      </p:cBhvr>
                                      <p:to>
                                        <p:strVal val="visible"/>
                                      </p:to>
                                    </p:set>
                                  </p:childTnLst>
                                  <p:subTnLst>
                                    <p:audio>
                                      <p:cMediaNode vol="100000">
                                        <p:cTn display="0" masterRel="sameClick">
                                          <p:stCondLst>
                                            <p:cond evt="begin" delay="0">
                                              <p:tn val="500"/>
                                            </p:cond>
                                          </p:stCondLst>
                                          <p:endCondLst>
                                            <p:cond evt="onStopAudio" delay="0">
                                              <p:tgtEl>
                                                <p:sldTgt/>
                                              </p:tgtEl>
                                            </p:cond>
                                          </p:endCondLst>
                                        </p:cTn>
                                        <p:tgtEl>
                                          <p:sndTgt r:embed="rId2" name="click.wav"/>
                                        </p:tgtEl>
                                      </p:cMediaNode>
                                    </p:audio>
                                  </p:subTnLst>
                                </p:cTn>
                              </p:par>
                            </p:childTnLst>
                          </p:cTn>
                        </p:par>
                        <p:par>
                          <p:cTn id="502" fill="hold">
                            <p:stCondLst>
                              <p:cond delay="164000"/>
                            </p:stCondLst>
                            <p:childTnLst>
                              <p:par>
                                <p:cTn id="503" presetID="11" presetClass="entr" presetSubtype="0" fill="hold" grpId="0" nodeType="afterEffect">
                                  <p:stCondLst>
                                    <p:cond delay="0"/>
                                  </p:stCondLst>
                                  <p:childTnLst>
                                    <p:set>
                                      <p:cBhvr>
                                        <p:cTn id="504" dur="1000">
                                          <p:stCondLst>
                                            <p:cond delay="0"/>
                                          </p:stCondLst>
                                        </p:cTn>
                                        <p:tgtEl>
                                          <p:spTgt spid="169"/>
                                        </p:tgtEl>
                                        <p:attrNameLst>
                                          <p:attrName>style.visibility</p:attrName>
                                        </p:attrNameLst>
                                      </p:cBhvr>
                                      <p:to>
                                        <p:strVal val="visible"/>
                                      </p:to>
                                    </p:set>
                                  </p:childTnLst>
                                  <p:subTnLst>
                                    <p:audio>
                                      <p:cMediaNode vol="100000">
                                        <p:cTn display="0" masterRel="sameClick">
                                          <p:stCondLst>
                                            <p:cond evt="begin" delay="0">
                                              <p:tn val="503"/>
                                            </p:cond>
                                          </p:stCondLst>
                                          <p:endCondLst>
                                            <p:cond evt="onStopAudio" delay="0">
                                              <p:tgtEl>
                                                <p:sldTgt/>
                                              </p:tgtEl>
                                            </p:cond>
                                          </p:endCondLst>
                                        </p:cTn>
                                        <p:tgtEl>
                                          <p:sndTgt r:embed="rId2" name="click.wav"/>
                                        </p:tgtEl>
                                      </p:cMediaNode>
                                    </p:audio>
                                  </p:subTnLst>
                                </p:cTn>
                              </p:par>
                            </p:childTnLst>
                          </p:cTn>
                        </p:par>
                        <p:par>
                          <p:cTn id="505" fill="hold">
                            <p:stCondLst>
                              <p:cond delay="165000"/>
                            </p:stCondLst>
                            <p:childTnLst>
                              <p:par>
                                <p:cTn id="506" presetID="11" presetClass="entr" presetSubtype="0" fill="hold" grpId="0" nodeType="afterEffect">
                                  <p:stCondLst>
                                    <p:cond delay="0"/>
                                  </p:stCondLst>
                                  <p:childTnLst>
                                    <p:set>
                                      <p:cBhvr>
                                        <p:cTn id="507" dur="1000">
                                          <p:stCondLst>
                                            <p:cond delay="0"/>
                                          </p:stCondLst>
                                        </p:cTn>
                                        <p:tgtEl>
                                          <p:spTgt spid="170"/>
                                        </p:tgtEl>
                                        <p:attrNameLst>
                                          <p:attrName>style.visibility</p:attrName>
                                        </p:attrNameLst>
                                      </p:cBhvr>
                                      <p:to>
                                        <p:strVal val="visible"/>
                                      </p:to>
                                    </p:set>
                                  </p:childTnLst>
                                  <p:subTnLst>
                                    <p:audio>
                                      <p:cMediaNode vol="100000">
                                        <p:cTn display="0" masterRel="sameClick">
                                          <p:stCondLst>
                                            <p:cond evt="begin" delay="0">
                                              <p:tn val="506"/>
                                            </p:cond>
                                          </p:stCondLst>
                                          <p:endCondLst>
                                            <p:cond evt="onStopAudio" delay="0">
                                              <p:tgtEl>
                                                <p:sldTgt/>
                                              </p:tgtEl>
                                            </p:cond>
                                          </p:endCondLst>
                                        </p:cTn>
                                        <p:tgtEl>
                                          <p:sndTgt r:embed="rId2" name="click.wav"/>
                                        </p:tgtEl>
                                      </p:cMediaNode>
                                    </p:audio>
                                  </p:subTnLst>
                                </p:cTn>
                              </p:par>
                            </p:childTnLst>
                          </p:cTn>
                        </p:par>
                        <p:par>
                          <p:cTn id="508" fill="hold">
                            <p:stCondLst>
                              <p:cond delay="166000"/>
                            </p:stCondLst>
                            <p:childTnLst>
                              <p:par>
                                <p:cTn id="509" presetID="11" presetClass="entr" presetSubtype="0" fill="hold" grpId="0" nodeType="afterEffect">
                                  <p:stCondLst>
                                    <p:cond delay="0"/>
                                  </p:stCondLst>
                                  <p:childTnLst>
                                    <p:set>
                                      <p:cBhvr>
                                        <p:cTn id="510" dur="1000">
                                          <p:stCondLst>
                                            <p:cond delay="0"/>
                                          </p:stCondLst>
                                        </p:cTn>
                                        <p:tgtEl>
                                          <p:spTgt spid="171"/>
                                        </p:tgtEl>
                                        <p:attrNameLst>
                                          <p:attrName>style.visibility</p:attrName>
                                        </p:attrNameLst>
                                      </p:cBhvr>
                                      <p:to>
                                        <p:strVal val="visible"/>
                                      </p:to>
                                    </p:set>
                                  </p:childTnLst>
                                  <p:subTnLst>
                                    <p:audio>
                                      <p:cMediaNode vol="100000">
                                        <p:cTn display="0" masterRel="sameClick">
                                          <p:stCondLst>
                                            <p:cond evt="begin" delay="0">
                                              <p:tn val="509"/>
                                            </p:cond>
                                          </p:stCondLst>
                                          <p:endCondLst>
                                            <p:cond evt="onStopAudio" delay="0">
                                              <p:tgtEl>
                                                <p:sldTgt/>
                                              </p:tgtEl>
                                            </p:cond>
                                          </p:endCondLst>
                                        </p:cTn>
                                        <p:tgtEl>
                                          <p:sndTgt r:embed="rId2" name="click.wav"/>
                                        </p:tgtEl>
                                      </p:cMediaNode>
                                    </p:audio>
                                  </p:subTnLst>
                                </p:cTn>
                              </p:par>
                            </p:childTnLst>
                          </p:cTn>
                        </p:par>
                        <p:par>
                          <p:cTn id="511" fill="hold">
                            <p:stCondLst>
                              <p:cond delay="167000"/>
                            </p:stCondLst>
                            <p:childTnLst>
                              <p:par>
                                <p:cTn id="512" presetID="11" presetClass="entr" presetSubtype="0" fill="hold" grpId="0" nodeType="afterEffect">
                                  <p:stCondLst>
                                    <p:cond delay="0"/>
                                  </p:stCondLst>
                                  <p:childTnLst>
                                    <p:set>
                                      <p:cBhvr>
                                        <p:cTn id="513" dur="1000">
                                          <p:stCondLst>
                                            <p:cond delay="0"/>
                                          </p:stCondLst>
                                        </p:cTn>
                                        <p:tgtEl>
                                          <p:spTgt spid="172"/>
                                        </p:tgtEl>
                                        <p:attrNameLst>
                                          <p:attrName>style.visibility</p:attrName>
                                        </p:attrNameLst>
                                      </p:cBhvr>
                                      <p:to>
                                        <p:strVal val="visible"/>
                                      </p:to>
                                    </p:set>
                                  </p:childTnLst>
                                  <p:subTnLst>
                                    <p:audio>
                                      <p:cMediaNode vol="100000">
                                        <p:cTn display="0" masterRel="sameClick">
                                          <p:stCondLst>
                                            <p:cond evt="begin" delay="0">
                                              <p:tn val="512"/>
                                            </p:cond>
                                          </p:stCondLst>
                                          <p:endCondLst>
                                            <p:cond evt="onStopAudio" delay="0">
                                              <p:tgtEl>
                                                <p:sldTgt/>
                                              </p:tgtEl>
                                            </p:cond>
                                          </p:endCondLst>
                                        </p:cTn>
                                        <p:tgtEl>
                                          <p:sndTgt r:embed="rId2" name="click.wav"/>
                                        </p:tgtEl>
                                      </p:cMediaNode>
                                    </p:audio>
                                  </p:subTnLst>
                                </p:cTn>
                              </p:par>
                            </p:childTnLst>
                          </p:cTn>
                        </p:par>
                        <p:par>
                          <p:cTn id="514" fill="hold">
                            <p:stCondLst>
                              <p:cond delay="168000"/>
                            </p:stCondLst>
                            <p:childTnLst>
                              <p:par>
                                <p:cTn id="515" presetID="11" presetClass="entr" presetSubtype="0" fill="hold" grpId="0" nodeType="afterEffect">
                                  <p:stCondLst>
                                    <p:cond delay="0"/>
                                  </p:stCondLst>
                                  <p:childTnLst>
                                    <p:set>
                                      <p:cBhvr>
                                        <p:cTn id="516" dur="1000">
                                          <p:stCondLst>
                                            <p:cond delay="0"/>
                                          </p:stCondLst>
                                        </p:cTn>
                                        <p:tgtEl>
                                          <p:spTgt spid="173"/>
                                        </p:tgtEl>
                                        <p:attrNameLst>
                                          <p:attrName>style.visibility</p:attrName>
                                        </p:attrNameLst>
                                      </p:cBhvr>
                                      <p:to>
                                        <p:strVal val="visible"/>
                                      </p:to>
                                    </p:set>
                                  </p:childTnLst>
                                  <p:subTnLst>
                                    <p:audio>
                                      <p:cMediaNode vol="100000">
                                        <p:cTn display="0" masterRel="sameClick">
                                          <p:stCondLst>
                                            <p:cond evt="begin" delay="0">
                                              <p:tn val="515"/>
                                            </p:cond>
                                          </p:stCondLst>
                                          <p:endCondLst>
                                            <p:cond evt="onStopAudio" delay="0">
                                              <p:tgtEl>
                                                <p:sldTgt/>
                                              </p:tgtEl>
                                            </p:cond>
                                          </p:endCondLst>
                                        </p:cTn>
                                        <p:tgtEl>
                                          <p:sndTgt r:embed="rId2" name="click.wav"/>
                                        </p:tgtEl>
                                      </p:cMediaNode>
                                    </p:audio>
                                  </p:subTnLst>
                                </p:cTn>
                              </p:par>
                            </p:childTnLst>
                          </p:cTn>
                        </p:par>
                        <p:par>
                          <p:cTn id="517" fill="hold">
                            <p:stCondLst>
                              <p:cond delay="169000"/>
                            </p:stCondLst>
                            <p:childTnLst>
                              <p:par>
                                <p:cTn id="518" presetID="11" presetClass="entr" presetSubtype="0" fill="hold" grpId="0" nodeType="afterEffect">
                                  <p:stCondLst>
                                    <p:cond delay="0"/>
                                  </p:stCondLst>
                                  <p:childTnLst>
                                    <p:set>
                                      <p:cBhvr>
                                        <p:cTn id="519" dur="1000">
                                          <p:stCondLst>
                                            <p:cond delay="0"/>
                                          </p:stCondLst>
                                        </p:cTn>
                                        <p:tgtEl>
                                          <p:spTgt spid="174"/>
                                        </p:tgtEl>
                                        <p:attrNameLst>
                                          <p:attrName>style.visibility</p:attrName>
                                        </p:attrNameLst>
                                      </p:cBhvr>
                                      <p:to>
                                        <p:strVal val="visible"/>
                                      </p:to>
                                    </p:set>
                                  </p:childTnLst>
                                  <p:subTnLst>
                                    <p:audio>
                                      <p:cMediaNode vol="100000">
                                        <p:cTn display="0" masterRel="sameClick">
                                          <p:stCondLst>
                                            <p:cond evt="begin" delay="0">
                                              <p:tn val="518"/>
                                            </p:cond>
                                          </p:stCondLst>
                                          <p:endCondLst>
                                            <p:cond evt="onStopAudio" delay="0">
                                              <p:tgtEl>
                                                <p:sldTgt/>
                                              </p:tgtEl>
                                            </p:cond>
                                          </p:endCondLst>
                                        </p:cTn>
                                        <p:tgtEl>
                                          <p:sndTgt r:embed="rId2" name="click.wav"/>
                                        </p:tgtEl>
                                      </p:cMediaNode>
                                    </p:audio>
                                  </p:subTnLst>
                                </p:cTn>
                              </p:par>
                            </p:childTnLst>
                          </p:cTn>
                        </p:par>
                        <p:par>
                          <p:cTn id="520" fill="hold">
                            <p:stCondLst>
                              <p:cond delay="170000"/>
                            </p:stCondLst>
                            <p:childTnLst>
                              <p:par>
                                <p:cTn id="521" presetID="11" presetClass="entr" presetSubtype="0" fill="hold" grpId="0" nodeType="afterEffect">
                                  <p:stCondLst>
                                    <p:cond delay="0"/>
                                  </p:stCondLst>
                                  <p:childTnLst>
                                    <p:set>
                                      <p:cBhvr>
                                        <p:cTn id="522" dur="1000">
                                          <p:stCondLst>
                                            <p:cond delay="0"/>
                                          </p:stCondLst>
                                        </p:cTn>
                                        <p:tgtEl>
                                          <p:spTgt spid="175"/>
                                        </p:tgtEl>
                                        <p:attrNameLst>
                                          <p:attrName>style.visibility</p:attrName>
                                        </p:attrNameLst>
                                      </p:cBhvr>
                                      <p:to>
                                        <p:strVal val="visible"/>
                                      </p:to>
                                    </p:set>
                                  </p:childTnLst>
                                  <p:subTnLst>
                                    <p:audio>
                                      <p:cMediaNode vol="100000">
                                        <p:cTn display="0" masterRel="sameClick">
                                          <p:stCondLst>
                                            <p:cond evt="begin" delay="0">
                                              <p:tn val="521"/>
                                            </p:cond>
                                          </p:stCondLst>
                                          <p:endCondLst>
                                            <p:cond evt="onStopAudio" delay="0">
                                              <p:tgtEl>
                                                <p:sldTgt/>
                                              </p:tgtEl>
                                            </p:cond>
                                          </p:endCondLst>
                                        </p:cTn>
                                        <p:tgtEl>
                                          <p:sndTgt r:embed="rId2" name="click.wav"/>
                                        </p:tgtEl>
                                      </p:cMediaNode>
                                    </p:audio>
                                  </p:subTnLst>
                                </p:cTn>
                              </p:par>
                            </p:childTnLst>
                          </p:cTn>
                        </p:par>
                        <p:par>
                          <p:cTn id="523" fill="hold">
                            <p:stCondLst>
                              <p:cond delay="171000"/>
                            </p:stCondLst>
                            <p:childTnLst>
                              <p:par>
                                <p:cTn id="524" presetID="11" presetClass="entr" presetSubtype="0" fill="hold" grpId="0" nodeType="afterEffect">
                                  <p:stCondLst>
                                    <p:cond delay="0"/>
                                  </p:stCondLst>
                                  <p:childTnLst>
                                    <p:set>
                                      <p:cBhvr>
                                        <p:cTn id="525" dur="1000">
                                          <p:stCondLst>
                                            <p:cond delay="0"/>
                                          </p:stCondLst>
                                        </p:cTn>
                                        <p:tgtEl>
                                          <p:spTgt spid="176"/>
                                        </p:tgtEl>
                                        <p:attrNameLst>
                                          <p:attrName>style.visibility</p:attrName>
                                        </p:attrNameLst>
                                      </p:cBhvr>
                                      <p:to>
                                        <p:strVal val="visible"/>
                                      </p:to>
                                    </p:set>
                                  </p:childTnLst>
                                  <p:subTnLst>
                                    <p:audio>
                                      <p:cMediaNode vol="100000">
                                        <p:cTn display="0" masterRel="sameClick">
                                          <p:stCondLst>
                                            <p:cond evt="begin" delay="0">
                                              <p:tn val="524"/>
                                            </p:cond>
                                          </p:stCondLst>
                                          <p:endCondLst>
                                            <p:cond evt="onStopAudio" delay="0">
                                              <p:tgtEl>
                                                <p:sldTgt/>
                                              </p:tgtEl>
                                            </p:cond>
                                          </p:endCondLst>
                                        </p:cTn>
                                        <p:tgtEl>
                                          <p:sndTgt r:embed="rId2" name="click.wav"/>
                                        </p:tgtEl>
                                      </p:cMediaNode>
                                    </p:audio>
                                  </p:subTnLst>
                                </p:cTn>
                              </p:par>
                            </p:childTnLst>
                          </p:cTn>
                        </p:par>
                        <p:par>
                          <p:cTn id="526" fill="hold">
                            <p:stCondLst>
                              <p:cond delay="172000"/>
                            </p:stCondLst>
                            <p:childTnLst>
                              <p:par>
                                <p:cTn id="527" presetID="11" presetClass="entr" presetSubtype="0" fill="hold" grpId="0" nodeType="afterEffect">
                                  <p:stCondLst>
                                    <p:cond delay="0"/>
                                  </p:stCondLst>
                                  <p:childTnLst>
                                    <p:set>
                                      <p:cBhvr>
                                        <p:cTn id="528" dur="1000">
                                          <p:stCondLst>
                                            <p:cond delay="0"/>
                                          </p:stCondLst>
                                        </p:cTn>
                                        <p:tgtEl>
                                          <p:spTgt spid="177"/>
                                        </p:tgtEl>
                                        <p:attrNameLst>
                                          <p:attrName>style.visibility</p:attrName>
                                        </p:attrNameLst>
                                      </p:cBhvr>
                                      <p:to>
                                        <p:strVal val="visible"/>
                                      </p:to>
                                    </p:set>
                                  </p:childTnLst>
                                  <p:subTnLst>
                                    <p:audio>
                                      <p:cMediaNode vol="100000">
                                        <p:cTn display="0" masterRel="sameClick">
                                          <p:stCondLst>
                                            <p:cond evt="begin" delay="0">
                                              <p:tn val="527"/>
                                            </p:cond>
                                          </p:stCondLst>
                                          <p:endCondLst>
                                            <p:cond evt="onStopAudio" delay="0">
                                              <p:tgtEl>
                                                <p:sldTgt/>
                                              </p:tgtEl>
                                            </p:cond>
                                          </p:endCondLst>
                                        </p:cTn>
                                        <p:tgtEl>
                                          <p:sndTgt r:embed="rId2" name="click.wav"/>
                                        </p:tgtEl>
                                      </p:cMediaNode>
                                    </p:audio>
                                  </p:subTnLst>
                                </p:cTn>
                              </p:par>
                            </p:childTnLst>
                          </p:cTn>
                        </p:par>
                        <p:par>
                          <p:cTn id="529" fill="hold">
                            <p:stCondLst>
                              <p:cond delay="173000"/>
                            </p:stCondLst>
                            <p:childTnLst>
                              <p:par>
                                <p:cTn id="530" presetID="11" presetClass="entr" presetSubtype="0" fill="hold" grpId="0" nodeType="afterEffect">
                                  <p:stCondLst>
                                    <p:cond delay="0"/>
                                  </p:stCondLst>
                                  <p:childTnLst>
                                    <p:set>
                                      <p:cBhvr>
                                        <p:cTn id="531" dur="1000">
                                          <p:stCondLst>
                                            <p:cond delay="0"/>
                                          </p:stCondLst>
                                        </p:cTn>
                                        <p:tgtEl>
                                          <p:spTgt spid="178"/>
                                        </p:tgtEl>
                                        <p:attrNameLst>
                                          <p:attrName>style.visibility</p:attrName>
                                        </p:attrNameLst>
                                      </p:cBhvr>
                                      <p:to>
                                        <p:strVal val="visible"/>
                                      </p:to>
                                    </p:set>
                                  </p:childTnLst>
                                  <p:subTnLst>
                                    <p:audio>
                                      <p:cMediaNode vol="100000">
                                        <p:cTn display="0" masterRel="sameClick">
                                          <p:stCondLst>
                                            <p:cond evt="begin" delay="0">
                                              <p:tn val="530"/>
                                            </p:cond>
                                          </p:stCondLst>
                                          <p:endCondLst>
                                            <p:cond evt="onStopAudio" delay="0">
                                              <p:tgtEl>
                                                <p:sldTgt/>
                                              </p:tgtEl>
                                            </p:cond>
                                          </p:endCondLst>
                                        </p:cTn>
                                        <p:tgtEl>
                                          <p:sndTgt r:embed="rId2" name="click.wav"/>
                                        </p:tgtEl>
                                      </p:cMediaNode>
                                    </p:audio>
                                  </p:subTnLst>
                                </p:cTn>
                              </p:par>
                            </p:childTnLst>
                          </p:cTn>
                        </p:par>
                        <p:par>
                          <p:cTn id="532" fill="hold">
                            <p:stCondLst>
                              <p:cond delay="174000"/>
                            </p:stCondLst>
                            <p:childTnLst>
                              <p:par>
                                <p:cTn id="533" presetID="11" presetClass="entr" presetSubtype="0" fill="hold" grpId="0" nodeType="afterEffect">
                                  <p:stCondLst>
                                    <p:cond delay="0"/>
                                  </p:stCondLst>
                                  <p:childTnLst>
                                    <p:set>
                                      <p:cBhvr>
                                        <p:cTn id="534" dur="1000">
                                          <p:stCondLst>
                                            <p:cond delay="0"/>
                                          </p:stCondLst>
                                        </p:cTn>
                                        <p:tgtEl>
                                          <p:spTgt spid="179"/>
                                        </p:tgtEl>
                                        <p:attrNameLst>
                                          <p:attrName>style.visibility</p:attrName>
                                        </p:attrNameLst>
                                      </p:cBhvr>
                                      <p:to>
                                        <p:strVal val="visible"/>
                                      </p:to>
                                    </p:set>
                                  </p:childTnLst>
                                  <p:subTnLst>
                                    <p:audio>
                                      <p:cMediaNode vol="100000">
                                        <p:cTn display="0" masterRel="sameClick">
                                          <p:stCondLst>
                                            <p:cond evt="begin" delay="0">
                                              <p:tn val="533"/>
                                            </p:cond>
                                          </p:stCondLst>
                                          <p:endCondLst>
                                            <p:cond evt="onStopAudio" delay="0">
                                              <p:tgtEl>
                                                <p:sldTgt/>
                                              </p:tgtEl>
                                            </p:cond>
                                          </p:endCondLst>
                                        </p:cTn>
                                        <p:tgtEl>
                                          <p:sndTgt r:embed="rId2" name="click.wav"/>
                                        </p:tgtEl>
                                      </p:cMediaNode>
                                    </p:audio>
                                  </p:subTnLst>
                                </p:cTn>
                              </p:par>
                            </p:childTnLst>
                          </p:cTn>
                        </p:par>
                        <p:par>
                          <p:cTn id="535" fill="hold">
                            <p:stCondLst>
                              <p:cond delay="175000"/>
                            </p:stCondLst>
                            <p:childTnLst>
                              <p:par>
                                <p:cTn id="536" presetID="11" presetClass="entr" presetSubtype="0" fill="hold" grpId="0" nodeType="afterEffect">
                                  <p:stCondLst>
                                    <p:cond delay="0"/>
                                  </p:stCondLst>
                                  <p:childTnLst>
                                    <p:set>
                                      <p:cBhvr>
                                        <p:cTn id="537" dur="1000">
                                          <p:stCondLst>
                                            <p:cond delay="0"/>
                                          </p:stCondLst>
                                        </p:cTn>
                                        <p:tgtEl>
                                          <p:spTgt spid="180"/>
                                        </p:tgtEl>
                                        <p:attrNameLst>
                                          <p:attrName>style.visibility</p:attrName>
                                        </p:attrNameLst>
                                      </p:cBhvr>
                                      <p:to>
                                        <p:strVal val="visible"/>
                                      </p:to>
                                    </p:set>
                                  </p:childTnLst>
                                  <p:subTnLst>
                                    <p:audio>
                                      <p:cMediaNode vol="100000">
                                        <p:cTn display="0" masterRel="sameClick">
                                          <p:stCondLst>
                                            <p:cond evt="begin" delay="0">
                                              <p:tn val="536"/>
                                            </p:cond>
                                          </p:stCondLst>
                                          <p:endCondLst>
                                            <p:cond evt="onStopAudio" delay="0">
                                              <p:tgtEl>
                                                <p:sldTgt/>
                                              </p:tgtEl>
                                            </p:cond>
                                          </p:endCondLst>
                                        </p:cTn>
                                        <p:tgtEl>
                                          <p:sndTgt r:embed="rId2" name="click.wav"/>
                                        </p:tgtEl>
                                      </p:cMediaNode>
                                    </p:audio>
                                  </p:subTnLst>
                                </p:cTn>
                              </p:par>
                            </p:childTnLst>
                          </p:cTn>
                        </p:par>
                        <p:par>
                          <p:cTn id="538" fill="hold">
                            <p:stCondLst>
                              <p:cond delay="176000"/>
                            </p:stCondLst>
                            <p:childTnLst>
                              <p:par>
                                <p:cTn id="539" presetID="11" presetClass="entr" presetSubtype="0" fill="hold" grpId="0" nodeType="afterEffect">
                                  <p:stCondLst>
                                    <p:cond delay="0"/>
                                  </p:stCondLst>
                                  <p:childTnLst>
                                    <p:set>
                                      <p:cBhvr>
                                        <p:cTn id="540" dur="1000">
                                          <p:stCondLst>
                                            <p:cond delay="0"/>
                                          </p:stCondLst>
                                        </p:cTn>
                                        <p:tgtEl>
                                          <p:spTgt spid="181"/>
                                        </p:tgtEl>
                                        <p:attrNameLst>
                                          <p:attrName>style.visibility</p:attrName>
                                        </p:attrNameLst>
                                      </p:cBhvr>
                                      <p:to>
                                        <p:strVal val="visible"/>
                                      </p:to>
                                    </p:set>
                                  </p:childTnLst>
                                  <p:subTnLst>
                                    <p:audio>
                                      <p:cMediaNode vol="100000">
                                        <p:cTn display="0" masterRel="sameClick">
                                          <p:stCondLst>
                                            <p:cond evt="begin" delay="0">
                                              <p:tn val="539"/>
                                            </p:cond>
                                          </p:stCondLst>
                                          <p:endCondLst>
                                            <p:cond evt="onStopAudio" delay="0">
                                              <p:tgtEl>
                                                <p:sldTgt/>
                                              </p:tgtEl>
                                            </p:cond>
                                          </p:endCondLst>
                                        </p:cTn>
                                        <p:tgtEl>
                                          <p:sndTgt r:embed="rId2" name="click.wav"/>
                                        </p:tgtEl>
                                      </p:cMediaNode>
                                    </p:audio>
                                  </p:subTnLst>
                                </p:cTn>
                              </p:par>
                            </p:childTnLst>
                          </p:cTn>
                        </p:par>
                        <p:par>
                          <p:cTn id="541" fill="hold">
                            <p:stCondLst>
                              <p:cond delay="177000"/>
                            </p:stCondLst>
                            <p:childTnLst>
                              <p:par>
                                <p:cTn id="542" presetID="11" presetClass="entr" presetSubtype="0" fill="hold" grpId="0" nodeType="afterEffect">
                                  <p:stCondLst>
                                    <p:cond delay="0"/>
                                  </p:stCondLst>
                                  <p:childTnLst>
                                    <p:set>
                                      <p:cBhvr>
                                        <p:cTn id="543" dur="1000">
                                          <p:stCondLst>
                                            <p:cond delay="0"/>
                                          </p:stCondLst>
                                        </p:cTn>
                                        <p:tgtEl>
                                          <p:spTgt spid="182"/>
                                        </p:tgtEl>
                                        <p:attrNameLst>
                                          <p:attrName>style.visibility</p:attrName>
                                        </p:attrNameLst>
                                      </p:cBhvr>
                                      <p:to>
                                        <p:strVal val="visible"/>
                                      </p:to>
                                    </p:set>
                                  </p:childTnLst>
                                  <p:subTnLst>
                                    <p:audio>
                                      <p:cMediaNode vol="100000">
                                        <p:cTn display="0" masterRel="sameClick">
                                          <p:stCondLst>
                                            <p:cond evt="begin" delay="0">
                                              <p:tn val="542"/>
                                            </p:cond>
                                          </p:stCondLst>
                                          <p:endCondLst>
                                            <p:cond evt="onStopAudio" delay="0">
                                              <p:tgtEl>
                                                <p:sldTgt/>
                                              </p:tgtEl>
                                            </p:cond>
                                          </p:endCondLst>
                                        </p:cTn>
                                        <p:tgtEl>
                                          <p:sndTgt r:embed="rId2" name="click.wav"/>
                                        </p:tgtEl>
                                      </p:cMediaNode>
                                    </p:audio>
                                  </p:subTnLst>
                                </p:cTn>
                              </p:par>
                            </p:childTnLst>
                          </p:cTn>
                        </p:par>
                        <p:par>
                          <p:cTn id="544" fill="hold">
                            <p:stCondLst>
                              <p:cond delay="178000"/>
                            </p:stCondLst>
                            <p:childTnLst>
                              <p:par>
                                <p:cTn id="545" presetID="11" presetClass="entr" presetSubtype="0" fill="hold" grpId="0" nodeType="afterEffect">
                                  <p:stCondLst>
                                    <p:cond delay="0"/>
                                  </p:stCondLst>
                                  <p:childTnLst>
                                    <p:set>
                                      <p:cBhvr>
                                        <p:cTn id="546" dur="1000">
                                          <p:stCondLst>
                                            <p:cond delay="0"/>
                                          </p:stCondLst>
                                        </p:cTn>
                                        <p:tgtEl>
                                          <p:spTgt spid="183"/>
                                        </p:tgtEl>
                                        <p:attrNameLst>
                                          <p:attrName>style.visibility</p:attrName>
                                        </p:attrNameLst>
                                      </p:cBhvr>
                                      <p:to>
                                        <p:strVal val="visible"/>
                                      </p:to>
                                    </p:set>
                                  </p:childTnLst>
                                  <p:subTnLst>
                                    <p:audio>
                                      <p:cMediaNode vol="100000">
                                        <p:cTn display="0" masterRel="sameClick">
                                          <p:stCondLst>
                                            <p:cond evt="begin" delay="0">
                                              <p:tn val="545"/>
                                            </p:cond>
                                          </p:stCondLst>
                                          <p:endCondLst>
                                            <p:cond evt="onStopAudio" delay="0">
                                              <p:tgtEl>
                                                <p:sldTgt/>
                                              </p:tgtEl>
                                            </p:cond>
                                          </p:endCondLst>
                                        </p:cTn>
                                        <p:tgtEl>
                                          <p:sndTgt r:embed="rId2" name="click.wav"/>
                                        </p:tgtEl>
                                      </p:cMediaNode>
                                    </p:audio>
                                  </p:subTnLst>
                                </p:cTn>
                              </p:par>
                            </p:childTnLst>
                          </p:cTn>
                        </p:par>
                        <p:par>
                          <p:cTn id="547" fill="hold">
                            <p:stCondLst>
                              <p:cond delay="179000"/>
                            </p:stCondLst>
                            <p:childTnLst>
                              <p:par>
                                <p:cTn id="548" presetID="11" presetClass="entr" presetSubtype="0" fill="hold" grpId="0" nodeType="afterEffect">
                                  <p:stCondLst>
                                    <p:cond delay="0"/>
                                  </p:stCondLst>
                                  <p:childTnLst>
                                    <p:set>
                                      <p:cBhvr>
                                        <p:cTn id="549" dur="1000">
                                          <p:stCondLst>
                                            <p:cond delay="0"/>
                                          </p:stCondLst>
                                        </p:cTn>
                                        <p:tgtEl>
                                          <p:spTgt spid="184"/>
                                        </p:tgtEl>
                                        <p:attrNameLst>
                                          <p:attrName>style.visibility</p:attrName>
                                        </p:attrNameLst>
                                      </p:cBhvr>
                                      <p:to>
                                        <p:strVal val="visible"/>
                                      </p:to>
                                    </p:set>
                                  </p:childTnLst>
                                  <p:subTnLst>
                                    <p:audio>
                                      <p:cMediaNode vol="100000">
                                        <p:cTn display="0" masterRel="sameClick">
                                          <p:stCondLst>
                                            <p:cond evt="begin" delay="0">
                                              <p:tn val="548"/>
                                            </p:cond>
                                          </p:stCondLst>
                                          <p:endCondLst>
                                            <p:cond evt="onStopAudio" delay="0">
                                              <p:tgtEl>
                                                <p:sldTgt/>
                                              </p:tgtEl>
                                            </p:cond>
                                          </p:endCondLst>
                                        </p:cTn>
                                        <p:tgtEl>
                                          <p:sndTgt r:embed="rId2" name="click.wav"/>
                                        </p:tgtEl>
                                      </p:cMediaNode>
                                    </p:audio>
                                  </p:subTnLst>
                                </p:cTn>
                              </p:par>
                            </p:childTnLst>
                          </p:cTn>
                        </p:par>
                        <p:par>
                          <p:cTn id="550" fill="hold">
                            <p:stCondLst>
                              <p:cond delay="180000"/>
                            </p:stCondLst>
                            <p:childTnLst>
                              <p:par>
                                <p:cTn id="551" presetID="11" presetClass="entr" presetSubtype="0" fill="hold" grpId="0" nodeType="afterEffect">
                                  <p:stCondLst>
                                    <p:cond delay="0"/>
                                  </p:stCondLst>
                                  <p:childTnLst>
                                    <p:set>
                                      <p:cBhvr>
                                        <p:cTn id="552" dur="1000">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5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AutoShape 49"/>
          <p:cNvSpPr>
            <a:spLocks/>
          </p:cNvSpPr>
          <p:nvPr/>
        </p:nvSpPr>
        <p:spPr bwMode="auto">
          <a:xfrm>
            <a:off x="1214414" y="4143380"/>
            <a:ext cx="609600" cy="990600"/>
          </a:xfrm>
          <a:prstGeom prst="leftBrace">
            <a:avLst>
              <a:gd name="adj1" fmla="val 13542"/>
              <a:gd name="adj2" fmla="val 50000"/>
            </a:avLst>
          </a:prstGeom>
          <a:noFill/>
          <a:ln w="9525">
            <a:solidFill>
              <a:schemeClr val="tx1"/>
            </a:solidFill>
            <a:round/>
            <a:headEnd/>
            <a:tailEnd/>
          </a:ln>
        </p:spPr>
        <p:txBody>
          <a:bodyPr wrap="none" anchor="ctr"/>
          <a:lstStyle/>
          <a:p>
            <a:endParaRPr lang="en-US" sz="2400" u="none"/>
          </a:p>
        </p:txBody>
      </p:sp>
      <p:sp>
        <p:nvSpPr>
          <p:cNvPr id="18439" name="Text Box 51"/>
          <p:cNvSpPr txBox="1">
            <a:spLocks noChangeArrowheads="1"/>
          </p:cNvSpPr>
          <p:nvPr/>
        </p:nvSpPr>
        <p:spPr bwMode="auto">
          <a:xfrm>
            <a:off x="0" y="2071678"/>
            <a:ext cx="1090613" cy="954107"/>
          </a:xfrm>
          <a:prstGeom prst="rect">
            <a:avLst/>
          </a:prstGeom>
          <a:noFill/>
          <a:ln w="9525">
            <a:noFill/>
            <a:miter lim="800000"/>
            <a:headEnd/>
            <a:tailEnd/>
          </a:ln>
        </p:spPr>
        <p:txBody>
          <a:bodyPr>
            <a:spAutoFit/>
          </a:bodyPr>
          <a:lstStyle/>
          <a:p>
            <a:pPr algn="ctr"/>
            <a:r>
              <a:rPr lang="en-US" sz="2800" u="none" dirty="0" err="1">
                <a:solidFill>
                  <a:srgbClr val="FF0000"/>
                </a:solidFill>
                <a:latin typeface="Times New Roman" pitchFamily="18" charset="0"/>
                <a:cs typeface="Times New Roman" pitchFamily="18" charset="0"/>
              </a:rPr>
              <a:t>Trung</a:t>
            </a:r>
            <a:r>
              <a:rPr lang="en-US" sz="2800" u="none" dirty="0">
                <a:solidFill>
                  <a:srgbClr val="FF0000"/>
                </a:solidFill>
                <a:latin typeface="Times New Roman" pitchFamily="18" charset="0"/>
                <a:cs typeface="Times New Roman" pitchFamily="18" charset="0"/>
              </a:rPr>
              <a:t> </a:t>
            </a:r>
          </a:p>
          <a:p>
            <a:pPr algn="ctr"/>
            <a:r>
              <a:rPr lang="en-US" sz="2800" u="none" dirty="0" err="1">
                <a:solidFill>
                  <a:srgbClr val="FF0000"/>
                </a:solidFill>
                <a:latin typeface="Times New Roman" pitchFamily="18" charset="0"/>
                <a:cs typeface="Times New Roman" pitchFamily="18" charset="0"/>
              </a:rPr>
              <a:t>ương</a:t>
            </a:r>
            <a:endParaRPr lang="en-US" sz="2800" u="none" dirty="0">
              <a:solidFill>
                <a:srgbClr val="FF0000"/>
              </a:solidFill>
              <a:latin typeface="Times New Roman" pitchFamily="18" charset="0"/>
              <a:cs typeface="Times New Roman" pitchFamily="18" charset="0"/>
            </a:endParaRPr>
          </a:p>
        </p:txBody>
      </p:sp>
      <p:sp>
        <p:nvSpPr>
          <p:cNvPr id="26629" name="Text Box 53"/>
          <p:cNvSpPr txBox="1">
            <a:spLocks noChangeArrowheads="1"/>
          </p:cNvSpPr>
          <p:nvPr/>
        </p:nvSpPr>
        <p:spPr bwMode="auto">
          <a:xfrm>
            <a:off x="-930275" y="4232275"/>
            <a:ext cx="184150" cy="457200"/>
          </a:xfrm>
          <a:prstGeom prst="rect">
            <a:avLst/>
          </a:prstGeom>
          <a:noFill/>
          <a:ln w="9525">
            <a:noFill/>
            <a:miter lim="800000"/>
            <a:headEnd/>
            <a:tailEnd/>
          </a:ln>
        </p:spPr>
        <p:txBody>
          <a:bodyPr wrap="none">
            <a:spAutoFit/>
          </a:bodyPr>
          <a:lstStyle/>
          <a:p>
            <a:endParaRPr lang="en-US" sz="2400" u="none"/>
          </a:p>
        </p:txBody>
      </p:sp>
      <p:sp>
        <p:nvSpPr>
          <p:cNvPr id="26630" name="Text Box 54"/>
          <p:cNvSpPr txBox="1">
            <a:spLocks noChangeArrowheads="1"/>
          </p:cNvSpPr>
          <p:nvPr/>
        </p:nvSpPr>
        <p:spPr bwMode="auto">
          <a:xfrm>
            <a:off x="-1235075" y="4613275"/>
            <a:ext cx="184150" cy="822325"/>
          </a:xfrm>
          <a:prstGeom prst="rect">
            <a:avLst/>
          </a:prstGeom>
          <a:noFill/>
          <a:ln w="9525">
            <a:noFill/>
            <a:miter lim="800000"/>
            <a:headEnd/>
            <a:tailEnd/>
          </a:ln>
        </p:spPr>
        <p:txBody>
          <a:bodyPr wrap="none">
            <a:spAutoFit/>
          </a:bodyPr>
          <a:lstStyle/>
          <a:p>
            <a:endParaRPr lang="en-US" sz="2400" u="none"/>
          </a:p>
          <a:p>
            <a:endParaRPr lang="en-US" sz="2400" u="none"/>
          </a:p>
        </p:txBody>
      </p:sp>
      <p:sp>
        <p:nvSpPr>
          <p:cNvPr id="18442" name="Text Box 56"/>
          <p:cNvSpPr txBox="1">
            <a:spLocks noChangeArrowheads="1"/>
          </p:cNvSpPr>
          <p:nvPr/>
        </p:nvSpPr>
        <p:spPr bwMode="auto">
          <a:xfrm>
            <a:off x="0" y="4071942"/>
            <a:ext cx="1295400" cy="954107"/>
          </a:xfrm>
          <a:prstGeom prst="rect">
            <a:avLst/>
          </a:prstGeom>
          <a:noFill/>
          <a:ln w="9525">
            <a:noFill/>
            <a:miter lim="800000"/>
            <a:headEnd/>
            <a:tailEnd/>
          </a:ln>
        </p:spPr>
        <p:txBody>
          <a:bodyPr>
            <a:spAutoFit/>
          </a:bodyPr>
          <a:lstStyle/>
          <a:p>
            <a:pPr algn="ctr"/>
            <a:r>
              <a:rPr lang="en-US" sz="2800" u="none" dirty="0" err="1">
                <a:solidFill>
                  <a:srgbClr val="FF0000"/>
                </a:solidFill>
                <a:latin typeface="Times New Roman" pitchFamily="18" charset="0"/>
                <a:cs typeface="Times New Roman" pitchFamily="18" charset="0"/>
              </a:rPr>
              <a:t>Địa</a:t>
            </a:r>
            <a:r>
              <a:rPr lang="en-US" sz="2800" u="none" dirty="0">
                <a:solidFill>
                  <a:srgbClr val="FF0000"/>
                </a:solidFill>
                <a:latin typeface="Times New Roman" pitchFamily="18" charset="0"/>
                <a:cs typeface="Times New Roman" pitchFamily="18" charset="0"/>
              </a:rPr>
              <a:t> </a:t>
            </a:r>
            <a:r>
              <a:rPr lang="en-US" sz="2800" u="none" dirty="0" err="1">
                <a:solidFill>
                  <a:srgbClr val="FF0000"/>
                </a:solidFill>
                <a:latin typeface="Times New Roman" pitchFamily="18" charset="0"/>
                <a:cs typeface="Times New Roman" pitchFamily="18" charset="0"/>
              </a:rPr>
              <a:t>phương</a:t>
            </a:r>
            <a:endParaRPr lang="en-US" sz="2800" u="none" dirty="0">
              <a:solidFill>
                <a:srgbClr val="FF0000"/>
              </a:solidFill>
              <a:latin typeface="Times New Roman" pitchFamily="18" charset="0"/>
              <a:cs typeface="Times New Roman" pitchFamily="18" charset="0"/>
            </a:endParaRPr>
          </a:p>
        </p:txBody>
      </p:sp>
      <p:sp>
        <p:nvSpPr>
          <p:cNvPr id="18434" name="Text Box 5"/>
          <p:cNvSpPr txBox="1">
            <a:spLocks noChangeArrowheads="1"/>
          </p:cNvSpPr>
          <p:nvPr/>
        </p:nvSpPr>
        <p:spPr bwMode="auto">
          <a:xfrm>
            <a:off x="857224" y="449263"/>
            <a:ext cx="7643866" cy="646331"/>
          </a:xfrm>
          <a:prstGeom prst="rect">
            <a:avLst/>
          </a:prstGeom>
          <a:noFill/>
          <a:ln w="9525">
            <a:noFill/>
            <a:miter lim="800000"/>
            <a:headEnd/>
            <a:tailEnd/>
          </a:ln>
        </p:spPr>
        <p:txBody>
          <a:bodyPr wrap="square">
            <a:spAutoFit/>
          </a:bodyPr>
          <a:lstStyle/>
          <a:p>
            <a:pPr algn="ctr" eaLnBrk="1" hangingPunct="1">
              <a:spcBef>
                <a:spcPct val="50000"/>
              </a:spcBef>
            </a:pPr>
            <a:r>
              <a:rPr lang="en-US" sz="3600" b="1" u="none" dirty="0" err="1">
                <a:solidFill>
                  <a:srgbClr val="0000FF"/>
                </a:solidFill>
                <a:latin typeface="Times New Roman" pitchFamily="18" charset="0"/>
                <a:cs typeface="Times New Roman" pitchFamily="18" charset="0"/>
              </a:rPr>
              <a:t>Sơ</a:t>
            </a:r>
            <a:r>
              <a:rPr lang="en-US" sz="3600" b="1" u="none" dirty="0">
                <a:solidFill>
                  <a:srgbClr val="0000FF"/>
                </a:solidFill>
                <a:latin typeface="Times New Roman" pitchFamily="18" charset="0"/>
                <a:cs typeface="Times New Roman" pitchFamily="18" charset="0"/>
              </a:rPr>
              <a:t> </a:t>
            </a:r>
            <a:r>
              <a:rPr lang="en-US" sz="3600" b="1" u="none" dirty="0" err="1">
                <a:solidFill>
                  <a:srgbClr val="0000FF"/>
                </a:solidFill>
                <a:latin typeface="Times New Roman" pitchFamily="18" charset="0"/>
                <a:cs typeface="Times New Roman" pitchFamily="18" charset="0"/>
              </a:rPr>
              <a:t>đồ</a:t>
            </a:r>
            <a:r>
              <a:rPr lang="en-US" sz="3600" b="1" u="none" dirty="0">
                <a:solidFill>
                  <a:srgbClr val="0000FF"/>
                </a:solidFill>
                <a:latin typeface="Times New Roman" pitchFamily="18" charset="0"/>
                <a:cs typeface="Times New Roman" pitchFamily="18" charset="0"/>
              </a:rPr>
              <a:t> </a:t>
            </a:r>
            <a:r>
              <a:rPr lang="en-US" sz="3600" b="1" u="none" dirty="0" err="1">
                <a:solidFill>
                  <a:srgbClr val="0000FF"/>
                </a:solidFill>
                <a:latin typeface="Times New Roman" pitchFamily="18" charset="0"/>
                <a:cs typeface="Times New Roman" pitchFamily="18" charset="0"/>
              </a:rPr>
              <a:t>bộ</a:t>
            </a:r>
            <a:r>
              <a:rPr lang="en-US" sz="3600" b="1" u="none" dirty="0">
                <a:solidFill>
                  <a:srgbClr val="0000FF"/>
                </a:solidFill>
                <a:latin typeface="Times New Roman" pitchFamily="18" charset="0"/>
                <a:cs typeface="Times New Roman" pitchFamily="18" charset="0"/>
              </a:rPr>
              <a:t> </a:t>
            </a:r>
            <a:r>
              <a:rPr lang="en-US" sz="3600" b="1" u="none" dirty="0" err="1">
                <a:solidFill>
                  <a:srgbClr val="0000FF"/>
                </a:solidFill>
                <a:latin typeface="Times New Roman" pitchFamily="18" charset="0"/>
                <a:cs typeface="Times New Roman" pitchFamily="18" charset="0"/>
              </a:rPr>
              <a:t>máy</a:t>
            </a:r>
            <a:r>
              <a:rPr lang="en-US" sz="3600" b="1" u="none" dirty="0">
                <a:solidFill>
                  <a:srgbClr val="0000FF"/>
                </a:solidFill>
                <a:latin typeface="Times New Roman" pitchFamily="18" charset="0"/>
                <a:cs typeface="Times New Roman" pitchFamily="18" charset="0"/>
              </a:rPr>
              <a:t> </a:t>
            </a:r>
            <a:r>
              <a:rPr lang="en-US" sz="3600" b="1" u="none" dirty="0" err="1">
                <a:solidFill>
                  <a:srgbClr val="0000FF"/>
                </a:solidFill>
                <a:latin typeface="Times New Roman" pitchFamily="18" charset="0"/>
                <a:cs typeface="Times New Roman" pitchFamily="18" charset="0"/>
              </a:rPr>
              <a:t>nhà</a:t>
            </a:r>
            <a:r>
              <a:rPr lang="en-US" sz="3600" b="1" u="none" dirty="0">
                <a:solidFill>
                  <a:srgbClr val="0000FF"/>
                </a:solidFill>
                <a:latin typeface="Times New Roman" pitchFamily="18" charset="0"/>
                <a:cs typeface="Times New Roman" pitchFamily="18" charset="0"/>
              </a:rPr>
              <a:t> </a:t>
            </a:r>
            <a:r>
              <a:rPr lang="en-US" sz="3600" b="1" u="none" dirty="0" err="1">
                <a:solidFill>
                  <a:srgbClr val="0000FF"/>
                </a:solidFill>
                <a:latin typeface="Times New Roman" pitchFamily="18" charset="0"/>
                <a:cs typeface="Times New Roman" pitchFamily="18" charset="0"/>
              </a:rPr>
              <a:t>nước</a:t>
            </a:r>
            <a:r>
              <a:rPr lang="en-US" sz="3600" b="1" u="none" dirty="0">
                <a:solidFill>
                  <a:srgbClr val="0000FF"/>
                </a:solidFill>
                <a:latin typeface="Times New Roman" pitchFamily="18" charset="0"/>
                <a:cs typeface="Times New Roman" pitchFamily="18" charset="0"/>
              </a:rPr>
              <a:t> </a:t>
            </a:r>
            <a:r>
              <a:rPr lang="en-US" sz="3600" b="1" u="none" dirty="0" err="1">
                <a:solidFill>
                  <a:srgbClr val="0000FF"/>
                </a:solidFill>
                <a:latin typeface="Times New Roman" pitchFamily="18" charset="0"/>
                <a:cs typeface="Times New Roman" pitchFamily="18" charset="0"/>
              </a:rPr>
              <a:t>thời</a:t>
            </a:r>
            <a:r>
              <a:rPr lang="en-US" sz="3600" b="1" u="none" dirty="0">
                <a:solidFill>
                  <a:srgbClr val="0000FF"/>
                </a:solidFill>
                <a:latin typeface="Times New Roman" pitchFamily="18" charset="0"/>
                <a:cs typeface="Times New Roman" pitchFamily="18" charset="0"/>
              </a:rPr>
              <a:t> </a:t>
            </a:r>
            <a:r>
              <a:rPr lang="en-US" sz="3600" b="1" u="none" dirty="0" err="1">
                <a:solidFill>
                  <a:srgbClr val="0000FF"/>
                </a:solidFill>
                <a:latin typeface="Times New Roman" pitchFamily="18" charset="0"/>
                <a:cs typeface="Times New Roman" pitchFamily="18" charset="0"/>
              </a:rPr>
              <a:t>Ngô</a:t>
            </a:r>
            <a:endParaRPr lang="en-US" sz="3600" b="1" u="none" dirty="0">
              <a:solidFill>
                <a:srgbClr val="0000FF"/>
              </a:solidFill>
              <a:latin typeface="Times New Roman" pitchFamily="18" charset="0"/>
              <a:cs typeface="Times New Roman" pitchFamily="18" charset="0"/>
            </a:endParaRPr>
          </a:p>
        </p:txBody>
      </p:sp>
      <p:grpSp>
        <p:nvGrpSpPr>
          <p:cNvPr id="3" name="Group 35"/>
          <p:cNvGrpSpPr>
            <a:grpSpLocks/>
          </p:cNvGrpSpPr>
          <p:nvPr/>
        </p:nvGrpSpPr>
        <p:grpSpPr bwMode="auto">
          <a:xfrm>
            <a:off x="1785918" y="1428736"/>
            <a:ext cx="6972330" cy="3435364"/>
            <a:chOff x="1240" y="1253"/>
            <a:chExt cx="3109" cy="1975"/>
          </a:xfrm>
          <a:solidFill>
            <a:schemeClr val="bg1"/>
          </a:solidFill>
        </p:grpSpPr>
        <p:sp>
          <p:nvSpPr>
            <p:cNvPr id="26639" name="Rectangle 36"/>
            <p:cNvSpPr>
              <a:spLocks noChangeArrowheads="1"/>
            </p:cNvSpPr>
            <p:nvPr/>
          </p:nvSpPr>
          <p:spPr bwMode="auto">
            <a:xfrm>
              <a:off x="1896" y="1253"/>
              <a:ext cx="1776" cy="288"/>
            </a:xfrm>
            <a:prstGeom prst="rect">
              <a:avLst/>
            </a:prstGeom>
            <a:grpFill/>
            <a:ln w="9525">
              <a:solidFill>
                <a:schemeClr val="tx1"/>
              </a:solidFill>
              <a:miter lim="800000"/>
              <a:headEnd/>
              <a:tailEnd/>
            </a:ln>
          </p:spPr>
          <p:txBody>
            <a:bodyPr wrap="none" anchor="ctr"/>
            <a:lstStyle/>
            <a:p>
              <a:pPr algn="ctr" eaLnBrk="1" hangingPunct="1"/>
              <a:endParaRPr lang="en-US" sz="3200" u="none">
                <a:solidFill>
                  <a:srgbClr val="0000FF"/>
                </a:solidFill>
              </a:endParaRPr>
            </a:p>
          </p:txBody>
        </p:sp>
        <p:sp>
          <p:nvSpPr>
            <p:cNvPr id="26640" name="Rectangle 37"/>
            <p:cNvSpPr>
              <a:spLocks noChangeArrowheads="1"/>
            </p:cNvSpPr>
            <p:nvPr/>
          </p:nvSpPr>
          <p:spPr bwMode="auto">
            <a:xfrm>
              <a:off x="1248" y="2064"/>
              <a:ext cx="984" cy="432"/>
            </a:xfrm>
            <a:prstGeom prst="rect">
              <a:avLst/>
            </a:prstGeom>
            <a:grpFill/>
            <a:ln w="9525">
              <a:solidFill>
                <a:schemeClr val="tx1"/>
              </a:solidFill>
              <a:miter lim="800000"/>
              <a:headEnd/>
              <a:tailEnd/>
            </a:ln>
          </p:spPr>
          <p:txBody>
            <a:bodyPr wrap="none" anchor="ctr"/>
            <a:lstStyle/>
            <a:p>
              <a:pPr algn="ctr" eaLnBrk="1" hangingPunct="1"/>
              <a:endParaRPr lang="en-US" sz="2400" u="none">
                <a:solidFill>
                  <a:srgbClr val="0000FF"/>
                </a:solidFill>
              </a:endParaRPr>
            </a:p>
          </p:txBody>
        </p:sp>
        <p:sp>
          <p:nvSpPr>
            <p:cNvPr id="26641" name="Rectangle 38"/>
            <p:cNvSpPr>
              <a:spLocks noChangeArrowheads="1"/>
            </p:cNvSpPr>
            <p:nvPr/>
          </p:nvSpPr>
          <p:spPr bwMode="auto">
            <a:xfrm>
              <a:off x="3408" y="2064"/>
              <a:ext cx="912" cy="432"/>
            </a:xfrm>
            <a:prstGeom prst="rect">
              <a:avLst/>
            </a:prstGeom>
            <a:grpFill/>
            <a:ln w="9525">
              <a:solidFill>
                <a:schemeClr val="tx1"/>
              </a:solidFill>
              <a:miter lim="800000"/>
              <a:headEnd/>
              <a:tailEnd/>
            </a:ln>
          </p:spPr>
          <p:txBody>
            <a:bodyPr wrap="none" anchor="ctr"/>
            <a:lstStyle/>
            <a:p>
              <a:pPr algn="ctr" eaLnBrk="1" hangingPunct="1"/>
              <a:endParaRPr lang="en-US" sz="2400" b="0" u="none">
                <a:solidFill>
                  <a:srgbClr val="0000FF"/>
                </a:solidFill>
                <a:latin typeface="VNI-Times" pitchFamily="2" charset="0"/>
              </a:endParaRPr>
            </a:p>
          </p:txBody>
        </p:sp>
        <p:sp>
          <p:nvSpPr>
            <p:cNvPr id="26642" name="Rectangle 39"/>
            <p:cNvSpPr>
              <a:spLocks noChangeArrowheads="1"/>
            </p:cNvSpPr>
            <p:nvPr/>
          </p:nvSpPr>
          <p:spPr bwMode="auto">
            <a:xfrm>
              <a:off x="1240" y="2881"/>
              <a:ext cx="3109" cy="347"/>
            </a:xfrm>
            <a:prstGeom prst="rect">
              <a:avLst/>
            </a:prstGeom>
            <a:grpFill/>
            <a:ln w="9525">
              <a:solidFill>
                <a:schemeClr val="tx1"/>
              </a:solidFill>
              <a:miter lim="800000"/>
              <a:headEnd/>
              <a:tailEnd/>
            </a:ln>
          </p:spPr>
          <p:txBody>
            <a:bodyPr wrap="none" anchor="ctr"/>
            <a:lstStyle/>
            <a:p>
              <a:pPr algn="ctr" eaLnBrk="1" hangingPunct="1"/>
              <a:endParaRPr lang="en-US" sz="2400" b="0" u="none">
                <a:solidFill>
                  <a:srgbClr val="0000FF"/>
                </a:solidFill>
              </a:endParaRPr>
            </a:p>
          </p:txBody>
        </p:sp>
        <p:sp>
          <p:nvSpPr>
            <p:cNvPr id="26643" name="Line 40"/>
            <p:cNvSpPr>
              <a:spLocks noChangeShapeType="1"/>
            </p:cNvSpPr>
            <p:nvPr/>
          </p:nvSpPr>
          <p:spPr bwMode="auto">
            <a:xfrm>
              <a:off x="1776" y="1776"/>
              <a:ext cx="2016" cy="0"/>
            </a:xfrm>
            <a:prstGeom prst="line">
              <a:avLst/>
            </a:prstGeom>
            <a:grpFill/>
            <a:ln w="9525">
              <a:solidFill>
                <a:schemeClr val="tx1"/>
              </a:solidFill>
              <a:round/>
              <a:headEnd/>
              <a:tailEnd/>
            </a:ln>
          </p:spPr>
          <p:txBody>
            <a:bodyPr/>
            <a:lstStyle/>
            <a:p>
              <a:endParaRPr lang="en-US"/>
            </a:p>
          </p:txBody>
        </p:sp>
        <p:sp>
          <p:nvSpPr>
            <p:cNvPr id="26644" name="Line 41"/>
            <p:cNvSpPr>
              <a:spLocks noChangeShapeType="1"/>
            </p:cNvSpPr>
            <p:nvPr/>
          </p:nvSpPr>
          <p:spPr bwMode="auto">
            <a:xfrm>
              <a:off x="1776" y="1776"/>
              <a:ext cx="0" cy="240"/>
            </a:xfrm>
            <a:prstGeom prst="line">
              <a:avLst/>
            </a:prstGeom>
            <a:grpFill/>
            <a:ln w="9525">
              <a:solidFill>
                <a:schemeClr val="tx1"/>
              </a:solidFill>
              <a:round/>
              <a:headEnd/>
              <a:tailEnd type="triangle" w="med" len="med"/>
            </a:ln>
          </p:spPr>
          <p:txBody>
            <a:bodyPr/>
            <a:lstStyle/>
            <a:p>
              <a:endParaRPr lang="en-US"/>
            </a:p>
          </p:txBody>
        </p:sp>
        <p:sp>
          <p:nvSpPr>
            <p:cNvPr id="26645" name="Line 42"/>
            <p:cNvSpPr>
              <a:spLocks noChangeShapeType="1"/>
            </p:cNvSpPr>
            <p:nvPr/>
          </p:nvSpPr>
          <p:spPr bwMode="auto">
            <a:xfrm>
              <a:off x="3792" y="1776"/>
              <a:ext cx="0" cy="240"/>
            </a:xfrm>
            <a:prstGeom prst="line">
              <a:avLst/>
            </a:prstGeom>
            <a:grpFill/>
            <a:ln w="9525">
              <a:solidFill>
                <a:schemeClr val="tx1"/>
              </a:solidFill>
              <a:round/>
              <a:headEnd/>
              <a:tailEnd type="triangle" w="med" len="med"/>
            </a:ln>
          </p:spPr>
          <p:txBody>
            <a:bodyPr/>
            <a:lstStyle/>
            <a:p>
              <a:endParaRPr lang="en-US"/>
            </a:p>
          </p:txBody>
        </p:sp>
        <p:sp>
          <p:nvSpPr>
            <p:cNvPr id="26646" name="Line 43"/>
            <p:cNvSpPr>
              <a:spLocks noChangeShapeType="1"/>
            </p:cNvSpPr>
            <p:nvPr/>
          </p:nvSpPr>
          <p:spPr bwMode="auto">
            <a:xfrm>
              <a:off x="2784" y="1536"/>
              <a:ext cx="0" cy="240"/>
            </a:xfrm>
            <a:prstGeom prst="line">
              <a:avLst/>
            </a:prstGeom>
            <a:grpFill/>
            <a:ln w="9525">
              <a:solidFill>
                <a:schemeClr val="tx1"/>
              </a:solidFill>
              <a:round/>
              <a:headEnd/>
              <a:tailEnd/>
            </a:ln>
          </p:spPr>
          <p:txBody>
            <a:bodyPr/>
            <a:lstStyle/>
            <a:p>
              <a:endParaRPr lang="en-US"/>
            </a:p>
          </p:txBody>
        </p:sp>
        <p:sp>
          <p:nvSpPr>
            <p:cNvPr id="26647" name="Line 44"/>
            <p:cNvSpPr>
              <a:spLocks noChangeShapeType="1"/>
            </p:cNvSpPr>
            <p:nvPr/>
          </p:nvSpPr>
          <p:spPr bwMode="auto">
            <a:xfrm>
              <a:off x="1776" y="2689"/>
              <a:ext cx="2016" cy="0"/>
            </a:xfrm>
            <a:prstGeom prst="line">
              <a:avLst/>
            </a:prstGeom>
            <a:grpFill/>
            <a:ln w="9525">
              <a:solidFill>
                <a:schemeClr val="tx1"/>
              </a:solidFill>
              <a:round/>
              <a:headEnd/>
              <a:tailEnd/>
            </a:ln>
          </p:spPr>
          <p:txBody>
            <a:bodyPr/>
            <a:lstStyle/>
            <a:p>
              <a:endParaRPr lang="en-US"/>
            </a:p>
          </p:txBody>
        </p:sp>
        <p:sp>
          <p:nvSpPr>
            <p:cNvPr id="26648" name="Line 45"/>
            <p:cNvSpPr>
              <a:spLocks noChangeShapeType="1"/>
            </p:cNvSpPr>
            <p:nvPr/>
          </p:nvSpPr>
          <p:spPr bwMode="auto">
            <a:xfrm>
              <a:off x="1776" y="2496"/>
              <a:ext cx="0" cy="192"/>
            </a:xfrm>
            <a:prstGeom prst="line">
              <a:avLst/>
            </a:prstGeom>
            <a:grpFill/>
            <a:ln w="9525">
              <a:solidFill>
                <a:schemeClr val="tx1"/>
              </a:solidFill>
              <a:round/>
              <a:headEnd/>
              <a:tailEnd/>
            </a:ln>
          </p:spPr>
          <p:txBody>
            <a:bodyPr/>
            <a:lstStyle/>
            <a:p>
              <a:endParaRPr lang="en-US"/>
            </a:p>
          </p:txBody>
        </p:sp>
        <p:sp>
          <p:nvSpPr>
            <p:cNvPr id="26649" name="Line 46"/>
            <p:cNvSpPr>
              <a:spLocks noChangeShapeType="1"/>
            </p:cNvSpPr>
            <p:nvPr/>
          </p:nvSpPr>
          <p:spPr bwMode="auto">
            <a:xfrm>
              <a:off x="3792" y="2498"/>
              <a:ext cx="0" cy="192"/>
            </a:xfrm>
            <a:prstGeom prst="line">
              <a:avLst/>
            </a:prstGeom>
            <a:grpFill/>
            <a:ln w="9525">
              <a:solidFill>
                <a:schemeClr val="tx1"/>
              </a:solidFill>
              <a:round/>
              <a:headEnd/>
              <a:tailEnd/>
            </a:ln>
          </p:spPr>
          <p:txBody>
            <a:bodyPr/>
            <a:lstStyle/>
            <a:p>
              <a:endParaRPr lang="en-US"/>
            </a:p>
          </p:txBody>
        </p:sp>
        <p:sp>
          <p:nvSpPr>
            <p:cNvPr id="26650" name="Line 47"/>
            <p:cNvSpPr>
              <a:spLocks noChangeShapeType="1"/>
            </p:cNvSpPr>
            <p:nvPr/>
          </p:nvSpPr>
          <p:spPr bwMode="auto">
            <a:xfrm>
              <a:off x="2784" y="2688"/>
              <a:ext cx="0" cy="192"/>
            </a:xfrm>
            <a:prstGeom prst="line">
              <a:avLst/>
            </a:prstGeom>
            <a:grpFill/>
            <a:ln w="9525">
              <a:solidFill>
                <a:schemeClr val="tx1"/>
              </a:solidFill>
              <a:round/>
              <a:headEnd/>
              <a:tailEnd/>
            </a:ln>
          </p:spPr>
          <p:txBody>
            <a:bodyPr/>
            <a:lstStyle/>
            <a:p>
              <a:endParaRPr lang="en-US"/>
            </a:p>
          </p:txBody>
        </p:sp>
      </p:grpSp>
      <p:sp>
        <p:nvSpPr>
          <p:cNvPr id="2" name="TextBox 1"/>
          <p:cNvSpPr txBox="1">
            <a:spLocks noChangeArrowheads="1"/>
          </p:cNvSpPr>
          <p:nvPr/>
        </p:nvSpPr>
        <p:spPr bwMode="auto">
          <a:xfrm>
            <a:off x="4572000" y="1428736"/>
            <a:ext cx="914400" cy="523220"/>
          </a:xfrm>
          <a:prstGeom prst="rect">
            <a:avLst/>
          </a:prstGeom>
          <a:noFill/>
          <a:ln w="9525">
            <a:noFill/>
            <a:miter lim="800000"/>
            <a:headEnd/>
            <a:tailEnd/>
          </a:ln>
        </p:spPr>
        <p:txBody>
          <a:bodyPr>
            <a:spAutoFit/>
          </a:bodyPr>
          <a:lstStyle/>
          <a:p>
            <a:r>
              <a:rPr lang="en-US" sz="2800" u="none" dirty="0" err="1">
                <a:latin typeface="Times New Roman" pitchFamily="18" charset="0"/>
                <a:cs typeface="Times New Roman" pitchFamily="18" charset="0"/>
              </a:rPr>
              <a:t>Vua</a:t>
            </a:r>
            <a:endParaRPr lang="en-US" sz="2800" u="none" dirty="0">
              <a:latin typeface="Times New Roman" pitchFamily="18" charset="0"/>
              <a:cs typeface="Times New Roman" pitchFamily="18" charset="0"/>
            </a:endParaRPr>
          </a:p>
        </p:txBody>
      </p:sp>
      <p:sp>
        <p:nvSpPr>
          <p:cNvPr id="4" name="TextBox 3"/>
          <p:cNvSpPr txBox="1">
            <a:spLocks noChangeArrowheads="1"/>
          </p:cNvSpPr>
          <p:nvPr/>
        </p:nvSpPr>
        <p:spPr bwMode="auto">
          <a:xfrm>
            <a:off x="2071670" y="2928934"/>
            <a:ext cx="1725613" cy="523220"/>
          </a:xfrm>
          <a:prstGeom prst="rect">
            <a:avLst/>
          </a:prstGeom>
          <a:noFill/>
          <a:ln w="9525">
            <a:noFill/>
            <a:miter lim="800000"/>
            <a:headEnd/>
            <a:tailEnd/>
          </a:ln>
        </p:spPr>
        <p:txBody>
          <a:bodyPr>
            <a:spAutoFit/>
          </a:bodyPr>
          <a:lstStyle/>
          <a:p>
            <a:r>
              <a:rPr lang="en-US" sz="2800" u="none" dirty="0" err="1">
                <a:latin typeface="Times New Roman" pitchFamily="18" charset="0"/>
                <a:cs typeface="Times New Roman" pitchFamily="18" charset="0"/>
              </a:rPr>
              <a:t>Quan</a:t>
            </a:r>
            <a:r>
              <a:rPr lang="en-US" sz="2800" u="none" dirty="0">
                <a:latin typeface="Times New Roman" pitchFamily="18" charset="0"/>
                <a:cs typeface="Times New Roman" pitchFamily="18" charset="0"/>
              </a:rPr>
              <a:t> </a:t>
            </a:r>
            <a:r>
              <a:rPr lang="en-US" sz="2800" u="none" dirty="0" err="1">
                <a:latin typeface="Times New Roman" pitchFamily="18" charset="0"/>
                <a:cs typeface="Times New Roman" pitchFamily="18" charset="0"/>
              </a:rPr>
              <a:t>văn</a:t>
            </a:r>
            <a:endParaRPr lang="en-US" sz="2800" u="none" dirty="0">
              <a:latin typeface="Times New Roman" pitchFamily="18" charset="0"/>
              <a:cs typeface="Times New Roman" pitchFamily="18" charset="0"/>
            </a:endParaRPr>
          </a:p>
        </p:txBody>
      </p:sp>
      <p:sp>
        <p:nvSpPr>
          <p:cNvPr id="5" name="TextBox 4"/>
          <p:cNvSpPr txBox="1">
            <a:spLocks noChangeArrowheads="1"/>
          </p:cNvSpPr>
          <p:nvPr/>
        </p:nvSpPr>
        <p:spPr bwMode="auto">
          <a:xfrm>
            <a:off x="6858016" y="2928934"/>
            <a:ext cx="1654175" cy="523220"/>
          </a:xfrm>
          <a:prstGeom prst="rect">
            <a:avLst/>
          </a:prstGeom>
          <a:noFill/>
          <a:ln w="9525">
            <a:noFill/>
            <a:miter lim="800000"/>
            <a:headEnd/>
            <a:tailEnd/>
          </a:ln>
        </p:spPr>
        <p:txBody>
          <a:bodyPr>
            <a:spAutoFit/>
          </a:bodyPr>
          <a:lstStyle/>
          <a:p>
            <a:r>
              <a:rPr lang="en-US" sz="2800" u="none" dirty="0" err="1">
                <a:latin typeface="Times New Roman" pitchFamily="18" charset="0"/>
                <a:cs typeface="Times New Roman" pitchFamily="18" charset="0"/>
              </a:rPr>
              <a:t>Quan</a:t>
            </a:r>
            <a:r>
              <a:rPr lang="en-US" sz="2800" u="none" dirty="0">
                <a:latin typeface="Times New Roman" pitchFamily="18" charset="0"/>
                <a:cs typeface="Times New Roman" pitchFamily="18" charset="0"/>
              </a:rPr>
              <a:t> </a:t>
            </a:r>
            <a:r>
              <a:rPr lang="en-US" sz="2800" u="none" dirty="0" err="1">
                <a:latin typeface="Times New Roman" pitchFamily="18" charset="0"/>
                <a:cs typeface="Times New Roman" pitchFamily="18" charset="0"/>
              </a:rPr>
              <a:t>võ</a:t>
            </a:r>
            <a:endParaRPr lang="en-US" sz="2800" u="none" dirty="0">
              <a:latin typeface="Times New Roman" pitchFamily="18" charset="0"/>
              <a:cs typeface="Times New Roman" pitchFamily="18" charset="0"/>
            </a:endParaRPr>
          </a:p>
        </p:txBody>
      </p:sp>
      <p:sp>
        <p:nvSpPr>
          <p:cNvPr id="6" name="TextBox 5"/>
          <p:cNvSpPr txBox="1">
            <a:spLocks noChangeArrowheads="1"/>
          </p:cNvSpPr>
          <p:nvPr/>
        </p:nvSpPr>
        <p:spPr bwMode="auto">
          <a:xfrm>
            <a:off x="1785918" y="4357694"/>
            <a:ext cx="6948518" cy="492443"/>
          </a:xfrm>
          <a:prstGeom prst="rect">
            <a:avLst/>
          </a:prstGeom>
          <a:noFill/>
          <a:ln w="9525">
            <a:noFill/>
            <a:miter lim="800000"/>
            <a:headEnd/>
            <a:tailEnd/>
          </a:ln>
        </p:spPr>
        <p:txBody>
          <a:bodyPr wrap="square">
            <a:spAutoFit/>
          </a:bodyPr>
          <a:lstStyle/>
          <a:p>
            <a:r>
              <a:rPr lang="en-US" sz="2600" dirty="0" err="1">
                <a:latin typeface="Times New Roman" pitchFamily="18" charset="0"/>
                <a:cs typeface="Times New Roman" pitchFamily="18" charset="0"/>
              </a:rPr>
              <a:t>Thứ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sử</a:t>
            </a:r>
            <a:r>
              <a:rPr lang="en-US" sz="2600"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các</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Châu</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Châu</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Hoan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Châu</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Phong</a:t>
            </a:r>
            <a:r>
              <a:rPr lang="en-US" sz="2600" u="none" dirty="0">
                <a:latin typeface="Times New Roman" pitchFamily="18" charset="0"/>
                <a:cs typeface="Times New Roman" pitchFamily="18" charset="0"/>
              </a:rPr>
              <a:t>,…)</a:t>
            </a:r>
          </a:p>
        </p:txBody>
      </p:sp>
      <p:sp>
        <p:nvSpPr>
          <p:cNvPr id="27" name="AutoShape 48"/>
          <p:cNvSpPr>
            <a:spLocks/>
          </p:cNvSpPr>
          <p:nvPr/>
        </p:nvSpPr>
        <p:spPr bwMode="auto">
          <a:xfrm>
            <a:off x="1142976" y="1500174"/>
            <a:ext cx="609600" cy="2057400"/>
          </a:xfrm>
          <a:prstGeom prst="leftBrace">
            <a:avLst>
              <a:gd name="adj1" fmla="val 28125"/>
              <a:gd name="adj2" fmla="val 50000"/>
            </a:avLst>
          </a:prstGeom>
          <a:noFill/>
          <a:ln w="9525">
            <a:solidFill>
              <a:schemeClr val="tx1"/>
            </a:solidFill>
            <a:round/>
            <a:headEnd/>
            <a:tailEnd/>
          </a:ln>
        </p:spPr>
        <p:txBody>
          <a:bodyPr wrap="none" anchor="ctr"/>
          <a:lstStyle/>
          <a:p>
            <a:endParaRPr lang="en-US" sz="2400" u="none"/>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linds(horizontal)">
                                      <p:cBhvr>
                                        <p:cTn id="7" dur="1000"/>
                                        <p:tgtEl>
                                          <p:spTgt spid="18434"/>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18439"/>
                                        </p:tgtEl>
                                        <p:attrNameLst>
                                          <p:attrName>style.visibility</p:attrName>
                                        </p:attrNameLst>
                                      </p:cBhvr>
                                      <p:to>
                                        <p:strVal val="visible"/>
                                      </p:to>
                                    </p:set>
                                    <p:anim calcmode="lin" valueType="num">
                                      <p:cBhvr additive="base">
                                        <p:cTn id="16" dur="500" fill="hold"/>
                                        <p:tgtEl>
                                          <p:spTgt spid="18439"/>
                                        </p:tgtEl>
                                        <p:attrNameLst>
                                          <p:attrName>ppt_x</p:attrName>
                                        </p:attrNameLst>
                                      </p:cBhvr>
                                      <p:tavLst>
                                        <p:tav tm="0">
                                          <p:val>
                                            <p:strVal val="#ppt_x"/>
                                          </p:val>
                                        </p:tav>
                                        <p:tav tm="100000">
                                          <p:val>
                                            <p:strVal val="#ppt_x"/>
                                          </p:val>
                                        </p:tav>
                                      </p:tavLst>
                                    </p:anim>
                                    <p:anim calcmode="lin" valueType="num">
                                      <p:cBhvr additive="base">
                                        <p:cTn id="17" dur="500" fill="hold"/>
                                        <p:tgtEl>
                                          <p:spTgt spid="18439"/>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438"/>
                                        </p:tgtEl>
                                        <p:attrNameLst>
                                          <p:attrName>style.visibility</p:attrName>
                                        </p:attrNameLst>
                                      </p:cBhvr>
                                      <p:to>
                                        <p:strVal val="visible"/>
                                      </p:to>
                                    </p:set>
                                    <p:animEffect transition="in" filter="fade">
                                      <p:cBhvr>
                                        <p:cTn id="21" dur="500"/>
                                        <p:tgtEl>
                                          <p:spTgt spid="184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8442"/>
                                        </p:tgtEl>
                                        <p:attrNameLst>
                                          <p:attrName>style.visibility</p:attrName>
                                        </p:attrNameLst>
                                      </p:cBhvr>
                                      <p:to>
                                        <p:strVal val="visible"/>
                                      </p:to>
                                    </p:set>
                                    <p:animEffect transition="in" filter="fade">
                                      <p:cBhvr>
                                        <p:cTn id="25" dur="500"/>
                                        <p:tgtEl>
                                          <p:spTgt spid="1844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P spid="18434" grpId="0"/>
      <p:bldP spid="2"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452666"/>
              </a:buClr>
              <a:buSzPts val="2000"/>
              <a:defRPr/>
            </a:pPr>
            <a:r>
              <a:rPr lang="en-US" sz="32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2.</a:t>
            </a:r>
            <a:r>
              <a:rPr lang="en-US" sz="3200" b="1" dirty="0">
                <a:solidFill>
                  <a:schemeClr val="tx1"/>
                </a:solidFill>
                <a:latin typeface="Times New Roman" panose="02020603050405020304" pitchFamily="18" charset="0"/>
                <a:cs typeface="Times New Roman" panose="02020603050405020304" pitchFamily="18" charset="0"/>
              </a:rPr>
              <a:t> Công cuộc thống nhất đất nước của Đinh Bộ Lĩnh và sự thành </a:t>
            </a:r>
            <a:r>
              <a:rPr lang="en-US" sz="3200" b="1">
                <a:solidFill>
                  <a:schemeClr val="tx1"/>
                </a:solidFill>
                <a:latin typeface="Times New Roman" panose="02020603050405020304" pitchFamily="18" charset="0"/>
                <a:cs typeface="Times New Roman" panose="02020603050405020304" pitchFamily="18" charset="0"/>
              </a:rPr>
              <a:t>lập </a:t>
            </a:r>
            <a:r>
              <a:rPr lang="en-US" sz="3200" b="1" smtClean="0">
                <a:solidFill>
                  <a:schemeClr val="tx1"/>
                </a:solidFill>
                <a:latin typeface="Times New Roman" panose="02020603050405020304" pitchFamily="18" charset="0"/>
                <a:cs typeface="Times New Roman" panose="02020603050405020304" pitchFamily="18" charset="0"/>
              </a:rPr>
              <a:t>nhà </a:t>
            </a:r>
            <a:r>
              <a:rPr lang="en-US" sz="3200" b="1" dirty="0" err="1">
                <a:solidFill>
                  <a:schemeClr val="tx1"/>
                </a:solidFill>
                <a:latin typeface="Times New Roman" panose="02020603050405020304" pitchFamily="18" charset="0"/>
                <a:cs typeface="Times New Roman" panose="02020603050405020304" pitchFamily="18" charset="0"/>
              </a:rPr>
              <a:t>Đinh</a:t>
            </a:r>
            <a:endParaRPr lang="en-US" sz="32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endParaRPr>
          </a:p>
        </p:txBody>
      </p:sp>
      <p:pic>
        <p:nvPicPr>
          <p:cNvPr id="5" name="Picture 23" descr="Cau hoi"/>
          <p:cNvPicPr>
            <a:picLocks noChangeAspect="1" noChangeArrowheads="1" noCrop="1"/>
          </p:cNvPicPr>
          <p:nvPr/>
        </p:nvPicPr>
        <p:blipFill>
          <a:blip r:embed="rId3"/>
          <a:srcRect/>
          <a:stretch>
            <a:fillRect/>
          </a:stretch>
        </p:blipFill>
        <p:spPr bwMode="auto">
          <a:xfrm>
            <a:off x="0" y="2000240"/>
            <a:ext cx="1000100" cy="1285884"/>
          </a:xfrm>
          <a:prstGeom prst="rect">
            <a:avLst/>
          </a:prstGeom>
          <a:noFill/>
          <a:ln w="9525">
            <a:noFill/>
            <a:miter lim="800000"/>
            <a:headEnd/>
            <a:tailEnd/>
          </a:ln>
        </p:spPr>
      </p:pic>
      <p:sp>
        <p:nvSpPr>
          <p:cNvPr id="7" name="Cloud Callout 6"/>
          <p:cNvSpPr/>
          <p:nvPr/>
        </p:nvSpPr>
        <p:spPr>
          <a:xfrm>
            <a:off x="928662" y="1428736"/>
            <a:ext cx="7819802" cy="776128"/>
          </a:xfrm>
          <a:prstGeom prst="cloudCallout">
            <a:avLst>
              <a:gd name="adj1" fmla="val 79954"/>
              <a:gd name="adj2" fmla="val 135061"/>
            </a:avLst>
          </a:prstGeom>
          <a:solidFill>
            <a:srgbClr val="00B0F0"/>
          </a:solidFill>
        </p:spPr>
        <p:style>
          <a:lnRef idx="3">
            <a:schemeClr val="lt1"/>
          </a:lnRef>
          <a:fillRef idx="1">
            <a:schemeClr val="accent6"/>
          </a:fillRef>
          <a:effectRef idx="1">
            <a:schemeClr val="accent6"/>
          </a:effectRef>
          <a:fontRef idx="minor">
            <a:schemeClr val="lt1"/>
          </a:fontRef>
        </p:style>
        <p:txBody>
          <a:bodyPr anchor="ctr"/>
          <a:lstStyle/>
          <a:p>
            <a:pPr algn="ctr"/>
            <a:r>
              <a:rPr lang="en-US" sz="3200" dirty="0">
                <a:solidFill>
                  <a:schemeClr val="bg1"/>
                </a:solidFill>
                <a:latin typeface="Times New Roman" panose="02020603050405020304" pitchFamily="18" charset="0"/>
                <a:cs typeface="Times New Roman" pitchFamily="18" charset="0"/>
              </a:rPr>
              <a:t>Thảo luận nhóm 4 phút</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4857760"/>
            <a:ext cx="11013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00100" y="2828836"/>
            <a:ext cx="7820372" cy="2062103"/>
          </a:xfrm>
          <a:prstGeom prst="rect">
            <a:avLst/>
          </a:prstGeom>
        </p:spPr>
        <p:txBody>
          <a:bodyPr wrap="square">
            <a:spAutoFit/>
          </a:bodyPr>
          <a:lstStyle/>
          <a:p>
            <a:r>
              <a:rPr lang="nl-NL" sz="3200" dirty="0">
                <a:latin typeface="Times New Roman" panose="02020603050405020304" pitchFamily="18" charset="0"/>
                <a:cs typeface="Times New Roman" panose="02020603050405020304" pitchFamily="18" charset="0"/>
              </a:rPr>
              <a:t>Nhóm 1 + 2 + 3: Nêu nguyên nhân loạn 12 sứ quân?</a:t>
            </a:r>
            <a:endParaRPr lang="en-US" sz="3200" dirty="0">
              <a:latin typeface="Times New Roman" panose="02020603050405020304" pitchFamily="18" charset="0"/>
              <a:cs typeface="Times New Roman" panose="02020603050405020304" pitchFamily="18" charset="0"/>
            </a:endParaRPr>
          </a:p>
          <a:p>
            <a:r>
              <a:rPr lang="pt-BR" sz="3200" dirty="0">
                <a:latin typeface="Times New Roman" panose="02020603050405020304" pitchFamily="18" charset="0"/>
                <a:cs typeface="Times New Roman" panose="02020603050405020304" pitchFamily="18" charset="0"/>
              </a:rPr>
              <a:t>Nhóm  4 + 5 + 6: Nêu hậu quả của tình trạng loạn 12 sứ quân?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009373"/>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32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2. </a:t>
            </a:r>
            <a:r>
              <a:rPr lang="en-US" sz="3200" b="1" dirty="0">
                <a:solidFill>
                  <a:schemeClr val="tx1"/>
                </a:solidFill>
                <a:latin typeface="Times New Roman" panose="02020603050405020304" pitchFamily="18" charset="0"/>
                <a:cs typeface="Times New Roman" panose="02020603050405020304" pitchFamily="18" charset="0"/>
              </a:rPr>
              <a:t>Công cuộc thống nhất đất nước của Đinh Bộ Lĩnh và sự thành lập của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Đinh</a:t>
            </a:r>
            <a:endParaRPr lang="en-US" sz="32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endParaRPr>
          </a:p>
        </p:txBody>
      </p:sp>
      <p:pic>
        <p:nvPicPr>
          <p:cNvPr id="5" name="Picture 2"/>
          <p:cNvPicPr>
            <a:picLocks noChangeAspect="1" noChangeArrowheads="1"/>
          </p:cNvPicPr>
          <p:nvPr/>
        </p:nvPicPr>
        <p:blipFill>
          <a:blip r:embed="rId3"/>
          <a:srcRect/>
          <a:stretch>
            <a:fillRect/>
          </a:stretch>
        </p:blipFill>
        <p:spPr bwMode="auto">
          <a:xfrm>
            <a:off x="0" y="1285860"/>
            <a:ext cx="9144000" cy="5572140"/>
          </a:xfrm>
          <a:prstGeom prst="rect">
            <a:avLst/>
          </a:prstGeom>
          <a:noFill/>
          <a:ln w="9525">
            <a:noFill/>
            <a:miter lim="800000"/>
            <a:headEnd/>
            <a:tailEnd/>
          </a:ln>
        </p:spPr>
      </p:pic>
    </p:spTree>
    <p:extLst>
      <p:ext uri="{BB962C8B-B14F-4D97-AF65-F5344CB8AC3E}">
        <p14:creationId xmlns:p14="http://schemas.microsoft.com/office/powerpoint/2010/main" val="3583009373"/>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52400" y="6172200"/>
            <a:ext cx="8763000" cy="584775"/>
          </a:xfrm>
          <a:prstGeom prst="rect">
            <a:avLst/>
          </a:prstGeom>
          <a:noFill/>
          <a:ln w="9525">
            <a:noFill/>
            <a:miter lim="800000"/>
            <a:headEnd/>
            <a:tailEnd/>
          </a:ln>
        </p:spPr>
        <p:txBody>
          <a:bodyPr>
            <a:spAutoFit/>
          </a:bodyPr>
          <a:lstStyle/>
          <a:p>
            <a:pPr algn="ctr">
              <a:spcBef>
                <a:spcPct val="50000"/>
              </a:spcBef>
            </a:pPr>
            <a:r>
              <a:rPr lang="en-US" sz="3200" u="none" dirty="0">
                <a:solidFill>
                  <a:srgbClr val="0000FF"/>
                </a:solidFill>
                <a:latin typeface="Times New Roman" pitchFamily="18" charset="0"/>
                <a:cs typeface="Times New Roman" pitchFamily="18" charset="0"/>
              </a:rPr>
              <a:t>Hình 1 Lược đồ cát cứ 12 sứ quân</a:t>
            </a:r>
          </a:p>
        </p:txBody>
      </p:sp>
      <p:pic>
        <p:nvPicPr>
          <p:cNvPr id="28675" name="Picture 3" descr="luoc_do_12_su_quan_500"/>
          <p:cNvPicPr>
            <a:picLocks noChangeAspect="1" noChangeArrowheads="1"/>
          </p:cNvPicPr>
          <p:nvPr/>
        </p:nvPicPr>
        <p:blipFill>
          <a:blip r:embed="rId2"/>
          <a:srcRect/>
          <a:stretch>
            <a:fillRect/>
          </a:stretch>
        </p:blipFill>
        <p:spPr bwMode="auto">
          <a:xfrm>
            <a:off x="0" y="0"/>
            <a:ext cx="9144000" cy="6172200"/>
          </a:xfrm>
          <a:prstGeom prst="rect">
            <a:avLst/>
          </a:prstGeom>
          <a:noFill/>
          <a:ln w="9525">
            <a:noFill/>
            <a:miter lim="800000"/>
            <a:headEnd/>
            <a:tailEnd/>
          </a:ln>
        </p:spPr>
      </p:pic>
    </p:spTree>
    <p:extLst>
      <p:ext uri="{BB962C8B-B14F-4D97-AF65-F5344CB8AC3E}">
        <p14:creationId xmlns:p14="http://schemas.microsoft.com/office/powerpoint/2010/main" val="2449451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0"/>
            <a:ext cx="9221788" cy="6858000"/>
          </a:xfrm>
          <a:prstGeom prst="rect">
            <a:avLst/>
          </a:prstGeom>
          <a:noFill/>
          <a:ln w="9525">
            <a:noFill/>
            <a:miter lim="800000"/>
            <a:headEnd/>
            <a:tailEnd/>
          </a:ln>
        </p:spPr>
      </p:pic>
      <p:sp>
        <p:nvSpPr>
          <p:cNvPr id="5123" name="TextBox 5"/>
          <p:cNvSpPr txBox="1">
            <a:spLocks noChangeArrowheads="1"/>
          </p:cNvSpPr>
          <p:nvPr/>
        </p:nvSpPr>
        <p:spPr bwMode="auto">
          <a:xfrm>
            <a:off x="2971800" y="2895600"/>
            <a:ext cx="5562600" cy="923925"/>
          </a:xfrm>
          <a:prstGeom prst="rect">
            <a:avLst/>
          </a:prstGeom>
          <a:noFill/>
          <a:ln w="9525">
            <a:noFill/>
            <a:miter lim="800000"/>
            <a:headEnd/>
            <a:tailEnd/>
          </a:ln>
        </p:spPr>
        <p:txBody>
          <a:bodyPr>
            <a:spAutoFit/>
          </a:bodyPr>
          <a:lstStyle/>
          <a:p>
            <a:pPr algn="ctr"/>
            <a:r>
              <a:rPr lang="en-US" sz="5400" dirty="0">
                <a:solidFill>
                  <a:srgbClr val="FF0000"/>
                </a:solidFill>
                <a:latin typeface="Times New Roman" pitchFamily="18" charset="0"/>
                <a:cs typeface="Times New Roman" pitchFamily="18" charset="0"/>
              </a:rPr>
              <a:t>CHÀO CÁC EM</a:t>
            </a:r>
          </a:p>
        </p:txBody>
      </p:sp>
    </p:spTree>
  </p:cSld>
  <p:clrMapOvr>
    <a:masterClrMapping/>
  </p:clrMapOvr>
  <p:transition spd="slow">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32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2. </a:t>
            </a:r>
            <a:r>
              <a:rPr lang="en-US" sz="3200" b="1" dirty="0">
                <a:solidFill>
                  <a:schemeClr val="tx1"/>
                </a:solidFill>
                <a:latin typeface="Times New Roman" panose="02020603050405020304" pitchFamily="18" charset="0"/>
                <a:cs typeface="Times New Roman" panose="02020603050405020304" pitchFamily="18" charset="0"/>
              </a:rPr>
              <a:t>Công cuộc thống nhất đất nước của Đinh Bộ Lĩnh và sự thành lập của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Đinh</a:t>
            </a:r>
            <a:endParaRPr lang="en-US" sz="32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endParaRPr>
          </a:p>
        </p:txBody>
      </p:sp>
      <p:pic>
        <p:nvPicPr>
          <p:cNvPr id="5" name="Picture 23" descr="Cau hoi"/>
          <p:cNvPicPr>
            <a:picLocks noChangeAspect="1" noChangeArrowheads="1" noCrop="1"/>
          </p:cNvPicPr>
          <p:nvPr/>
        </p:nvPicPr>
        <p:blipFill>
          <a:blip r:embed="rId3"/>
          <a:srcRect/>
          <a:stretch>
            <a:fillRect/>
          </a:stretch>
        </p:blipFill>
        <p:spPr bwMode="auto">
          <a:xfrm>
            <a:off x="0" y="2000240"/>
            <a:ext cx="1000100" cy="1285884"/>
          </a:xfrm>
          <a:prstGeom prst="rect">
            <a:avLst/>
          </a:prstGeom>
          <a:noFill/>
          <a:ln w="9525">
            <a:noFill/>
            <a:miter lim="800000"/>
            <a:headEnd/>
            <a:tailEnd/>
          </a:ln>
        </p:spPr>
      </p:pic>
      <p:sp>
        <p:nvSpPr>
          <p:cNvPr id="7" name="Cloud Callout 6"/>
          <p:cNvSpPr/>
          <p:nvPr/>
        </p:nvSpPr>
        <p:spPr>
          <a:xfrm>
            <a:off x="928662" y="1428736"/>
            <a:ext cx="8072494" cy="1784240"/>
          </a:xfrm>
          <a:prstGeom prst="cloudCallout">
            <a:avLst>
              <a:gd name="adj1" fmla="val 79954"/>
              <a:gd name="adj2" fmla="val 135061"/>
            </a:avLst>
          </a:prstGeom>
          <a:solidFill>
            <a:srgbClr val="00B0F0"/>
          </a:solidFill>
        </p:spPr>
        <p:style>
          <a:lnRef idx="3">
            <a:schemeClr val="lt1"/>
          </a:lnRef>
          <a:fillRef idx="1">
            <a:schemeClr val="accent6"/>
          </a:fillRef>
          <a:effectRef idx="1">
            <a:schemeClr val="accent6"/>
          </a:effectRef>
          <a:fontRef idx="minor">
            <a:schemeClr val="lt1"/>
          </a:fontRef>
        </p:style>
        <p:txBody>
          <a:bodyPr anchor="ctr"/>
          <a:lstStyle/>
          <a:p>
            <a:pPr algn="ctr"/>
            <a:r>
              <a:rPr lang="nl-NL" sz="3200" dirty="0">
                <a:latin typeface="Times New Roman" panose="02020603050405020304" pitchFamily="18" charset="0"/>
                <a:cs typeface="Times New Roman" panose="02020603050405020304" pitchFamily="18" charset="0"/>
              </a:rPr>
              <a:t> </a:t>
            </a:r>
            <a:r>
              <a:rPr lang="nl-NL" sz="3200" dirty="0">
                <a:solidFill>
                  <a:schemeClr val="tx1"/>
                </a:solidFill>
                <a:latin typeface="Times New Roman" panose="02020603050405020304" pitchFamily="18" charset="0"/>
                <a:cs typeface="Times New Roman" panose="02020603050405020304" pitchFamily="18" charset="0"/>
              </a:rPr>
              <a:t>Đinh Bộ Lĩnh đã dẹp loạn 12 sứ quân như thế nào?</a:t>
            </a:r>
            <a:endParaRPr lang="en-US" sz="3200" dirty="0">
              <a:solidFill>
                <a:schemeClr val="tx1"/>
              </a:solidFill>
              <a:latin typeface="Times New Roman" pitchFamily="18" charset="0"/>
              <a:cs typeface="Times New Roman" pitchFamily="18" charset="0"/>
            </a:endParaRPr>
          </a:p>
          <a:p>
            <a:pPr algn="ctr"/>
            <a:endParaRPr lang="en-US" sz="3200" dirty="0">
              <a:solidFill>
                <a:schemeClr val="tx1"/>
              </a:solidFill>
              <a:latin typeface="Times New Roman" pitchFamily="18" charset="0"/>
              <a:cs typeface="Times New Roman" pitchFamily="18" charset="0"/>
            </a:endParaRPr>
          </a:p>
        </p:txBody>
      </p:sp>
      <p:sp>
        <p:nvSpPr>
          <p:cNvPr id="6" name="TextBox 5"/>
          <p:cNvSpPr txBox="1"/>
          <p:nvPr/>
        </p:nvSpPr>
        <p:spPr>
          <a:xfrm>
            <a:off x="1000464" y="3558768"/>
            <a:ext cx="7715304" cy="2062103"/>
          </a:xfrm>
          <a:prstGeom prst="rect">
            <a:avLst/>
          </a:prstGeom>
          <a:noFill/>
        </p:spPr>
        <p:txBody>
          <a:bodyPr wrap="square" rtlCol="0">
            <a:spAutoFit/>
          </a:bodyPr>
          <a:lstStyle/>
          <a:p>
            <a:r>
              <a:rPr lang="pt-BR" sz="3200" dirty="0">
                <a:latin typeface="Times New Roman" panose="02020603050405020304" pitchFamily="18" charset="0"/>
                <a:cs typeface="Times New Roman" panose="02020603050405020304" pitchFamily="18" charset="0"/>
              </a:rPr>
              <a:t>- Đinh Bộ Lĩnh lập căn cứ ở Hoa Lư, liên kết một số sứ quân, cùng  nhân dân dẹp loạn.</a:t>
            </a:r>
            <a:endParaRPr lang="en-US" sz="3200" dirty="0">
              <a:latin typeface="Times New Roman" panose="02020603050405020304" pitchFamily="18" charset="0"/>
              <a:cs typeface="Times New Roman" panose="02020603050405020304" pitchFamily="18" charset="0"/>
            </a:endParaRPr>
          </a:p>
          <a:p>
            <a:r>
              <a:rPr lang="pt-BR" sz="3200" dirty="0">
                <a:latin typeface="Times New Roman" panose="02020603050405020304" pitchFamily="18" charset="0"/>
                <a:cs typeface="Times New Roman" panose="02020603050405020304" pitchFamily="18" charset="0"/>
              </a:rPr>
              <a:t>- Năm 967, Đinh Bộ Lĩnh thống nhất đất nước</a:t>
            </a:r>
            <a:endParaRPr lang="en-US" sz="3200" dirty="0">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14950"/>
            <a:ext cx="11013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009373"/>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4714876" cy="6858000"/>
          </a:xfrm>
          <a:prstGeom prst="rect">
            <a:avLst/>
          </a:prstGeom>
        </p:spPr>
      </p:pic>
      <p:sp>
        <p:nvSpPr>
          <p:cNvPr id="6" name="Rectangle 4"/>
          <p:cNvSpPr>
            <a:spLocks noChangeArrowheads="1"/>
          </p:cNvSpPr>
          <p:nvPr/>
        </p:nvSpPr>
        <p:spPr bwMode="auto">
          <a:xfrm>
            <a:off x="5286380" y="1714488"/>
            <a:ext cx="3616325" cy="325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a:spcBef>
                <a:spcPct val="50000"/>
              </a:spcBef>
            </a:pPr>
            <a:r>
              <a:rPr lang="en-US" altLang="en-US" sz="3600" b="0" dirty="0">
                <a:cs typeface="Times New Roman" pitchFamily="18" charset="0"/>
              </a:rPr>
              <a:t>-  Đinh Bộ Lĩnh dựng căn cứ ở Hoa Lư.</a:t>
            </a:r>
          </a:p>
          <a:p>
            <a:pPr algn="just">
              <a:spcBef>
                <a:spcPct val="50000"/>
              </a:spcBef>
            </a:pPr>
            <a:r>
              <a:rPr lang="en-US" altLang="en-US" sz="3600" b="0" dirty="0">
                <a:cs typeface="Times New Roman" pitchFamily="18" charset="0"/>
              </a:rPr>
              <a:t>- Tổ chức lực lượng, rèn vũ khí.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107504" y="-27384"/>
            <a:ext cx="4357686" cy="5429264"/>
          </a:xfrm>
          <a:prstGeom prst="rect">
            <a:avLst/>
          </a:prstGeom>
        </p:spPr>
      </p:pic>
      <p:pic>
        <p:nvPicPr>
          <p:cNvPr id="6" name="Content Placeholder 5"/>
          <p:cNvPicPr>
            <a:picLocks noGrp="1" noChangeAspect="1"/>
          </p:cNvPicPr>
          <p:nvPr>
            <p:ph sz="half" idx="2"/>
          </p:nvPr>
        </p:nvPicPr>
        <p:blipFill>
          <a:blip r:embed="rId3"/>
          <a:stretch>
            <a:fillRect/>
          </a:stretch>
        </p:blipFill>
        <p:spPr>
          <a:xfrm>
            <a:off x="4492625" y="0"/>
            <a:ext cx="4651375" cy="5500702"/>
          </a:xfrm>
          <a:prstGeom prst="rect">
            <a:avLst/>
          </a:prstGeom>
        </p:spPr>
      </p:pic>
      <p:sp>
        <p:nvSpPr>
          <p:cNvPr id="11" name="Content Placeholder 2"/>
          <p:cNvSpPr>
            <a:spLocks noGrp="1"/>
          </p:cNvSpPr>
          <p:nvPr/>
        </p:nvSpPr>
        <p:spPr>
          <a:xfrm>
            <a:off x="0" y="5643578"/>
            <a:ext cx="9144000" cy="878300"/>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lnSpc>
                <a:spcPct val="90000"/>
              </a:lnSpc>
              <a:buNone/>
            </a:pPr>
            <a:r>
              <a:rPr lang="en-US" sz="3600" dirty="0">
                <a:solidFill>
                  <a:srgbClr val="0000FF"/>
                </a:solidFill>
                <a:latin typeface="Times New Roman" pitchFamily="18" charset="0"/>
                <a:cs typeface="Times New Roman" pitchFamily="18" charset="0"/>
              </a:rPr>
              <a:t>Đinh Bộ Lĩnh liên kết với sứ quân </a:t>
            </a:r>
            <a:r>
              <a:rPr lang="en-US" sz="3600" dirty="0">
                <a:solidFill>
                  <a:srgbClr val="00CC00"/>
                </a:solidFill>
                <a:latin typeface="Times New Roman" pitchFamily="18" charset="0"/>
                <a:cs typeface="Times New Roman" pitchFamily="18" charset="0"/>
              </a:rPr>
              <a:t>Trần Lãm</a:t>
            </a:r>
            <a:r>
              <a:rPr lang="en-US" sz="3600" dirty="0">
                <a:solidFill>
                  <a:srgbClr val="0000FF"/>
                </a:solidFill>
                <a:latin typeface="Times New Roman" pitchFamily="18" charset="0"/>
                <a:cs typeface="Times New Roman" pitchFamily="18" charset="0"/>
              </a:rPr>
              <a:t>, </a:t>
            </a:r>
          </a:p>
          <a:p>
            <a:pPr marL="0" indent="0" algn="ctr">
              <a:lnSpc>
                <a:spcPct val="90000"/>
              </a:lnSpc>
              <a:buNone/>
            </a:pPr>
            <a:r>
              <a:rPr lang="en-US" sz="3600" dirty="0">
                <a:solidFill>
                  <a:srgbClr val="0000FF"/>
                </a:solidFill>
                <a:latin typeface="Times New Roman" pitchFamily="18" charset="0"/>
                <a:cs typeface="Times New Roman" pitchFamily="18" charset="0"/>
              </a:rPr>
              <a:t>chiêu dụ sứ quân </a:t>
            </a:r>
            <a:r>
              <a:rPr lang="en-US" sz="3600" dirty="0">
                <a:solidFill>
                  <a:srgbClr val="00CC00"/>
                </a:solidFill>
                <a:latin typeface="Times New Roman" pitchFamily="18" charset="0"/>
                <a:cs typeface="Times New Roman" pitchFamily="18" charset="0"/>
              </a:rPr>
              <a:t>Phạm Bạch Hổ</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a:stretch>
            <a:fillRect/>
          </a:stretch>
        </p:blipFill>
        <p:spPr>
          <a:xfrm>
            <a:off x="15" y="10"/>
            <a:ext cx="9143985" cy="6857990"/>
          </a:xfrm>
          <a:prstGeom prst="rect">
            <a:avLst/>
          </a:prstGeom>
        </p:spPr>
      </p:pic>
      <p:sp>
        <p:nvSpPr>
          <p:cNvPr id="16" name="Freeform: Shape 15"/>
          <p:cNvSpPr>
            <a:spLocks noGrp="1" noRot="1" noChangeAspect="1" noMove="1" noResize="1" noEditPoints="1" noAdjustHandles="1" noChangeArrowheads="1" noChangeShapeType="1" noTextEdit="1"/>
          </p:cNvSpPr>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p:cNvSpPr>
            <a:spLocks noGrp="1" noRot="1" noChangeAspect="1" noMove="1" noResize="1" noEditPoints="1" noAdjustHandles="1" noChangeArrowheads="1" noChangeShapeType="1" noTextEdit="1"/>
          </p:cNvSpPr>
          <p:nvPr/>
        </p:nvSpPr>
        <p:spPr>
          <a:xfrm flipH="1">
            <a:off x="5062606" y="-2"/>
            <a:ext cx="4081394"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1" name="Content Placeholder 2"/>
          <p:cNvSpPr>
            <a:spLocks noGrp="1"/>
          </p:cNvSpPr>
          <p:nvPr/>
        </p:nvSpPr>
        <p:spPr>
          <a:xfrm>
            <a:off x="5752512" y="1203062"/>
            <a:ext cx="3046982" cy="275408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228600" algn="just" defTabSz="914400">
              <a:lnSpc>
                <a:spcPct val="90000"/>
              </a:lnSpc>
              <a:buNone/>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a:t>
            </a:r>
            <a:r>
              <a:rPr lang="en-US" sz="3200" dirty="0">
                <a:latin typeface="Times New Roman" pitchFamily="18" charset="0"/>
                <a:cs typeface="Times New Roman" pitchFamily="18" charset="0"/>
              </a:rPr>
              <a:t>.</a:t>
            </a:r>
          </a:p>
          <a:p>
            <a:pPr marL="0" indent="-228600" algn="just" defTabSz="914400">
              <a:lnSpc>
                <a:spcPct val="90000"/>
              </a:lnSpc>
              <a:buNone/>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967,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stretch>
            <a:fillRect/>
          </a:stretch>
        </p:blipFill>
        <p:spPr>
          <a:xfrm>
            <a:off x="0" y="0"/>
            <a:ext cx="3286116" cy="5715016"/>
          </a:xfrm>
          <a:prstGeom prst="rect">
            <a:avLst/>
          </a:prstGeom>
        </p:spPr>
      </p:pic>
      <p:pic>
        <p:nvPicPr>
          <p:cNvPr id="6" name="Content Placeholder 5"/>
          <p:cNvPicPr>
            <a:picLocks noGrp="1" noChangeAspect="1"/>
          </p:cNvPicPr>
          <p:nvPr>
            <p:ph sz="half" idx="2"/>
          </p:nvPr>
        </p:nvPicPr>
        <p:blipFill>
          <a:blip r:embed="rId3"/>
          <a:stretch>
            <a:fillRect/>
          </a:stretch>
        </p:blipFill>
        <p:spPr>
          <a:xfrm>
            <a:off x="3357246" y="0"/>
            <a:ext cx="5786754" cy="5715016"/>
          </a:xfrm>
          <a:prstGeom prst="rect">
            <a:avLst/>
          </a:prstGeom>
        </p:spPr>
      </p:pic>
      <p:sp>
        <p:nvSpPr>
          <p:cNvPr id="11" name="Content Placeholder 2"/>
          <p:cNvSpPr>
            <a:spLocks noGrp="1"/>
          </p:cNvSpPr>
          <p:nvPr/>
        </p:nvSpPr>
        <p:spPr>
          <a:xfrm>
            <a:off x="0" y="5979700"/>
            <a:ext cx="8804031" cy="878300"/>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lnSpc>
                <a:spcPct val="90000"/>
              </a:lnSpc>
              <a:buNone/>
            </a:pPr>
            <a:r>
              <a:rPr lang="en-US" sz="3000" dirty="0">
                <a:latin typeface="Times New Roman" pitchFamily="18" charset="0"/>
                <a:cs typeface="Times New Roman" pitchFamily="18" charset="0"/>
              </a:rPr>
              <a:t>Đinh Bộ Lĩnh được phong làm Vạn Thắng Vương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286248" cy="6858847"/>
          </a:xfrm>
          <a:prstGeom prst="rect">
            <a:avLst/>
          </a:prstGeom>
        </p:spPr>
      </p:pic>
      <p:sp>
        <p:nvSpPr>
          <p:cNvPr id="4" name="TextBox 3"/>
          <p:cNvSpPr txBox="1"/>
          <p:nvPr/>
        </p:nvSpPr>
        <p:spPr>
          <a:xfrm>
            <a:off x="4357686" y="4643446"/>
            <a:ext cx="4572032" cy="1985159"/>
          </a:xfrm>
          <a:prstGeom prst="rect">
            <a:avLst/>
          </a:prstGeom>
          <a:noFill/>
        </p:spPr>
        <p:txBody>
          <a:bodyPr wrap="square" rtlCol="0">
            <a:spAutoFit/>
          </a:bodyPr>
          <a:lstStyle/>
          <a:p>
            <a:pPr algn="ctr">
              <a:spcBef>
                <a:spcPct val="50000"/>
              </a:spcBef>
            </a:pPr>
            <a:r>
              <a:rPr lang="en-US" altLang="en-US" sz="2400" i="1" dirty="0">
                <a:latin typeface="Times New Roman" pitchFamily="18" charset="0"/>
                <a:cs typeface="Times New Roman" pitchFamily="18" charset="0"/>
              </a:rPr>
              <a:t>     </a:t>
            </a:r>
            <a:r>
              <a:rPr lang="en-US" altLang="en-US" sz="2000" i="1" dirty="0">
                <a:latin typeface="Times New Roman" pitchFamily="18" charset="0"/>
                <a:cs typeface="Times New Roman" pitchFamily="18" charset="0"/>
              </a:rPr>
              <a:t>“</a:t>
            </a:r>
            <a:r>
              <a:rPr lang="en-US" altLang="en-US" sz="2200" i="1" dirty="0" err="1">
                <a:latin typeface="Times New Roman" pitchFamily="18" charset="0"/>
                <a:cs typeface="Times New Roman" pitchFamily="18" charset="0"/>
              </a:rPr>
              <a:t>Bé</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thì</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chăn</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nghé</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chăn</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trâu</a:t>
            </a:r>
            <a:endParaRPr lang="en-US" altLang="en-US" sz="2200" i="1" dirty="0">
              <a:latin typeface="Times New Roman" pitchFamily="18" charset="0"/>
              <a:cs typeface="Times New Roman" pitchFamily="18" charset="0"/>
            </a:endParaRPr>
          </a:p>
          <a:p>
            <a:pPr algn="ctr">
              <a:spcBef>
                <a:spcPct val="50000"/>
              </a:spcBef>
            </a:pPr>
            <a:r>
              <a:rPr lang="en-US" altLang="en-US" sz="2200" i="1" dirty="0" err="1">
                <a:latin typeface="Times New Roman" pitchFamily="18" charset="0"/>
                <a:cs typeface="Times New Roman" pitchFamily="18" charset="0"/>
              </a:rPr>
              <a:t>Trận</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bày</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đã</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lấy</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bông</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lau</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làm</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cờ</a:t>
            </a:r>
            <a:endParaRPr lang="en-US" altLang="en-US" sz="2200" i="1" dirty="0">
              <a:latin typeface="Times New Roman" pitchFamily="18" charset="0"/>
              <a:cs typeface="Times New Roman" pitchFamily="18" charset="0"/>
            </a:endParaRPr>
          </a:p>
          <a:p>
            <a:pPr algn="ctr">
              <a:spcBef>
                <a:spcPct val="50000"/>
              </a:spcBef>
            </a:pP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Lớn</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lên</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xây</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dựng</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cơ</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đồ</a:t>
            </a:r>
            <a:r>
              <a:rPr lang="en-US" altLang="en-US" sz="2200" i="1" dirty="0">
                <a:latin typeface="Times New Roman" pitchFamily="18" charset="0"/>
                <a:cs typeface="Times New Roman" pitchFamily="18" charset="0"/>
              </a:rPr>
              <a:t>,</a:t>
            </a:r>
          </a:p>
          <a:p>
            <a:pPr algn="ctr">
              <a:spcBef>
                <a:spcPct val="50000"/>
              </a:spcBef>
            </a:pPr>
            <a:r>
              <a:rPr lang="en-US" altLang="en-US" sz="2200" i="1" dirty="0" err="1">
                <a:latin typeface="Times New Roman" pitchFamily="18" charset="0"/>
                <a:cs typeface="Times New Roman" pitchFamily="18" charset="0"/>
              </a:rPr>
              <a:t>Mười</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hai</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sứ</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tướng</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bấy</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giờ</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đều</a:t>
            </a:r>
            <a:r>
              <a:rPr lang="en-US" altLang="en-US" sz="2200" i="1" dirty="0">
                <a:latin typeface="Times New Roman" pitchFamily="18" charset="0"/>
                <a:cs typeface="Times New Roman" pitchFamily="18" charset="0"/>
              </a:rPr>
              <a:t> </a:t>
            </a:r>
            <a:r>
              <a:rPr lang="en-US" altLang="en-US" sz="2200" i="1" dirty="0" err="1">
                <a:latin typeface="Times New Roman" pitchFamily="18" charset="0"/>
                <a:cs typeface="Times New Roman" pitchFamily="18" charset="0"/>
              </a:rPr>
              <a:t>thua</a:t>
            </a:r>
            <a:r>
              <a:rPr lang="en-US" altLang="en-US" sz="2200" i="1" dirty="0">
                <a:latin typeface="Times New Roman" pitchFamily="18" charset="0"/>
                <a:cs typeface="Times New Roman" pitchFamily="18" charset="0"/>
              </a:rPr>
              <a:t>”</a:t>
            </a:r>
            <a:r>
              <a:rPr lang="en-US" altLang="en-US" sz="2200" dirty="0">
                <a:latin typeface="Times New Roman" pitchFamily="18" charset="0"/>
                <a:cs typeface="Times New Roman" pitchFamily="18" charset="0"/>
              </a:rPr>
              <a:t> </a:t>
            </a:r>
          </a:p>
        </p:txBody>
      </p:sp>
      <p:pic>
        <p:nvPicPr>
          <p:cNvPr id="6" name="Picture 5" descr="Giai thoại về Đinh Tiên Hoàng và một số địa danh ở Hoa Lư"/>
          <p:cNvPicPr>
            <a:picLocks noChangeAspect="1" noChangeArrowheads="1"/>
          </p:cNvPicPr>
          <p:nvPr/>
        </p:nvPicPr>
        <p:blipFill>
          <a:blip r:embed="rId3"/>
          <a:srcRect/>
          <a:stretch>
            <a:fillRect/>
          </a:stretch>
        </p:blipFill>
        <p:spPr bwMode="auto">
          <a:xfrm>
            <a:off x="4357686" y="0"/>
            <a:ext cx="4786314" cy="4264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4000" kern="0" dirty="0">
                <a:solidFill>
                  <a:srgbClr val="FF0000"/>
                </a:solidFill>
                <a:latin typeface="Times New Roman" pitchFamily="18" charset="0"/>
                <a:ea typeface="#9Slide03 Roboto Medium" panose="02000000000000000000" pitchFamily="2" charset="0"/>
                <a:cs typeface="Times New Roman" pitchFamily="18" charset="0"/>
                <a:sym typeface="Ubuntu"/>
              </a:rPr>
              <a:t> </a:t>
            </a:r>
            <a:r>
              <a:rPr lang="en-US" sz="3200" kern="0" dirty="0">
                <a:solidFill>
                  <a:schemeClr val="tx1"/>
                </a:solidFill>
                <a:latin typeface="Times New Roman" pitchFamily="18" charset="0"/>
                <a:ea typeface="#9Slide03 Roboto Medium" panose="02000000000000000000" pitchFamily="2" charset="0"/>
                <a:cs typeface="Times New Roman" pitchFamily="18" charset="0"/>
                <a:sym typeface="Ubuntu"/>
              </a:rPr>
              <a:t>2. </a:t>
            </a:r>
            <a:r>
              <a:rPr lang="en-US" sz="3200" b="1" dirty="0">
                <a:solidFill>
                  <a:schemeClr val="tx1"/>
                </a:solidFill>
              </a:rPr>
              <a:t>Công cuộc thống nhất đất nước của Đinh Bộ Lĩnh và sự thành lập của nhà Đinh.</a:t>
            </a:r>
            <a:endParaRPr lang="en-US" sz="3200" kern="0" dirty="0">
              <a:solidFill>
                <a:schemeClr val="tx1"/>
              </a:solidFill>
              <a:latin typeface="Times New Roman" pitchFamily="18" charset="0"/>
              <a:ea typeface="#9Slide03 Roboto Medium" panose="02000000000000000000" pitchFamily="2" charset="0"/>
              <a:cs typeface="Times New Roman" pitchFamily="18" charset="0"/>
              <a:sym typeface="Ubuntu"/>
            </a:endParaRPr>
          </a:p>
          <a:p>
            <a:pPr>
              <a:buClr>
                <a:srgbClr val="452666"/>
              </a:buClr>
              <a:buSzPts val="2000"/>
              <a:defRPr/>
            </a:pPr>
            <a:endParaRPr lang="en-US" sz="4000" kern="0" dirty="0">
              <a:solidFill>
                <a:srgbClr val="FF0000"/>
              </a:solidFill>
              <a:latin typeface="Times New Roman" pitchFamily="18" charset="0"/>
              <a:ea typeface="#9Slide03 Roboto Medium" panose="02000000000000000000" pitchFamily="2" charset="0"/>
              <a:cs typeface="Times New Roman" pitchFamily="18" charset="0"/>
              <a:sym typeface="Ubuntu"/>
            </a:endParaRPr>
          </a:p>
        </p:txBody>
      </p:sp>
      <p:pic>
        <p:nvPicPr>
          <p:cNvPr id="5" name="Picture 23" descr="Cau hoi"/>
          <p:cNvPicPr>
            <a:picLocks noChangeAspect="1" noChangeArrowheads="1" noCrop="1"/>
          </p:cNvPicPr>
          <p:nvPr/>
        </p:nvPicPr>
        <p:blipFill>
          <a:blip r:embed="rId3"/>
          <a:srcRect/>
          <a:stretch>
            <a:fillRect/>
          </a:stretch>
        </p:blipFill>
        <p:spPr bwMode="auto">
          <a:xfrm>
            <a:off x="0" y="1428736"/>
            <a:ext cx="857250" cy="1219200"/>
          </a:xfrm>
          <a:prstGeom prst="rect">
            <a:avLst/>
          </a:prstGeom>
          <a:noFill/>
          <a:ln w="9525">
            <a:noFill/>
            <a:miter lim="800000"/>
            <a:headEnd/>
            <a:tailEnd/>
          </a:ln>
        </p:spPr>
      </p:pic>
      <p:sp>
        <p:nvSpPr>
          <p:cNvPr id="7" name="Cloud Callout 6"/>
          <p:cNvSpPr/>
          <p:nvPr/>
        </p:nvSpPr>
        <p:spPr>
          <a:xfrm>
            <a:off x="857250" y="1282071"/>
            <a:ext cx="4929222" cy="2428892"/>
          </a:xfrm>
          <a:prstGeom prst="cloudCallout">
            <a:avLst>
              <a:gd name="adj1" fmla="val 81388"/>
              <a:gd name="adj2" fmla="val 91604"/>
            </a:avLst>
          </a:prstGeom>
          <a:solidFill>
            <a:srgbClr val="00B0F0"/>
          </a:solidFill>
          <a:ln>
            <a:solidFill>
              <a:srgbClr val="FFFF00"/>
            </a:solidFill>
          </a:ln>
        </p:spPr>
        <p:style>
          <a:lnRef idx="3">
            <a:schemeClr val="lt1"/>
          </a:lnRef>
          <a:fillRef idx="1">
            <a:schemeClr val="accent6"/>
          </a:fillRef>
          <a:effectRef idx="1">
            <a:schemeClr val="accent6"/>
          </a:effectRef>
          <a:fontRef idx="minor">
            <a:schemeClr val="lt1"/>
          </a:fontRef>
        </p:style>
        <p:txBody>
          <a:bodyPr anchor="ctr"/>
          <a:lstStyle/>
          <a:p>
            <a:pPr algn="ctr"/>
            <a:r>
              <a:rPr lang="en-US" sz="3000" b="1" i="1" dirty="0" err="1">
                <a:solidFill>
                  <a:srgbClr val="FF0000"/>
                </a:solidFill>
                <a:latin typeface="Times New Roman" pitchFamily="18" charset="0"/>
                <a:cs typeface="Times New Roman" pitchFamily="18" charset="0"/>
              </a:rPr>
              <a:t>Vì</a:t>
            </a:r>
            <a:r>
              <a:rPr lang="en-US" sz="3000" b="1" i="1" dirty="0">
                <a:solidFill>
                  <a:srgbClr val="FF0000"/>
                </a:solidFill>
                <a:latin typeface="Times New Roman" pitchFamily="18" charset="0"/>
                <a:cs typeface="Times New Roman" pitchFamily="18" charset="0"/>
              </a:rPr>
              <a:t> </a:t>
            </a:r>
            <a:r>
              <a:rPr lang="en-US" sz="3000" b="1" i="1" dirty="0" err="1">
                <a:solidFill>
                  <a:srgbClr val="FF0000"/>
                </a:solidFill>
                <a:latin typeface="Times New Roman" pitchFamily="18" charset="0"/>
                <a:cs typeface="Times New Roman" pitchFamily="18" charset="0"/>
              </a:rPr>
              <a:t>sao</a:t>
            </a:r>
            <a:r>
              <a:rPr lang="en-US" sz="3000" b="1" i="1" dirty="0">
                <a:solidFill>
                  <a:srgbClr val="FF0000"/>
                </a:solidFill>
                <a:latin typeface="Times New Roman" pitchFamily="18" charset="0"/>
                <a:cs typeface="Times New Roman" pitchFamily="18" charset="0"/>
              </a:rPr>
              <a:t> </a:t>
            </a:r>
            <a:r>
              <a:rPr lang="en-US" sz="3000" b="1" i="1" dirty="0" err="1">
                <a:solidFill>
                  <a:srgbClr val="FF0000"/>
                </a:solidFill>
                <a:latin typeface="Times New Roman" pitchFamily="18" charset="0"/>
                <a:cs typeface="Times New Roman" pitchFamily="18" charset="0"/>
              </a:rPr>
              <a:t>Đinh</a:t>
            </a:r>
            <a:r>
              <a:rPr lang="en-US" sz="3000" b="1" i="1" dirty="0">
                <a:solidFill>
                  <a:srgbClr val="FF0000"/>
                </a:solidFill>
                <a:latin typeface="Times New Roman" pitchFamily="18" charset="0"/>
                <a:cs typeface="Times New Roman" pitchFamily="18" charset="0"/>
              </a:rPr>
              <a:t> </a:t>
            </a:r>
            <a:r>
              <a:rPr lang="en-US" sz="3000" b="1" i="1" dirty="0" err="1">
                <a:solidFill>
                  <a:srgbClr val="FF0000"/>
                </a:solidFill>
                <a:latin typeface="Times New Roman" pitchFamily="18" charset="0"/>
                <a:cs typeface="Times New Roman" pitchFamily="18" charset="0"/>
              </a:rPr>
              <a:t>Bộ</a:t>
            </a:r>
            <a:r>
              <a:rPr lang="en-US" sz="3000" b="1" i="1" dirty="0">
                <a:solidFill>
                  <a:srgbClr val="FF0000"/>
                </a:solidFill>
                <a:latin typeface="Times New Roman" pitchFamily="18" charset="0"/>
                <a:cs typeface="Times New Roman" pitchFamily="18" charset="0"/>
              </a:rPr>
              <a:t> </a:t>
            </a:r>
            <a:r>
              <a:rPr lang="en-US" sz="3000" b="1" i="1" dirty="0" err="1">
                <a:solidFill>
                  <a:srgbClr val="FF0000"/>
                </a:solidFill>
                <a:latin typeface="Times New Roman" pitchFamily="18" charset="0"/>
                <a:cs typeface="Times New Roman" pitchFamily="18" charset="0"/>
              </a:rPr>
              <a:t>Lĩnh</a:t>
            </a:r>
            <a:r>
              <a:rPr lang="en-US" sz="3000" b="1" i="1" dirty="0">
                <a:solidFill>
                  <a:srgbClr val="FF0000"/>
                </a:solidFill>
                <a:latin typeface="Times New Roman" pitchFamily="18" charset="0"/>
                <a:cs typeface="Times New Roman" pitchFamily="18" charset="0"/>
              </a:rPr>
              <a:t> </a:t>
            </a:r>
            <a:r>
              <a:rPr lang="en-US" sz="3000" b="1" i="1" dirty="0" err="1">
                <a:solidFill>
                  <a:srgbClr val="FF0000"/>
                </a:solidFill>
                <a:latin typeface="Times New Roman" pitchFamily="18" charset="0"/>
                <a:cs typeface="Times New Roman" pitchFamily="18" charset="0"/>
              </a:rPr>
              <a:t>dẹp</a:t>
            </a:r>
            <a:r>
              <a:rPr lang="en-US" sz="3000" b="1" i="1" dirty="0">
                <a:solidFill>
                  <a:srgbClr val="FF0000"/>
                </a:solidFill>
                <a:latin typeface="Times New Roman" pitchFamily="18" charset="0"/>
                <a:cs typeface="Times New Roman" pitchFamily="18" charset="0"/>
              </a:rPr>
              <a:t> </a:t>
            </a:r>
            <a:r>
              <a:rPr lang="en-US" sz="3000" b="1" i="1" dirty="0" err="1">
                <a:solidFill>
                  <a:srgbClr val="FF0000"/>
                </a:solidFill>
                <a:latin typeface="Times New Roman" pitchFamily="18" charset="0"/>
                <a:cs typeface="Times New Roman" pitchFamily="18" charset="0"/>
              </a:rPr>
              <a:t>lọan</a:t>
            </a:r>
            <a:r>
              <a:rPr lang="en-US" sz="3000" b="1" i="1" dirty="0">
                <a:solidFill>
                  <a:srgbClr val="FF0000"/>
                </a:solidFill>
                <a:latin typeface="Times New Roman" pitchFamily="18" charset="0"/>
                <a:cs typeface="Times New Roman" pitchFamily="18" charset="0"/>
              </a:rPr>
              <a:t> được12 </a:t>
            </a:r>
            <a:r>
              <a:rPr lang="en-US" sz="3000" b="1" i="1" dirty="0" err="1">
                <a:solidFill>
                  <a:srgbClr val="FF0000"/>
                </a:solidFill>
                <a:latin typeface="Times New Roman" pitchFamily="18" charset="0"/>
                <a:cs typeface="Times New Roman" pitchFamily="18" charset="0"/>
              </a:rPr>
              <a:t>sứ</a:t>
            </a:r>
            <a:r>
              <a:rPr lang="en-US" sz="3000" b="1" i="1" dirty="0">
                <a:solidFill>
                  <a:srgbClr val="FF0000"/>
                </a:solidFill>
                <a:latin typeface="Times New Roman" pitchFamily="18" charset="0"/>
                <a:cs typeface="Times New Roman" pitchFamily="18" charset="0"/>
              </a:rPr>
              <a:t> </a:t>
            </a:r>
            <a:r>
              <a:rPr lang="en-US" sz="3000" b="1" i="1" dirty="0" err="1">
                <a:solidFill>
                  <a:srgbClr val="FF0000"/>
                </a:solidFill>
                <a:latin typeface="Times New Roman" pitchFamily="18" charset="0"/>
                <a:cs typeface="Times New Roman" pitchFamily="18" charset="0"/>
              </a:rPr>
              <a:t>quân</a:t>
            </a:r>
            <a:r>
              <a:rPr lang="en-US" sz="3000" b="1" i="1" dirty="0">
                <a:solidFill>
                  <a:srgbClr val="FF0000"/>
                </a:solidFill>
                <a:latin typeface="Times New Roman" pitchFamily="18" charset="0"/>
                <a:cs typeface="Times New Roman" pitchFamily="18" charset="0"/>
              </a:rPr>
              <a:t>?</a:t>
            </a:r>
          </a:p>
        </p:txBody>
      </p:sp>
      <p:sp>
        <p:nvSpPr>
          <p:cNvPr id="6" name="TextBox 5"/>
          <p:cNvSpPr txBox="1"/>
          <p:nvPr/>
        </p:nvSpPr>
        <p:spPr>
          <a:xfrm>
            <a:off x="-3357618" y="4572008"/>
            <a:ext cx="6286544" cy="369332"/>
          </a:xfrm>
          <a:prstGeom prst="rect">
            <a:avLst/>
          </a:prstGeom>
          <a:noFill/>
        </p:spPr>
        <p:txBody>
          <a:bodyPr wrap="square" rtlCol="0">
            <a:spAutoFit/>
          </a:bodyPr>
          <a:lstStyle/>
          <a:p>
            <a:endParaRPr lang="en-US" dirty="0"/>
          </a:p>
        </p:txBody>
      </p:sp>
      <p:sp>
        <p:nvSpPr>
          <p:cNvPr id="8" name="Rounded Rectangle 7"/>
          <p:cNvSpPr/>
          <p:nvPr/>
        </p:nvSpPr>
        <p:spPr>
          <a:xfrm>
            <a:off x="4143372" y="4286256"/>
            <a:ext cx="4786346" cy="235745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buFontTx/>
              <a:buChar char="-"/>
            </a:pP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Ông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được</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nhân</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dân</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ủng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hộ</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giúp</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đỡ</a:t>
            </a:r>
            <a:r>
              <a:rPr lang="en-US" altLang="en-US" sz="2400" dirty="0">
                <a:solidFill>
                  <a:schemeClr val="tx1"/>
                </a:solidFill>
                <a:latin typeface="Times New Roman" pitchFamily="18" charset="0"/>
                <a:cs typeface="Times New Roman" pitchFamily="18" charset="0"/>
              </a:rPr>
              <a:t>.</a:t>
            </a:r>
          </a:p>
          <a:p>
            <a:pPr algn="just">
              <a:spcBef>
                <a:spcPts val="600"/>
              </a:spcBef>
              <a:buFontTx/>
              <a:buChar char="-"/>
            </a:pP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Ông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là</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người</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có</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tài</a:t>
            </a:r>
            <a:r>
              <a:rPr lang="en-US" altLang="en-US" sz="2400" dirty="0">
                <a:solidFill>
                  <a:schemeClr val="tx1"/>
                </a:solidFill>
                <a:latin typeface="Times New Roman" pitchFamily="18" charset="0"/>
                <a:cs typeface="Times New Roman" pitchFamily="18" charset="0"/>
              </a:rPr>
              <a:t>.</a:t>
            </a:r>
          </a:p>
          <a:p>
            <a:pPr algn="just">
              <a:spcBef>
                <a:spcPts val="600"/>
              </a:spcBef>
              <a:buFontTx/>
              <a:buChar char="-"/>
            </a:pP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Ông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biết</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cách</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liên</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kết</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hoặc</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chiêu</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dụ</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một</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số</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sứ</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quân</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như</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Trần</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Lãm</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Phạm</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Bạch</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Hổ</a:t>
            </a:r>
            <a:r>
              <a:rPr lang="en-US" altLang="en-US" sz="24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58300937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4000" kern="0" dirty="0">
                <a:solidFill>
                  <a:srgbClr val="FF0000"/>
                </a:solidFill>
                <a:latin typeface="Times New Roman" pitchFamily="18" charset="0"/>
                <a:ea typeface="#9Slide03 Roboto Medium" panose="02000000000000000000" pitchFamily="2" charset="0"/>
                <a:cs typeface="Times New Roman" pitchFamily="18" charset="0"/>
                <a:sym typeface="Ubuntu"/>
              </a:rPr>
              <a:t> </a:t>
            </a:r>
            <a:r>
              <a:rPr lang="en-US" sz="3200" kern="0" dirty="0">
                <a:solidFill>
                  <a:schemeClr val="tx1"/>
                </a:solidFill>
                <a:latin typeface="Times New Roman" pitchFamily="18" charset="0"/>
                <a:ea typeface="#9Slide03 Roboto Medium" panose="02000000000000000000" pitchFamily="2" charset="0"/>
                <a:cs typeface="Times New Roman" pitchFamily="18" charset="0"/>
                <a:sym typeface="Ubuntu"/>
              </a:rPr>
              <a:t>2. </a:t>
            </a:r>
            <a:r>
              <a:rPr lang="en-US" sz="3200" b="1" dirty="0">
                <a:solidFill>
                  <a:schemeClr val="tx1"/>
                </a:solidFill>
              </a:rPr>
              <a:t>Công cuộc thống nhất đất nước của Đinh Bộ Lĩnh và sự thành lập của nhà Đinh.</a:t>
            </a:r>
            <a:endParaRPr lang="en-US" sz="3200" kern="0" dirty="0">
              <a:solidFill>
                <a:schemeClr val="tx1"/>
              </a:solidFill>
              <a:latin typeface="Times New Roman" pitchFamily="18" charset="0"/>
              <a:ea typeface="#9Slide03 Roboto Medium" panose="02000000000000000000" pitchFamily="2" charset="0"/>
              <a:cs typeface="Times New Roman" pitchFamily="18" charset="0"/>
              <a:sym typeface="Ubuntu"/>
            </a:endParaRPr>
          </a:p>
          <a:p>
            <a:pPr>
              <a:buClr>
                <a:srgbClr val="452666"/>
              </a:buClr>
              <a:buSzPts val="2000"/>
              <a:defRPr/>
            </a:pPr>
            <a:endParaRPr lang="en-US" sz="4000" kern="0" dirty="0">
              <a:solidFill>
                <a:srgbClr val="FF0000"/>
              </a:solidFill>
              <a:latin typeface="Times New Roman" pitchFamily="18" charset="0"/>
              <a:ea typeface="#9Slide03 Roboto Medium" panose="02000000000000000000" pitchFamily="2" charset="0"/>
              <a:cs typeface="Times New Roman" pitchFamily="18" charset="0"/>
              <a:sym typeface="Ubuntu"/>
            </a:endParaRPr>
          </a:p>
        </p:txBody>
      </p:sp>
      <p:sp>
        <p:nvSpPr>
          <p:cNvPr id="6" name="TextBox 5"/>
          <p:cNvSpPr txBox="1"/>
          <p:nvPr/>
        </p:nvSpPr>
        <p:spPr>
          <a:xfrm>
            <a:off x="-3357618" y="4572008"/>
            <a:ext cx="6286544" cy="369332"/>
          </a:xfrm>
          <a:prstGeom prst="rect">
            <a:avLst/>
          </a:prstGeom>
          <a:noFill/>
        </p:spPr>
        <p:txBody>
          <a:bodyPr wrap="square" rtlCol="0">
            <a:spAutoFit/>
          </a:bodyPr>
          <a:lstStyle/>
          <a:p>
            <a:endParaRPr lang="en-US"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44824"/>
            <a:ext cx="11429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71600" y="1268760"/>
            <a:ext cx="7994754" cy="5416868"/>
          </a:xfrm>
          <a:prstGeom prst="rect">
            <a:avLst/>
          </a:prstGeom>
          <a:noFill/>
        </p:spPr>
        <p:txBody>
          <a:bodyPr wrap="square" rtlCol="0">
            <a:spAutoFit/>
          </a:bodyPr>
          <a:lstStyle/>
          <a:p>
            <a:pPr marL="457200" indent="-457200" algn="just">
              <a:spcBef>
                <a:spcPts val="600"/>
              </a:spcBef>
              <a:buFontTx/>
              <a:buChar char="-"/>
            </a:pPr>
            <a:r>
              <a:rPr lang="en-US" sz="2800" smtClean="0">
                <a:latin typeface="Times New Roman" pitchFamily="18" charset="0"/>
                <a:cs typeface="Times New Roman" pitchFamily="18" charset="0"/>
              </a:rPr>
              <a:t>Năm 944, Ngô Quyền mất, chính quyền nhà Ngô suy yếu. Nhân cơ hội đó, các thế lực hào trưởng địa phương nổi lên, mỗi người chiếm một vùng. Đất nước rơi vào tình trạng cát cứ của 12 sứ quân</a:t>
            </a:r>
          </a:p>
          <a:p>
            <a:pPr marL="457200" indent="-457200" algn="just">
              <a:spcBef>
                <a:spcPts val="600"/>
              </a:spcBef>
              <a:buFontTx/>
              <a:buChar char="-"/>
            </a:pPr>
            <a:r>
              <a:rPr lang="en-US" sz="2800" smtClean="0">
                <a:latin typeface="Times New Roman" pitchFamily="18" charset="0"/>
                <a:cs typeface="Times New Roman" pitchFamily="18" charset="0"/>
              </a:rPr>
              <a:t>Trong hoàn cảnh đó, tại đất Hoa Lư (Ninh Bình) xuất hiện nhân vật Đinh Bộ Lĩnh</a:t>
            </a:r>
          </a:p>
          <a:p>
            <a:pPr marL="457200" indent="-457200" algn="just">
              <a:spcBef>
                <a:spcPts val="600"/>
              </a:spcBef>
              <a:buFontTx/>
              <a:buChar char="-"/>
            </a:pPr>
            <a:r>
              <a:rPr lang="en-US" sz="2800" smtClean="0">
                <a:latin typeface="Times New Roman" pitchFamily="18" charset="0"/>
                <a:cs typeface="Times New Roman" pitchFamily="18" charset="0"/>
              </a:rPr>
              <a:t>Với tài năng, được nhân dân ủng hộ, Đinh Bộ Lĩnh đánh đâu thắng đó, được tôn là Vạn Thắng Vương. Trong 2 năm (966-967), bằng các biện pháp vừa mềm dẻo vừa cứng rắn, ông đã lần lượt dẹp yên các sứ quân, chấm dứt tình trạng cát cứ, thống nhất đất nước, sau đó lập ra nha Đinh</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51752075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 </a:t>
            </a:r>
            <a:r>
              <a:rPr lang="en-US" sz="32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2. </a:t>
            </a:r>
            <a:r>
              <a:rPr lang="en-US" sz="3200" b="1" dirty="0">
                <a:solidFill>
                  <a:schemeClr val="tx1"/>
                </a:solidFill>
                <a:latin typeface="Times New Roman" panose="02020603050405020304" pitchFamily="18" charset="0"/>
                <a:cs typeface="Times New Roman" panose="02020603050405020304" pitchFamily="18" charset="0"/>
              </a:rPr>
              <a:t>Công cuộc thống nhất đất nước của Đinh Bộ Lĩnh và sự thành lập của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Đinh</a:t>
            </a:r>
            <a:endParaRPr lang="en-US" sz="32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endParaRPr>
          </a:p>
          <a:p>
            <a:pPr>
              <a:buClr>
                <a:srgbClr val="452666"/>
              </a:buClr>
              <a:buSzPts val="2000"/>
              <a:defRPr/>
            </a:pPr>
            <a:r>
              <a:rPr lang="en-US" sz="4000" kern="0" dirty="0">
                <a:solidFill>
                  <a:srgbClr val="FF0000"/>
                </a:solidFill>
                <a:latin typeface="Times New Roman" panose="02020603050405020304" pitchFamily="18" charset="0"/>
                <a:ea typeface="#9Slide03 Roboto Medium" panose="02000000000000000000" pitchFamily="2" charset="0"/>
                <a:cs typeface="Times New Roman" pitchFamily="18" charset="0"/>
                <a:sym typeface="Ubuntu"/>
              </a:rPr>
              <a:t> </a:t>
            </a:r>
          </a:p>
        </p:txBody>
      </p:sp>
      <p:pic>
        <p:nvPicPr>
          <p:cNvPr id="5" name="Picture 23" descr="Cau hoi"/>
          <p:cNvPicPr>
            <a:picLocks noChangeAspect="1" noChangeArrowheads="1" noCrop="1"/>
          </p:cNvPicPr>
          <p:nvPr/>
        </p:nvPicPr>
        <p:blipFill>
          <a:blip r:embed="rId3"/>
          <a:srcRect/>
          <a:stretch>
            <a:fillRect/>
          </a:stretch>
        </p:blipFill>
        <p:spPr bwMode="auto">
          <a:xfrm>
            <a:off x="0" y="1428736"/>
            <a:ext cx="857250" cy="1219200"/>
          </a:xfrm>
          <a:prstGeom prst="rect">
            <a:avLst/>
          </a:prstGeom>
          <a:noFill/>
          <a:ln w="9525">
            <a:noFill/>
            <a:miter lim="800000"/>
            <a:headEnd/>
            <a:tailEnd/>
          </a:ln>
        </p:spPr>
      </p:pic>
      <p:sp>
        <p:nvSpPr>
          <p:cNvPr id="7" name="Cloud Callout 6"/>
          <p:cNvSpPr/>
          <p:nvPr/>
        </p:nvSpPr>
        <p:spPr>
          <a:xfrm>
            <a:off x="785786" y="1357298"/>
            <a:ext cx="6643734" cy="3929090"/>
          </a:xfrm>
          <a:prstGeom prst="cloudCallout">
            <a:avLst>
              <a:gd name="adj1" fmla="val 81388"/>
              <a:gd name="adj2" fmla="val 91604"/>
            </a:avLst>
          </a:prstGeom>
          <a:solidFill>
            <a:srgbClr val="00B0F0"/>
          </a:solidFill>
        </p:spPr>
        <p:style>
          <a:lnRef idx="3">
            <a:schemeClr val="lt1"/>
          </a:lnRef>
          <a:fillRef idx="1">
            <a:schemeClr val="accent6"/>
          </a:fillRef>
          <a:effectRef idx="1">
            <a:schemeClr val="accent6"/>
          </a:effectRef>
          <a:fontRef idx="minor">
            <a:schemeClr val="lt1"/>
          </a:fontRef>
        </p:style>
        <p:txBody>
          <a:bodyPr anchor="ctr"/>
          <a:lstStyle/>
          <a:p>
            <a:pPr algn="ctr"/>
            <a:r>
              <a:rPr lang="vi-VN" sz="3200" i="1" dirty="0">
                <a:latin typeface="Times New Roman" pitchFamily="18" charset="0"/>
                <a:cs typeface="Times New Roman" pitchFamily="18" charset="0"/>
              </a:rPr>
              <a:t>Nêu công lao của Ngô Quyền và Đinh Bộ Lĩnh đối với nước ta buổi đầu độc lập? </a:t>
            </a:r>
            <a:endParaRPr lang="en-US" sz="3000" dirty="0">
              <a:solidFill>
                <a:schemeClr val="bg1"/>
              </a:solidFill>
              <a:latin typeface="Times New Roman" pitchFamily="18" charset="0"/>
              <a:cs typeface="Times New Roman" pitchFamily="18" charset="0"/>
            </a:endParaRPr>
          </a:p>
        </p:txBody>
      </p:sp>
      <p:sp>
        <p:nvSpPr>
          <p:cNvPr id="6" name="TextBox 5"/>
          <p:cNvSpPr txBox="1"/>
          <p:nvPr/>
        </p:nvSpPr>
        <p:spPr>
          <a:xfrm>
            <a:off x="-3357618" y="4572008"/>
            <a:ext cx="6286544" cy="369332"/>
          </a:xfrm>
          <a:prstGeom prst="rect">
            <a:avLst/>
          </a:prstGeom>
          <a:noFill/>
        </p:spPr>
        <p:txBody>
          <a:bodyPr wrap="square" rtlCol="0">
            <a:spAutoFit/>
          </a:bodyPr>
          <a:lstStyle/>
          <a:p>
            <a:endParaRPr lang="en-US" dirty="0"/>
          </a:p>
        </p:txBody>
      </p:sp>
      <p:sp>
        <p:nvSpPr>
          <p:cNvPr id="8" name="Rounded Rectangle 7"/>
          <p:cNvSpPr/>
          <p:nvPr/>
        </p:nvSpPr>
        <p:spPr>
          <a:xfrm>
            <a:off x="571472" y="2000240"/>
            <a:ext cx="8001056" cy="385765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buFontTx/>
              <a:buChar char="-"/>
            </a:pPr>
            <a:r>
              <a:rPr lang="en-US" altLang="en-US" sz="3200" dirty="0">
                <a:solidFill>
                  <a:schemeClr val="tx1"/>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Công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lao</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của</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Ngô</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Quyền</a:t>
            </a:r>
            <a:r>
              <a:rPr lang="en-US" altLang="en-US" sz="3000" dirty="0">
                <a:solidFill>
                  <a:srgbClr val="FF0000"/>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Chấm</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dứt</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thời</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kì</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Bắc</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thuộc</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hơn</a:t>
            </a:r>
            <a:r>
              <a:rPr lang="en-US" altLang="en-US" sz="3000" dirty="0">
                <a:solidFill>
                  <a:schemeClr val="tx1"/>
                </a:solidFill>
                <a:latin typeface="Times New Roman" pitchFamily="18" charset="0"/>
                <a:cs typeface="Times New Roman" pitchFamily="18" charset="0"/>
              </a:rPr>
              <a:t> 1000 </a:t>
            </a:r>
            <a:r>
              <a:rPr lang="en-US" altLang="en-US" sz="3000" dirty="0" err="1">
                <a:solidFill>
                  <a:schemeClr val="tx1"/>
                </a:solidFill>
                <a:latin typeface="Times New Roman" pitchFamily="18" charset="0"/>
                <a:cs typeface="Times New Roman" pitchFamily="18" charset="0"/>
              </a:rPr>
              <a:t>năm</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đặt</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nền</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móng</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xây</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dựng</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chính</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quyền</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độc</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lập</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và</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khẳng</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định</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chủ</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quyền</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của</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dân</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tộc</a:t>
            </a:r>
            <a:r>
              <a:rPr lang="en-US" altLang="en-US" sz="3000" dirty="0">
                <a:solidFill>
                  <a:schemeClr val="tx1"/>
                </a:solidFill>
                <a:latin typeface="Times New Roman" pitchFamily="18" charset="0"/>
                <a:cs typeface="Times New Roman" pitchFamily="18" charset="0"/>
              </a:rPr>
              <a:t>.</a:t>
            </a:r>
          </a:p>
          <a:p>
            <a:pPr algn="just">
              <a:spcBef>
                <a:spcPts val="600"/>
              </a:spcBef>
              <a:spcAft>
                <a:spcPts val="600"/>
              </a:spcAft>
              <a:buFontTx/>
              <a:buChar char="-"/>
            </a:pP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Đinh</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Bộ</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Lĩnh</a:t>
            </a:r>
            <a:r>
              <a:rPr lang="en-US" altLang="en-US" sz="3000" dirty="0">
                <a:solidFill>
                  <a:srgbClr val="FF0000"/>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là</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người</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có</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công</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chấm</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dứt</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tình</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trạng</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cát</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cứ</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Loạn</a:t>
            </a:r>
            <a:r>
              <a:rPr lang="en-US" altLang="en-US" sz="3000" dirty="0">
                <a:solidFill>
                  <a:schemeClr val="tx1"/>
                </a:solidFill>
                <a:latin typeface="Times New Roman" pitchFamily="18" charset="0"/>
                <a:cs typeface="Times New Roman" pitchFamily="18" charset="0"/>
              </a:rPr>
              <a:t> 12 </a:t>
            </a:r>
            <a:r>
              <a:rPr lang="en-US" altLang="en-US" sz="3000" dirty="0" err="1">
                <a:solidFill>
                  <a:schemeClr val="tx1"/>
                </a:solidFill>
                <a:latin typeface="Times New Roman" pitchFamily="18" charset="0"/>
                <a:cs typeface="Times New Roman" pitchFamily="18" charset="0"/>
              </a:rPr>
              <a:t>sứ</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quân</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đưa</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đất</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nước</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trở</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lại</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bình</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yên</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thống</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nhất</a:t>
            </a:r>
            <a:r>
              <a:rPr lang="en-US" altLang="en-US" sz="3000" dirty="0">
                <a:solidFill>
                  <a:schemeClr val="tx1"/>
                </a:solidFill>
                <a:latin typeface="Times New Roman" pitchFamily="18" charset="0"/>
                <a:cs typeface="Times New Roman" pitchFamily="18" charset="0"/>
              </a:rPr>
              <a:t>.</a:t>
            </a:r>
          </a:p>
          <a:p>
            <a:pPr algn="just">
              <a:spcBef>
                <a:spcPts val="600"/>
              </a:spcBef>
            </a:pPr>
            <a:endParaRPr lang="en-US" alt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83009373"/>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ngoimauinari.com/upload/fckeditor/dat-thieng-lang-co-Duong-Lam5.jpg"/>
          <p:cNvPicPr>
            <a:picLocks noChangeAspect="1" noChangeArrowheads="1"/>
          </p:cNvPicPr>
          <p:nvPr/>
        </p:nvPicPr>
        <p:blipFill>
          <a:blip r:embed="rId2"/>
          <a:srcRect/>
          <a:stretch>
            <a:fillRect/>
          </a:stretch>
        </p:blipFill>
        <p:spPr bwMode="auto">
          <a:xfrm>
            <a:off x="4572000" y="0"/>
            <a:ext cx="4572000" cy="5791200"/>
          </a:xfrm>
          <a:prstGeom prst="rect">
            <a:avLst/>
          </a:prstGeom>
          <a:noFill/>
          <a:ln w="9525">
            <a:solidFill>
              <a:srgbClr val="FF0000"/>
            </a:solidFill>
            <a:miter lim="800000"/>
            <a:headEnd/>
            <a:tailEnd/>
          </a:ln>
        </p:spPr>
      </p:pic>
      <p:pic>
        <p:nvPicPr>
          <p:cNvPr id="48131" name="Picture 4" descr="http://www.baotanglichsu.vn/Uploaded/image/Ngo%20Quyen/1.jpg"/>
          <p:cNvPicPr>
            <a:picLocks noChangeAspect="1" noChangeArrowheads="1"/>
          </p:cNvPicPr>
          <p:nvPr/>
        </p:nvPicPr>
        <p:blipFill>
          <a:blip r:embed="rId3"/>
          <a:srcRect/>
          <a:stretch>
            <a:fillRect/>
          </a:stretch>
        </p:blipFill>
        <p:spPr bwMode="auto">
          <a:xfrm>
            <a:off x="0" y="0"/>
            <a:ext cx="4572000" cy="5791200"/>
          </a:xfrm>
          <a:prstGeom prst="rect">
            <a:avLst/>
          </a:prstGeom>
          <a:noFill/>
          <a:ln w="9525">
            <a:solidFill>
              <a:srgbClr val="FF0000"/>
            </a:solidFill>
            <a:miter lim="800000"/>
            <a:headEnd/>
            <a:tailEnd/>
          </a:ln>
        </p:spPr>
      </p:pic>
      <p:sp>
        <p:nvSpPr>
          <p:cNvPr id="48132" name="Hộp_Văn_Bản 3"/>
          <p:cNvSpPr txBox="1">
            <a:spLocks noChangeArrowheads="1"/>
          </p:cNvSpPr>
          <p:nvPr/>
        </p:nvSpPr>
        <p:spPr bwMode="auto">
          <a:xfrm>
            <a:off x="0" y="6143644"/>
            <a:ext cx="4572000" cy="461963"/>
          </a:xfrm>
          <a:prstGeom prst="rect">
            <a:avLst/>
          </a:prstGeom>
          <a:solidFill>
            <a:schemeClr val="bg1"/>
          </a:solidFill>
          <a:ln w="9525">
            <a:noFill/>
            <a:miter lim="800000"/>
            <a:headEnd/>
            <a:tailEnd/>
          </a:ln>
        </p:spPr>
        <p:txBody>
          <a:bodyPr>
            <a:spAutoFit/>
          </a:bodyPr>
          <a:lstStyle/>
          <a:p>
            <a:pPr algn="ctr"/>
            <a:r>
              <a:rPr lang="vi-VN" sz="2400" u="none" dirty="0">
                <a:latin typeface="+mj-lt"/>
              </a:rPr>
              <a:t>Tượng đài Ngô Quyền</a:t>
            </a:r>
            <a:endParaRPr lang="en-US" sz="2400" u="none" dirty="0">
              <a:latin typeface="+mj-lt"/>
            </a:endParaRPr>
          </a:p>
        </p:txBody>
      </p:sp>
      <p:sp>
        <p:nvSpPr>
          <p:cNvPr id="48133" name="Hộp_Văn_Bản 4"/>
          <p:cNvSpPr txBox="1">
            <a:spLocks noChangeArrowheads="1"/>
          </p:cNvSpPr>
          <p:nvPr/>
        </p:nvSpPr>
        <p:spPr bwMode="auto">
          <a:xfrm>
            <a:off x="4572000" y="5867400"/>
            <a:ext cx="4572000" cy="830263"/>
          </a:xfrm>
          <a:prstGeom prst="rect">
            <a:avLst/>
          </a:prstGeom>
          <a:solidFill>
            <a:schemeClr val="bg1"/>
          </a:solidFill>
          <a:ln w="9525">
            <a:noFill/>
            <a:miter lim="800000"/>
            <a:headEnd/>
            <a:tailEnd/>
          </a:ln>
        </p:spPr>
        <p:txBody>
          <a:bodyPr>
            <a:spAutoFit/>
          </a:bodyPr>
          <a:lstStyle/>
          <a:p>
            <a:pPr algn="ctr"/>
            <a:r>
              <a:rPr lang="vi-VN" sz="2400" u="none" dirty="0">
                <a:latin typeface="+mj-lt"/>
              </a:rPr>
              <a:t>Lăng Ngô Quyền, xã Đường Lâm, thị xã Sơn Tây, Hà Nội</a:t>
            </a:r>
            <a:endParaRPr lang="en-US" sz="2400" u="none"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amond(in)">
                                      <p:cBhvr>
                                        <p:cTn id="7" dur="2000"/>
                                        <p:tgtEl>
                                          <p:spTgt spid="4813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8132"/>
                                        </p:tgtEl>
                                        <p:attrNameLst>
                                          <p:attrName>style.visibility</p:attrName>
                                        </p:attrNameLst>
                                      </p:cBhvr>
                                      <p:to>
                                        <p:strVal val="visible"/>
                                      </p:to>
                                    </p:set>
                                    <p:animEffect transition="in" filter="diamond(in)">
                                      <p:cBhvr>
                                        <p:cTn id="10" dur="2000"/>
                                        <p:tgtEl>
                                          <p:spTgt spid="48132"/>
                                        </p:tgtEl>
                                      </p:cBhvr>
                                    </p:animEffect>
                                  </p:childTnLst>
                                </p:cTn>
                              </p:par>
                              <p:par>
                                <p:cTn id="11" presetID="8" presetClass="entr" presetSubtype="16" fill="hold" nodeType="withEffect">
                                  <p:stCondLst>
                                    <p:cond delay="0"/>
                                  </p:stCondLst>
                                  <p:childTnLst>
                                    <p:set>
                                      <p:cBhvr>
                                        <p:cTn id="12" dur="1" fill="hold">
                                          <p:stCondLst>
                                            <p:cond delay="0"/>
                                          </p:stCondLst>
                                        </p:cTn>
                                        <p:tgtEl>
                                          <p:spTgt spid="48130"/>
                                        </p:tgtEl>
                                        <p:attrNameLst>
                                          <p:attrName>style.visibility</p:attrName>
                                        </p:attrNameLst>
                                      </p:cBhvr>
                                      <p:to>
                                        <p:strVal val="visible"/>
                                      </p:to>
                                    </p:set>
                                    <p:animEffect transition="in" filter="diamond(in)">
                                      <p:cBhvr>
                                        <p:cTn id="13" dur="2000"/>
                                        <p:tgtEl>
                                          <p:spTgt spid="4813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8133"/>
                                        </p:tgtEl>
                                        <p:attrNameLst>
                                          <p:attrName>style.visibility</p:attrName>
                                        </p:attrNameLst>
                                      </p:cBhvr>
                                      <p:to>
                                        <p:strVal val="visible"/>
                                      </p:to>
                                    </p:set>
                                    <p:animEffect transition="in" filter="diamond(in)">
                                      <p:cBhvr>
                                        <p:cTn id="16" dur="2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81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5" name="Picture 4"/>
          <p:cNvPicPr>
            <a:picLocks noChangeAspect="1"/>
          </p:cNvPicPr>
          <p:nvPr/>
        </p:nvPicPr>
        <p:blipFill>
          <a:blip r:embed="rId4"/>
          <a:srcRect/>
          <a:stretch>
            <a:fillRect/>
          </a:stretch>
        </p:blipFill>
        <p:spPr bwMode="auto">
          <a:xfrm>
            <a:off x="9144000" y="0"/>
            <a:ext cx="9144000" cy="6858000"/>
          </a:xfrm>
          <a:prstGeom prst="rect">
            <a:avLst/>
          </a:prstGeom>
          <a:noFill/>
          <a:ln w="9525">
            <a:noFill/>
            <a:miter lim="800000"/>
            <a:headEnd/>
            <a:tailEnd/>
          </a:ln>
        </p:spPr>
      </p:pic>
      <p:pic>
        <p:nvPicPr>
          <p:cNvPr id="22532" name="Picture 7"/>
          <p:cNvPicPr>
            <a:picLocks noChangeAspect="1"/>
          </p:cNvPicPr>
          <p:nvPr/>
        </p:nvPicPr>
        <p:blipFill>
          <a:blip r:embed="rId5"/>
          <a:srcRect/>
          <a:stretch>
            <a:fillRect/>
          </a:stretch>
        </p:blipFill>
        <p:spPr bwMode="auto">
          <a:xfrm>
            <a:off x="2228675" y="4866085"/>
            <a:ext cx="1979965" cy="1425178"/>
          </a:xfrm>
          <a:prstGeom prst="rect">
            <a:avLst/>
          </a:prstGeom>
          <a:noFill/>
          <a:ln w="9525">
            <a:noFill/>
            <a:miter lim="800000"/>
            <a:headEnd/>
            <a:tailEnd/>
          </a:ln>
        </p:spPr>
      </p:pic>
      <p:sp>
        <p:nvSpPr>
          <p:cNvPr id="2" name="Rectangle 1"/>
          <p:cNvSpPr/>
          <p:nvPr/>
        </p:nvSpPr>
        <p:spPr>
          <a:xfrm>
            <a:off x="685800" y="986136"/>
            <a:ext cx="4648200" cy="3447081"/>
          </a:xfrm>
          <a:prstGeom prst="rect">
            <a:avLst/>
          </a:prstGeom>
          <a:noFill/>
        </p:spPr>
        <p:txBody>
          <a:bodyPr lIns="121904" tIns="60952" rIns="121904" bIns="60952">
            <a:spAutoFit/>
          </a:bodyPr>
          <a:lstStyle/>
          <a:p>
            <a:pPr algn="ctr">
              <a:defRPr/>
            </a:pPr>
            <a:r>
              <a:rPr lang="en-US"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TỚ LÀ NHÀ THÔNG THÁI</a:t>
            </a:r>
          </a:p>
        </p:txBody>
      </p:sp>
      <p:pic>
        <p:nvPicPr>
          <p:cNvPr id="22534" name="Car">
            <a:hlinkClick r:id="" action="ppaction://media"/>
          </p:cNvPr>
          <p:cNvPicPr>
            <a:picLocks noChangeAspect="1"/>
          </p:cNvPicPr>
          <p:nvPr/>
        </p:nvPicPr>
        <p:blipFill>
          <a:blip r:embed="rId6"/>
          <a:srcRect/>
          <a:stretch>
            <a:fillRect/>
          </a:stretch>
        </p:blipFill>
        <p:spPr bwMode="auto">
          <a:xfrm>
            <a:off x="4266848" y="7272338"/>
            <a:ext cx="610306" cy="609600"/>
          </a:xfrm>
          <a:prstGeom prst="rect">
            <a:avLst/>
          </a:prstGeom>
          <a:noFill/>
          <a:ln w="9525">
            <a:noFill/>
            <a:miter lim="800000"/>
            <a:headEnd/>
            <a:tailEnd/>
          </a:ln>
        </p:spPr>
      </p:pic>
      <p:pic>
        <p:nvPicPr>
          <p:cNvPr id="22535" name="Bike Rides">
            <a:hlinkClick r:id="" action="ppaction://media"/>
          </p:cNvPr>
          <p:cNvPicPr>
            <a:picLocks noChangeAspect="1"/>
          </p:cNvPicPr>
          <p:nvPr/>
        </p:nvPicPr>
        <p:blipFill>
          <a:blip r:embed="rId6"/>
          <a:srcRect/>
          <a:stretch>
            <a:fillRect/>
          </a:stretch>
        </p:blipFill>
        <p:spPr bwMode="auto">
          <a:xfrm>
            <a:off x="6324424" y="7272338"/>
            <a:ext cx="609423" cy="609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afterEffect">
                                  <p:stCondLst>
                                    <p:cond delay="0"/>
                                  </p:stCondLst>
                                  <p:childTnLst>
                                    <p:animMotion origin="layout" path="M 0 0 L -1 0 " pathEditMode="relative" rAng="0" ptsTypes="AA">
                                      <p:cBhvr>
                                        <p:cTn id="6" dur="3000" fill="hold"/>
                                        <p:tgtEl>
                                          <p:spTgt spid="4"/>
                                        </p:tgtEl>
                                        <p:attrNameLst>
                                          <p:attrName>ppt_x</p:attrName>
                                          <p:attrName>ppt_y</p:attrName>
                                        </p:attrNameLst>
                                      </p:cBhvr>
                                      <p:rCtr x="-500" y="0"/>
                                    </p:animMotion>
                                  </p:childTnLst>
                                  <p:subTnLst>
                                    <p:audio>
                                      <p:cMediaNode>
                                        <p:cTn display="0" masterRel="sameClick">
                                          <p:stCondLst>
                                            <p:cond evt="begin" delay="0">
                                              <p:tn val="5"/>
                                            </p:cond>
                                          </p:stCondLst>
                                          <p:endCondLst>
                                            <p:cond evt="onStopAudio" delay="0">
                                              <p:tgtEl>
                                                <p:sldTgt/>
                                              </p:tgtEl>
                                            </p:cond>
                                          </p:endCondLst>
                                        </p:cTn>
                                        <p:tgtEl>
                                          <p:sndTgt r:embed="rId2" name="Car.wav"/>
                                        </p:tgtEl>
                                      </p:cMediaNode>
                                    </p:audio>
                                  </p:subTnLst>
                                </p:cTn>
                              </p:par>
                              <p:par>
                                <p:cTn id="7" presetID="35" presetClass="path" presetSubtype="0" accel="50000" decel="50000" fill="hold" nodeType="withEffect">
                                  <p:stCondLst>
                                    <p:cond delay="0"/>
                                  </p:stCondLst>
                                  <p:childTnLst>
                                    <p:animMotion origin="layout" path="M 0 0 L -1 0 " pathEditMode="relative" rAng="0" ptsTypes="AA">
                                      <p:cBhvr>
                                        <p:cTn id="8" dur="3000" fill="hold"/>
                                        <p:tgtEl>
                                          <p:spTgt spid="5"/>
                                        </p:tgtEl>
                                        <p:attrNameLst>
                                          <p:attrName>ppt_x</p:attrName>
                                          <p:attrName>ppt_y</p:attrName>
                                        </p:attrNameLst>
                                      </p:cBhvr>
                                      <p:rCtr x="-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descr="data:image/jpeg;base64,/9j/4AAQSkZJRgABAQAAAQABAAD/2wCEAAkGBxQTEhQUExQWFRUXGBwbGBgYFxscHhseGhsZGBwcGBobHSggHRolGxcXIjEiJSorLi4uGh8zODMsNygtLisBCgoKDg0OGxAQGywkICQsLCwsLCwsLCwtLCwsLCwsLCwsLCwsLCwsLCwsLCwsLCwsLCwsLCwsLCwsLCwsLCwsLP/AABEIAMIBAwMBIgACEQEDEQH/xAAcAAABBQEBAQAAAAAAAAAAAAAEAAEDBQYCBwj/xABEEAABAgQDBQYEBAMHAgcBAAABAhEAAyExBBJBBSJRYXEGEzKBkaGxwdHwI0JS4QcU8RUzQ2JygqIk0lODkrLC4vMW/8QAGQEAAwEBAQAAAAAAAAAAAAAAAQIDAAQF/8QALhEAAgIABQEHBAIDAQAAAAAAAAECEQMSITFBUQQTImFxgcEykaHRQvCCseEF/9oADAMBAAIRAxEAPwD1jDYhK0hSS4UHHwNORpEojxnZ3aSdKOZBAehsS5JL1qA5dgwJi42B2lmGehU2YQgIKQpQUoErL7yUlyrM4fkInHtCfBj0+FAeycemfKRMSaKAccCwJBDliHs8GRdOwCh4aHgmFChQoBhQoUKMYUPDQ8YxytANwDUHzFRDw8KMYaFChRgChQoUYw0crlgs4di45Hj7mOoUYwoaHhoJhRxORmSU8QR6ho7hoxjO9i+zgwko5mM1bFZ4AWSOQ+J6RoYeGgRSiqRhQ0PDQxis7QbZRhJKpsyrUSkXUo2A968AY8jxuz8btBa8QjDslR/IGT5Zi6jxI14R65t6ZKlyzPmpQrugSjOQwUaBnoCeID8OEeXY7+ImNIJl93LSP0y3CRYOVP8AKOXHatKT+xjI4qSvDTcqkNNQxZYBym4dJcGjGsaLZnZ+d3a8Ri0ziFALlJYKExZtnQ716W5QDsTYs/GTyaKWolSity71KiAQbnpZ2i/Uubh5pkYefLmqRLUqfMKEplygLndLEgUOYGrAB6CWGk9eB0ijw+18TKSEIWEJFkgILPXUEu5hRXY7b8yZMUpISkE0CAyaUcBTqqz1rWFB/wAh/ByW+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aSO9nZ1KStCDYV3gmot4mFKtGbMkesQoUKMAUKFCjGFChQoxhoUKFBMAbdnzJciYuVkzpDjPZtfNrc2jnYGOM6RLWopKiN7K1DzAsYg7WzyjCTiEGY6WIGgVQq1okF7aRk/wCHOKWqfNAlEIyB1qUHSxokDKHcn2hW9Rq0PQ4aFChhRRytQAJJAAuTpGb7S9rZeHSoI3lgtZ0ji9dGjDbR7SrmlYXNKUkuAQWD1HGnLpEZ46jtqY3vaDtbJwyUHMlZXYA6cSRBezduypkkTStKN11AkBhZzWgOkeLYqb3pFQUgOVFLuXZnsFcOsRYfEgUIWpy4B3mapJSxcBveJLHlv+AHum0dkSp5SZqc4T4UkukE/my2KuZf4xhcTtL8YbP2XKlpyq35yk5mIDKUHd8rtmL1oBaKmV27mCUqWmYQVf4i3UUg0JDFkgUoz849C7K9npOElNLdSlgFUxQYq1FNE8vWKJ53oq6sNkGyuziJMsyJRUlJ/vptpk08AoeFNbi1hVyPN8ds1WFK8CAxm782aKq7tLhKUoBDAnQ1L9I9b2rtNEkVUAog5QXYsHqbDzMeA7c2nNxGImzH3lljls1ABfwsBrGxXGNUMiGbkSSBYc/pCismSFAkF/SHjnyoOU9Ln4+dLIlMmUolIWUFJsA4UEOUB3Uwqqh6zHa6pskSSVJKSe6UmXkSgZd0FSTQqClJIqCnLxeK/FJVOkoXMZ3VMmEAUAyoCgHA7vwPle76pzdS2kygooUQQoDdyhasyXHeZXygUINilUO3K/I1Gi2ZhEoly1IlgLnKBSVhLJZThSlCqUFKqyxdzoY3EhSZcpSgUqypKjlo7Anmbg3ePHgqYmUQgjKWUpiCHSoDMK1csKDRXMne7GTJ/klTEZsykhK8ySN5RCSxU/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bJRGDmsW8IPQrSCPR4wvYhPd42WO9CwsGwZnQt0q4kEJrYxZfxY2hiEJkypQPdTH7xWUEFSSFJSSxbwk6PzAIjz/ZeOxaZgVIUO8BZLIRdW428GD5mrxhZbjx2PoGM/wBrdvnDIYJJUsHKpnALgetfhB+DxyUoQmZNC5gSM6gGBUBvEABgCXjzftVtlOKWXSpHdum7ilSQQGBNK8oTGxMsSbMttPagf8VIUXdqita8fK0DS5yJ6XWEpSC1CEN1u9uETT5UhIzFKlFP+Ykjqahr0YmmkTYXEJZpacqGopVARqXNCX8443JVaT9RSHCyFIYBaRLAe7k82IZz8IU7Fy1LYKU7M9B6MNWGpiPE4kBWVSlElyDSvT14xxMCQElLOOjg9ReNq9WbU0vZTASUzCtZTNzpBUhYIZi28CLFx6AtaNvO7ZS5abZ1bwASCGIsFBqBuDnlePPux5zzJjind7x5Es8AJxOQlExIJQSkscpo4Z0sb150EWjiSR0yS7qL9V8/Ib2r7WTJ5y0AuQCW4HxctBer8Bl5SkkEg71yCGoG43J+3eJkzADvJSaM+U0FaW4akE87w02pCZYJeoADaVpX3hqvUkDTMMpzmvrDQQnOKZT6QonkkHKjRYLF4cTlAZ1SSFpO+UtWXkAV4m/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cABR9upiTh8hUHKgw1o9Wjz/CYJJXKSTnClozApAoVDMKE0Z60gjbu1u/mmYhTAhNFf6QDStHeAMxZzMSTwq/0gDo9vweIMtgg5W0DW4Nwi9wm3RaYG58fKPNeyu2O8ky86wZm9Rw5CSzkekaFM97/fSGJm8k4pC/CoE8Hr6XiaMH3xe/lFng+0CksFbw539frGCagmMT2t23meWkslJq1cx0fkDFptnbqMhSkvmSX4g6AxiVzEknmNeUK3egaIZM1RUa04/DnEsvHqSt3YcRT+kP3YKVEE/lPS/DpAykgJUokEXfzuX5E6wNDUGbY2zMXh1S1qBGZJdRtlL3J5xmsLNkoVmSlOc5So5jVlBWpNaVbjaIZ89C1LKlKD5Al+AqacX+cClMqxWcop4bVBdswrQh31hGUjojY7X20nuwpCyxuzUprQiriM3MCZuuUOd2xUaFgUgC+p4wJiscjKlKMyk1zJJpyNKk2udYgxW2CaABADAtTlcaRz4kZylZKSphuInJSgulKUmqkggk6B6N98YpcZtdZ3QaPQBrcGHo0H94TMADE0y0bLzYU1dzbrAGNwgTNzLJKM28aEe3ONhpJ+IVHaUhKcxSM2txQ16xCcdX5/U3aJ5k1JJFaFiCzi9OtDTpAqZIfcCiH1HwNnhlXI1m9/h7KJl4tSrnu0p40ExZFuCQYoNv4IInE7xCwlYropIIHGlubRoP4cTsiwFeEzavXxSstWpr7mKPtdIMnEFCzZKWDmxq1OBJiMX4nH3+Pj8l4SUsJro/7+vYpcSshszhPRuWsdKnB/FZmrwpc+UczsSljqwpX4D5wPhlatmOnLm0VV1ZKi+w5khIBWt9WPwh4ozMJqyvX9oUVzy6BygYWgsMoC9SKDUC56e8HbOwy3KgHL+zUvQi1OUC4TCq8QQVJe/wB84tZe0WypVMSwYAZSSlv1WBOkTnJvRC2TSkLooCmmWzCwMbHs5LVMmSaFJWoO4/IkKNvNTRkU4tM1t5aiLWbh8Kx6N2PwCgozWohAyg3qFMAbeF78ojJ5Yub4/wB8HR2Z1m+39+xX9pccZeMmKSoyykuFUAdquWJ0i42J21ZIE9SVl6KSWLUFtTrpGF7QzDMm95OcLGYKTYOFKSSRe7GkVysRkSVpyqCtM1uBByg+8bCuFZWc0pW76nrmK7TS1ZjJWpMwUyLTRQ4gEs/Djw1EmD7WSlyXKsqwjeZgAqoYPrrYx5lI2qgpcky0UcgBwXexvb0geatCZ2WqkqVmSUmlnObUjUgQ67RO9QWbTF7bStW8oFQo9OFHqPrGW7Vr/mZJQQl0upLKqFJSfYgkN/WB5qVBwwVwJOUW0Gt+kRTpKsr5hQEmtba1vpSGWM5BRhTKVq8OZR5xq9hbFRjJikrmqlnIChgS1a5tGPF9DEe1ezwkoUvOs5SE7wubKIL1S7MW1jo71XRXu3VgfYqRNOLT3dk/3j2yGhB5mjcw+keolTWjF/w9DqxP/l//ADjZpQ2sPZKW5JKUHDuzxzjFbpa5h8sCYqqgX8hzgNgS1B5lrm/28CnFBJADO8EmYhNFA1D005k3gJeMlgOElT1Ygimhvb4xGWLFaahkWk7EJRLUAkqKmtWwanm0VWIm95LXLByZklLtYniKcorsT2mL5UgNxsbtBWD2ile6pVDXe+L+tIVza1aA5WUWD2IpQIyg5TlozkgA8CTbyEFSdg5kkpArahLNzycuIi4lMkrH5JhWzmozy+6vwBrFhgdh4VByHDJWZeY51EgF1OCo5T4QGqWvzbSxNLOuEUzFTdlKGUhOU5hUizand0jjGGW9E94TYl7mm9p0jQdp5lBLyZQkMzhx4rsAG3rNVgdaZifLUlYyhhmBfpV41tshiqpE2IwqJG6AVLzUVUO5owfT34RLjEglEsVIUH3ahq3FX+php6lZu8BJoaEUFnIN+Q8+MBSMYxJSopWp3safEwur1Jh2Mmy00KQTU1HEuWf3cwAFTJjkOUu4oCw82gacVqIDi5Y6dXu0EKWoauRSzenJvhBUaXmY1/ZOU0mr1mm/+j6w/bmRnMucopJUMtfysE09c14bsqv/AKaUa1mKvycfKO+0EpJwa1KO8laMo40INOWaOaDbxWj2sbs+HDs2HNbuNV13lftr9zCTFJcvXiT925RDh1uok1bgR5eUFoUi7gnmHA5l7wZNQJmV1ZgBTdAsKOBex9Y7MyWjPIIUVDgQo5/nindChQaJpDRqH0CMFMWkslVLKNwb2EcrlBUzOH1cak0YhwaipP2/MlkoqqlaC78+VOUdo2kaBIJ/yh0gU0oLV1idU3REI2Ps+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iawpi0kASlAkEllWJLC/QW94fyIBuGxAzKTlTmQKKSluaTS/BukE4obq1J1BN6lxAeGUcgNAwbwggNUh+Dk+0SHEAys5SARQjpSnqIVJ5qCtx+y+0Th1vlBzJyudNXsSzsaQR2i2+ZkkSlS0JdQUFJzMwrXMSVE8S/WsF4HspLmB0S1LKg5S3hJSk6Cg3gOUS4rseJaFZkFAuAC1cyU6ip3gYu1G7Ou3VGZ2HNKFrKVD8ltaE+zt1BjSydrKFyC9TQ/Yii2FIGQO9RdID0cC7fekWglApykEnU5wN7ShrpxjSTb0OeUW2W6NsAgsGIFL9K0tFfP2kpRBYH215Vh5S8tkBZLeJ2AI4Uf1YQykhRBDINHCGPJwm49ecLU3yLkkNPxBelmFbPyBN+vSAcdNWcqglyaEBYqBxBub+cGTsMQ7VGhJAJD0B8rtEeJwSQkbzku4pxAACwzqrY+WsDu+Q5GVScSFOyAgOAd0PXlctD45BDFSAzgJVm0AcUFdLEQVLlBAARKQwLnMSVli4IL010OnSBVYBKSSpRyKAZKXDHmTUa6Q+TXQ2RnSdsJQlIK2WmxAfUKBY/AxcYftWUy0rcrUnMXUUVzGoOoDgW0irwOykLmEgKZkpYmoJLApLCjA6U9I2uyexxMpAWQRMTmCXUWo5AURlSXPmxgySo6INmBxe2RPUpRDKN7sGAFzyGprAMyf5Offl7dIs+1Wze4nKlozKZRDmpoEs584zy0zBWoA9IZRRKdtmgmiWQBnzU8TKYsKAByDc/YimxuzlpWSRlqWsbdKfCDsPiQJT0uQTmroaOeDC37V8rFgqVnWzh3GvJzEIKSbokcLku1QG06By5OvlEM3GrJYGnKI5k05qaBurhqwxlhIrfkYul1DRv+ywKsPIFyVqp5qaLjtbs9KJYRlC5ndqfqVIYvoAU0gXsnJMuVg5ihQjvE+ii3W0RdoJ61JmTCqpdw7OEkEgdAAW4DrHDGD7xyvS/u3x7anqQxY4+V19EXFp8Vu/dVRjUy05cwAIapt6eekQzsV+nT7pzjrHTgvPlSUpvlBcAa+T24Witylt3XX+sdaj1PN2J+/Ubq/4/tCiA4dX6x6mFDVEWyzlyFKA3XH3xjicZiKEM/L5xDLnE1amlSPQ/doNwuPKgUklm5/be8T8S4FCdiKyFLpJ/EClPeihc3LMqnOsXu0JK8ViTMmVegFWo1h8IoOz+JC5qZeXO6xXQCh158GjaJmIZK0PMVRSSksksxYFjUZtR+U2hJqSdQWr58j1v/PjBJ4k9k9F59X6FBttQRJlIlsS8xKiNagnpVRBBtajRQBKcwObKqwCg6DRvI2HvGm7aSko7sJAC1qWVAEGoZJcjV6eUUmG2b4TMZuDueDHSo+Ea4w5/wCnF2uUnjSct2Q/zyid0FBaov8A7g72HxhlzFEp7wjMK5gzqtdQvFkMMmmUhB4iz8adLRJIw2UMQCQHJ4nhyflzgKcXsQSsrUrmpVuuzOWzavcRabPmCasJVXKrMrNqA2Wp4q05RCMEC0wqdzVKSzB2It0tz8qqZtBbLTTfbNSrAghqtoItGN6lIRp2z13scgPMUSwZb8mTLF4j7YzGw0gJYJKA284YKl2P5uL+cQdgnOHASWPdKIo+koO2p5R323pJw4t+GQaNrL006RuC38jPbESUyUUcWuNCa/ZiwVd8vqBo5uw0eA9jn8IUZnLsbOfW8ThR47vHTh5jpxhHuUWwWlL3AP6Szny6/OOhLzcKXDW96UjhDkBnH1fnpEmY3LjmKjUG17tw+MYw06WACABpoPvWIEitADfQeTjzI9ekSTzVr2FXb99YF2ggKTVyOT34wDEolEm170HH7+zA228MMiHDsb0eo1cPzJNaQdgACMvAXeg4Ofdn4w235QyeEVUGUTTwmx4UgoDKdSwEKUi5KWdy7Pr1b2j1XZaN2U+neAMVCgLWtYXPzjzHEpASFFIYs+oqRV25GPR9izT3cpIWad4PDRTOxJ0ABHWHFPM+0hH83OCzUqoCHdt0aaBoo8dIJChW2v31MW3aSWVYpZyHMAVDS6nBbUsWbmIgkzsxPekAgi4AZ3Bp5wX1EMTtAMph4biBkS80aDauzMyphSUgpYg1qC/VqCAsJsSYoBRoDxPHiLw7nGK1ZGSorstLwXKRKYbijxLln4s/zb5WsrYstNFKUTrTKOjk2gudh0lJFSRYJp5AWHlEJYye1iNm32DikrwUmQoeFDyz0BIHVvURnu1M8GUpIQFB6KBdj4tKZSnMH4pMWmyQDLw7/lCacGAJfmAQ8ZLbs/u86JSwvDqWcgoRlO8AHDhnZuLxOGHBytaa7efNep7NSwsBtK00tf36FDPFekSTJaWFc3T6txeIFKzV0iKcuth5UfrHRR5DDFTZX6R5/tCgf+WBrnvyMKBUfP8AIug8uagBiaNRjrxPGGUUg0U/X+sBCYX+/pHfen7H7RXKNSL/ALJYhacZL7tIWoqbKFAaGod3yhzzYxqJvcyUd+gsgTQhSa0Ks29lNCpKSE0vUaRgtm4+bLmJVLUUqs4AdlULEilCQ96mLOZjFTpUqQmgQFKUTV1lai9dAlZ9TwiU4a2d2Bjd3hNLra9QpOJMxRmKDgKWUp4Z1ZyB0JFeI6x2FF3Ict+p25FrdeZvFVlnBOUZSSP1Aka2teIUzZ7sQpR5UsCat6mulYm8PM7TRwNNsvZOILUbgxVQDg5Z/vynWlSxlJYsWIo12c3L8zGdlYuaqolFeU1vTUCgoBSg4Vh04ieoBkrAFHrUnjSunH3he5YEmGYmUSnKQSvVT6uQx5M2vGIpuAWhlKylJJAKVpLtexceYhsSuctjlUk+EtmTVLO4IpcCL/YexlzBLVkopTOqYp2JQCoDJRgsU53pTotpanRFJ6G17CJeSsFm7g3tUJu1WtE3bNCVypDWEqjdDx0pD9lEZO/SCWEohJAc/lFOcT7bS8tAqD/LL8QY1CrjjWF4H/kYCTt6VKASTvJcKpdySKgcCI6PaSRXfIJOgJDB2oRZoym1kPNncm/9oioWKesU7tMDxGkj1TEbflpShalKyr8BymtOXlTnyiNHanDA+JtPAt9LFrcm4Rn9ufiJly80zLNnSwjvAwSCkJ+ZPnyjP7WwmWblBzUSRRrgGo419oCgjZ2egK7TYU1C+roX7OnnEiu0WGP+L5ZS2tgR9mPLEpcHlEuESSpLamkHukBYj6HrEjtBJABV3mQ/4jbp+YqGs1PWDGdpcKQGmrIzAgZCB57tfe8ZTaSSnDqG/lyADdp4r21twjJQFhpmeJR6p/asmclQQpwPGcqgwr+oAmgVa1I9F7LhpKAM1FzM2Xwgt+YvUcDHiXYqQVIxDaBNBck5ra6R7jsDDqTIkCqw5JWlQspD5lBt4klvN4SSrQZa6nnnamer+0SpKUqKEgDNMSgFm4kAsXDHUdIocTIVUnKOXeJJv/qc8Ite32G/6oqDEIQSqrVJJIPPe9ozGJxaqBMkMwqHLuARXLeoPnDegr8yxIStaSlLMgBThq6nzcaR2ua9A7D70BfrzgAGagF5dxusCKM9WRSherxxiUzSoo7tbgZqgMwBL9AEqIch9NI58SDciM029CaZNsS4FqjU2by6fGHE8AjxPoOPo44xUHaagQ6WNgCkuelXN+PCOjiJzt3WV7BSVdPMcmaN3TJ5WaWTtZSJSkoKcxWFmlWZlDkTlTpxvA+0cCFSAUqIcnKhjQZUK3WHAueJe5gFUpQWUmZLUoC6FEhnNGtoz84h2TjFomN3YnJeqHOZqAsWLBiBrDRg0ej2fGcYOM9tvw/2QDAEgOWpcg+kDnZB/X5BJ+scLkrJo12SXNbalhrq0NNkqL0S2tSWr9fKsXSo5aj0JjslXM82/wDtCiAS1imcDlmt6FoUNTD4egMiUSFcv8oOrcI7GHNK3/yj6PpESQQDQsdWMT4YlRSLkWHK+sEnZJ3ACkMXqSapo3TX3h9l8ywL6twb3EWE/ADNnzXFAA/AU9T6Q83ZUnKAlzMDCu65oSSDpcRB40R3JKK9X8A/dpBOWaz2BY5eb6ltNImEmYUqHeJUwo2vEFTWsPSOtobEBJXmCQQTQUfg1m5xWysHMTZYAq5rRha1XsALmJpqStMiTYfFqkbswFAUSQCL3rxMS/8A9BwBL+/N3d/3gcYmclDrAyqpvAPxrr+X58DHS528lWQFQIId9eR519eUUyp/UNS5LPZm2Ji1pEwEpJd2HDQa8aEWj0DZKUy5MtQLpckqIysM0h3qWFPto81kzwouCCb3ua6+/rxMaOYhKsIgKAUpWcZnbKUqlKcauRQ9YGRJaFcJ1I2fZaaFrntvOhTAFnrRjo/GDdvuCihDSC4JcjxBiXqQWEeebIk9xMBrvAgEFVGqQMrmrj0i5n7SYEgKUcpDNOPxSWu8M2qorGLuyixWzFzkTDLlhkUUsk7xLK0DBgQLxl52xJrUax1/aPUuz3crw5ypBKvG6jU6HlRhThHY2ZJNBKPqr6xs8otmaTSRWdrNjOjBHdYTUldDVKWBL62NmHxOb23hB/N96hu6U+V9aNrS/wAo2narHoAAQgrKQWD2OVJdgz0e8UOx1JaUAvdcVLi5dzvMaGNehtmV87AzJaCtckoAuClHAGrci8V8uT302RkSPEpwwFstwPWPR9qqC0FKe8LB3ykCg/U9YyonhJzOSxNATShDvmpeEiuR3J2WXaCUV4WcgHMoBns5736CPOE7Enfo9xHqOBWhcsnLurAFKWU1zWJBsiSdF/8Aqh87jsTcE9zN9itmrRLnhSfGN2t2uOFjHr+x1fgSMqKIbM5bLuhyGNfEfQx59i1S5GQJCwHU5qpsySHYA0cQHi8StEgoSuaASMiikpFGN34O1D8GW+o9aEva2QpeLmgVClpALUZUpSiByzMX/pFfJwUxKWUnS+YClgQAIh2FPP8AMJ7xS1ElhmJ5ly45Uixx2JPFATQAup3ypFhQ19n89J0yc6y+5WYntBXRNGrS3U/N4Hw+05ylOEoKQcr5il2HJ+LH9oIkOEqByEMQbF0kvvEtQt/Rg1NtHDKGYIoSSd3KHL3ZwztwHxiafRkWujD9ptNTLHeS0ZFBT+Ivw0DNSoioxOx1zDmViAs0AzOA44aDpzimnCa+VWZxo1aPw6mOhh5ySN1e8OBqD+8VUJr+QmpcYXZyklikdXBDXekdIlgzAnKToWcF3NmrwibYuHny5iTMdIBIZWtDSCBKAQVkLuScrgpDhIIUAySSwvoYCfiOqEKw2/MikbPKFLOWYza5k3/VoaOGVxfhDYfZAZdFuwYkmjHMQTawNyBS7wPJwU1JClrUQLsTXWLUTu6BzWUGCgk3cHyII0c1HCHsnJPhAo7PE/8A6cKcD96C0NBHeyTUkDkZR/7h6aQoayWWRnsbNzkADdFgD98L/tEqZ2SWxDPQtrqx6ROchTvhJUS78Dy4MLQLNxIFcxdgx1DfAX9ojdqqA29iTCYqu8+UF2BaxDsOkGSto74U5IymhBPVuT1JiuRPoX3tWqQ5PCI1zilCkqFWpoRCygpPYMl4UXCNpgMwADufStDpyg9OPQskBB14fsKinneMpKWkO7vl4+UdycUoBgybG3C1YWXZ09idBCdtzEq3gCQWrUDQtr/SGxG0AtIK0JUbCjNbheOP5BUzKUJJd9G1fhW5h07PlpO+sqP6UMfVVh7RdQjukUUbOZM8pqgZXd6DjGhRjAZUkKStIQ+ZSyACVBLkDWqQWiq7woG6lMlOhO8o9HHygSdjEguAVq/UuvoH+L9IbKPGKi7NRsfPOWEy1MpJUQX0YPeNKdjzzLJBQVc1Jc8n40jz3YUxS5hckmoNSGHJvlGolJYEZjmcjxq0Lca9IliReY6sOay00HdnMUmVMUklIzKL8L/tGmxGcp/DUlyKEu3tGBkSlzJpC1EkBgQdQzXsKGNhhlKCUhxQAVI0pxgtCWCf2EpRBWtL6qTmd+hJGsEStmZSGYitSamn6Wb3goIJ/MPURKJHFXwjUGx1eE0rlLWZ2prZ4pV7DVMSywlP+ld+XgtF53DcofJz+EAxUyNmKloAQEAjiTQ30OpJ08osFzyhO+UpLU/akTHqPWK7bcrvEgO17B/hGoNguDRNnTErlsQk7zpuakD3+EN2nlzEykqmJSkZrgMXCT8hGexUyZKDhakgHIMparFVnpSvnAips2duJzldwFLJFC9AXAo8K4tysZTSjRMqaUZZpJYZVOU3ykHKCS1bQNisYFoyheViSGSzOXYnvKgdI6GJahaWrX9J/wBQNuvvEWLw4UKnuibKTVB+kUJNcMr10bJN6ggN0CRQDq/xeNU5TtnBelKXpatnYQXhsCpOYzt5AFClVDQ+cdpOGDFMvMNDnJLgODz4n3rE5ySdUc0qvYBl4dSFoUkAKLhV8tP1VJqw4AEReyFndz5CpmDCpAAZhwA+EQ4zFA7qUggjQjQflID5msPWAhigoFCQUkFgSSBcCh0Pp9ZPEnJaCOTexbYnGFROYOakuQOT3sXNOUArmugo3Rm11op6UbygBQKR/ehJ0Z+g0r1d+USJmKy1CVAs7mvUa36H5FJrWx1OWR68r5FtKYcqTmcCjeepGsdyJhmzEkMAzgBIHJ2GtPhAq8UljXkefUXB+6wLh5plrCwd009aesdK1Qym6LqfhhmLBJ6gfSHjn+1ka3h4Ic8illFhS/t5fWIZgCbgmrxymWp2ZzzeDZaVkEUA4gPSNXQWrBcLMfM9KitL3+UcyJK5iiwKuJanmbQUlUlFPGfUfSJU42aqktIQOVT6mg8obLyM0nR0jZgSPxlBCX0uej6+sFpxMr/AkKWofnXYeTfSK7MgHMsmYrq/qYjnbTWRlTuJsyaepuY2UKSQZjJyi4nTG/yIb3Ap6wCvFtRCW53PrYeUDoDkcz9I6Qn5w1GsRSS5J1HuCYIkYbMaUAudB9vBEjBh94kA5aa8PIVv1i9wmEKkpSEpA4D7dR5/GA5UFKwbY+HCJhDk8wL604DrGrwmyM4Ct4ubmsEbH2WE3Hlz584vpABLMfYHzLW5RyTnb0OzDw6WpW4TY0tJfugo3Kj9Le0GpwqP/DQB0b9oOfStebE8ywt5R22WrV5m54mFzso8OJXLwMs/4Q6An6tDDZcs/wCD/wAz/wB0Gme1tPj6NAa8Wo6+n7AQczFcIjS9kyq/hEf71fWJhsqTrLA/3r+sMEq5nlm+UdSyp6NXifqI1myIdOx5VWTTkpR+ccDZ0qv4b3/Ov4QWVr4Drz+scpmqLuj/AJffpC5mHu4mc2hsEKJyqWlNDldwG4OHMVO0B3WVpoJByuQd0VLliaP8Y3E0JLggAnS9ebXih2pgEqSQwqLH4Ugxl1NLDVaGR2xhzlTmyvUgpOpIGVuNXeK5alS1ZboUARqKgEuL66ekWU+QZb5gVI0OqdGVSoiPFycwZqgEp4M2hezH2i2xzMGkT0j+7VkP6SXSeht84Zc5DvMlpQf1J414WufrFRORvUsVDoXF/aJsPtApdJYgflVcizJU3sYpSZN09wqfhmCjLclVSRlJ5gGjA8Iqp8yjNvuN6ooNGbz8hFxhyhaiZKyhR/IoAgnpDrUBuzpYSRZQt5G49YVQSJvDXBRZw9SN3w6vx9qvHUzEnMXYggPXiHoWcQVi9klVUEEGtW1PEfCAsThVBTKQWAFhyAv5Q2VAqov2+TmZOcUqLVuOT6j7pEXeU5ROiTRu7VW1fJmaIsVg1JqxAPH6wyrYUc1rCgYLhQ1BDzizoH5n6RyQpQ3jT0EQmeBYeZiNSib1g0MFqmSwGSCTzNOenSIl4hRoTTgKCOctIdYqIxjtEveYxxKt/uiULIW4r+/2YnXhcoB0pU8dWHnARiGSgnKw1ekF4eRcpYs1To/Aam8T4bCldMrBtND/AJjp0jQ7L2aA2vT5cBCylQ8YNgeydmk1IJBOo+PGwpaka7BbNIqw9DSFhgEhsvnT5iDJC2u+XgACfVo55SbOqEFEmlIAF3HLWJ0lP6n40MJCEGofMRRyPg0duLEOBrYfCJ2WolkzNNeBH0iXORoQB5CAVLIqMrHgK/CO5CjZw3Bv2gUZM4mYVRJNC/F6e8cIwqm04WJ9OEG3d0kdf6QKXDATAOTfvGsDVHJwbUzVvY/OHRhTosekESAQ7qBPT9+sMQfsftGDQpGHUK5kBuogopDkZlEGtP6wK3WG70DVQgNDImKhcnr/AFgae2g830jvvXrp7/GI1AGl+v8AWNRmym2hhApJGhGpv84oyEpGU8Wf74RsZuGcOfS/pFPisO43S4PEfWKRkRnDkyu1ZQXlU43auDT0ApcxRTsCd0n8wX7EVPrGkxOFMslqpdyn4musAz0uGSM1wK1D6N1i0XWxzOJm1AitSzPyPIxaYPaRKWWMwa+vmNY4Thd2bmDO3NquQ/EQ/wDLFMhExJrnI/4pvD5hEdJALmWpuX3aO0Y1SKLBZ6EW9PpFdOCs1RlVxs/UR3/OqZlw24C7l40EOGUPh9POAtpkLSaqB4EU/rzEAJkFRdFOYf34RKcUpG6se3ysYTuldoFIo1GsKLpWIlm6EE8wYUWsGUqE6xPoPvhChRmBHZsmEvTzhoUAzOpNjBcvxiFCjBRpcD4E9IusF4YUKOeR1YZZyNOkESDX1hQom9i63J0mp8o7nKLX1hoUA3BPMUeJh5Jv1hoUKtijFNmlrn1iMCoOtYUKCKdKVXyjuSskXMKFACiWWaQy/EnzhQoD3GX0r2JVoDWF+EBSrQoUKthn9QyBvjoYbFJFaCFCjS4NHkyeKFTGfdptOEKFHVE4GEEeMaZX82NesVz/AICOo+EKFGFf7OccPxkf6UfARVT/ABqGjq+MKFDwFlyTbGUfxK6QNiFEkvChRXknwQvChQoYB//Z"/>
          <p:cNvSpPr>
            <a:spLocks noChangeAspect="1" noChangeArrowheads="1"/>
          </p:cNvSpPr>
          <p:nvPr/>
        </p:nvSpPr>
        <p:spPr bwMode="auto">
          <a:xfrm>
            <a:off x="167879" y="-182563"/>
            <a:ext cx="304800" cy="304801"/>
          </a:xfrm>
          <a:prstGeom prst="rect">
            <a:avLst/>
          </a:prstGeom>
          <a:noFill/>
          <a:ln w="9525">
            <a:noFill/>
            <a:miter lim="800000"/>
            <a:headEnd/>
            <a:tailEnd/>
          </a:ln>
        </p:spPr>
        <p:txBody>
          <a:bodyPr/>
          <a:lstStyle/>
          <a:p>
            <a:pPr eaLnBrk="1" hangingPunct="1"/>
            <a:endParaRPr lang="en-US" altLang="en-US" sz="2400">
              <a:latin typeface="Times New Roman" pitchFamily="18" charset="0"/>
            </a:endParaRPr>
          </a:p>
        </p:txBody>
      </p:sp>
      <p:sp>
        <p:nvSpPr>
          <p:cNvPr id="40963" name="AutoShape 4" descr="data:image/jpeg;base64,/9j/4AAQSkZJRgABAQAAAQABAAD/2wCEAAkGBxQTEhQUExQWFRUXGBwbGBgYFxscHhseGhsZGBwcGBobHSggHRolGxcXIjEiJSorLi4uGh8zODMsNygtLisBCgoKDg0OGxAQGywkICQsLCwsLCwsLCwtLCwsLCwsLCwsLCwsLCwsLCwsLCwsLCwsLCwsLCwsLCwsLCwsLCwsLP/AABEIAMIBAwMBIgACEQEDEQH/xAAcAAABBQEBAQAAAAAAAAAAAAAEAAEDBQYCBwj/xABEEAABAgQDBQYEBAMHAgcBAAABAhEAAyExBBJBBSJRYXEGEzKBkaGxwdHwI0JS4QcU8RUzQ2JygqIk0lODkrLC4vMW/8QAGQEAAwEBAQAAAAAAAAAAAAAAAQIDAAQF/8QALhEAAgIABQEHBAIDAQAAAAAAAAECEQMSITFBUQQTImFxgcEykaHRQvCCseEF/9oADAMBAAIRAxEAPwD1jDYhK0hSS4UHHwNORpEojxnZ3aSdKOZBAehsS5JL1qA5dgwJi42B2lmGehU2YQgIKQpQUoErL7yUlyrM4fkInHtCfBj0+FAeycemfKRMSaKAccCwJBDliHs8GRdOwCh4aHgmFChQoBhQoUKMYUPDQ8YxytANwDUHzFRDw8KMYaFChRgChQoUYw0crlgs4di45Hj7mOoUYwoaHhoJhRxORmSU8QR6ho7hoxjO9i+zgwko5mM1bFZ4AWSOQ+J6RoYeGgRSiqRhQ0PDQxis7QbZRhJKpsyrUSkXUo2A968AY8jxuz8btBa8QjDslR/IGT5Zi6jxI14R65t6ZKlyzPmpQrugSjOQwUaBnoCeID8OEeXY7+ImNIJl93LSP0y3CRYOVP8AKOXHatKT+xjI4qSvDTcqkNNQxZYBym4dJcGjGsaLZnZ+d3a8Ri0ziFALlJYKExZtnQ716W5QDsTYs/GTyaKWolSity71KiAQbnpZ2i/Uubh5pkYefLmqRLUqfMKEplygLndLEgUOYGrAB6CWGk9eB0ijw+18TKSEIWEJFkgILPXUEu5hRXY7b8yZMUpISkE0CAyaUcBTqqz1rWFB/wAh/ByW+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aSO9nZ1KStCDYV3gmot4mFKtGbMkesQoUKMAUKFCjGFChQoxhoUKFBMAbdnzJciYuVkzpDjPZtfNrc2jnYGOM6RLWopKiN7K1DzAsYg7WzyjCTiEGY6WIGgVQq1okF7aRk/wCHOKWqfNAlEIyB1qUHSxokDKHcn2hW9Rq0PQ4aFChhRRytQAJJAAuTpGb7S9rZeHSoI3lgtZ0ji9dGjDbR7SrmlYXNKUkuAQWD1HGnLpEZ46jtqY3vaDtbJwyUHMlZXYA6cSRBezduypkkTStKN11AkBhZzWgOkeLYqb3pFQUgOVFLuXZnsFcOsRYfEgUIWpy4B3mapJSxcBveJLHlv+AHum0dkSp5SZqc4T4UkukE/my2KuZf4xhcTtL8YbP2XKlpyq35yk5mIDKUHd8rtmL1oBaKmV27mCUqWmYQVf4i3UUg0JDFkgUoz849C7K9npOElNLdSlgFUxQYq1FNE8vWKJ53oq6sNkGyuziJMsyJRUlJ/vptpk08AoeFNbi1hVyPN8ds1WFK8CAxm782aKq7tLhKUoBDAnQ1L9I9b2rtNEkVUAog5QXYsHqbDzMeA7c2nNxGImzH3lljls1ABfwsBrGxXGNUMiGbkSSBYc/pCismSFAkF/SHjnyoOU9Ln4+dLIlMmUolIWUFJsA4UEOUB3Uwqqh6zHa6pskSSVJKSe6UmXkSgZd0FSTQqClJIqCnLxeK/FJVOkoXMZ3VMmEAUAyoCgHA7vwPle76pzdS2kygooUQQoDdyhasyXHeZXygUINilUO3K/I1Gi2ZhEoly1IlgLnKBSVhLJZThSlCqUFKqyxdzoY3EhSZcpSgUqypKjlo7Anmbg3ePHgqYmUQgjKWUpiCHSoDMK1csKDRXMne7GTJ/klTEZsykhK8ySN5RCSxU/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bJRGDmsW8IPQrSCPR4wvYhPd42WO9CwsGwZnQt0q4kEJrYxZfxY2hiEJkypQPdTH7xWUEFSSFJSSxbwk6PzAIjz/ZeOxaZgVIUO8BZLIRdW428GD5mrxhZbjx2PoGM/wBrdvnDIYJJUsHKpnALgetfhB+DxyUoQmZNC5gSM6gGBUBvEABgCXjzftVtlOKWXSpHdum7ilSQQGBNK8oTGxMsSbMttPagf8VIUXdqita8fK0DS5yJ6XWEpSC1CEN1u9uETT5UhIzFKlFP+Ykjqahr0YmmkTYXEJZpacqGopVARqXNCX8443JVaT9RSHCyFIYBaRLAe7k82IZz8IU7Fy1LYKU7M9B6MNWGpiPE4kBWVSlElyDSvT14xxMCQElLOOjg9ReNq9WbU0vZTASUzCtZTNzpBUhYIZi28CLFx6AtaNvO7ZS5abZ1bwASCGIsFBqBuDnlePPux5zzJjind7x5Es8AJxOQlExIJQSkscpo4Z0sb150EWjiSR0yS7qL9V8/Ib2r7WTJ5y0AuQCW4HxctBer8Bl5SkkEg71yCGoG43J+3eJkzADvJSaM+U0FaW4akE87w02pCZYJeoADaVpX3hqvUkDTMMpzmvrDQQnOKZT6QonkkHKjRYLF4cTlAZ1SSFpO+UtWXkAV4m/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cABR9upiTh8hUHKgw1o9Wjz/CYJJXKSTnClozApAoVDMKE0Z60gjbu1u/mmYhTAhNFf6QDStHeAMxZzMSTwq/0gDo9vweIMtgg5W0DW4Nwi9wm3RaYG58fKPNeyu2O8ky86wZm9Rw5CSzkekaFM97/fSGJm8k4pC/CoE8Hr6XiaMH3xe/lFng+0CksFbw539frGCagmMT2t23meWkslJq1cx0fkDFptnbqMhSkvmSX4g6AxiVzEknmNeUK3egaIZM1RUa04/DnEsvHqSt3YcRT+kP3YKVEE/lPS/DpAykgJUokEXfzuX5E6wNDUGbY2zMXh1S1qBGZJdRtlL3J5xmsLNkoVmSlOc5So5jVlBWpNaVbjaIZ89C1LKlKD5Al+AqacX+cClMqxWcop4bVBdswrQh31hGUjojY7X20nuwpCyxuzUprQiriM3MCZuuUOd2xUaFgUgC+p4wJiscjKlKMyk1zJJpyNKk2udYgxW2CaABADAtTlcaRz4kZylZKSphuInJSgulKUmqkggk6B6N98YpcZtdZ3QaPQBrcGHo0H94TMADE0y0bLzYU1dzbrAGNwgTNzLJKM28aEe3ONhpJ+IVHaUhKcxSM2txQ16xCcdX5/U3aJ5k1JJFaFiCzi9OtDTpAqZIfcCiH1HwNnhlXI1m9/h7KJl4tSrnu0p40ExZFuCQYoNv4IInE7xCwlYropIIHGlubRoP4cTsiwFeEzavXxSstWpr7mKPtdIMnEFCzZKWDmxq1OBJiMX4nH3+Pj8l4SUsJro/7+vYpcSshszhPRuWsdKnB/FZmrwpc+UczsSljqwpX4D5wPhlatmOnLm0VV1ZKi+w5khIBWt9WPwh4ozMJqyvX9oUVzy6BygYWgsMoC9SKDUC56e8HbOwy3KgHL+zUvQi1OUC4TCq8QQVJe/wB84tZe0WypVMSwYAZSSlv1WBOkTnJvRC2TSkLooCmmWzCwMbHs5LVMmSaFJWoO4/IkKNvNTRkU4tM1t5aiLWbh8Kx6N2PwCgozWohAyg3qFMAbeF78ojJ5Yub4/wB8HR2Z1m+39+xX9pccZeMmKSoyykuFUAdquWJ0i42J21ZIE9SVl6KSWLUFtTrpGF7QzDMm95OcLGYKTYOFKSSRe7GkVysRkSVpyqCtM1uBByg+8bCuFZWc0pW76nrmK7TS1ZjJWpMwUyLTRQ4gEs/Djw1EmD7WSlyXKsqwjeZgAqoYPrrYx5lI2qgpcky0UcgBwXexvb0geatCZ2WqkqVmSUmlnObUjUgQ67RO9QWbTF7bStW8oFQo9OFHqPrGW7Vr/mZJQQl0upLKqFJSfYgkN/WB5qVBwwVwJOUW0Gt+kRTpKsr5hQEmtba1vpSGWM5BRhTKVq8OZR5xq9hbFRjJikrmqlnIChgS1a5tGPF9DEe1ezwkoUvOs5SE7wubKIL1S7MW1jo71XRXu3VgfYqRNOLT3dk/3j2yGhB5mjcw+keolTWjF/w9DqxP/l//ADjZpQ2sPZKW5JKUHDuzxzjFbpa5h8sCYqqgX8hzgNgS1B5lrm/28CnFBJADO8EmYhNFA1D005k3gJeMlgOElT1Ygimhvb4xGWLFaahkWk7EJRLUAkqKmtWwanm0VWIm95LXLByZklLtYniKcorsT2mL5UgNxsbtBWD2ile6pVDXe+L+tIVza1aA5WUWD2IpQIyg5TlozkgA8CTbyEFSdg5kkpArahLNzycuIi4lMkrH5JhWzmozy+6vwBrFhgdh4VByHDJWZeY51EgF1OCo5T4QGqWvzbSxNLOuEUzFTdlKGUhOU5hUizand0jjGGW9E94TYl7mm9p0jQdp5lBLyZQkMzhx4rsAG3rNVgdaZifLUlYyhhmBfpV41tshiqpE2IwqJG6AVLzUVUO5owfT34RLjEglEsVIUH3ahq3FX+php6lZu8BJoaEUFnIN+Q8+MBSMYxJSopWp3safEwur1Jh2Mmy00KQTU1HEuWf3cwAFTJjkOUu4oCw82gacVqIDi5Y6dXu0EKWoauRSzenJvhBUaXmY1/ZOU0mr1mm/+j6w/bmRnMucopJUMtfysE09c14bsqv/AKaUa1mKvycfKO+0EpJwa1KO8laMo40INOWaOaDbxWj2sbs+HDs2HNbuNV13lftr9zCTFJcvXiT925RDh1uok1bgR5eUFoUi7gnmHA5l7wZNQJmV1ZgBTdAsKOBex9Y7MyWjPIIUVDgQo5/nindChQaJpDRqH0CMFMWkslVLKNwb2EcrlBUzOH1cak0YhwaipP2/MlkoqqlaC78+VOUdo2kaBIJ/yh0gU0oLV1idU3REI2Ps+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iawpi0kASlAkEllWJLC/QW94fyIBuGxAzKTlTmQKKSluaTS/BukE4obq1J1BN6lxAeGUcgNAwbwggNUh+Dk+0SHEAys5SARQjpSnqIVJ5qCtx+y+0Th1vlBzJyudNXsSzsaQR2i2+ZkkSlS0JdQUFJzMwrXMSVE8S/WsF4HspLmB0S1LKg5S3hJSk6Cg3gOUS4rseJaFZkFAuAC1cyU6ip3gYu1G7Ou3VGZ2HNKFrKVD8ltaE+zt1BjSydrKFyC9TQ/Yii2FIGQO9RdID0cC7fekWglApykEnU5wN7ShrpxjSTb0OeUW2W6NsAgsGIFL9K0tFfP2kpRBYH215Vh5S8tkBZLeJ2AI4Uf1YQykhRBDINHCGPJwm49ecLU3yLkkNPxBelmFbPyBN+vSAcdNWcqglyaEBYqBxBub+cGTsMQ7VGhJAJD0B8rtEeJwSQkbzku4pxAACwzqrY+WsDu+Q5GVScSFOyAgOAd0PXlctD45BDFSAzgJVm0AcUFdLEQVLlBAARKQwLnMSVli4IL010OnSBVYBKSSpRyKAZKXDHmTUa6Q+TXQ2RnSdsJQlIK2WmxAfUKBY/AxcYftWUy0rcrUnMXUUVzGoOoDgW0irwOykLmEgKZkpYmoJLApLCjA6U9I2uyexxMpAWQRMTmCXUWo5AURlSXPmxgySo6INmBxe2RPUpRDKN7sGAFzyGprAMyf5Offl7dIs+1Wze4nKlozKZRDmpoEs584zy0zBWoA9IZRRKdtmgmiWQBnzU8TKYsKAByDc/YimxuzlpWSRlqWsbdKfCDsPiQJT0uQTmroaOeDC37V8rFgqVnWzh3GvJzEIKSbokcLku1QG06By5OvlEM3GrJYGnKI5k05qaBurhqwxlhIrfkYul1DRv+ywKsPIFyVqp5qaLjtbs9KJYRlC5ndqfqVIYvoAU0gXsnJMuVg5ihQjvE+ii3W0RdoJ61JmTCqpdw7OEkEgdAAW4DrHDGD7xyvS/u3x7anqQxY4+V19EXFp8Vu/dVRjUy05cwAIapt6eekQzsV+nT7pzjrHTgvPlSUpvlBcAa+T24Witylt3XX+sdaj1PN2J+/Ubq/4/tCiA4dX6x6mFDVEWyzlyFKA3XH3xjicZiKEM/L5xDLnE1amlSPQ/doNwuPKgUklm5/be8T8S4FCdiKyFLpJ/EClPeihc3LMqnOsXu0JK8ViTMmVegFWo1h8IoOz+JC5qZeXO6xXQCh158GjaJmIZK0PMVRSSksksxYFjUZtR+U2hJqSdQWr58j1v/PjBJ4k9k9F59X6FBttQRJlIlsS8xKiNagnpVRBBtajRQBKcwObKqwCg6DRvI2HvGm7aSko7sJAC1qWVAEGoZJcjV6eUUmG2b4TMZuDueDHSo+Ea4w5/wCnF2uUnjSct2Q/zyid0FBaov8A7g72HxhlzFEp7wjMK5gzqtdQvFkMMmmUhB4iz8adLRJIw2UMQCQHJ4nhyflzgKcXsQSsrUrmpVuuzOWzavcRabPmCasJVXKrMrNqA2Wp4q05RCMEC0wqdzVKSzB2It0tz8qqZtBbLTTfbNSrAghqtoItGN6lIRp2z13scgPMUSwZb8mTLF4j7YzGw0gJYJKA284YKl2P5uL+cQdgnOHASWPdKIo+koO2p5R323pJw4t+GQaNrL006RuC38jPbESUyUUcWuNCa/ZiwVd8vqBo5uw0eA9jn8IUZnLsbOfW8ThR47vHTh5jpxhHuUWwWlL3AP6Szny6/OOhLzcKXDW96UjhDkBnH1fnpEmY3LjmKjUG17tw+MYw06WACABpoPvWIEitADfQeTjzI9ekSTzVr2FXb99YF2ggKTVyOT34wDEolEm170HH7+zA228MMiHDsb0eo1cPzJNaQdgACMvAXeg4Ofdn4w235QyeEVUGUTTwmx4UgoDKdSwEKUi5KWdy7Pr1b2j1XZaN2U+neAMVCgLWtYXPzjzHEpASFFIYs+oqRV25GPR9izT3cpIWad4PDRTOxJ0ABHWHFPM+0hH83OCzUqoCHdt0aaBoo8dIJChW2v31MW3aSWVYpZyHMAVDS6nBbUsWbmIgkzsxPekAgi4AZ3Bp5wX1EMTtAMph4biBkS80aDauzMyphSUgpYg1qC/VqCAsJsSYoBRoDxPHiLw7nGK1ZGSorstLwXKRKYbijxLln4s/zb5WsrYstNFKUTrTKOjk2gudh0lJFSRYJp5AWHlEJYye1iNm32DikrwUmQoeFDyz0BIHVvURnu1M8GUpIQFB6KBdj4tKZSnMH4pMWmyQDLw7/lCacGAJfmAQ8ZLbs/u86JSwvDqWcgoRlO8AHDhnZuLxOGHBytaa7efNep7NSwsBtK00tf36FDPFekSTJaWFc3T6txeIFKzV0iKcuth5UfrHRR5DDFTZX6R5/tCgf+WBrnvyMKBUfP8AIug8uagBiaNRjrxPGGUUg0U/X+sBCYX+/pHfen7H7RXKNSL/ALJYhacZL7tIWoqbKFAaGod3yhzzYxqJvcyUd+gsgTQhSa0Ks29lNCpKSE0vUaRgtm4+bLmJVLUUqs4AdlULEilCQ96mLOZjFTpUqQmgQFKUTV1lai9dAlZ9TwiU4a2d2Bjd3hNLra9QpOJMxRmKDgKWUp4Z1ZyB0JFeI6x2FF3Ict+p25FrdeZvFVlnBOUZSSP1Aka2teIUzZ7sQpR5UsCat6mulYm8PM7TRwNNsvZOILUbgxVQDg5Z/vynWlSxlJYsWIo12c3L8zGdlYuaqolFeU1vTUCgoBSg4Vh04ieoBkrAFHrUnjSunH3he5YEmGYmUSnKQSvVT6uQx5M2vGIpuAWhlKylJJAKVpLtexceYhsSuctjlUk+EtmTVLO4IpcCL/YexlzBLVkopTOqYp2JQCoDJRgsU53pTotpanRFJ6G17CJeSsFm7g3tUJu1WtE3bNCVypDWEqjdDx0pD9lEZO/SCWEohJAc/lFOcT7bS8tAqD/LL8QY1CrjjWF4H/kYCTt6VKASTvJcKpdySKgcCI6PaSRXfIJOgJDB2oRZoym1kPNncm/9oioWKesU7tMDxGkj1TEbflpShalKyr8BymtOXlTnyiNHanDA+JtPAt9LFrcm4Rn9ufiJly80zLNnSwjvAwSCkJ+ZPnyjP7WwmWblBzUSRRrgGo419oCgjZ2egK7TYU1C+roX7OnnEiu0WGP+L5ZS2tgR9mPLEpcHlEuESSpLamkHukBYj6HrEjtBJABV3mQ/4jbp+YqGs1PWDGdpcKQGmrIzAgZCB57tfe8ZTaSSnDqG/lyADdp4r21twjJQFhpmeJR6p/asmclQQpwPGcqgwr+oAmgVa1I9F7LhpKAM1FzM2Xwgt+YvUcDHiXYqQVIxDaBNBck5ra6R7jsDDqTIkCqw5JWlQspD5lBt4klvN4SSrQZa6nnnamer+0SpKUqKEgDNMSgFm4kAsXDHUdIocTIVUnKOXeJJv/qc8Ite32G/6oqDEIQSqrVJJIPPe9ozGJxaqBMkMwqHLuARXLeoPnDegr8yxIStaSlLMgBThq6nzcaR2ua9A7D70BfrzgAGagF5dxusCKM9WRSherxxiUzSoo7tbgZqgMwBL9AEqIch9NI58SDciM029CaZNsS4FqjU2by6fGHE8AjxPoOPo44xUHaagQ6WNgCkuelXN+PCOjiJzt3WV7BSVdPMcmaN3TJ5WaWTtZSJSkoKcxWFmlWZlDkTlTpxvA+0cCFSAUqIcnKhjQZUK3WHAueJe5gFUpQWUmZLUoC6FEhnNGtoz84h2TjFomN3YnJeqHOZqAsWLBiBrDRg0ej2fGcYOM9tvw/2QDAEgOWpcg+kDnZB/X5BJ+scLkrJo12SXNbalhrq0NNkqL0S2tSWr9fKsXSo5aj0JjslXM82/wDtCiAS1imcDlmt6FoUNTD4egMiUSFcv8oOrcI7GHNK3/yj6PpESQQDQsdWMT4YlRSLkWHK+sEnZJ3ACkMXqSapo3TX3h9l8ywL6twb3EWE/ADNnzXFAA/AU9T6Q83ZUnKAlzMDCu65oSSDpcRB40R3JKK9X8A/dpBOWaz2BY5eb6ltNImEmYUqHeJUwo2vEFTWsPSOtobEBJXmCQQTQUfg1m5xWysHMTZYAq5rRha1XsALmJpqStMiTYfFqkbswFAUSQCL3rxMS/8A9BwBL+/N3d/3gcYmclDrAyqpvAPxrr+X58DHS528lWQFQIId9eR519eUUyp/UNS5LPZm2Ji1pEwEpJd2HDQa8aEWj0DZKUy5MtQLpckqIysM0h3qWFPto81kzwouCCb3ua6+/rxMaOYhKsIgKAUpWcZnbKUqlKcauRQ9YGRJaFcJ1I2fZaaFrntvOhTAFnrRjo/GDdvuCihDSC4JcjxBiXqQWEeebIk9xMBrvAgEFVGqQMrmrj0i5n7SYEgKUcpDNOPxSWu8M2qorGLuyixWzFzkTDLlhkUUsk7xLK0DBgQLxl52xJrUax1/aPUuz3crw5ypBKvG6jU6HlRhThHY2ZJNBKPqr6xs8otmaTSRWdrNjOjBHdYTUldDVKWBL62NmHxOb23hB/N96hu6U+V9aNrS/wAo2narHoAAQgrKQWD2OVJdgz0e8UOx1JaUAvdcVLi5dzvMaGNehtmV87AzJaCtckoAuClHAGrci8V8uT302RkSPEpwwFstwPWPR9qqC0FKe8LB3ykCg/U9YyonhJzOSxNATShDvmpeEiuR3J2WXaCUV4WcgHMoBns5736CPOE7Enfo9xHqOBWhcsnLurAFKWU1zWJBsiSdF/8Aqh87jsTcE9zN9itmrRLnhSfGN2t2uOFjHr+x1fgSMqKIbM5bLuhyGNfEfQx59i1S5GQJCwHU5qpsySHYA0cQHi8StEgoSuaASMiikpFGN34O1D8GW+o9aEva2QpeLmgVClpALUZUpSiByzMX/pFfJwUxKWUnS+YClgQAIh2FPP8AMJ7xS1ElhmJ5ly45Uixx2JPFATQAup3ypFhQ19n89J0yc6y+5WYntBXRNGrS3U/N4Hw+05ylOEoKQcr5il2HJ+LH9oIkOEqByEMQbF0kvvEtQt/Rg1NtHDKGYIoSSd3KHL3ZwztwHxiafRkWujD9ptNTLHeS0ZFBT+Ivw0DNSoioxOx1zDmViAs0AzOA44aDpzimnCa+VWZxo1aPw6mOhh5ySN1e8OBqD+8VUJr+QmpcYXZyklikdXBDXekdIlgzAnKToWcF3NmrwibYuHny5iTMdIBIZWtDSCBKAQVkLuScrgpDhIIUAySSwvoYCfiOqEKw2/MikbPKFLOWYza5k3/VoaOGVxfhDYfZAZdFuwYkmjHMQTawNyBS7wPJwU1JClrUQLsTXWLUTu6BzWUGCgk3cHyII0c1HCHsnJPhAo7PE/8A6cKcD96C0NBHeyTUkDkZR/7h6aQoayWWRnsbNzkADdFgD98L/tEqZ2SWxDPQtrqx6ROchTvhJUS78Dy4MLQLNxIFcxdgx1DfAX9ojdqqA29iTCYqu8+UF2BaxDsOkGSto74U5IymhBPVuT1JiuRPoX3tWqQ5PCI1zilCkqFWpoRCygpPYMl4UXCNpgMwADufStDpyg9OPQskBB14fsKinneMpKWkO7vl4+UdycUoBgybG3C1YWXZ09idBCdtzEq3gCQWrUDQtr/SGxG0AtIK0JUbCjNbheOP5BUzKUJJd9G1fhW5h07PlpO+sqP6UMfVVh7RdQjukUUbOZM8pqgZXd6DjGhRjAZUkKStIQ+ZSyACVBLkDWqQWiq7woG6lMlOhO8o9HHygSdjEguAVq/UuvoH+L9IbKPGKi7NRsfPOWEy1MpJUQX0YPeNKdjzzLJBQVc1Jc8n40jz3YUxS5hckmoNSGHJvlGolJYEZjmcjxq0Lca9IliReY6sOay00HdnMUmVMUklIzKL8L/tGmxGcp/DUlyKEu3tGBkSlzJpC1EkBgQdQzXsKGNhhlKCUhxQAVI0pxgtCWCf2EpRBWtL6qTmd+hJGsEStmZSGYitSamn6Wb3goIJ/MPURKJHFXwjUGx1eE0rlLWZ2prZ4pV7DVMSywlP+ld+XgtF53DcofJz+EAxUyNmKloAQEAjiTQ30OpJ08osFzyhO+UpLU/akTHqPWK7bcrvEgO17B/hGoNguDRNnTErlsQk7zpuakD3+EN2nlzEykqmJSkZrgMXCT8hGexUyZKDhakgHIMparFVnpSvnAips2duJzldwFLJFC9AXAo8K4tysZTSjRMqaUZZpJYZVOU3ykHKCS1bQNisYFoyheViSGSzOXYnvKgdI6GJahaWrX9J/wBQNuvvEWLw4UKnuibKTVB+kUJNcMr10bJN6ggN0CRQDq/xeNU5TtnBelKXpatnYQXhsCpOYzt5AFClVDQ+cdpOGDFMvMNDnJLgODz4n3rE5ySdUc0qvYBl4dSFoUkAKLhV8tP1VJqw4AEReyFndz5CpmDCpAAZhwA+EQ4zFA7qUggjQjQflID5msPWAhigoFCQUkFgSSBcCh0Pp9ZPEnJaCOTexbYnGFROYOakuQOT3sXNOUArmugo3Rm11op6UbygBQKR/ehJ0Z+g0r1d+USJmKy1CVAs7mvUa36H5FJrWx1OWR68r5FtKYcqTmcCjeepGsdyJhmzEkMAzgBIHJ2GtPhAq8UljXkefUXB+6wLh5plrCwd009aesdK1Qym6LqfhhmLBJ6gfSHjn+1ka3h4Ic8illFhS/t5fWIZgCbgmrxymWp2ZzzeDZaVkEUA4gPSNXQWrBcLMfM9KitL3+UcyJK5iiwKuJanmbQUlUlFPGfUfSJU42aqktIQOVT6mg8obLyM0nR0jZgSPxlBCX0uej6+sFpxMr/AkKWofnXYeTfSK7MgHMsmYrq/qYjnbTWRlTuJsyaepuY2UKSQZjJyi4nTG/yIb3Ap6wCvFtRCW53PrYeUDoDkcz9I6Qn5w1GsRSS5J1HuCYIkYbMaUAudB9vBEjBh94kA5aa8PIVv1i9wmEKkpSEpA4D7dR5/GA5UFKwbY+HCJhDk8wL604DrGrwmyM4Ct4ubmsEbH2WE3Hlz584vpABLMfYHzLW5RyTnb0OzDw6WpW4TY0tJfugo3Kj9Le0GpwqP/DQB0b9oOfStebE8ywt5R22WrV5m54mFzso8OJXLwMs/4Q6An6tDDZcs/wCD/wAz/wB0Gme1tPj6NAa8Wo6+n7AQczFcIjS9kyq/hEf71fWJhsqTrLA/3r+sMEq5nlm+UdSyp6NXifqI1myIdOx5VWTTkpR+ccDZ0qv4b3/Ov4QWVr4Drz+scpmqLuj/AJffpC5mHu4mc2hsEKJyqWlNDldwG4OHMVO0B3WVpoJByuQd0VLliaP8Y3E0JLggAnS9ebXih2pgEqSQwqLH4Ugxl1NLDVaGR2xhzlTmyvUgpOpIGVuNXeK5alS1ZboUARqKgEuL66ekWU+QZb5gVI0OqdGVSoiPFycwZqgEp4M2hezH2i2xzMGkT0j+7VkP6SXSeht84Zc5DvMlpQf1J414WufrFRORvUsVDoXF/aJsPtApdJYgflVcizJU3sYpSZN09wqfhmCjLclVSRlJ5gGjA8Iqp8yjNvuN6ooNGbz8hFxhyhaiZKyhR/IoAgnpDrUBuzpYSRZQt5G49YVQSJvDXBRZw9SN3w6vx9qvHUzEnMXYggPXiHoWcQVi9klVUEEGtW1PEfCAsThVBTKQWAFhyAv5Q2VAqov2+TmZOcUqLVuOT6j7pEXeU5ROiTRu7VW1fJmaIsVg1JqxAPH6wyrYUc1rCgYLhQ1BDzizoH5n6RyQpQ3jT0EQmeBYeZiNSib1g0MFqmSwGSCTzNOenSIl4hRoTTgKCOctIdYqIxjtEveYxxKt/uiULIW4r+/2YnXhcoB0pU8dWHnARiGSgnKw1ekF4eRcpYs1To/Aam8T4bCldMrBtND/AJjp0jQ7L2aA2vT5cBCylQ8YNgeydmk1IJBOo+PGwpaka7BbNIqw9DSFhgEhsvnT5iDJC2u+XgACfVo55SbOqEFEmlIAF3HLWJ0lP6n40MJCEGofMRRyPg0duLEOBrYfCJ2WolkzNNeBH0iXORoQB5CAVLIqMrHgK/CO5CjZw3Bv2gUZM4mYVRJNC/F6e8cIwqm04WJ9OEG3d0kdf6QKXDATAOTfvGsDVHJwbUzVvY/OHRhTosekESAQ7qBPT9+sMQfsftGDQpGHUK5kBuogopDkZlEGtP6wK3WG70DVQgNDImKhcnr/AFgae2g830jvvXrp7/GI1AGl+v8AWNRmym2hhApJGhGpv84oyEpGU8Wf74RsZuGcOfS/pFPisO43S4PEfWKRkRnDkyu1ZQXlU43auDT0ApcxRTsCd0n8wX7EVPrGkxOFMslqpdyn4musAz0uGSM1wK1D6N1i0XWxzOJm1AitSzPyPIxaYPaRKWWMwa+vmNY4Thd2bmDO3NquQ/EQ/wDLFMhExJrnI/4pvD5hEdJALmWpuX3aO0Y1SKLBZ6EW9PpFdOCs1RlVxs/UR3/OqZlw24C7l40EOGUPh9POAtpkLSaqB4EU/rzEAJkFRdFOYf34RKcUpG6se3ysYTuldoFIo1GsKLpWIlm6EE8wYUWsGUqE6xPoPvhChRmBHZsmEvTzhoUAzOpNjBcvxiFCjBRpcD4E9IusF4YUKOeR1YZZyNOkESDX1hQom9i63J0mp8o7nKLX1hoUA3BPMUeJh5Jv1hoUKtijFNmlrn1iMCoOtYUKCKdKVXyjuSskXMKFACiWWaQy/EnzhQoD3GX0r2JVoDWF+EBSrQoUKthn9QyBvjoYbFJFaCFCjS4NHkyeKFTGfdptOEKFHVE4GEEeMaZX82NesVz/AICOo+EKFGFf7OccPxkf6UfARVT/ABqGjq+MKFDwFlyTbGUfxK6QNiFEkvChRXknwQvChQoYB//Z"/>
          <p:cNvSpPr>
            <a:spLocks noChangeAspect="1" noChangeArrowheads="1"/>
          </p:cNvSpPr>
          <p:nvPr/>
        </p:nvSpPr>
        <p:spPr bwMode="auto">
          <a:xfrm>
            <a:off x="167879" y="-182563"/>
            <a:ext cx="304800" cy="304801"/>
          </a:xfrm>
          <a:prstGeom prst="rect">
            <a:avLst/>
          </a:prstGeom>
          <a:noFill/>
          <a:ln w="9525">
            <a:noFill/>
            <a:miter lim="800000"/>
            <a:headEnd/>
            <a:tailEnd/>
          </a:ln>
        </p:spPr>
        <p:txBody>
          <a:bodyPr/>
          <a:lstStyle/>
          <a:p>
            <a:pPr eaLnBrk="1" hangingPunct="1"/>
            <a:endParaRPr lang="en-US" altLang="en-US" sz="2400">
              <a:latin typeface="Times New Roman" pitchFamily="18" charset="0"/>
            </a:endParaRPr>
          </a:p>
        </p:txBody>
      </p:sp>
      <p:pic>
        <p:nvPicPr>
          <p:cNvPr id="49156" name="Picture 8" descr="http://charlieheng.files.wordpress.com/2012/11/232v.jpg?w=300&amp;h=225"/>
          <p:cNvPicPr>
            <a:picLocks noChangeAspect="1" noChangeArrowheads="1"/>
          </p:cNvPicPr>
          <p:nvPr/>
        </p:nvPicPr>
        <p:blipFill>
          <a:blip r:embed="rId3"/>
          <a:srcRect/>
          <a:stretch>
            <a:fillRect/>
          </a:stretch>
        </p:blipFill>
        <p:spPr bwMode="auto">
          <a:xfrm>
            <a:off x="0" y="0"/>
            <a:ext cx="4800600" cy="6019800"/>
          </a:xfrm>
          <a:prstGeom prst="rect">
            <a:avLst/>
          </a:prstGeom>
          <a:noFill/>
          <a:ln w="9525">
            <a:noFill/>
            <a:miter lim="800000"/>
            <a:headEnd/>
            <a:tailEnd/>
          </a:ln>
        </p:spPr>
      </p:pic>
      <p:sp>
        <p:nvSpPr>
          <p:cNvPr id="49157" name="Hộp_Văn_Bản 5"/>
          <p:cNvSpPr txBox="1">
            <a:spLocks noChangeArrowheads="1"/>
          </p:cNvSpPr>
          <p:nvPr/>
        </p:nvSpPr>
        <p:spPr bwMode="auto">
          <a:xfrm>
            <a:off x="0" y="6396037"/>
            <a:ext cx="4572000" cy="430887"/>
          </a:xfrm>
          <a:prstGeom prst="rect">
            <a:avLst/>
          </a:prstGeom>
          <a:solidFill>
            <a:schemeClr val="bg1"/>
          </a:solidFill>
          <a:ln w="9525">
            <a:noFill/>
            <a:miter lim="800000"/>
            <a:headEnd/>
            <a:tailEnd/>
          </a:ln>
        </p:spPr>
        <p:txBody>
          <a:bodyPr>
            <a:spAutoFit/>
          </a:bodyPr>
          <a:lstStyle/>
          <a:p>
            <a:pPr algn="ctr" eaLnBrk="1" hangingPunct="1"/>
            <a:r>
              <a:rPr lang="vi-VN" altLang="en-US" sz="2200" b="1" dirty="0">
                <a:latin typeface="Times New Roman" pitchFamily="18" charset="0"/>
              </a:rPr>
              <a:t>Đền thờ vua Đinh ( Ninh Bình)</a:t>
            </a:r>
            <a:endParaRPr lang="en-US" altLang="en-US" sz="2200" b="1" dirty="0">
              <a:latin typeface="Times New Roman" pitchFamily="18" charset="0"/>
            </a:endParaRPr>
          </a:p>
        </p:txBody>
      </p:sp>
      <p:pic>
        <p:nvPicPr>
          <p:cNvPr id="49159" name="Picture 7" descr="http://24h.baonuocviet.com/wp-content/uploads/2015/11/116339229.jpg"/>
          <p:cNvPicPr>
            <a:picLocks noChangeAspect="1" noChangeArrowheads="1"/>
          </p:cNvPicPr>
          <p:nvPr/>
        </p:nvPicPr>
        <p:blipFill>
          <a:blip r:embed="rId4"/>
          <a:srcRect/>
          <a:stretch>
            <a:fillRect/>
          </a:stretch>
        </p:blipFill>
        <p:spPr bwMode="auto">
          <a:xfrm>
            <a:off x="4857752" y="0"/>
            <a:ext cx="4286248" cy="6000768"/>
          </a:xfrm>
          <a:prstGeom prst="rect">
            <a:avLst/>
          </a:prstGeom>
          <a:noFill/>
          <a:ln w="9525">
            <a:noFill/>
            <a:miter lim="800000"/>
            <a:headEnd/>
            <a:tailEnd/>
          </a:ln>
        </p:spPr>
      </p:pic>
      <p:sp>
        <p:nvSpPr>
          <p:cNvPr id="7" name="Hộp_Văn_Bản 5"/>
          <p:cNvSpPr txBox="1">
            <a:spLocks noChangeArrowheads="1"/>
          </p:cNvSpPr>
          <p:nvPr/>
        </p:nvSpPr>
        <p:spPr bwMode="auto">
          <a:xfrm>
            <a:off x="4857752" y="6427113"/>
            <a:ext cx="4286248" cy="430887"/>
          </a:xfrm>
          <a:prstGeom prst="rect">
            <a:avLst/>
          </a:prstGeom>
          <a:solidFill>
            <a:schemeClr val="bg1"/>
          </a:solidFill>
          <a:ln w="9525">
            <a:noFill/>
            <a:miter lim="800000"/>
            <a:headEnd/>
            <a:tailEnd/>
          </a:ln>
        </p:spPr>
        <p:txBody>
          <a:bodyPr wrap="square">
            <a:spAutoFit/>
          </a:bodyPr>
          <a:lstStyle/>
          <a:p>
            <a:pPr algn="ctr" eaLnBrk="1" hangingPunct="1"/>
            <a:r>
              <a:rPr lang="vi-VN" altLang="en-US" sz="2200" b="1" dirty="0">
                <a:latin typeface="Times New Roman" pitchFamily="18" charset="0"/>
              </a:rPr>
              <a:t>Tượng đài Đinh Tiên Hoàng Đế</a:t>
            </a:r>
            <a:endParaRPr lang="en-US" altLang="en-US" sz="2200" b="1"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diamond(in)">
                                      <p:cBhvr>
                                        <p:cTn id="7" dur="2000"/>
                                        <p:tgtEl>
                                          <p:spTgt spid="4915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par>
                                <p:cTn id="11" presetID="8" presetClass="entr" presetSubtype="16" fill="hold" nodeType="withEffect">
                                  <p:stCondLst>
                                    <p:cond delay="0"/>
                                  </p:stCondLst>
                                  <p:childTnLst>
                                    <p:set>
                                      <p:cBhvr>
                                        <p:cTn id="12" dur="1" fill="hold">
                                          <p:stCondLst>
                                            <p:cond delay="0"/>
                                          </p:stCondLst>
                                        </p:cTn>
                                        <p:tgtEl>
                                          <p:spTgt spid="49156"/>
                                        </p:tgtEl>
                                        <p:attrNameLst>
                                          <p:attrName>style.visibility</p:attrName>
                                        </p:attrNameLst>
                                      </p:cBhvr>
                                      <p:to>
                                        <p:strVal val="visible"/>
                                      </p:to>
                                    </p:set>
                                    <p:animEffect transition="in" filter="diamond(in)">
                                      <p:cBhvr>
                                        <p:cTn id="13" dur="2000"/>
                                        <p:tgtEl>
                                          <p:spTgt spid="4915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9157"/>
                                        </p:tgtEl>
                                        <p:attrNameLst>
                                          <p:attrName>style.visibility</p:attrName>
                                        </p:attrNameLst>
                                      </p:cBhvr>
                                      <p:to>
                                        <p:strVal val="visible"/>
                                      </p:to>
                                    </p:set>
                                    <p:animEffect transition="in" filter="diamond(in)">
                                      <p:cBhvr>
                                        <p:cTn id="16" dur="20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noChangeArrowheads="1"/>
          </p:cNvSpPr>
          <p:nvPr>
            <p:ph type="title"/>
          </p:nvPr>
        </p:nvSpPr>
        <p:spPr/>
        <p:txBody>
          <a:bodyPr/>
          <a:lstStyle/>
          <a:p>
            <a:pPr eaLnBrk="1" hangingPunct="1"/>
            <a:endParaRPr lang="en-US" altLang="zh-CN">
              <a:ea typeface="SimSun" pitchFamily="2" charset="-122"/>
              <a:cs typeface="Arial" charset="0"/>
            </a:endParaRPr>
          </a:p>
        </p:txBody>
      </p:sp>
      <p:pic>
        <p:nvPicPr>
          <p:cNvPr id="43011" name="Content Placeholder 1" descr="teppi-151304011304-11-trang-an"/>
          <p:cNvPicPr>
            <a:picLocks noGrp="1" noChangeAspect="1" noChangeArrowheads="1"/>
          </p:cNvPicPr>
          <p:nvPr>
            <p:ph sz="half" idx="1"/>
          </p:nvPr>
        </p:nvPicPr>
        <p:blipFill>
          <a:blip r:embed="rId2"/>
          <a:srcRect/>
          <a:stretch>
            <a:fillRect/>
          </a:stretch>
        </p:blipFill>
        <p:spPr>
          <a:xfrm>
            <a:off x="-19050" y="-26988"/>
            <a:ext cx="9155906" cy="6854826"/>
          </a:xfrm>
        </p:spPr>
      </p:pic>
      <p:sp>
        <p:nvSpPr>
          <p:cNvPr id="43012" name="Text Box 2"/>
          <p:cNvSpPr txBox="1">
            <a:spLocks noChangeArrowheads="1"/>
          </p:cNvSpPr>
          <p:nvPr/>
        </p:nvSpPr>
        <p:spPr bwMode="auto">
          <a:xfrm>
            <a:off x="-19050" y="-26988"/>
            <a:ext cx="3224213" cy="1323439"/>
          </a:xfrm>
          <a:prstGeom prst="rect">
            <a:avLst/>
          </a:prstGeom>
          <a:noFill/>
          <a:ln w="9525">
            <a:noFill/>
            <a:miter lim="800000"/>
            <a:headEnd/>
            <a:tailEnd/>
          </a:ln>
        </p:spPr>
        <p:txBody>
          <a:bodyPr>
            <a:spAutoFit/>
          </a:bodyPr>
          <a:lstStyle/>
          <a:p>
            <a:pPr eaLnBrk="1" hangingPunct="1"/>
            <a:r>
              <a:rPr lang="en-US" altLang="zh-CN" sz="4000" b="1">
                <a:latin typeface="Times New Roman" pitchFamily="18" charset="0"/>
                <a:ea typeface="SimSun" pitchFamily="2" charset="-122"/>
              </a:rPr>
              <a:t>Toàn cảnh Hoa Lư</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ờ lau tập trận một lễ tiết dân gian đặc sắc của vùng đất Cố đô"/>
          <p:cNvPicPr>
            <a:picLocks noChangeAspect="1" noChangeArrowheads="1"/>
          </p:cNvPicPr>
          <p:nvPr/>
        </p:nvPicPr>
        <p:blipFill>
          <a:blip r:embed="rId2"/>
          <a:srcRect/>
          <a:stretch>
            <a:fillRect/>
          </a:stretch>
        </p:blipFill>
        <p:spPr bwMode="auto">
          <a:xfrm>
            <a:off x="0" y="0"/>
            <a:ext cx="5334000" cy="6286520"/>
          </a:xfrm>
          <a:prstGeom prst="rect">
            <a:avLst/>
          </a:prstGeom>
          <a:noFill/>
          <a:ln w="9525">
            <a:noFill/>
            <a:miter lim="800000"/>
            <a:headEnd/>
            <a:tailEnd/>
          </a:ln>
        </p:spPr>
      </p:pic>
      <p:sp>
        <p:nvSpPr>
          <p:cNvPr id="38915" name="AutoShape 8" descr="Linh thiêng nghi lễ Rước nước tại Lễ hội Hoa Lư năm 2018 - Du lịch Ninh Bình"/>
          <p:cNvSpPr>
            <a:spLocks noChangeAspect="1" noChangeArrowheads="1"/>
          </p:cNvSpPr>
          <p:nvPr/>
        </p:nvSpPr>
        <p:spPr bwMode="auto">
          <a:xfrm>
            <a:off x="180975" y="-247650"/>
            <a:ext cx="304800" cy="304800"/>
          </a:xfrm>
          <a:prstGeom prst="rect">
            <a:avLst/>
          </a:prstGeom>
          <a:noFill/>
          <a:ln w="9525">
            <a:noFill/>
            <a:miter lim="800000"/>
            <a:headEnd/>
            <a:tailEnd/>
          </a:ln>
        </p:spPr>
        <p:txBody>
          <a:bodyPr/>
          <a:lstStyle/>
          <a:p>
            <a:endParaRPr lang="en-US"/>
          </a:p>
        </p:txBody>
      </p:sp>
      <p:sp>
        <p:nvSpPr>
          <p:cNvPr id="38916" name="TextBox 5"/>
          <p:cNvSpPr txBox="1">
            <a:spLocks noChangeArrowheads="1"/>
          </p:cNvSpPr>
          <p:nvPr/>
        </p:nvSpPr>
        <p:spPr bwMode="auto">
          <a:xfrm>
            <a:off x="285720" y="6232525"/>
            <a:ext cx="4714908" cy="584775"/>
          </a:xfrm>
          <a:prstGeom prst="rect">
            <a:avLst/>
          </a:prstGeom>
          <a:noFill/>
          <a:ln w="9525">
            <a:noFill/>
            <a:miter lim="800000"/>
            <a:headEnd/>
            <a:tailEnd/>
          </a:ln>
        </p:spPr>
        <p:txBody>
          <a:bodyPr wrap="square">
            <a:spAutoFit/>
          </a:bodyPr>
          <a:lstStyle/>
          <a:p>
            <a:pPr algn="ctr"/>
            <a:r>
              <a:rPr lang="en-US" sz="3200" u="none" dirty="0" err="1">
                <a:solidFill>
                  <a:srgbClr val="FF0000"/>
                </a:solidFill>
                <a:latin typeface="Times New Roman" pitchFamily="18" charset="0"/>
                <a:cs typeface="Times New Roman" pitchFamily="18" charset="0"/>
              </a:rPr>
              <a:t>Diễn</a:t>
            </a:r>
            <a:r>
              <a:rPr lang="en-US" sz="3200" u="none" dirty="0">
                <a:solidFill>
                  <a:srgbClr val="FF0000"/>
                </a:solidFill>
                <a:latin typeface="Times New Roman" pitchFamily="18" charset="0"/>
                <a:cs typeface="Times New Roman" pitchFamily="18" charset="0"/>
              </a:rPr>
              <a:t> </a:t>
            </a:r>
            <a:r>
              <a:rPr lang="en-US" sz="3200" u="none" dirty="0" err="1">
                <a:solidFill>
                  <a:srgbClr val="FF0000"/>
                </a:solidFill>
                <a:latin typeface="Times New Roman" pitchFamily="18" charset="0"/>
                <a:cs typeface="Times New Roman" pitchFamily="18" charset="0"/>
              </a:rPr>
              <a:t>xướng</a:t>
            </a:r>
            <a:r>
              <a:rPr lang="en-US" sz="3200" u="none" dirty="0">
                <a:solidFill>
                  <a:srgbClr val="FF0000"/>
                </a:solidFill>
                <a:latin typeface="Times New Roman" pitchFamily="18" charset="0"/>
                <a:cs typeface="Times New Roman" pitchFamily="18" charset="0"/>
              </a:rPr>
              <a:t> </a:t>
            </a:r>
            <a:r>
              <a:rPr lang="en-US" sz="3200" u="none" dirty="0" err="1">
                <a:solidFill>
                  <a:srgbClr val="FF0000"/>
                </a:solidFill>
                <a:latin typeface="Times New Roman" pitchFamily="18" charset="0"/>
                <a:cs typeface="Times New Roman" pitchFamily="18" charset="0"/>
              </a:rPr>
              <a:t>tập</a:t>
            </a:r>
            <a:r>
              <a:rPr lang="en-US" sz="3200" u="none" dirty="0">
                <a:solidFill>
                  <a:srgbClr val="FF0000"/>
                </a:solidFill>
                <a:latin typeface="Times New Roman" pitchFamily="18" charset="0"/>
                <a:cs typeface="Times New Roman" pitchFamily="18" charset="0"/>
              </a:rPr>
              <a:t> </a:t>
            </a:r>
            <a:r>
              <a:rPr lang="en-US" sz="3200" u="none" dirty="0" err="1">
                <a:solidFill>
                  <a:srgbClr val="FF0000"/>
                </a:solidFill>
                <a:latin typeface="Times New Roman" pitchFamily="18" charset="0"/>
                <a:cs typeface="Times New Roman" pitchFamily="18" charset="0"/>
              </a:rPr>
              <a:t>trận</a:t>
            </a:r>
            <a:r>
              <a:rPr lang="en-US" sz="3200" u="none" dirty="0">
                <a:solidFill>
                  <a:srgbClr val="FF0000"/>
                </a:solidFill>
                <a:latin typeface="Times New Roman" pitchFamily="18" charset="0"/>
                <a:cs typeface="Times New Roman" pitchFamily="18" charset="0"/>
              </a:rPr>
              <a:t> </a:t>
            </a:r>
            <a:r>
              <a:rPr lang="en-US" sz="3200" u="none" dirty="0" err="1">
                <a:solidFill>
                  <a:srgbClr val="FF0000"/>
                </a:solidFill>
                <a:latin typeface="Times New Roman" pitchFamily="18" charset="0"/>
                <a:cs typeface="Times New Roman" pitchFamily="18" charset="0"/>
              </a:rPr>
              <a:t>cờ</a:t>
            </a:r>
            <a:r>
              <a:rPr lang="en-US" sz="3200" u="none" dirty="0">
                <a:solidFill>
                  <a:srgbClr val="FF0000"/>
                </a:solidFill>
                <a:latin typeface="Times New Roman" pitchFamily="18" charset="0"/>
                <a:cs typeface="Times New Roman" pitchFamily="18" charset="0"/>
              </a:rPr>
              <a:t> </a:t>
            </a:r>
            <a:r>
              <a:rPr lang="en-US" sz="3200" u="none" dirty="0" err="1">
                <a:solidFill>
                  <a:srgbClr val="FF0000"/>
                </a:solidFill>
                <a:latin typeface="Times New Roman" pitchFamily="18" charset="0"/>
                <a:cs typeface="Times New Roman" pitchFamily="18" charset="0"/>
              </a:rPr>
              <a:t>lau</a:t>
            </a:r>
            <a:endParaRPr lang="en-US" sz="3200" u="none" dirty="0">
              <a:solidFill>
                <a:srgbClr val="FF0000"/>
              </a:solidFill>
              <a:latin typeface="Times New Roman" pitchFamily="18" charset="0"/>
              <a:cs typeface="Times New Roman" pitchFamily="18" charset="0"/>
            </a:endParaRPr>
          </a:p>
        </p:txBody>
      </p:sp>
      <p:sp>
        <p:nvSpPr>
          <p:cNvPr id="38917" name="TextBox 1"/>
          <p:cNvSpPr txBox="1">
            <a:spLocks noChangeArrowheads="1"/>
          </p:cNvSpPr>
          <p:nvPr/>
        </p:nvSpPr>
        <p:spPr bwMode="auto">
          <a:xfrm>
            <a:off x="5410200" y="57150"/>
            <a:ext cx="3657600" cy="6586560"/>
          </a:xfrm>
          <a:prstGeom prst="rect">
            <a:avLst/>
          </a:prstGeom>
          <a:noFill/>
          <a:ln w="9525">
            <a:noFill/>
            <a:miter lim="800000"/>
            <a:headEnd/>
            <a:tailEnd/>
          </a:ln>
        </p:spPr>
        <p:txBody>
          <a:bodyPr wrap="square">
            <a:spAutoFit/>
          </a:bodyPr>
          <a:lstStyle/>
          <a:p>
            <a:pPr algn="just"/>
            <a:r>
              <a:rPr lang="en-US" sz="2600" u="none" dirty="0" err="1">
                <a:latin typeface="Times New Roman" pitchFamily="18" charset="0"/>
                <a:cs typeface="Times New Roman" pitchFamily="18" charset="0"/>
              </a:rPr>
              <a:t>Lễ</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hội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Cố</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đô</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Hoa</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Lư</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Lễ</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hội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Cờ</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lau</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thường</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diễn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ra</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vào</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ngày</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mồng</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tám</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đến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hết</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ngày</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mồng</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mười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tháng</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ba</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âm</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lịch</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hàng</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năm</a:t>
            </a:r>
            <a:r>
              <a:rPr lang="en-US" sz="2600" u="none" dirty="0">
                <a:latin typeface="Times New Roman" pitchFamily="18" charset="0"/>
                <a:cs typeface="Times New Roman" pitchFamily="18" charset="0"/>
              </a:rPr>
              <a:t>.</a:t>
            </a:r>
          </a:p>
          <a:p>
            <a:pPr algn="just"/>
            <a:r>
              <a:rPr lang="en-US" sz="2600" u="none" dirty="0" err="1">
                <a:latin typeface="Times New Roman" pitchFamily="18" charset="0"/>
                <a:cs typeface="Times New Roman" pitchFamily="18" charset="0"/>
              </a:rPr>
              <a:t>Ngoài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phần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lễ</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rước</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tế</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lễ</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còn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có</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phần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hội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diễn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xướng</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trò</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chơi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như</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đu</a:t>
            </a:r>
            <a:r>
              <a:rPr lang="en-US" sz="2600" u="none" dirty="0">
                <a:latin typeface="Times New Roman" pitchFamily="18" charset="0"/>
                <a:cs typeface="Times New Roman" pitchFamily="18" charset="0"/>
              </a:rPr>
              <a:t> quay, </a:t>
            </a:r>
            <a:r>
              <a:rPr lang="en-US" sz="2600" u="none" dirty="0" err="1">
                <a:latin typeface="Times New Roman" pitchFamily="18" charset="0"/>
                <a:cs typeface="Times New Roman" pitchFamily="18" charset="0"/>
              </a:rPr>
              <a:t>đấu</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vật</a:t>
            </a:r>
            <a:r>
              <a:rPr lang="en-US" sz="2600" u="none" dirty="0">
                <a:latin typeface="Times New Roman" pitchFamily="18" charset="0"/>
                <a:cs typeface="Times New Roman" pitchFamily="18" charset="0"/>
              </a:rPr>
              <a:t>…).</a:t>
            </a:r>
          </a:p>
          <a:p>
            <a:pPr algn="just"/>
            <a:r>
              <a:rPr lang="en-US" sz="2600" u="none" dirty="0" err="1">
                <a:latin typeface="Times New Roman" pitchFamily="18" charset="0"/>
                <a:cs typeface="Times New Roman" pitchFamily="18" charset="0"/>
              </a:rPr>
              <a:t>Đặc</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biệt</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trong</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lễ</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hội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còn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có</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một</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hội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tiết</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độc</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đáo</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đó</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là</a:t>
            </a:r>
            <a:r>
              <a:rPr lang="en-US" sz="2600" u="none" dirty="0">
                <a:latin typeface="Times New Roman" pitchFamily="18" charset="0"/>
                <a:cs typeface="Times New Roman" pitchFamily="18" charset="0"/>
              </a:rPr>
              <a:t> “ </a:t>
            </a:r>
            <a:r>
              <a:rPr lang="en-US" sz="2600" u="none" dirty="0" err="1">
                <a:latin typeface="Times New Roman" pitchFamily="18" charset="0"/>
                <a:cs typeface="Times New Roman" pitchFamily="18" charset="0"/>
              </a:rPr>
              <a:t>Hội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cờ</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lau</a:t>
            </a:r>
            <a:r>
              <a:rPr lang="en-US" sz="2600" u="none" dirty="0">
                <a:latin typeface="Times New Roman" pitchFamily="18" charset="0"/>
                <a:cs typeface="Times New Roman" pitchFamily="18" charset="0"/>
              </a:rPr>
              <a:t>” hay “ </a:t>
            </a:r>
            <a:r>
              <a:rPr lang="en-US" sz="2600" u="none" dirty="0" err="1">
                <a:latin typeface="Times New Roman" pitchFamily="18" charset="0"/>
                <a:cs typeface="Times New Roman" pitchFamily="18" charset="0"/>
              </a:rPr>
              <a:t>Tập</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trận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cờ</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lau</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gợi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nhớ</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về</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thời</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niên</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thiếu</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của</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vua</a:t>
            </a:r>
            <a:r>
              <a:rPr lang="en-US" sz="2600" u="none" dirty="0">
                <a:latin typeface="Times New Roman" pitchFamily="18" charset="0"/>
                <a:cs typeface="Times New Roman" pitchFamily="18" charset="0"/>
              </a:rPr>
              <a:t> </a:t>
            </a:r>
            <a:r>
              <a:rPr lang="en-US" sz="2600" u="none" dirty="0" err="1">
                <a:latin typeface="Times New Roman" pitchFamily="18" charset="0"/>
                <a:cs typeface="Times New Roman" pitchFamily="18" charset="0"/>
              </a:rPr>
              <a:t>Đinh</a:t>
            </a:r>
            <a:r>
              <a:rPr lang="en-US" sz="2600" u="none" dirty="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a:hlinkClick r:id="rId2" action="ppaction://hlinkfile"/>
          </p:cNvPr>
          <p:cNvSpPr/>
          <p:nvPr/>
        </p:nvSpPr>
        <p:spPr>
          <a:xfrm>
            <a:off x="1000100" y="500042"/>
            <a:ext cx="7062788" cy="830997"/>
          </a:xfrm>
          <a:custGeom>
            <a:avLst/>
            <a:gdLst>
              <a:gd name="txL" fmla="*/ 0 w 3596020"/>
              <a:gd name="txT" fmla="*/ 0 h 830997"/>
              <a:gd name="txR" fmla="*/ 3596020 w 3596020"/>
              <a:gd name="txB" fmla="*/ 830997 h 830997"/>
            </a:gdLst>
            <a:ahLst/>
            <a:cxnLst>
              <a:cxn ang="0">
                <a:pos x="0" y="0"/>
              </a:cxn>
              <a:cxn ang="0">
                <a:pos x="495532" y="0"/>
              </a:cxn>
              <a:cxn ang="0">
                <a:pos x="1027323" y="0"/>
              </a:cxn>
              <a:cxn ang="0">
                <a:pos x="1704149" y="0"/>
              </a:cxn>
              <a:cxn ang="0">
                <a:pos x="2272199" y="0"/>
              </a:cxn>
              <a:cxn ang="0">
                <a:pos x="2912766" y="0"/>
              </a:cxn>
              <a:cxn ang="0">
                <a:pos x="3625850" y="0"/>
              </a:cxn>
              <a:cxn ang="0">
                <a:pos x="3625850" y="406673"/>
              </a:cxn>
              <a:cxn ang="0">
                <a:pos x="3625850" y="829945"/>
              </a:cxn>
              <a:cxn ang="0">
                <a:pos x="3057800" y="829945"/>
              </a:cxn>
              <a:cxn ang="0">
                <a:pos x="2526008" y="829945"/>
              </a:cxn>
              <a:cxn ang="0">
                <a:pos x="2030475" y="829945"/>
              </a:cxn>
              <a:cxn ang="0">
                <a:pos x="1534943" y="829945"/>
              </a:cxn>
              <a:cxn ang="0">
                <a:pos x="1039410" y="829945"/>
              </a:cxn>
              <a:cxn ang="0">
                <a:pos x="543877" y="829945"/>
              </a:cxn>
              <a:cxn ang="0">
                <a:pos x="0" y="829945"/>
              </a:cxn>
              <a:cxn ang="0">
                <a:pos x="0" y="423271"/>
              </a:cxn>
              <a:cxn ang="0">
                <a:pos x="0" y="0"/>
              </a:cxn>
            </a:cxnLst>
            <a:rect l="txL" t="txT" r="txR" b="txB"/>
            <a:pathLst>
              <a:path w="3596020" h="830997" fill="none">
                <a:moveTo>
                  <a:pt x="0" y="0"/>
                </a:moveTo>
                <a:cubicBezTo>
                  <a:pt x="198457" y="-3980"/>
                  <a:pt x="277260" y="38361"/>
                  <a:pt x="491456" y="0"/>
                </a:cubicBezTo>
                <a:cubicBezTo>
                  <a:pt x="705652" y="-38361"/>
                  <a:pt x="878620" y="11957"/>
                  <a:pt x="1018872" y="0"/>
                </a:cubicBezTo>
                <a:cubicBezTo>
                  <a:pt x="1159124" y="-11957"/>
                  <a:pt x="1459396" y="28649"/>
                  <a:pt x="1690129" y="0"/>
                </a:cubicBezTo>
                <a:cubicBezTo>
                  <a:pt x="1920862" y="-28649"/>
                  <a:pt x="1976106" y="42963"/>
                  <a:pt x="2253506" y="0"/>
                </a:cubicBezTo>
                <a:cubicBezTo>
                  <a:pt x="2530906" y="-42963"/>
                  <a:pt x="2715343" y="68189"/>
                  <a:pt x="2888803" y="0"/>
                </a:cubicBezTo>
                <a:cubicBezTo>
                  <a:pt x="3062263" y="-68189"/>
                  <a:pt x="3266337" y="33180"/>
                  <a:pt x="3596020" y="0"/>
                </a:cubicBezTo>
                <a:cubicBezTo>
                  <a:pt x="3597621" y="119736"/>
                  <a:pt x="3584505" y="290074"/>
                  <a:pt x="3596020" y="407189"/>
                </a:cubicBezTo>
                <a:cubicBezTo>
                  <a:pt x="3607535" y="524304"/>
                  <a:pt x="3558881" y="664287"/>
                  <a:pt x="3596020" y="830997"/>
                </a:cubicBezTo>
                <a:cubicBezTo>
                  <a:pt x="3341225" y="867053"/>
                  <a:pt x="3176384" y="823394"/>
                  <a:pt x="3032644" y="830997"/>
                </a:cubicBezTo>
                <a:cubicBezTo>
                  <a:pt x="2888904" y="838600"/>
                  <a:pt x="2620040" y="809368"/>
                  <a:pt x="2505227" y="830997"/>
                </a:cubicBezTo>
                <a:cubicBezTo>
                  <a:pt x="2390414" y="852626"/>
                  <a:pt x="2112273" y="793016"/>
                  <a:pt x="2013771" y="830997"/>
                </a:cubicBezTo>
                <a:cubicBezTo>
                  <a:pt x="1915269" y="868978"/>
                  <a:pt x="1701286" y="819072"/>
                  <a:pt x="1522315" y="830997"/>
                </a:cubicBezTo>
                <a:cubicBezTo>
                  <a:pt x="1343344" y="842922"/>
                  <a:pt x="1208571" y="808198"/>
                  <a:pt x="1030859" y="830997"/>
                </a:cubicBezTo>
                <a:cubicBezTo>
                  <a:pt x="853147" y="853796"/>
                  <a:pt x="662303" y="799813"/>
                  <a:pt x="539403" y="830997"/>
                </a:cubicBezTo>
                <a:cubicBezTo>
                  <a:pt x="416503" y="862181"/>
                  <a:pt x="240008" y="809991"/>
                  <a:pt x="0" y="830997"/>
                </a:cubicBezTo>
                <a:cubicBezTo>
                  <a:pt x="-19832" y="667682"/>
                  <a:pt x="18502" y="553543"/>
                  <a:pt x="0" y="423808"/>
                </a:cubicBezTo>
                <a:cubicBezTo>
                  <a:pt x="-18502" y="294073"/>
                  <a:pt x="11666" y="180653"/>
                  <a:pt x="0" y="0"/>
                </a:cubicBezTo>
                <a:close/>
              </a:path>
              <a:path w="3596020" h="830997" stroke="0">
                <a:moveTo>
                  <a:pt x="0" y="0"/>
                </a:moveTo>
                <a:cubicBezTo>
                  <a:pt x="178965" y="-66471"/>
                  <a:pt x="442969" y="29342"/>
                  <a:pt x="671257" y="0"/>
                </a:cubicBezTo>
                <a:cubicBezTo>
                  <a:pt x="899545" y="-29342"/>
                  <a:pt x="966758" y="5762"/>
                  <a:pt x="1198673" y="0"/>
                </a:cubicBezTo>
                <a:cubicBezTo>
                  <a:pt x="1430588" y="-5762"/>
                  <a:pt x="1560825" y="18486"/>
                  <a:pt x="1833970" y="0"/>
                </a:cubicBezTo>
                <a:cubicBezTo>
                  <a:pt x="2107115" y="-18486"/>
                  <a:pt x="2263374" y="33124"/>
                  <a:pt x="2397347" y="0"/>
                </a:cubicBezTo>
                <a:cubicBezTo>
                  <a:pt x="2531320" y="-33124"/>
                  <a:pt x="2787714" y="36216"/>
                  <a:pt x="2960723" y="0"/>
                </a:cubicBezTo>
                <a:cubicBezTo>
                  <a:pt x="3133732" y="-36216"/>
                  <a:pt x="3364344" y="65937"/>
                  <a:pt x="3596020" y="0"/>
                </a:cubicBezTo>
                <a:cubicBezTo>
                  <a:pt x="3610877" y="165992"/>
                  <a:pt x="3567418" y="272329"/>
                  <a:pt x="3596020" y="407189"/>
                </a:cubicBezTo>
                <a:cubicBezTo>
                  <a:pt x="3624622" y="542049"/>
                  <a:pt x="3575406" y="742496"/>
                  <a:pt x="3596020" y="830997"/>
                </a:cubicBezTo>
                <a:cubicBezTo>
                  <a:pt x="3357838" y="892569"/>
                  <a:pt x="3241893" y="822564"/>
                  <a:pt x="2996683" y="830997"/>
                </a:cubicBezTo>
                <a:cubicBezTo>
                  <a:pt x="2751473" y="839430"/>
                  <a:pt x="2561365" y="803205"/>
                  <a:pt x="2433307" y="830997"/>
                </a:cubicBezTo>
                <a:cubicBezTo>
                  <a:pt x="2305249" y="858789"/>
                  <a:pt x="2112761" y="796507"/>
                  <a:pt x="1905891" y="830997"/>
                </a:cubicBezTo>
                <a:cubicBezTo>
                  <a:pt x="1699021" y="865487"/>
                  <a:pt x="1508666" y="825910"/>
                  <a:pt x="1270594" y="830997"/>
                </a:cubicBezTo>
                <a:cubicBezTo>
                  <a:pt x="1032522" y="836084"/>
                  <a:pt x="863149" y="787623"/>
                  <a:pt x="707217" y="830997"/>
                </a:cubicBezTo>
                <a:cubicBezTo>
                  <a:pt x="551285" y="874371"/>
                  <a:pt x="329702" y="804782"/>
                  <a:pt x="0" y="830997"/>
                </a:cubicBezTo>
                <a:cubicBezTo>
                  <a:pt x="-12349" y="644320"/>
                  <a:pt x="46569" y="519741"/>
                  <a:pt x="0" y="423808"/>
                </a:cubicBezTo>
                <a:cubicBezTo>
                  <a:pt x="-46569" y="327875"/>
                  <a:pt x="9506" y="151180"/>
                  <a:pt x="0" y="0"/>
                </a:cubicBezTo>
                <a:close/>
              </a:path>
            </a:pathLst>
          </a:cu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a:spAutoFit/>
          </a:bodyPr>
          <a:lstStyle/>
          <a:p>
            <a:pPr algn="ctr" eaLnBrk="1" hangingPunct="1">
              <a:defRPr/>
            </a:pPr>
            <a:r>
              <a:rPr lang="en-US" altLang="en-GB" sz="4800" noProof="1">
                <a:solidFill>
                  <a:schemeClr val="accent6"/>
                </a:solidFill>
                <a:latin typeface="Jokerman" panose="04090605060D06020702" pitchFamily="82" charset="0"/>
              </a:rPr>
              <a:t>LUYỆN</a:t>
            </a:r>
            <a:r>
              <a:rPr lang="en-US" altLang="en-GB" sz="4800" noProof="1">
                <a:solidFill>
                  <a:schemeClr val="tx1"/>
                </a:solidFill>
                <a:latin typeface="Jokerman" panose="04090605060D06020702" pitchFamily="82" charset="0"/>
              </a:rPr>
              <a:t> </a:t>
            </a:r>
            <a:r>
              <a:rPr lang="en-US" altLang="en-GB" sz="4800" noProof="1">
                <a:solidFill>
                  <a:schemeClr val="accent2"/>
                </a:solidFill>
                <a:latin typeface="Jokerman" panose="04090605060D06020702" pitchFamily="82" charset="0"/>
              </a:rPr>
              <a:t>TẬP</a:t>
            </a:r>
          </a:p>
        </p:txBody>
      </p:sp>
      <p:sp>
        <p:nvSpPr>
          <p:cNvPr id="3" name="TextBox 2"/>
          <p:cNvSpPr txBox="1"/>
          <p:nvPr/>
        </p:nvSpPr>
        <p:spPr>
          <a:xfrm>
            <a:off x="357158" y="1571612"/>
            <a:ext cx="8143932" cy="646331"/>
          </a:xfrm>
          <a:prstGeom prst="rect">
            <a:avLst/>
          </a:prstGeom>
          <a:noFill/>
        </p:spPr>
        <p:txBody>
          <a:bodyPr wrap="square" rtlCol="0">
            <a:spAutoFit/>
          </a:bodyPr>
          <a:lstStyle/>
          <a:p>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hãy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chọn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trả</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lời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đúng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nhất</a:t>
            </a:r>
            <a:endParaRPr lang="en-US" sz="3600" dirty="0">
              <a:solidFill>
                <a:srgbClr val="FF0000"/>
              </a:solidFill>
              <a:latin typeface="Times New Roman" pitchFamily="18" charset="0"/>
              <a:cs typeface="Times New Roman" pitchFamily="18" charset="0"/>
            </a:endParaRPr>
          </a:p>
        </p:txBody>
      </p:sp>
      <p:sp>
        <p:nvSpPr>
          <p:cNvPr id="4" name="TextBox 3"/>
          <p:cNvSpPr txBox="1"/>
          <p:nvPr/>
        </p:nvSpPr>
        <p:spPr>
          <a:xfrm>
            <a:off x="0" y="4286256"/>
            <a:ext cx="8643966" cy="1692771"/>
          </a:xfrm>
          <a:prstGeom prst="rect">
            <a:avLst/>
          </a:prstGeom>
          <a:noFill/>
        </p:spPr>
        <p:txBody>
          <a:bodyPr wrap="square" rtlCol="0">
            <a:spAutoFit/>
          </a:bodyPr>
          <a:lstStyle/>
          <a:p>
            <a:pPr marL="457200" indent="-457200">
              <a:spcBef>
                <a:spcPts val="600"/>
              </a:spcBef>
              <a:spcAft>
                <a:spcPts val="600"/>
              </a:spcAft>
            </a:pPr>
            <a:r>
              <a:rPr lang="vi-VN" sz="2800" b="1" dirty="0">
                <a:latin typeface="Times New Roman" pitchFamily="18" charset="0"/>
                <a:cs typeface="Times New Roman" pitchFamily="18" charset="0"/>
              </a:rPr>
              <a:t>Câu </a:t>
            </a:r>
            <a:r>
              <a:rPr lang="en-US" sz="2800" b="1" dirty="0">
                <a:latin typeface="Times New Roman" pitchFamily="18" charset="0"/>
                <a:cs typeface="Times New Roman" pitchFamily="18" charset="0"/>
              </a:rPr>
              <a:t>2</a:t>
            </a:r>
            <a:r>
              <a:rPr lang="vi-VN" sz="2800" b="1" dirty="0">
                <a:latin typeface="Times New Roman" pitchFamily="18" charset="0"/>
                <a:cs typeface="Times New Roman" pitchFamily="18" charset="0"/>
              </a:rPr>
              <a:t>:</a:t>
            </a:r>
            <a:r>
              <a:rPr lang="vi-VN" sz="2800" dirty="0">
                <a:latin typeface="Times New Roman" pitchFamily="18" charset="0"/>
                <a:cs typeface="Times New Roman" pitchFamily="18" charset="0"/>
              </a:rPr>
              <a:t> Ngô Quyền lên ngôi vua vào năm nào?</a:t>
            </a:r>
          </a:p>
          <a:p>
            <a:pPr marL="914400" lvl="1" indent="-457200">
              <a:spcBef>
                <a:spcPts val="600"/>
              </a:spcBef>
              <a:spcAft>
                <a:spcPts val="600"/>
              </a:spcAft>
              <a:buFontTx/>
              <a:buAutoNum type="alphaUcPeriod"/>
            </a:pPr>
            <a:r>
              <a:rPr lang="vi-VN" sz="2800" dirty="0">
                <a:solidFill>
                  <a:srgbClr val="00B0F0"/>
                </a:solidFill>
                <a:latin typeface="Times New Roman" pitchFamily="18" charset="0"/>
                <a:cs typeface="Times New Roman" pitchFamily="18" charset="0"/>
              </a:rPr>
              <a:t>905                  </a:t>
            </a:r>
            <a:r>
              <a:rPr lang="en-US" sz="2800" dirty="0">
                <a:solidFill>
                  <a:srgbClr val="00B0F0"/>
                </a:solidFill>
                <a:latin typeface="Times New Roman" pitchFamily="18" charset="0"/>
                <a:cs typeface="Times New Roman" pitchFamily="18" charset="0"/>
              </a:rPr>
              <a:t>	</a:t>
            </a:r>
            <a:r>
              <a:rPr lang="vi-VN" sz="2800" dirty="0">
                <a:solidFill>
                  <a:srgbClr val="00B0F0"/>
                </a:solidFill>
                <a:latin typeface="Times New Roman" pitchFamily="18" charset="0"/>
                <a:cs typeface="Times New Roman" pitchFamily="18" charset="0"/>
              </a:rPr>
              <a:t>C. 939</a:t>
            </a:r>
          </a:p>
          <a:p>
            <a:pPr marL="914400" lvl="1" indent="-457200">
              <a:spcBef>
                <a:spcPts val="600"/>
              </a:spcBef>
              <a:spcAft>
                <a:spcPts val="600"/>
              </a:spcAft>
              <a:buFontTx/>
              <a:buAutoNum type="alphaUcPeriod"/>
            </a:pPr>
            <a:r>
              <a:rPr lang="vi-VN" sz="2800" dirty="0">
                <a:solidFill>
                  <a:srgbClr val="00B0F0"/>
                </a:solidFill>
                <a:latin typeface="Times New Roman" pitchFamily="18" charset="0"/>
                <a:cs typeface="Times New Roman" pitchFamily="18" charset="0"/>
              </a:rPr>
              <a:t>938                  </a:t>
            </a:r>
            <a:r>
              <a:rPr lang="en-US" sz="2800" dirty="0">
                <a:solidFill>
                  <a:srgbClr val="00B0F0"/>
                </a:solidFill>
                <a:latin typeface="Times New Roman" pitchFamily="18" charset="0"/>
                <a:cs typeface="Times New Roman" pitchFamily="18" charset="0"/>
              </a:rPr>
              <a:t>	</a:t>
            </a:r>
            <a:r>
              <a:rPr lang="vi-VN" sz="2800" dirty="0">
                <a:solidFill>
                  <a:srgbClr val="00B0F0"/>
                </a:solidFill>
                <a:latin typeface="Times New Roman" pitchFamily="18" charset="0"/>
                <a:cs typeface="Times New Roman" pitchFamily="18" charset="0"/>
              </a:rPr>
              <a:t>D. 983</a:t>
            </a:r>
          </a:p>
        </p:txBody>
      </p:sp>
      <p:sp>
        <p:nvSpPr>
          <p:cNvPr id="5" name="TextBox 4"/>
          <p:cNvSpPr txBox="1"/>
          <p:nvPr/>
        </p:nvSpPr>
        <p:spPr>
          <a:xfrm>
            <a:off x="0" y="2428868"/>
            <a:ext cx="9144000" cy="1692771"/>
          </a:xfrm>
          <a:prstGeom prst="rect">
            <a:avLst/>
          </a:prstGeom>
          <a:noFill/>
        </p:spPr>
        <p:txBody>
          <a:bodyPr wrap="square" rtlCol="0">
            <a:spAutoFit/>
          </a:bodyPr>
          <a:lstStyle/>
          <a:p>
            <a:pPr marL="457200" indent="-457200">
              <a:spcBef>
                <a:spcPts val="600"/>
              </a:spcBef>
              <a:spcAft>
                <a:spcPts val="600"/>
              </a:spcAft>
            </a:pPr>
            <a:r>
              <a:rPr lang="vi-VN" sz="2800" b="1" dirty="0">
                <a:latin typeface="Times New Roman" pitchFamily="18" charset="0"/>
                <a:cs typeface="Times New Roman" pitchFamily="18" charset="0"/>
              </a:rPr>
              <a:t>Câu </a:t>
            </a:r>
            <a:r>
              <a:rPr lang="en-US" sz="2800" b="1" dirty="0">
                <a:latin typeface="Times New Roman" pitchFamily="18" charset="0"/>
                <a:cs typeface="Times New Roman" pitchFamily="18" charset="0"/>
              </a:rPr>
              <a:t>1</a:t>
            </a:r>
            <a:r>
              <a:rPr lang="vi-VN"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Kinh đô nước ta thời nhà Ngô đóng ở:</a:t>
            </a:r>
          </a:p>
          <a:p>
            <a:pPr marL="914400" lvl="1" indent="-457200">
              <a:spcBef>
                <a:spcPts val="600"/>
              </a:spcBef>
              <a:spcAft>
                <a:spcPts val="600"/>
              </a:spcAft>
              <a:buFontTx/>
              <a:buAutoNum type="alphaUcPeriod"/>
            </a:pPr>
            <a:r>
              <a:rPr lang="vi-VN" sz="2800" dirty="0">
                <a:solidFill>
                  <a:srgbClr val="00B0F0"/>
                </a:solidFill>
                <a:latin typeface="Times New Roman" pitchFamily="18" charset="0"/>
                <a:cs typeface="Times New Roman" pitchFamily="18" charset="0"/>
              </a:rPr>
              <a:t>Cổ Loa (Hà Nội)                C. Thiên Trường (Nam Định)</a:t>
            </a:r>
          </a:p>
          <a:p>
            <a:pPr marL="914400" lvl="1" indent="-457200">
              <a:spcBef>
                <a:spcPts val="600"/>
              </a:spcBef>
              <a:spcAft>
                <a:spcPts val="600"/>
              </a:spcAft>
              <a:buFontTx/>
              <a:buAutoNum type="alphaUcPeriod"/>
            </a:pPr>
            <a:r>
              <a:rPr lang="vi-VN" sz="2800" dirty="0">
                <a:solidFill>
                  <a:srgbClr val="00B0F0"/>
                </a:solidFill>
                <a:latin typeface="Times New Roman" pitchFamily="18" charset="0"/>
                <a:cs typeface="Times New Roman" pitchFamily="18" charset="0"/>
              </a:rPr>
              <a:t>Hoa Lư (Ninh Bình)          D. Bạch Hạc ( Phú Thọ)                         </a:t>
            </a:r>
            <a:endParaRPr lang="en-US" sz="2800" dirty="0">
              <a:solidFill>
                <a:srgbClr val="00B0F0"/>
              </a:solidFill>
              <a:latin typeface="Times New Roman" pitchFamily="18" charset="0"/>
              <a:cs typeface="Times New Roman" pitchFamily="18" charset="0"/>
            </a:endParaRPr>
          </a:p>
        </p:txBody>
      </p:sp>
      <p:sp>
        <p:nvSpPr>
          <p:cNvPr id="7" name="Oval 6"/>
          <p:cNvSpPr/>
          <p:nvPr/>
        </p:nvSpPr>
        <p:spPr>
          <a:xfrm>
            <a:off x="357158" y="3143248"/>
            <a:ext cx="571504"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643306" y="5000636"/>
            <a:ext cx="500066"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checkerboard(across)">
                                      <p:cBhvr>
                                        <p:cTn id="18" dur="500"/>
                                        <p:tgtEl>
                                          <p:spTgt spid="4">
                                            <p:txEl>
                                              <p:pRg st="0" end="0"/>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checkerboard(across)">
                                      <p:cBhvr>
                                        <p:cTn id="21" dur="500"/>
                                        <p:tgtEl>
                                          <p:spTgt spid="4">
                                            <p:txEl>
                                              <p:pRg st="1" end="1"/>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checkerboard(across)">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844" y="214290"/>
            <a:ext cx="8715436" cy="646331"/>
          </a:xfrm>
          <a:prstGeom prst="rect">
            <a:avLst/>
          </a:prstGeom>
          <a:noFill/>
        </p:spPr>
        <p:txBody>
          <a:bodyPr wrap="square" rtlCol="0">
            <a:spAutoFit/>
          </a:bodyPr>
          <a:lstStyle/>
          <a:p>
            <a:r>
              <a:rPr lang="en-US" dirty="0"/>
              <a:t/>
            </a:r>
            <a:br>
              <a:rPr lang="en-US" dirty="0"/>
            </a:br>
            <a:endParaRPr lang="en-US" dirty="0"/>
          </a:p>
        </p:txBody>
      </p:sp>
      <p:sp>
        <p:nvSpPr>
          <p:cNvPr id="6" name="TextBox 5"/>
          <p:cNvSpPr txBox="1"/>
          <p:nvPr/>
        </p:nvSpPr>
        <p:spPr>
          <a:xfrm>
            <a:off x="0" y="0"/>
            <a:ext cx="8929718" cy="2123658"/>
          </a:xfrm>
          <a:prstGeom prst="rect">
            <a:avLst/>
          </a:prstGeom>
          <a:noFill/>
        </p:spPr>
        <p:txBody>
          <a:bodyPr wrap="square" rtlCol="0">
            <a:spAutoFit/>
          </a:bodyPr>
          <a:lstStyle/>
          <a:p>
            <a:pPr marL="457200" indent="-457200">
              <a:spcBef>
                <a:spcPts val="600"/>
              </a:spcBef>
              <a:spcAft>
                <a:spcPts val="600"/>
              </a:spcAft>
            </a:pP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3</a:t>
            </a:r>
            <a:r>
              <a:rPr lang="vi-VN"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phương</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a:t>
            </a:r>
          </a:p>
          <a:p>
            <a:pPr marL="914400" lvl="1" indent="-457200">
              <a:spcBef>
                <a:spcPts val="600"/>
              </a:spcBef>
              <a:spcAft>
                <a:spcPts val="600"/>
              </a:spcAft>
              <a:buFontTx/>
              <a:buAutoNum type="alphaUcPeriod"/>
            </a:pP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Vua</a:t>
            </a:r>
            <a:r>
              <a:rPr lang="en-US" sz="2800" dirty="0">
                <a:solidFill>
                  <a:srgbClr val="00B0F0"/>
                </a:solidFill>
                <a:latin typeface="Times New Roman" pitchFamily="18" charset="0"/>
                <a:cs typeface="Times New Roman" pitchFamily="18" charset="0"/>
              </a:rPr>
              <a:t>				</a:t>
            </a:r>
            <a:r>
              <a:rPr lang="vi-VN" sz="2800" dirty="0">
                <a:solidFill>
                  <a:srgbClr val="00B0F0"/>
                </a:solidFill>
                <a:latin typeface="Times New Roman" pitchFamily="18" charset="0"/>
                <a:cs typeface="Times New Roman" pitchFamily="18" charset="0"/>
              </a:rPr>
              <a:t>C. </a:t>
            </a:r>
            <a:r>
              <a:rPr lang="en-US" sz="2800" dirty="0" err="1">
                <a:solidFill>
                  <a:srgbClr val="00B0F0"/>
                </a:solidFill>
                <a:latin typeface="Times New Roman" pitchFamily="18" charset="0"/>
                <a:cs typeface="Times New Roman" pitchFamily="18" charset="0"/>
              </a:rPr>
              <a:t>Các</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quan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võ</a:t>
            </a:r>
            <a:endParaRPr lang="vi-VN" sz="2800" dirty="0">
              <a:solidFill>
                <a:srgbClr val="00B0F0"/>
              </a:solidFill>
              <a:latin typeface="Times New Roman" pitchFamily="18" charset="0"/>
              <a:cs typeface="Times New Roman" pitchFamily="18" charset="0"/>
            </a:endParaRPr>
          </a:p>
          <a:p>
            <a:pPr marL="914400" lvl="1" indent="-457200">
              <a:spcBef>
                <a:spcPts val="600"/>
              </a:spcBef>
              <a:spcAft>
                <a:spcPts val="600"/>
              </a:spcAft>
              <a:buFontTx/>
              <a:buAutoNum type="alphaUcPeriod"/>
            </a:pP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Các</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quan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văn</a:t>
            </a:r>
            <a:r>
              <a:rPr lang="en-US" sz="2800" dirty="0">
                <a:solidFill>
                  <a:srgbClr val="00B0F0"/>
                </a:solidFill>
                <a:latin typeface="Times New Roman" pitchFamily="18" charset="0"/>
                <a:cs typeface="Times New Roman" pitchFamily="18" charset="0"/>
              </a:rPr>
              <a:t>		</a:t>
            </a:r>
            <a:r>
              <a:rPr lang="vi-VN" sz="2800" dirty="0">
                <a:solidFill>
                  <a:srgbClr val="00B0F0"/>
                </a:solidFill>
                <a:latin typeface="Times New Roman" pitchFamily="18" charset="0"/>
                <a:cs typeface="Times New Roman" pitchFamily="18" charset="0"/>
              </a:rPr>
              <a:t>D. </a:t>
            </a:r>
            <a:r>
              <a:rPr lang="en-US" sz="2800" dirty="0" err="1">
                <a:solidFill>
                  <a:srgbClr val="00B0F0"/>
                </a:solidFill>
                <a:latin typeface="Times New Roman" pitchFamily="18" charset="0"/>
                <a:cs typeface="Times New Roman" pitchFamily="18" charset="0"/>
              </a:rPr>
              <a:t>Các</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quan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Thứ</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sử</a:t>
            </a:r>
            <a:endParaRPr lang="en-US" sz="2800" dirty="0">
              <a:solidFill>
                <a:srgbClr val="00B0F0"/>
              </a:solidFill>
              <a:latin typeface="Times New Roman" pitchFamily="18" charset="0"/>
              <a:cs typeface="Times New Roman" pitchFamily="18" charset="0"/>
            </a:endParaRPr>
          </a:p>
        </p:txBody>
      </p:sp>
      <p:sp>
        <p:nvSpPr>
          <p:cNvPr id="7" name="TextBox 6"/>
          <p:cNvSpPr txBox="1"/>
          <p:nvPr/>
        </p:nvSpPr>
        <p:spPr>
          <a:xfrm>
            <a:off x="0" y="2214554"/>
            <a:ext cx="8643998" cy="1692771"/>
          </a:xfrm>
          <a:prstGeom prst="rect">
            <a:avLst/>
          </a:prstGeom>
          <a:noFill/>
        </p:spPr>
        <p:txBody>
          <a:bodyPr wrap="square" rtlCol="0">
            <a:spAutoFit/>
          </a:bodyPr>
          <a:lstStyle/>
          <a:p>
            <a:pPr marL="457200" indent="-457200">
              <a:spcBef>
                <a:spcPts val="600"/>
              </a:spcBef>
              <a:spcAft>
                <a:spcPts val="600"/>
              </a:spcAft>
            </a:pP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4</a:t>
            </a:r>
            <a:r>
              <a:rPr lang="vi-VN" sz="2800" b="1" dirty="0">
                <a:latin typeface="Times New Roman" pitchFamily="18" charset="0"/>
                <a:cs typeface="Times New Roman" pitchFamily="18" charset="0"/>
              </a:rPr>
              <a:t>:</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p>
          <a:p>
            <a:pPr marL="971550" indent="-457200">
              <a:spcBef>
                <a:spcPts val="600"/>
              </a:spcBef>
              <a:spcAft>
                <a:spcPts val="600"/>
              </a:spcAft>
              <a:buAutoNum type="alphaUcPeriod"/>
            </a:pPr>
            <a:r>
              <a:rPr lang="en-US" sz="2800" dirty="0" err="1">
                <a:solidFill>
                  <a:srgbClr val="00B0F0"/>
                </a:solidFill>
                <a:latin typeface="Times New Roman" pitchFamily="18" charset="0"/>
                <a:cs typeface="Times New Roman" pitchFamily="18" charset="0"/>
              </a:rPr>
              <a:t>Quan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văn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nô</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tì</a:t>
            </a:r>
            <a:r>
              <a:rPr lang="en-US" sz="2800" dirty="0">
                <a:solidFill>
                  <a:srgbClr val="00B0F0"/>
                </a:solidFill>
                <a:latin typeface="Times New Roman" pitchFamily="18" charset="0"/>
                <a:cs typeface="Times New Roman" pitchFamily="18" charset="0"/>
              </a:rPr>
              <a:t>		</a:t>
            </a:r>
            <a:r>
              <a:rPr lang="vi-VN" sz="2800" dirty="0">
                <a:solidFill>
                  <a:srgbClr val="00B0F0"/>
                </a:solidFill>
                <a:latin typeface="Times New Roman" pitchFamily="18" charset="0"/>
                <a:cs typeface="Times New Roman" pitchFamily="18" charset="0"/>
              </a:rPr>
              <a:t>C. </a:t>
            </a:r>
            <a:r>
              <a:rPr lang="en-US" sz="2800" dirty="0" err="1">
                <a:solidFill>
                  <a:srgbClr val="00B0F0"/>
                </a:solidFill>
                <a:latin typeface="Times New Roman" pitchFamily="18" charset="0"/>
                <a:cs typeface="Times New Roman" pitchFamily="18" charset="0"/>
              </a:rPr>
              <a:t>Quan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võ</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nô</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lệ</a:t>
            </a:r>
            <a:endParaRPr lang="en-US" sz="2800" dirty="0">
              <a:solidFill>
                <a:srgbClr val="00B0F0"/>
              </a:solidFill>
              <a:latin typeface="Times New Roman" pitchFamily="18" charset="0"/>
              <a:cs typeface="Times New Roman" pitchFamily="18" charset="0"/>
            </a:endParaRPr>
          </a:p>
          <a:p>
            <a:pPr marL="971550" indent="-457200">
              <a:spcBef>
                <a:spcPts val="600"/>
              </a:spcBef>
              <a:spcAft>
                <a:spcPts val="600"/>
              </a:spcAft>
              <a:buAutoNum type="alphaUcPeriod"/>
            </a:pPr>
            <a:r>
              <a:rPr lang="en-US" sz="2800" dirty="0" err="1">
                <a:solidFill>
                  <a:srgbClr val="00B0F0"/>
                </a:solidFill>
                <a:latin typeface="Times New Roman" pitchFamily="18" charset="0"/>
                <a:cs typeface="Times New Roman" pitchFamily="18" charset="0"/>
              </a:rPr>
              <a:t>Quan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văn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quan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võ</a:t>
            </a:r>
            <a:r>
              <a:rPr lang="en-US" sz="2800" dirty="0">
                <a:solidFill>
                  <a:srgbClr val="00B0F0"/>
                </a:solidFill>
                <a:latin typeface="Times New Roman" pitchFamily="18" charset="0"/>
                <a:cs typeface="Times New Roman" pitchFamily="18" charset="0"/>
              </a:rPr>
              <a:t>		</a:t>
            </a:r>
            <a:r>
              <a:rPr lang="vi-VN" sz="2800" dirty="0">
                <a:solidFill>
                  <a:srgbClr val="00B0F0"/>
                </a:solidFill>
                <a:latin typeface="Times New Roman" pitchFamily="18" charset="0"/>
                <a:cs typeface="Times New Roman" pitchFamily="18" charset="0"/>
              </a:rPr>
              <a:t>D. </a:t>
            </a:r>
            <a:r>
              <a:rPr lang="en-US" sz="2800" dirty="0" err="1">
                <a:solidFill>
                  <a:srgbClr val="00B0F0"/>
                </a:solidFill>
                <a:latin typeface="Times New Roman" pitchFamily="18" charset="0"/>
                <a:cs typeface="Times New Roman" pitchFamily="18" charset="0"/>
              </a:rPr>
              <a:t>Quan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võ</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gia</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nhân</a:t>
            </a:r>
            <a:endParaRPr lang="en-US" sz="2800" dirty="0">
              <a:solidFill>
                <a:srgbClr val="00B0F0"/>
              </a:solidFill>
              <a:latin typeface="Times New Roman" pitchFamily="18" charset="0"/>
              <a:cs typeface="Times New Roman" pitchFamily="18" charset="0"/>
            </a:endParaRPr>
          </a:p>
        </p:txBody>
      </p:sp>
      <p:sp>
        <p:nvSpPr>
          <p:cNvPr id="8" name="TextBox 7"/>
          <p:cNvSpPr txBox="1"/>
          <p:nvPr/>
        </p:nvSpPr>
        <p:spPr>
          <a:xfrm>
            <a:off x="0" y="3995678"/>
            <a:ext cx="9144000" cy="2862322"/>
          </a:xfrm>
          <a:prstGeom prst="rect">
            <a:avLst/>
          </a:prstGeom>
          <a:noFill/>
        </p:spPr>
        <p:txBody>
          <a:bodyPr wrap="square" rtlCol="0">
            <a:spAutoFit/>
          </a:bodyPr>
          <a:lstStyle/>
          <a:p>
            <a:pPr>
              <a:spcBef>
                <a:spcPts val="600"/>
              </a:spcBef>
              <a:spcAft>
                <a:spcPts val="600"/>
              </a:spcAft>
            </a:pP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5:</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lao</a:t>
            </a:r>
            <a:r>
              <a:rPr lang="en-US" sz="2800" dirty="0">
                <a:latin typeface="Times New Roman" pitchFamily="18" charset="0"/>
                <a:cs typeface="Times New Roman" pitchFamily="18" charset="0"/>
              </a:rPr>
              <a:t> to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endParaRPr lang="en-US" sz="2800" dirty="0">
              <a:latin typeface="Times New Roman" pitchFamily="18" charset="0"/>
              <a:cs typeface="Times New Roman" pitchFamily="18" charset="0"/>
            </a:endParaRPr>
          </a:p>
          <a:p>
            <a:pPr>
              <a:spcBef>
                <a:spcPts val="600"/>
              </a:spcBef>
              <a:spcAft>
                <a:spcPts val="600"/>
              </a:spcAft>
            </a:pPr>
            <a:r>
              <a:rPr lang="en-US" sz="2800" dirty="0">
                <a:solidFill>
                  <a:srgbClr val="00B0F0"/>
                </a:solidFill>
                <a:latin typeface="Times New Roman" pitchFamily="18" charset="0"/>
                <a:cs typeface="Times New Roman" pitchFamily="18" charset="0"/>
              </a:rPr>
              <a:t>   A. </a:t>
            </a:r>
            <a:r>
              <a:rPr lang="en-US" sz="2800" dirty="0" err="1">
                <a:solidFill>
                  <a:srgbClr val="00B0F0"/>
                </a:solidFill>
                <a:latin typeface="Times New Roman" pitchFamily="18" charset="0"/>
                <a:cs typeface="Times New Roman" pitchFamily="18" charset="0"/>
              </a:rPr>
              <a:t>đặt</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nền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móng</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xây</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dựng</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chính</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quyền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độc</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lập</a:t>
            </a:r>
            <a:endParaRPr lang="en-US" sz="2800" dirty="0">
              <a:solidFill>
                <a:srgbClr val="00B0F0"/>
              </a:solidFill>
              <a:latin typeface="Times New Roman" pitchFamily="18" charset="0"/>
              <a:cs typeface="Times New Roman" pitchFamily="18" charset="0"/>
            </a:endParaRPr>
          </a:p>
          <a:p>
            <a:pPr>
              <a:spcBef>
                <a:spcPts val="600"/>
              </a:spcBef>
              <a:spcAft>
                <a:spcPts val="600"/>
              </a:spcAft>
            </a:pPr>
            <a:r>
              <a:rPr lang="en-US" sz="2800" dirty="0">
                <a:solidFill>
                  <a:srgbClr val="00B0F0"/>
                </a:solidFill>
                <a:latin typeface="Times New Roman" pitchFamily="18" charset="0"/>
                <a:cs typeface="Times New Roman" pitchFamily="18" charset="0"/>
              </a:rPr>
              <a:t>   B. </a:t>
            </a:r>
            <a:r>
              <a:rPr lang="en-US" sz="2800" dirty="0" err="1">
                <a:solidFill>
                  <a:srgbClr val="00B0F0"/>
                </a:solidFill>
                <a:latin typeface="Times New Roman" pitchFamily="18" charset="0"/>
                <a:cs typeface="Times New Roman" pitchFamily="18" charset="0"/>
              </a:rPr>
              <a:t>thống</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nhất</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toàn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vẹn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lãnh</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thổ</a:t>
            </a:r>
            <a:r>
              <a:rPr lang="en-US" sz="2800" dirty="0">
                <a:solidFill>
                  <a:srgbClr val="00B0F0"/>
                </a:solidFill>
                <a:latin typeface="Times New Roman" pitchFamily="18" charset="0"/>
                <a:cs typeface="Times New Roman" pitchFamily="18" charset="0"/>
              </a:rPr>
              <a:t>.</a:t>
            </a:r>
          </a:p>
          <a:p>
            <a:pPr>
              <a:spcBef>
                <a:spcPts val="600"/>
              </a:spcBef>
              <a:spcAft>
                <a:spcPts val="600"/>
              </a:spcAft>
            </a:pPr>
            <a:r>
              <a:rPr lang="en-US" sz="2800" dirty="0">
                <a:solidFill>
                  <a:srgbClr val="00B0F0"/>
                </a:solidFill>
                <a:latin typeface="Times New Roman" pitchFamily="18" charset="0"/>
                <a:cs typeface="Times New Roman" pitchFamily="18" charset="0"/>
              </a:rPr>
              <a:t>   C. </a:t>
            </a:r>
            <a:r>
              <a:rPr lang="en-US" sz="2800" dirty="0" err="1">
                <a:solidFill>
                  <a:srgbClr val="00B0F0"/>
                </a:solidFill>
                <a:latin typeface="Times New Roman" pitchFamily="18" charset="0"/>
                <a:cs typeface="Times New Roman" pitchFamily="18" charset="0"/>
              </a:rPr>
              <a:t>chấm</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dứt</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loạn</a:t>
            </a:r>
            <a:r>
              <a:rPr lang="en-US" sz="2800" dirty="0">
                <a:solidFill>
                  <a:srgbClr val="00B0F0"/>
                </a:solidFill>
                <a:latin typeface="Times New Roman" pitchFamily="18" charset="0"/>
                <a:cs typeface="Times New Roman" pitchFamily="18" charset="0"/>
              </a:rPr>
              <a:t> 2 </a:t>
            </a:r>
            <a:r>
              <a:rPr lang="en-US" sz="2800" dirty="0" err="1">
                <a:solidFill>
                  <a:srgbClr val="00B0F0"/>
                </a:solidFill>
                <a:latin typeface="Times New Roman" pitchFamily="18" charset="0"/>
                <a:cs typeface="Times New Roman" pitchFamily="18" charset="0"/>
              </a:rPr>
              <a:t>sứ</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quân</a:t>
            </a:r>
            <a:r>
              <a:rPr lang="en-US" sz="2800" dirty="0">
                <a:solidFill>
                  <a:srgbClr val="00B0F0"/>
                </a:solidFill>
                <a:latin typeface="Times New Roman" pitchFamily="18" charset="0"/>
                <a:cs typeface="Times New Roman" pitchFamily="18" charset="0"/>
              </a:rPr>
              <a:t>.</a:t>
            </a:r>
          </a:p>
          <a:p>
            <a:pPr>
              <a:spcBef>
                <a:spcPts val="600"/>
              </a:spcBef>
              <a:spcAft>
                <a:spcPts val="600"/>
              </a:spcAft>
            </a:pPr>
            <a:r>
              <a:rPr lang="en-US" sz="2800" dirty="0">
                <a:solidFill>
                  <a:srgbClr val="00B0F0"/>
                </a:solidFill>
                <a:latin typeface="Times New Roman" pitchFamily="18" charset="0"/>
                <a:cs typeface="Times New Roman" pitchFamily="18" charset="0"/>
              </a:rPr>
              <a:t>   D. </a:t>
            </a:r>
            <a:r>
              <a:rPr lang="en-US" sz="2800" dirty="0" err="1">
                <a:solidFill>
                  <a:srgbClr val="00B0F0"/>
                </a:solidFill>
                <a:latin typeface="Times New Roman" pitchFamily="18" charset="0"/>
                <a:cs typeface="Times New Roman" pitchFamily="18" charset="0"/>
              </a:rPr>
              <a:t>đánh</a:t>
            </a:r>
            <a:r>
              <a:rPr lang="en-US" sz="2800" dirty="0">
                <a:solidFill>
                  <a:srgbClr val="00B0F0"/>
                </a:solidFill>
                <a:latin typeface="Times New Roman" pitchFamily="18" charset="0"/>
                <a:cs typeface="Times New Roman" pitchFamily="18" charset="0"/>
              </a:rPr>
              <a:t> tan </a:t>
            </a:r>
            <a:r>
              <a:rPr lang="en-US" sz="2800" dirty="0" err="1">
                <a:solidFill>
                  <a:srgbClr val="00B0F0"/>
                </a:solidFill>
                <a:latin typeface="Times New Roman" pitchFamily="18" charset="0"/>
                <a:cs typeface="Times New Roman" pitchFamily="18" charset="0"/>
              </a:rPr>
              <a:t>quân</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xâm</a:t>
            </a:r>
            <a:r>
              <a:rPr lang="en-US" sz="2800" dirty="0">
                <a:solidFill>
                  <a:srgbClr val="00B0F0"/>
                </a:solidFill>
                <a:latin typeface="Times New Roman" pitchFamily="18" charset="0"/>
                <a:cs typeface="Times New Roman" pitchFamily="18" charset="0"/>
              </a:rPr>
              <a:t> </a:t>
            </a:r>
            <a:r>
              <a:rPr lang="en-US" sz="2800" dirty="0" err="1">
                <a:solidFill>
                  <a:srgbClr val="00B0F0"/>
                </a:solidFill>
                <a:latin typeface="Times New Roman" pitchFamily="18" charset="0"/>
                <a:cs typeface="Times New Roman" pitchFamily="18" charset="0"/>
              </a:rPr>
              <a:t>lược</a:t>
            </a:r>
            <a:r>
              <a:rPr lang="en-US" sz="2800" dirty="0">
                <a:solidFill>
                  <a:srgbClr val="00B0F0"/>
                </a:solidFill>
                <a:latin typeface="Times New Roman" pitchFamily="18" charset="0"/>
                <a:cs typeface="Times New Roman" pitchFamily="18" charset="0"/>
              </a:rPr>
              <a:t>.</a:t>
            </a:r>
          </a:p>
        </p:txBody>
      </p:sp>
      <p:sp>
        <p:nvSpPr>
          <p:cNvPr id="10" name="Oval 9"/>
          <p:cNvSpPr/>
          <p:nvPr/>
        </p:nvSpPr>
        <p:spPr>
          <a:xfrm>
            <a:off x="4572000" y="1643050"/>
            <a:ext cx="428628"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1472" y="3500438"/>
            <a:ext cx="428628"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14282" y="4714884"/>
            <a:ext cx="500066"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diamond(in)">
                                      <p:cBhvr>
                                        <p:cTn id="18" dur="2000"/>
                                        <p:tgtEl>
                                          <p:spTgt spid="7">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diamond(in)">
                                      <p:cBhvr>
                                        <p:cTn id="21" dur="2000"/>
                                        <p:tgtEl>
                                          <p:spTgt spid="7">
                                            <p:txEl>
                                              <p:pRg st="1" end="1"/>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diamond(in)">
                                      <p:cBhvr>
                                        <p:cTn id="24" dur="20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p:cTn id="35"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8">
                                            <p:txEl>
                                              <p:pRg st="0" end="0"/>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 calcmode="lin" valueType="num">
                                      <p:cBhvr>
                                        <p:cTn id="40"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41"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42" dur="1000"/>
                                        <p:tgtEl>
                                          <p:spTgt spid="8">
                                            <p:txEl>
                                              <p:pRg st="1" end="1"/>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 calcmode="lin" valueType="num">
                                      <p:cBhvr>
                                        <p:cTn id="45"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8">
                                            <p:txEl>
                                              <p:pRg st="2" end="2"/>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 calcmode="lin" valueType="num">
                                      <p:cBhvr>
                                        <p:cTn id="50" dur="1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51"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52" dur="1000"/>
                                        <p:tgtEl>
                                          <p:spTgt spid="8">
                                            <p:txEl>
                                              <p:pRg st="3" end="3"/>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8">
                                            <p:txEl>
                                              <p:pRg st="4" end="4"/>
                                            </p:txEl>
                                          </p:spTgt>
                                        </p:tgtEl>
                                        <p:attrNameLst>
                                          <p:attrName>style.visibility</p:attrName>
                                        </p:attrNameLst>
                                      </p:cBhvr>
                                      <p:to>
                                        <p:strVal val="visible"/>
                                      </p:to>
                                    </p:set>
                                    <p:anim calcmode="lin" valueType="num">
                                      <p:cBhvr>
                                        <p:cTn id="55" dur="1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56" dur="1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57" dur="1000"/>
                                        <p:tgtEl>
                                          <p:spTgt spid="8">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785926"/>
            <a:ext cx="9144000" cy="2046714"/>
          </a:xfrm>
          <a:prstGeom prst="rect">
            <a:avLst/>
          </a:prstGeom>
          <a:noFill/>
        </p:spPr>
        <p:txBody>
          <a:bodyPr wrap="square" rtlCol="0">
            <a:spAutoFit/>
          </a:bodyPr>
          <a:lstStyle/>
          <a:p>
            <a:pPr marL="457200" indent="-457200">
              <a:spcBef>
                <a:spcPts val="600"/>
              </a:spcBef>
              <a:spcAft>
                <a:spcPts val="600"/>
              </a:spcAft>
            </a:pPr>
            <a:r>
              <a:rPr lang="vi-VN" sz="2600" b="1" dirty="0">
                <a:latin typeface="Times New Roman" pitchFamily="18" charset="0"/>
                <a:cs typeface="Times New Roman" pitchFamily="18" charset="0"/>
              </a:rPr>
              <a:t>Câu </a:t>
            </a:r>
            <a:r>
              <a:rPr lang="en-US" sz="2600" b="1" dirty="0">
                <a:latin typeface="Times New Roman" pitchFamily="18" charset="0"/>
                <a:cs typeface="Times New Roman" pitchFamily="18" charset="0"/>
              </a:rPr>
              <a:t>7</a:t>
            </a:r>
            <a:r>
              <a:rPr lang="vi-VN" sz="2600" b="1" dirty="0">
                <a:latin typeface="Times New Roman" pitchFamily="18" charset="0"/>
                <a:cs typeface="Times New Roman" pitchFamily="18" charset="0"/>
              </a:rPr>
              <a:t>:</a:t>
            </a:r>
            <a:r>
              <a:rPr lang="vi-VN"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Bộ</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Lĩnh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tôn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a:t>
            </a:r>
          </a:p>
          <a:p>
            <a:pPr marL="457200" indent="-457200">
              <a:spcBef>
                <a:spcPts val="600"/>
              </a:spcBef>
              <a:spcAft>
                <a:spcPts val="600"/>
              </a:spcAft>
            </a:pPr>
            <a:r>
              <a:rPr lang="en-US" sz="2600" dirty="0">
                <a:solidFill>
                  <a:srgbClr val="00B0F0"/>
                </a:solidFill>
                <a:latin typeface="Times New Roman" pitchFamily="18" charset="0"/>
                <a:cs typeface="Times New Roman" pitchFamily="18" charset="0"/>
              </a:rPr>
              <a:t>A. </a:t>
            </a:r>
            <a:r>
              <a:rPr lang="en-US" sz="2600" dirty="0" err="1">
                <a:solidFill>
                  <a:srgbClr val="00B0F0"/>
                </a:solidFill>
                <a:latin typeface="Times New Roman" pitchFamily="18" charset="0"/>
                <a:cs typeface="Times New Roman" pitchFamily="18" charset="0"/>
              </a:rPr>
              <a:t>Vạn</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Thắng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Vương</a:t>
            </a:r>
            <a:r>
              <a:rPr lang="vi-VN" sz="2600" dirty="0">
                <a:solidFill>
                  <a:srgbClr val="00B0F0"/>
                </a:solidFill>
                <a:latin typeface="Times New Roman" pitchFamily="18" charset="0"/>
                <a:cs typeface="Times New Roman" pitchFamily="18" charset="0"/>
              </a:rPr>
              <a:t>                  C. </a:t>
            </a:r>
            <a:r>
              <a:rPr lang="en-US" sz="2600" dirty="0" err="1">
                <a:solidFill>
                  <a:srgbClr val="00B0F0"/>
                </a:solidFill>
                <a:latin typeface="Times New Roman" pitchFamily="18" charset="0"/>
                <a:cs typeface="Times New Roman" pitchFamily="18" charset="0"/>
              </a:rPr>
              <a:t>Bình</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Định</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Vương</a:t>
            </a:r>
            <a:endParaRPr lang="en-US" sz="2600" dirty="0">
              <a:solidFill>
                <a:srgbClr val="00B0F0"/>
              </a:solidFill>
              <a:latin typeface="Times New Roman" pitchFamily="18" charset="0"/>
              <a:cs typeface="Times New Roman" pitchFamily="18" charset="0"/>
            </a:endParaRPr>
          </a:p>
          <a:p>
            <a:pPr marL="457200" indent="-457200">
              <a:spcBef>
                <a:spcPts val="600"/>
              </a:spcBef>
              <a:spcAft>
                <a:spcPts val="600"/>
              </a:spcAft>
            </a:pPr>
            <a:r>
              <a:rPr lang="en-US" sz="2600" dirty="0">
                <a:solidFill>
                  <a:srgbClr val="00B0F0"/>
                </a:solidFill>
                <a:latin typeface="Times New Roman" pitchFamily="18" charset="0"/>
                <a:cs typeface="Times New Roman" pitchFamily="18" charset="0"/>
              </a:rPr>
              <a:t>B. </a:t>
            </a:r>
            <a:r>
              <a:rPr lang="en-US" sz="2600" dirty="0" err="1">
                <a:solidFill>
                  <a:srgbClr val="00B0F0"/>
                </a:solidFill>
                <a:latin typeface="Times New Roman" pitchFamily="18" charset="0"/>
                <a:cs typeface="Times New Roman" pitchFamily="18" charset="0"/>
              </a:rPr>
              <a:t>Bắc</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Bình</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Vương</a:t>
            </a:r>
            <a:r>
              <a:rPr lang="en-US" sz="2600" dirty="0">
                <a:solidFill>
                  <a:srgbClr val="00B0F0"/>
                </a:solidFill>
                <a:latin typeface="Times New Roman" pitchFamily="18" charset="0"/>
                <a:cs typeface="Times New Roman" pitchFamily="18" charset="0"/>
              </a:rPr>
              <a:t>    </a:t>
            </a:r>
            <a:r>
              <a:rPr lang="vi-VN" sz="2600" dirty="0">
                <a:solidFill>
                  <a:srgbClr val="00B0F0"/>
                </a:solidFill>
                <a:latin typeface="Times New Roman" pitchFamily="18" charset="0"/>
                <a:cs typeface="Times New Roman" pitchFamily="18" charset="0"/>
              </a:rPr>
              <a:t>                 D. </a:t>
            </a:r>
            <a:r>
              <a:rPr lang="en-US" sz="2600" dirty="0" err="1">
                <a:solidFill>
                  <a:srgbClr val="00B0F0"/>
                </a:solidFill>
                <a:latin typeface="Times New Roman" pitchFamily="18" charset="0"/>
                <a:cs typeface="Times New Roman" pitchFamily="18" charset="0"/>
              </a:rPr>
              <a:t>Bố</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Cái</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Đại</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Vương</a:t>
            </a:r>
            <a:endParaRPr lang="vi-VN" sz="2600" dirty="0">
              <a:solidFill>
                <a:srgbClr val="00B0F0"/>
              </a:solidFill>
              <a:latin typeface="Times New Roman" pitchFamily="18" charset="0"/>
              <a:cs typeface="Times New Roman" pitchFamily="18" charset="0"/>
            </a:endParaRPr>
          </a:p>
          <a:p>
            <a:endParaRPr lang="en-US" sz="2400" dirty="0"/>
          </a:p>
        </p:txBody>
      </p:sp>
      <p:sp>
        <p:nvSpPr>
          <p:cNvPr id="7" name="TextBox 6"/>
          <p:cNvSpPr txBox="1"/>
          <p:nvPr/>
        </p:nvSpPr>
        <p:spPr>
          <a:xfrm>
            <a:off x="0" y="3571876"/>
            <a:ext cx="9144000" cy="3108543"/>
          </a:xfrm>
          <a:prstGeom prst="rect">
            <a:avLst/>
          </a:prstGeom>
          <a:noFill/>
        </p:spPr>
        <p:txBody>
          <a:bodyPr wrap="square" rtlCol="0">
            <a:spAutoFit/>
          </a:bodyPr>
          <a:lstStyle/>
          <a:p>
            <a:pPr marL="457200" indent="-457200">
              <a:spcBef>
                <a:spcPts val="600"/>
              </a:spcBef>
              <a:spcAft>
                <a:spcPts val="600"/>
              </a:spcAft>
            </a:pPr>
            <a:r>
              <a:rPr lang="vi-VN" sz="2600" b="1" dirty="0">
                <a:latin typeface="+mj-lt"/>
              </a:rPr>
              <a:t>Câu </a:t>
            </a:r>
            <a:r>
              <a:rPr lang="en-US" sz="2600" b="1" dirty="0">
                <a:latin typeface="+mj-lt"/>
              </a:rPr>
              <a:t>8</a:t>
            </a:r>
            <a:r>
              <a:rPr lang="vi-VN" sz="2600" b="1" dirty="0">
                <a:latin typeface="+mj-lt"/>
              </a:rPr>
              <a:t>:</a:t>
            </a:r>
            <a:r>
              <a:rPr lang="vi-VN" sz="2600" dirty="0">
                <a:latin typeface="+mj-lt"/>
              </a:rPr>
              <a:t> </a:t>
            </a:r>
            <a:r>
              <a:rPr lang="en-US" sz="2600" dirty="0" err="1">
                <a:latin typeface="Times New Roman" pitchFamily="18" charset="0"/>
                <a:cs typeface="Times New Roman" pitchFamily="18" charset="0"/>
              </a:rPr>
              <a:t>Công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lao</a:t>
            </a:r>
            <a:r>
              <a:rPr lang="en-US" sz="2600" dirty="0">
                <a:latin typeface="Times New Roman" pitchFamily="18" charset="0"/>
                <a:cs typeface="Times New Roman" pitchFamily="18" charset="0"/>
              </a:rPr>
              <a:t> to </a:t>
            </a:r>
            <a:r>
              <a:rPr lang="en-US" sz="2600" dirty="0" err="1">
                <a:latin typeface="Times New Roman" pitchFamily="18" charset="0"/>
                <a:cs typeface="Times New Roman" pitchFamily="18" charset="0"/>
              </a:rPr>
              <a:t>lớn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Bộ</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Lĩnh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lịch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tộc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gì</a:t>
            </a:r>
            <a:r>
              <a:rPr lang="en-US" sz="2600" dirty="0">
                <a:latin typeface="Times New Roman" pitchFamily="18" charset="0"/>
                <a:cs typeface="Times New Roman" pitchFamily="18" charset="0"/>
              </a:rPr>
              <a:t>?</a:t>
            </a:r>
            <a:endParaRPr lang="vi-VN" sz="2600" dirty="0">
              <a:latin typeface="Times New Roman" pitchFamily="18" charset="0"/>
              <a:cs typeface="Times New Roman" pitchFamily="18" charset="0"/>
            </a:endParaRPr>
          </a:p>
          <a:p>
            <a:pPr marL="457200" indent="-457200">
              <a:spcBef>
                <a:spcPts val="600"/>
              </a:spcBef>
              <a:spcAft>
                <a:spcPts val="600"/>
              </a:spcAft>
              <a:buFontTx/>
              <a:buAutoNum type="alphaUcPeriod"/>
            </a:pPr>
            <a:r>
              <a:rPr lang="en-US" sz="2600" dirty="0" err="1">
                <a:solidFill>
                  <a:srgbClr val="00B0F0"/>
                </a:solidFill>
                <a:latin typeface="Times New Roman" pitchFamily="18" charset="0"/>
                <a:cs typeface="Times New Roman" pitchFamily="18" charset="0"/>
              </a:rPr>
              <a:t>Chấm</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rứt</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ách</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thống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trị</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của</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phương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Bắc</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thiết</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lập</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nền</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độc</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lập</a:t>
            </a:r>
            <a:r>
              <a:rPr lang="vi-VN" sz="2600" dirty="0">
                <a:solidFill>
                  <a:srgbClr val="00B0F0"/>
                </a:solidFill>
                <a:latin typeface="Times New Roman" pitchFamily="18" charset="0"/>
                <a:cs typeface="Times New Roman" pitchFamily="18" charset="0"/>
              </a:rPr>
              <a:t>.</a:t>
            </a:r>
          </a:p>
          <a:p>
            <a:pPr marL="457200" indent="-457200">
              <a:spcBef>
                <a:spcPts val="600"/>
              </a:spcBef>
              <a:spcAft>
                <a:spcPts val="600"/>
              </a:spcAft>
              <a:buFontTx/>
              <a:buAutoNum type="alphaUcPeriod"/>
            </a:pPr>
            <a:r>
              <a:rPr lang="en-US" sz="2600" dirty="0" err="1">
                <a:solidFill>
                  <a:srgbClr val="00B0F0"/>
                </a:solidFill>
                <a:latin typeface="Times New Roman" pitchFamily="18" charset="0"/>
                <a:cs typeface="Times New Roman" pitchFamily="18" charset="0"/>
              </a:rPr>
              <a:t>Dẹp</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loạn</a:t>
            </a:r>
            <a:r>
              <a:rPr lang="en-US" sz="2600" dirty="0">
                <a:solidFill>
                  <a:srgbClr val="00B0F0"/>
                </a:solidFill>
                <a:latin typeface="Times New Roman" pitchFamily="18" charset="0"/>
                <a:cs typeface="Times New Roman" pitchFamily="18" charset="0"/>
              </a:rPr>
              <a:t> 12 </a:t>
            </a:r>
            <a:r>
              <a:rPr lang="en-US" sz="2600" dirty="0" err="1">
                <a:solidFill>
                  <a:srgbClr val="00B0F0"/>
                </a:solidFill>
                <a:latin typeface="Times New Roman" pitchFamily="18" charset="0"/>
                <a:cs typeface="Times New Roman" pitchFamily="18" charset="0"/>
              </a:rPr>
              <a:t>sứ</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quân</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thống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nhất</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đất</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nước</a:t>
            </a:r>
            <a:r>
              <a:rPr lang="vi-VN" sz="2600" dirty="0">
                <a:solidFill>
                  <a:srgbClr val="00B0F0"/>
                </a:solidFill>
                <a:latin typeface="Times New Roman" pitchFamily="18" charset="0"/>
                <a:cs typeface="Times New Roman" pitchFamily="18" charset="0"/>
              </a:rPr>
              <a:t>.</a:t>
            </a:r>
          </a:p>
          <a:p>
            <a:pPr marL="457200" indent="-457200">
              <a:spcBef>
                <a:spcPts val="600"/>
              </a:spcBef>
              <a:spcAft>
                <a:spcPts val="600"/>
              </a:spcAft>
              <a:buFontTx/>
              <a:buAutoNum type="alphaUcPeriod"/>
            </a:pPr>
            <a:r>
              <a:rPr lang="en-US" sz="2600" dirty="0" err="1">
                <a:solidFill>
                  <a:srgbClr val="00B0F0"/>
                </a:solidFill>
                <a:latin typeface="Times New Roman" pitchFamily="18" charset="0"/>
                <a:cs typeface="Times New Roman" pitchFamily="18" charset="0"/>
              </a:rPr>
              <a:t>Củng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cố</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vững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chắc</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nhà</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nước</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trung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ương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tập</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quyền</a:t>
            </a:r>
            <a:r>
              <a:rPr lang="vi-VN" sz="2600" dirty="0">
                <a:solidFill>
                  <a:srgbClr val="00B0F0"/>
                </a:solidFill>
                <a:latin typeface="Times New Roman" pitchFamily="18" charset="0"/>
                <a:cs typeface="Times New Roman" pitchFamily="18" charset="0"/>
              </a:rPr>
              <a:t>.</a:t>
            </a:r>
          </a:p>
          <a:p>
            <a:pPr marL="457200" indent="-457200">
              <a:spcBef>
                <a:spcPts val="600"/>
              </a:spcBef>
              <a:spcAft>
                <a:spcPts val="600"/>
              </a:spcAft>
              <a:buFontTx/>
              <a:buAutoNum type="alphaUcPeriod"/>
            </a:pPr>
            <a:r>
              <a:rPr lang="en-US" sz="2600" dirty="0" err="1">
                <a:solidFill>
                  <a:srgbClr val="00B0F0"/>
                </a:solidFill>
                <a:latin typeface="Times New Roman" pitchFamily="18" charset="0"/>
                <a:cs typeface="Times New Roman" pitchFamily="18" charset="0"/>
              </a:rPr>
              <a:t>Thiết</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lập</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quan</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hệ</a:t>
            </a:r>
            <a:r>
              <a:rPr lang="en-US" sz="2600" dirty="0">
                <a:solidFill>
                  <a:srgbClr val="00B0F0"/>
                </a:solidFill>
                <a:latin typeface="Times New Roman" pitchFamily="18" charset="0"/>
                <a:cs typeface="Times New Roman" pitchFamily="18" charset="0"/>
              </a:rPr>
              <a:t> bang </a:t>
            </a:r>
            <a:r>
              <a:rPr lang="en-US" sz="2600" dirty="0" err="1">
                <a:solidFill>
                  <a:srgbClr val="00B0F0"/>
                </a:solidFill>
                <a:latin typeface="Times New Roman" pitchFamily="18" charset="0"/>
                <a:cs typeface="Times New Roman" pitchFamily="18" charset="0"/>
              </a:rPr>
              <a:t>giao</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hòa</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hiếu</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với</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Trung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Hoa</a:t>
            </a:r>
            <a:r>
              <a:rPr lang="en-US" sz="2600" dirty="0">
                <a:solidFill>
                  <a:srgbClr val="00B0F0"/>
                </a:solidFill>
                <a:latin typeface="Times New Roman" pitchFamily="18" charset="0"/>
                <a:cs typeface="Times New Roman" pitchFamily="18" charset="0"/>
              </a:rPr>
              <a:t>.</a:t>
            </a:r>
            <a:endParaRPr lang="vi-VN" sz="2600" dirty="0">
              <a:solidFill>
                <a:srgbClr val="00B0F0"/>
              </a:solidFill>
              <a:latin typeface="Times New Roman" pitchFamily="18" charset="0"/>
              <a:cs typeface="Times New Roman" pitchFamily="18" charset="0"/>
            </a:endParaRPr>
          </a:p>
        </p:txBody>
      </p:sp>
      <p:sp>
        <p:nvSpPr>
          <p:cNvPr id="9" name="TextBox 8"/>
          <p:cNvSpPr txBox="1"/>
          <p:nvPr/>
        </p:nvSpPr>
        <p:spPr>
          <a:xfrm>
            <a:off x="0" y="0"/>
            <a:ext cx="8715404" cy="1600438"/>
          </a:xfrm>
          <a:prstGeom prst="rect">
            <a:avLst/>
          </a:prstGeom>
          <a:noFill/>
        </p:spPr>
        <p:txBody>
          <a:bodyPr wrap="square" rtlCol="0">
            <a:spAutoFit/>
          </a:bodyPr>
          <a:lstStyle/>
          <a:p>
            <a:pPr indent="-457200">
              <a:spcBef>
                <a:spcPts val="600"/>
              </a:spcBef>
              <a:spcAft>
                <a:spcPts val="600"/>
              </a:spcAft>
            </a:pPr>
            <a:r>
              <a:rPr lang="vi-VN" sz="2600" b="1" dirty="0">
                <a:latin typeface="Times New Roman" pitchFamily="18" charset="0"/>
                <a:cs typeface="Times New Roman" pitchFamily="18" charset="0"/>
              </a:rPr>
              <a:t>Câu </a:t>
            </a:r>
            <a:r>
              <a:rPr lang="en-US" sz="2600" b="1" dirty="0">
                <a:latin typeface="Times New Roman" pitchFamily="18" charset="0"/>
                <a:cs typeface="Times New Roman" pitchFamily="18" charset="0"/>
              </a:rPr>
              <a:t>6</a:t>
            </a:r>
            <a:r>
              <a:rPr lang="vi-VN" sz="2600" b="1" dirty="0">
                <a:latin typeface="Times New Roman" pitchFamily="18" charset="0"/>
                <a:cs typeface="Times New Roman" pitchFamily="18" charset="0"/>
              </a:rPr>
              <a:t>: </a:t>
            </a:r>
            <a:r>
              <a:rPr lang="en-US" sz="2600" dirty="0">
                <a:latin typeface="Times New Roman" pitchFamily="18" charset="0"/>
                <a:cs typeface="Times New Roman" pitchFamily="18" charset="0"/>
              </a:rPr>
              <a:t>Ai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dẹp</a:t>
            </a:r>
            <a:r>
              <a:rPr lang="en-US" sz="2600" dirty="0">
                <a:latin typeface="Times New Roman" pitchFamily="18" charset="0"/>
                <a:cs typeface="Times New Roman" pitchFamily="18" charset="0"/>
              </a:rPr>
              <a:t> “ </a:t>
            </a:r>
            <a:r>
              <a:rPr lang="en-US" sz="2600" dirty="0" err="1">
                <a:latin typeface="Times New Roman" pitchFamily="18" charset="0"/>
                <a:cs typeface="Times New Roman" pitchFamily="18" charset="0"/>
              </a:rPr>
              <a:t>Loạn</a:t>
            </a:r>
            <a:r>
              <a:rPr lang="en-US" sz="2600" dirty="0">
                <a:latin typeface="Times New Roman" pitchFamily="18" charset="0"/>
                <a:cs typeface="Times New Roman" pitchFamily="18" charset="0"/>
              </a:rPr>
              <a:t> 12 </a:t>
            </a:r>
            <a:r>
              <a:rPr lang="en-US" sz="2600" dirty="0" err="1">
                <a:latin typeface="Times New Roman" pitchFamily="18" charset="0"/>
                <a:cs typeface="Times New Roman" pitchFamily="18" charset="0"/>
              </a:rPr>
              <a:t>sứ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a:t>
            </a:r>
          </a:p>
          <a:p>
            <a:pPr marL="57150" indent="-457200">
              <a:spcBef>
                <a:spcPts val="600"/>
              </a:spcBef>
              <a:spcAft>
                <a:spcPts val="600"/>
              </a:spcAft>
              <a:buAutoNum type="alphaUcPeriod"/>
            </a:pPr>
            <a:r>
              <a:rPr lang="en-US" sz="2600" dirty="0" err="1">
                <a:solidFill>
                  <a:srgbClr val="00B0F0"/>
                </a:solidFill>
                <a:latin typeface="Times New Roman" pitchFamily="18" charset="0"/>
                <a:cs typeface="Times New Roman" pitchFamily="18" charset="0"/>
              </a:rPr>
              <a:t>Ngô</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Quyền</a:t>
            </a:r>
            <a:r>
              <a:rPr lang="vi-VN" sz="2600" dirty="0">
                <a:solidFill>
                  <a:srgbClr val="00B0F0"/>
                </a:solidFill>
                <a:latin typeface="Times New Roman" pitchFamily="18" charset="0"/>
                <a:cs typeface="Times New Roman" pitchFamily="18" charset="0"/>
              </a:rPr>
              <a:t>               </a:t>
            </a:r>
            <a:r>
              <a:rPr lang="en-US" sz="2600" dirty="0">
                <a:solidFill>
                  <a:srgbClr val="00B0F0"/>
                </a:solidFill>
                <a:latin typeface="Times New Roman" pitchFamily="18" charset="0"/>
                <a:cs typeface="Times New Roman" pitchFamily="18" charset="0"/>
              </a:rPr>
              <a:t>   		</a:t>
            </a:r>
            <a:r>
              <a:rPr lang="vi-VN" sz="2600" dirty="0">
                <a:solidFill>
                  <a:srgbClr val="00B0F0"/>
                </a:solidFill>
                <a:latin typeface="Times New Roman" pitchFamily="18" charset="0"/>
                <a:cs typeface="Times New Roman" pitchFamily="18" charset="0"/>
              </a:rPr>
              <a:t>C. </a:t>
            </a:r>
            <a:r>
              <a:rPr lang="en-US" sz="2600" dirty="0" err="1">
                <a:solidFill>
                  <a:srgbClr val="00B0F0"/>
                </a:solidFill>
                <a:latin typeface="Times New Roman" pitchFamily="18" charset="0"/>
                <a:cs typeface="Times New Roman" pitchFamily="18" charset="0"/>
              </a:rPr>
              <a:t>Lý</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Công</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Uẩn</a:t>
            </a:r>
            <a:endParaRPr lang="en-US" sz="2600" dirty="0">
              <a:solidFill>
                <a:srgbClr val="00B0F0"/>
              </a:solidFill>
              <a:latin typeface="Times New Roman" pitchFamily="18" charset="0"/>
              <a:cs typeface="Times New Roman" pitchFamily="18" charset="0"/>
            </a:endParaRPr>
          </a:p>
          <a:p>
            <a:pPr marL="57150" indent="-457200">
              <a:spcBef>
                <a:spcPts val="600"/>
              </a:spcBef>
              <a:spcAft>
                <a:spcPts val="600"/>
              </a:spcAft>
              <a:buAutoNum type="alphaUcPeriod"/>
            </a:pPr>
            <a:r>
              <a:rPr lang="en-US" sz="2600" dirty="0">
                <a:solidFill>
                  <a:srgbClr val="00B0F0"/>
                </a:solidFill>
                <a:latin typeface="Times New Roman" pitchFamily="18" charset="0"/>
                <a:cs typeface="Times New Roman" pitchFamily="18" charset="0"/>
              </a:rPr>
              <a:t>B. </a:t>
            </a:r>
            <a:r>
              <a:rPr lang="en-US" sz="2600" dirty="0" err="1">
                <a:solidFill>
                  <a:srgbClr val="00B0F0"/>
                </a:solidFill>
                <a:latin typeface="Times New Roman" pitchFamily="18" charset="0"/>
                <a:cs typeface="Times New Roman" pitchFamily="18" charset="0"/>
              </a:rPr>
              <a:t>Lê</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Hoàn</a:t>
            </a:r>
            <a:r>
              <a:rPr lang="en-US" sz="2600" dirty="0">
                <a:solidFill>
                  <a:srgbClr val="00B0F0"/>
                </a:solidFill>
                <a:latin typeface="Times New Roman" pitchFamily="18" charset="0"/>
                <a:cs typeface="Times New Roman" pitchFamily="18" charset="0"/>
              </a:rPr>
              <a:t>                      	</a:t>
            </a:r>
            <a:r>
              <a:rPr lang="vi-VN" sz="2600" dirty="0">
                <a:solidFill>
                  <a:srgbClr val="00B0F0"/>
                </a:solidFill>
                <a:latin typeface="Times New Roman" pitchFamily="18" charset="0"/>
                <a:cs typeface="Times New Roman" pitchFamily="18" charset="0"/>
              </a:rPr>
              <a:t>D. </a:t>
            </a:r>
            <a:r>
              <a:rPr lang="en-US" sz="2600" dirty="0" err="1">
                <a:solidFill>
                  <a:srgbClr val="00B0F0"/>
                </a:solidFill>
                <a:latin typeface="Times New Roman" pitchFamily="18" charset="0"/>
                <a:cs typeface="Times New Roman" pitchFamily="18" charset="0"/>
              </a:rPr>
              <a:t>Đinh</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Bộ</a:t>
            </a:r>
            <a:r>
              <a:rPr lang="en-US" sz="2600" dirty="0">
                <a:solidFill>
                  <a:srgbClr val="00B0F0"/>
                </a:solidFill>
                <a:latin typeface="Times New Roman" pitchFamily="18" charset="0"/>
                <a:cs typeface="Times New Roman" pitchFamily="18" charset="0"/>
              </a:rPr>
              <a:t> </a:t>
            </a:r>
            <a:r>
              <a:rPr lang="en-US" sz="2600" dirty="0" err="1">
                <a:solidFill>
                  <a:srgbClr val="00B0F0"/>
                </a:solidFill>
                <a:latin typeface="Times New Roman" pitchFamily="18" charset="0"/>
                <a:cs typeface="Times New Roman" pitchFamily="18" charset="0"/>
              </a:rPr>
              <a:t>Lĩnh</a:t>
            </a:r>
            <a:endParaRPr lang="en-US" sz="2600" dirty="0">
              <a:solidFill>
                <a:srgbClr val="00B0F0"/>
              </a:solidFill>
              <a:latin typeface="Times New Roman" pitchFamily="18" charset="0"/>
              <a:cs typeface="Times New Roman" pitchFamily="18" charset="0"/>
            </a:endParaRPr>
          </a:p>
        </p:txBody>
      </p:sp>
      <p:sp>
        <p:nvSpPr>
          <p:cNvPr id="10" name="Oval 9"/>
          <p:cNvSpPr/>
          <p:nvPr/>
        </p:nvSpPr>
        <p:spPr>
          <a:xfrm>
            <a:off x="4500562" y="1142984"/>
            <a:ext cx="500066"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2428868"/>
            <a:ext cx="500034"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0" y="5072074"/>
            <a:ext cx="428596"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barn(inHorizontal)">
                                      <p:cBhvr>
                                        <p:cTn id="24" dur="500"/>
                                        <p:tgtEl>
                                          <p:spTgt spid="5">
                                            <p:txEl>
                                              <p:pRg st="0" end="0"/>
                                            </p:txEl>
                                          </p:spTgt>
                                        </p:tgtEl>
                                      </p:cBhvr>
                                    </p:animEffect>
                                  </p:childTnLst>
                                </p:cTn>
                              </p:par>
                              <p:par>
                                <p:cTn id="25" presetID="16" presetClass="entr" presetSubtype="26"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Horizontal)">
                                      <p:cBhvr>
                                        <p:cTn id="27" dur="500"/>
                                        <p:tgtEl>
                                          <p:spTgt spid="5">
                                            <p:txEl>
                                              <p:pRg st="1" end="1"/>
                                            </p:txEl>
                                          </p:spTgt>
                                        </p:tgtEl>
                                      </p:cBhvr>
                                    </p:animEffect>
                                  </p:childTnLst>
                                </p:cTn>
                              </p:par>
                              <p:par>
                                <p:cTn id="28" presetID="16" presetClass="entr" presetSubtype="26"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Horizont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Horizontal)">
                                      <p:cBhvr>
                                        <p:cTn id="41" dur="500"/>
                                        <p:tgtEl>
                                          <p:spTgt spid="7">
                                            <p:txEl>
                                              <p:pRg st="0" end="0"/>
                                            </p:txEl>
                                          </p:spTgt>
                                        </p:tgtEl>
                                      </p:cBhvr>
                                    </p:animEffect>
                                  </p:childTnLst>
                                </p:cTn>
                              </p:par>
                              <p:par>
                                <p:cTn id="42" presetID="16" presetClass="entr" presetSubtype="26"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Horizontal)">
                                      <p:cBhvr>
                                        <p:cTn id="44" dur="500"/>
                                        <p:tgtEl>
                                          <p:spTgt spid="7">
                                            <p:txEl>
                                              <p:pRg st="1" end="1"/>
                                            </p:txEl>
                                          </p:spTgt>
                                        </p:tgtEl>
                                      </p:cBhvr>
                                    </p:animEffect>
                                  </p:childTnLst>
                                </p:cTn>
                              </p:par>
                              <p:par>
                                <p:cTn id="45" presetID="16" presetClass="entr" presetSubtype="26" fill="hold" nodeType="with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barn(inHorizontal)">
                                      <p:cBhvr>
                                        <p:cTn id="47" dur="500"/>
                                        <p:tgtEl>
                                          <p:spTgt spid="7">
                                            <p:txEl>
                                              <p:pRg st="2" end="2"/>
                                            </p:txEl>
                                          </p:spTgt>
                                        </p:tgtEl>
                                      </p:cBhvr>
                                    </p:animEffect>
                                  </p:childTnLst>
                                </p:cTn>
                              </p:par>
                              <p:par>
                                <p:cTn id="48" presetID="16" presetClass="entr" presetSubtype="26" fill="hold" nodeType="with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barn(inHorizontal)">
                                      <p:cBhvr>
                                        <p:cTn id="50" dur="500"/>
                                        <p:tgtEl>
                                          <p:spTgt spid="7">
                                            <p:txEl>
                                              <p:pRg st="3" end="3"/>
                                            </p:txEl>
                                          </p:spTgt>
                                        </p:tgtEl>
                                      </p:cBhvr>
                                    </p:animEffect>
                                  </p:childTnLst>
                                </p:cTn>
                              </p:par>
                              <p:par>
                                <p:cTn id="51" presetID="16" presetClass="entr" presetSubtype="26" fill="hold" nodeType="with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barn(inHorizontal)">
                                      <p:cBhvr>
                                        <p:cTn id="53" dur="500"/>
                                        <p:tgtEl>
                                          <p:spTgt spid="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descr="Cau hoi">
            <a:extLst>
              <a:ext uri="{FF2B5EF4-FFF2-40B4-BE49-F238E27FC236}">
                <a16:creationId xmlns:a16="http://schemas.microsoft.com/office/drawing/2014/main" xmlns="" id="{E374516A-AD13-23D1-02FD-D697FCA03AA4}"/>
              </a:ext>
            </a:extLst>
          </p:cNvPr>
          <p:cNvPicPr>
            <a:picLocks noChangeAspect="1" noChangeArrowheads="1" noCrop="1"/>
          </p:cNvPicPr>
          <p:nvPr/>
        </p:nvPicPr>
        <p:blipFill>
          <a:blip r:embed="rId2"/>
          <a:srcRect/>
          <a:stretch>
            <a:fillRect/>
          </a:stretch>
        </p:blipFill>
        <p:spPr bwMode="auto">
          <a:xfrm>
            <a:off x="-7932" y="2719368"/>
            <a:ext cx="1123547" cy="1597934"/>
          </a:xfrm>
          <a:prstGeom prst="rect">
            <a:avLst/>
          </a:prstGeom>
          <a:noFill/>
          <a:ln w="9525">
            <a:noFill/>
            <a:miter lim="800000"/>
            <a:headEnd/>
            <a:tailEnd/>
          </a:ln>
        </p:spPr>
      </p:pic>
      <p:sp>
        <p:nvSpPr>
          <p:cNvPr id="8" name="Cloud Callout 6">
            <a:extLst>
              <a:ext uri="{FF2B5EF4-FFF2-40B4-BE49-F238E27FC236}">
                <a16:creationId xmlns:a16="http://schemas.microsoft.com/office/drawing/2014/main" xmlns="" id="{224DB3AA-7F2F-BD2C-468F-0B039EC988BF}"/>
              </a:ext>
            </a:extLst>
          </p:cNvPr>
          <p:cNvSpPr/>
          <p:nvPr/>
        </p:nvSpPr>
        <p:spPr>
          <a:xfrm>
            <a:off x="1150594" y="1412776"/>
            <a:ext cx="7444670" cy="3800464"/>
          </a:xfrm>
          <a:prstGeom prst="cloudCallout">
            <a:avLst>
              <a:gd name="adj1" fmla="val 81388"/>
              <a:gd name="adj2" fmla="val 91604"/>
            </a:avLst>
          </a:prstGeom>
          <a:solidFill>
            <a:srgbClr val="00B0F0"/>
          </a:solidFill>
          <a:ln>
            <a:solidFill>
              <a:srgbClr val="FFFF00"/>
            </a:solidFill>
          </a:ln>
        </p:spPr>
        <p:style>
          <a:lnRef idx="3">
            <a:schemeClr val="lt1"/>
          </a:lnRef>
          <a:fillRef idx="1">
            <a:schemeClr val="accent6"/>
          </a:fillRef>
          <a:effectRef idx="1">
            <a:schemeClr val="accent6"/>
          </a:effectRef>
          <a:fontRef idx="minor">
            <a:schemeClr val="lt1"/>
          </a:fontRef>
        </p:style>
        <p:txBody>
          <a:bodyPr anchor="ctr"/>
          <a:lstStyle/>
          <a:p>
            <a:pPr algn="ctr"/>
            <a:endParaRPr lang="en-US" sz="3000" b="1" i="1"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4E5C270C-BAB1-EA5B-9D40-59407943D02C}"/>
              </a:ext>
            </a:extLst>
          </p:cNvPr>
          <p:cNvSpPr txBox="1"/>
          <p:nvPr/>
        </p:nvSpPr>
        <p:spPr>
          <a:xfrm>
            <a:off x="1764874" y="2276872"/>
            <a:ext cx="6486068" cy="1815882"/>
          </a:xfrm>
          <a:prstGeom prst="rect">
            <a:avLst/>
          </a:prstGeom>
          <a:noFill/>
        </p:spPr>
        <p:txBody>
          <a:bodyPr wrap="square">
            <a:spAutoFit/>
          </a:bodyPr>
          <a:lstStyle/>
          <a:p>
            <a:r>
              <a:rPr lang="en-US" sz="2800" b="1" dirty="0" err="1">
                <a:solidFill>
                  <a:schemeClr val="bg1"/>
                </a:solidFill>
                <a:effectLst/>
                <a:latin typeface="Times New Roman" panose="02020603050405020304" pitchFamily="18" charset="0"/>
                <a:ea typeface="Calibri" panose="020F0502020204030204" pitchFamily="34" charset="0"/>
              </a:rPr>
              <a:t>Có</a:t>
            </a:r>
            <a:r>
              <a:rPr lang="en-US" sz="2800" b="1" dirty="0">
                <a:solidFill>
                  <a:schemeClr val="bg1"/>
                </a:solidFill>
                <a:effectLst/>
                <a:latin typeface="Times New Roman" panose="02020603050405020304" pitchFamily="18" charset="0"/>
                <a:ea typeface="Calibri" panose="020F0502020204030204" pitchFamily="34" charset="0"/>
              </a:rPr>
              <a:t> ý </a:t>
            </a:r>
            <a:r>
              <a:rPr lang="en-US" sz="2800" b="1" dirty="0" err="1">
                <a:solidFill>
                  <a:schemeClr val="bg1"/>
                </a:solidFill>
                <a:effectLst/>
                <a:latin typeface="Times New Roman" panose="02020603050405020304" pitchFamily="18" charset="0"/>
                <a:ea typeface="Calibri" panose="020F0502020204030204" pitchFamily="34" charset="0"/>
              </a:rPr>
              <a:t>kiến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cho</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rằng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Ngô</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Quyền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quyết</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định</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về</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đóng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đô</a:t>
            </a:r>
            <a:r>
              <a:rPr lang="en-US" sz="2800" b="1" dirty="0">
                <a:solidFill>
                  <a:schemeClr val="bg1"/>
                </a:solidFill>
                <a:effectLst/>
                <a:latin typeface="Times New Roman" panose="02020603050405020304" pitchFamily="18" charset="0"/>
                <a:ea typeface="Calibri" panose="020F0502020204030204" pitchFamily="34" charset="0"/>
              </a:rPr>
              <a:t> ở </a:t>
            </a:r>
            <a:r>
              <a:rPr lang="en-US" sz="2800" b="1" dirty="0" err="1">
                <a:solidFill>
                  <a:schemeClr val="bg1"/>
                </a:solidFill>
                <a:effectLst/>
                <a:latin typeface="Times New Roman" panose="02020603050405020304" pitchFamily="18" charset="0"/>
                <a:ea typeface="Calibri" panose="020F0502020204030204" pitchFamily="34" charset="0"/>
              </a:rPr>
              <a:t>Cổ</a:t>
            </a:r>
            <a:r>
              <a:rPr lang="en-US" sz="2800" b="1" dirty="0">
                <a:solidFill>
                  <a:schemeClr val="bg1"/>
                </a:solidFill>
                <a:effectLst/>
                <a:latin typeface="Times New Roman" panose="02020603050405020304" pitchFamily="18" charset="0"/>
                <a:ea typeface="Calibri" panose="020F0502020204030204" pitchFamily="34" charset="0"/>
              </a:rPr>
              <a:t> Loa </a:t>
            </a:r>
            <a:r>
              <a:rPr lang="en-US" sz="2800" b="1" dirty="0" err="1">
                <a:solidFill>
                  <a:schemeClr val="bg1"/>
                </a:solidFill>
                <a:effectLst/>
                <a:latin typeface="Times New Roman" panose="02020603050405020304" pitchFamily="18" charset="0"/>
                <a:ea typeface="Calibri" panose="020F0502020204030204" pitchFamily="34" charset="0"/>
              </a:rPr>
              <a:t>là</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để</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tiếp</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nối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truyền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thống</a:t>
            </a:r>
            <a:r>
              <a:rPr lang="en-US" sz="2800" b="1" dirty="0">
                <a:solidFill>
                  <a:schemeClr val="bg1"/>
                </a:solidFill>
                <a:effectLst/>
                <a:latin typeface="Times New Roman" panose="02020603050405020304" pitchFamily="18" charset="0"/>
                <a:ea typeface="Calibri" panose="020F0502020204030204" pitchFamily="34" charset="0"/>
              </a:rPr>
              <a:t> cha </a:t>
            </a:r>
            <a:r>
              <a:rPr lang="en-US" sz="2800" b="1" dirty="0" err="1">
                <a:solidFill>
                  <a:schemeClr val="bg1"/>
                </a:solidFill>
                <a:effectLst/>
                <a:latin typeface="Times New Roman" panose="02020603050405020304" pitchFamily="18" charset="0"/>
                <a:ea typeface="Calibri" panose="020F0502020204030204" pitchFamily="34" charset="0"/>
              </a:rPr>
              <a:t>ông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Em</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có</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đồng</a:t>
            </a:r>
            <a:r>
              <a:rPr lang="en-US" sz="2800" b="1" dirty="0">
                <a:solidFill>
                  <a:schemeClr val="bg1"/>
                </a:solidFill>
                <a:effectLst/>
                <a:latin typeface="Times New Roman" panose="02020603050405020304" pitchFamily="18" charset="0"/>
                <a:ea typeface="Calibri" panose="020F0502020204030204" pitchFamily="34" charset="0"/>
              </a:rPr>
              <a:t> ý </a:t>
            </a:r>
            <a:r>
              <a:rPr lang="en-US" sz="2800" b="1" dirty="0" err="1">
                <a:solidFill>
                  <a:schemeClr val="bg1"/>
                </a:solidFill>
                <a:effectLst/>
                <a:latin typeface="Times New Roman" panose="02020603050405020304" pitchFamily="18" charset="0"/>
                <a:ea typeface="Calibri" panose="020F0502020204030204" pitchFamily="34" charset="0"/>
              </a:rPr>
              <a:t>với</a:t>
            </a:r>
            <a:r>
              <a:rPr lang="en-US" sz="2800" b="1" dirty="0">
                <a:solidFill>
                  <a:schemeClr val="bg1"/>
                </a:solidFill>
                <a:effectLst/>
                <a:latin typeface="Times New Roman" panose="02020603050405020304" pitchFamily="18" charset="0"/>
                <a:ea typeface="Calibri" panose="020F0502020204030204" pitchFamily="34" charset="0"/>
              </a:rPr>
              <a:t> ý </a:t>
            </a:r>
            <a:r>
              <a:rPr lang="en-US" sz="2800" b="1" dirty="0" err="1">
                <a:solidFill>
                  <a:schemeClr val="bg1"/>
                </a:solidFill>
                <a:effectLst/>
                <a:latin typeface="Times New Roman" panose="02020603050405020304" pitchFamily="18" charset="0"/>
                <a:ea typeface="Calibri" panose="020F0502020204030204" pitchFamily="34" charset="0"/>
              </a:rPr>
              <a:t>kiến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đó</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không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Vì</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sao</a:t>
            </a:r>
            <a:r>
              <a:rPr lang="en-US" sz="2800" b="1" dirty="0">
                <a:solidFill>
                  <a:schemeClr val="bg1"/>
                </a:solidFill>
                <a:effectLst/>
                <a:latin typeface="Times New Roman" panose="02020603050405020304" pitchFamily="18" charset="0"/>
                <a:ea typeface="Calibri" panose="020F0502020204030204" pitchFamily="34" charset="0"/>
              </a:rPr>
              <a:t>?</a:t>
            </a:r>
            <a:endParaRPr lang="en-US" sz="2800" b="1" dirty="0">
              <a:solidFill>
                <a:schemeClr val="bg1"/>
              </a:solidFill>
            </a:endParaRPr>
          </a:p>
        </p:txBody>
      </p:sp>
    </p:spTree>
    <p:extLst>
      <p:ext uri="{BB962C8B-B14F-4D97-AF65-F5344CB8AC3E}">
        <p14:creationId xmlns:p14="http://schemas.microsoft.com/office/powerpoint/2010/main" val="275047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3B801D8-327B-100A-439B-86A918A56CCB}"/>
              </a:ext>
            </a:extLst>
          </p:cNvPr>
          <p:cNvSpPr/>
          <p:nvPr/>
        </p:nvSpPr>
        <p:spPr>
          <a:xfrm>
            <a:off x="2143124" y="548680"/>
            <a:ext cx="5885260" cy="110152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indent="337661">
              <a:lnSpc>
                <a:spcPct val="115000"/>
              </a:lnSpc>
              <a:spcAft>
                <a:spcPts val="750"/>
              </a:spcAft>
            </a:pPr>
            <a:r>
              <a:rPr lang="en-US" sz="3200" b="1"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HOẠT ĐỘNG</a:t>
            </a:r>
            <a:r>
              <a:rPr lang="vi-VN" sz="3200" b="1"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VẬN DỤNG</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6866F429-84FC-72C8-FD36-7B7F1B4DA1D3}"/>
              </a:ext>
            </a:extLst>
          </p:cNvPr>
          <p:cNvSpPr/>
          <p:nvPr/>
        </p:nvSpPr>
        <p:spPr>
          <a:xfrm>
            <a:off x="755576" y="2060848"/>
            <a:ext cx="8208169" cy="34269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Hãy</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chọn</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và</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giới</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thiệu</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một</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nhân</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vật</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lịch</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sử</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đã</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có</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công</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dựng</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nước</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hoặc</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giữ</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nước</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thời</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Ngô</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và</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thời</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Đinh</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Điều</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gì</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khiến</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em</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khâm</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phục</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muốn</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học</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tập</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hoặc</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noi</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gương</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nhân</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vật</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err="1">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đó</a:t>
            </a:r>
            <a:r>
              <a:rPr lang="en-US" sz="3200" dirty="0">
                <a:solidFill>
                  <a:schemeClr val="bg1"/>
                </a:solidFill>
                <a:latin typeface="Times New Roman" panose="02020603050405020304" pitchFamily="18" charset="0"/>
                <a:ea typeface="Courier New" panose="02070309020205020404" pitchFamily="49"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06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53" name="Text Box 37">
            <a:extLst>
              <a:ext uri="{FF2B5EF4-FFF2-40B4-BE49-F238E27FC236}">
                <a16:creationId xmlns:a16="http://schemas.microsoft.com/office/drawing/2014/main" xmlns="" id="{13660B70-54E5-67EE-1F10-161CDA4CAB73}"/>
              </a:ext>
            </a:extLst>
          </p:cNvPr>
          <p:cNvSpPr txBox="1">
            <a:spLocks noChangeArrowheads="1"/>
          </p:cNvSpPr>
          <p:nvPr/>
        </p:nvSpPr>
        <p:spPr bwMode="auto">
          <a:xfrm>
            <a:off x="1564482" y="1500189"/>
            <a:ext cx="5790009" cy="403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fontAlgn="base">
              <a:spcBef>
                <a:spcPct val="50000"/>
              </a:spcBef>
              <a:spcAft>
                <a:spcPct val="0"/>
              </a:spcAft>
              <a:buClrTx/>
              <a:buNone/>
            </a:pPr>
            <a:r>
              <a:rPr lang="en-US" altLang="en-US" sz="2700" b="1" dirty="0">
                <a:solidFill>
                  <a:srgbClr val="FF0000"/>
                </a:solidFill>
                <a:latin typeface="Times New Roman" panose="02020603050405020304" pitchFamily="18" charset="0"/>
                <a:cs typeface="Times New Roman" panose="02020603050405020304" pitchFamily="18" charset="0"/>
              </a:rPr>
              <a:t>HƯỚNG DẪN VỀ NHÀ:</a:t>
            </a:r>
          </a:p>
          <a:p>
            <a:pPr fontAlgn="base">
              <a:spcBef>
                <a:spcPct val="50000"/>
              </a:spcBef>
              <a:spcAft>
                <a:spcPct val="0"/>
              </a:spcAft>
              <a:buClrTx/>
              <a:buNone/>
            </a:pPr>
            <a:r>
              <a:rPr lang="en-US" altLang="en-US" sz="2700" dirty="0">
                <a:solidFill>
                  <a:srgbClr val="000000"/>
                </a:solidFill>
                <a:latin typeface="Times New Roman" panose="02020603050405020304" pitchFamily="18" charset="0"/>
                <a:cs typeface="Times New Roman" panose="02020603050405020304" pitchFamily="18" charset="0"/>
              </a:rPr>
              <a:t>- </a:t>
            </a:r>
            <a:r>
              <a:rPr lang="vi-VN" altLang="en-US" sz="2700" dirty="0">
                <a:solidFill>
                  <a:srgbClr val="000000"/>
                </a:solidFill>
                <a:latin typeface="Times New Roman" panose="02020603050405020304" pitchFamily="18" charset="0"/>
                <a:cs typeface="Times New Roman" panose="02020603050405020304" pitchFamily="18" charset="0"/>
              </a:rPr>
              <a:t>Học bài theo câu hỏi cuối SGK.</a:t>
            </a:r>
          </a:p>
          <a:p>
            <a:pPr fontAlgn="base">
              <a:spcBef>
                <a:spcPct val="50000"/>
              </a:spcBef>
              <a:spcAft>
                <a:spcPct val="0"/>
              </a:spcAft>
              <a:buClrTx/>
              <a:buNone/>
            </a:pPr>
            <a:r>
              <a:rPr lang="vi-VN" altLang="en-US" sz="2700" dirty="0">
                <a:solidFill>
                  <a:srgbClr val="000000"/>
                </a:solidFill>
                <a:latin typeface="Times New Roman" panose="02020603050405020304" pitchFamily="18" charset="0"/>
                <a:cs typeface="Times New Roman" panose="02020603050405020304" pitchFamily="18" charset="0"/>
              </a:rPr>
              <a:t>-</a:t>
            </a:r>
            <a:r>
              <a:rPr lang="en-US" altLang="en-US" sz="2700" dirty="0">
                <a:solidFill>
                  <a:srgbClr val="000000"/>
                </a:solidFill>
                <a:latin typeface="Times New Roman" panose="02020603050405020304" pitchFamily="18" charset="0"/>
                <a:cs typeface="Times New Roman" panose="02020603050405020304" pitchFamily="18" charset="0"/>
              </a:rPr>
              <a:t> </a:t>
            </a:r>
            <a:r>
              <a:rPr lang="vi-VN" altLang="en-US" sz="2700" dirty="0">
                <a:solidFill>
                  <a:srgbClr val="000000"/>
                </a:solidFill>
                <a:latin typeface="Times New Roman" panose="02020603050405020304" pitchFamily="18" charset="0"/>
                <a:cs typeface="Times New Roman" panose="02020603050405020304" pitchFamily="18" charset="0"/>
              </a:rPr>
              <a:t>Làm bài trong vở bài tập.</a:t>
            </a:r>
          </a:p>
          <a:p>
            <a:pPr marL="428625" indent="-428625" algn="just" fontAlgn="base">
              <a:spcBef>
                <a:spcPct val="50000"/>
              </a:spcBef>
              <a:spcAft>
                <a:spcPct val="0"/>
              </a:spcAft>
              <a:buClrTx/>
              <a:buFontTx/>
              <a:buChar char="-"/>
            </a:pPr>
            <a:r>
              <a:rPr lang="vi-VN" altLang="en-US" sz="2700" dirty="0">
                <a:solidFill>
                  <a:srgbClr val="000000"/>
                </a:solidFill>
                <a:latin typeface="Times New Roman" panose="02020603050405020304" pitchFamily="18" charset="0"/>
                <a:cs typeface="Times New Roman" panose="02020603050405020304" pitchFamily="18" charset="0"/>
              </a:rPr>
              <a:t>Sưu tầm tranh ảnh,</a:t>
            </a:r>
            <a:r>
              <a:rPr lang="en-US" altLang="en-US" sz="2700" dirty="0">
                <a:solidFill>
                  <a:srgbClr val="000000"/>
                </a:solidFill>
                <a:latin typeface="Times New Roman" panose="02020603050405020304" pitchFamily="18" charset="0"/>
                <a:cs typeface="Times New Roman" panose="02020603050405020304" pitchFamily="18" charset="0"/>
              </a:rPr>
              <a:t> </a:t>
            </a:r>
            <a:r>
              <a:rPr lang="vi-VN" altLang="en-US" sz="2700" dirty="0">
                <a:solidFill>
                  <a:srgbClr val="000000"/>
                </a:solidFill>
                <a:latin typeface="Times New Roman" panose="02020603050405020304" pitchFamily="18" charset="0"/>
                <a:cs typeface="Times New Roman" panose="02020603050405020304" pitchFamily="18" charset="0"/>
              </a:rPr>
              <a:t>tư liệu về thời Đinh-Tiền </a:t>
            </a:r>
            <a:r>
              <a:rPr lang="en-US" altLang="en-US" sz="2700" dirty="0">
                <a:solidFill>
                  <a:srgbClr val="000000"/>
                </a:solidFill>
                <a:latin typeface="Times New Roman" panose="02020603050405020304" pitchFamily="18" charset="0"/>
                <a:cs typeface="Times New Roman" panose="02020603050405020304" pitchFamily="18" charset="0"/>
              </a:rPr>
              <a:t>Lê.</a:t>
            </a:r>
          </a:p>
          <a:p>
            <a:pPr marL="428625" indent="-428625" algn="just" fontAlgn="base">
              <a:spcBef>
                <a:spcPct val="50000"/>
              </a:spcBef>
              <a:spcAft>
                <a:spcPct val="0"/>
              </a:spcAft>
              <a:buClrTx/>
              <a:buFontTx/>
              <a:buChar char="-"/>
            </a:pPr>
            <a:r>
              <a:rPr lang="en-US" altLang="en-US" sz="2700" dirty="0" err="1">
                <a:solidFill>
                  <a:srgbClr val="000000"/>
                </a:solidFill>
                <a:latin typeface="Times New Roman" panose="02020603050405020304" pitchFamily="18" charset="0"/>
                <a:cs typeface="Times New Roman" panose="02020603050405020304" pitchFamily="18" charset="0"/>
              </a:rPr>
              <a:t>Chuẩn</a:t>
            </a:r>
            <a:r>
              <a:rPr lang="en-US" altLang="en-US" sz="2700" dirty="0">
                <a:solidFill>
                  <a:srgbClr val="000000"/>
                </a:solidFill>
                <a:latin typeface="Times New Roman" panose="02020603050405020304" pitchFamily="18" charset="0"/>
                <a:cs typeface="Times New Roman" panose="02020603050405020304" pitchFamily="18" charset="0"/>
              </a:rPr>
              <a:t> </a:t>
            </a:r>
            <a:r>
              <a:rPr lang="en-US" altLang="en-US" sz="2700" dirty="0" err="1">
                <a:solidFill>
                  <a:srgbClr val="000000"/>
                </a:solidFill>
                <a:latin typeface="Times New Roman" panose="02020603050405020304" pitchFamily="18" charset="0"/>
                <a:cs typeface="Times New Roman" panose="02020603050405020304" pitchFamily="18" charset="0"/>
              </a:rPr>
              <a:t>bị</a:t>
            </a:r>
            <a:r>
              <a:rPr lang="en-US" altLang="en-US" sz="2700" dirty="0">
                <a:solidFill>
                  <a:srgbClr val="000000"/>
                </a:solidFill>
                <a:latin typeface="Times New Roman" panose="02020603050405020304" pitchFamily="18" charset="0"/>
                <a:cs typeface="Times New Roman" panose="02020603050405020304" pitchFamily="18" charset="0"/>
              </a:rPr>
              <a:t> </a:t>
            </a:r>
            <a:r>
              <a:rPr lang="en-US" altLang="en-US" sz="2700" dirty="0" err="1">
                <a:solidFill>
                  <a:srgbClr val="000000"/>
                </a:solidFill>
                <a:latin typeface="Times New Roman" panose="02020603050405020304" pitchFamily="18" charset="0"/>
                <a:cs typeface="Times New Roman" panose="02020603050405020304" pitchFamily="18" charset="0"/>
              </a:rPr>
              <a:t>bài</a:t>
            </a:r>
            <a:r>
              <a:rPr lang="en-US" altLang="en-US" sz="2700" dirty="0">
                <a:solidFill>
                  <a:srgbClr val="000000"/>
                </a:solidFill>
                <a:latin typeface="Times New Roman" panose="02020603050405020304" pitchFamily="18" charset="0"/>
                <a:cs typeface="Times New Roman" panose="02020603050405020304" pitchFamily="18" charset="0"/>
              </a:rPr>
              <a:t> 10</a:t>
            </a:r>
            <a:r>
              <a:rPr lang="vi-VN" altLang="en-US" sz="2700" dirty="0">
                <a:solidFill>
                  <a:srgbClr val="000000"/>
                </a:solidFill>
                <a:latin typeface="Times New Roman" panose="02020603050405020304" pitchFamily="18" charset="0"/>
                <a:cs typeface="Times New Roman" panose="02020603050405020304" pitchFamily="18" charset="0"/>
              </a:rPr>
              <a:t>.</a:t>
            </a:r>
            <a:endParaRPr lang="en-US" altLang="en-US" sz="2700" dirty="0">
              <a:solidFill>
                <a:srgbClr val="000000"/>
              </a:solidFill>
              <a:latin typeface="Times New Roman" panose="02020603050405020304" pitchFamily="18" charset="0"/>
              <a:cs typeface="Times New Roman" panose="02020603050405020304" pitchFamily="18" charset="0"/>
            </a:endParaRPr>
          </a:p>
          <a:p>
            <a:pPr marL="428625" indent="-428625" algn="just" fontAlgn="base">
              <a:spcBef>
                <a:spcPct val="50000"/>
              </a:spcBef>
              <a:spcAft>
                <a:spcPct val="0"/>
              </a:spcAft>
              <a:buClrTx/>
              <a:buFontTx/>
              <a:buChar char="-"/>
            </a:pPr>
            <a:endParaRPr lang="vi-VN" altLang="en-US" sz="27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4853"/>
                                        </p:tgtEl>
                                        <p:attrNameLst>
                                          <p:attrName>style.visibility</p:attrName>
                                        </p:attrNameLst>
                                      </p:cBhvr>
                                      <p:to>
                                        <p:strVal val="visible"/>
                                      </p:to>
                                    </p:set>
                                    <p:animEffect transition="in" filter="plus(in)">
                                      <p:cBhvr>
                                        <p:cTn id="7" dur="1000"/>
                                        <p:tgtEl>
                                          <p:spTgt spid="34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5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249" y="-174171"/>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8"/>
          <p:cNvGrpSpPr>
            <a:grpSpLocks/>
          </p:cNvGrpSpPr>
          <p:nvPr/>
        </p:nvGrpSpPr>
        <p:grpSpPr bwMode="auto">
          <a:xfrm>
            <a:off x="1674751" y="1340757"/>
            <a:ext cx="7469552" cy="4648200"/>
            <a:chOff x="1584" y="1776"/>
            <a:chExt cx="4309" cy="2304"/>
          </a:xfrm>
        </p:grpSpPr>
        <p:grpSp>
          <p:nvGrpSpPr>
            <p:cNvPr id="4" name="Group 20"/>
            <p:cNvGrpSpPr>
              <a:grpSpLocks/>
            </p:cNvGrpSpPr>
            <p:nvPr/>
          </p:nvGrpSpPr>
          <p:grpSpPr bwMode="auto">
            <a:xfrm>
              <a:off x="1584" y="1776"/>
              <a:ext cx="4176" cy="2304"/>
              <a:chOff x="204" y="0"/>
              <a:chExt cx="2457" cy="2087"/>
            </a:xfrm>
          </p:grpSpPr>
          <p:grpSp>
            <p:nvGrpSpPr>
              <p:cNvPr id="6" name="Group 21"/>
              <p:cNvGrpSpPr>
                <a:grpSpLocks/>
              </p:cNvGrpSpPr>
              <p:nvPr/>
            </p:nvGrpSpPr>
            <p:grpSpPr bwMode="auto">
              <a:xfrm>
                <a:off x="247" y="0"/>
                <a:ext cx="2414" cy="2073"/>
                <a:chOff x="1644" y="2382"/>
                <a:chExt cx="2346" cy="1774"/>
              </a:xfrm>
            </p:grpSpPr>
            <p:pic>
              <p:nvPicPr>
                <p:cNvPr id="8" name="Picture 22" descr="BIRTHD~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23"/>
                <p:cNvGrpSpPr>
                  <a:grpSpLocks/>
                </p:cNvGrpSpPr>
                <p:nvPr/>
              </p:nvGrpSpPr>
              <p:grpSpPr bwMode="auto">
                <a:xfrm>
                  <a:off x="1644" y="2382"/>
                  <a:ext cx="2346" cy="504"/>
                  <a:chOff x="1644" y="2406"/>
                  <a:chExt cx="2346" cy="504"/>
                </a:xfrm>
              </p:grpSpPr>
              <p:sp>
                <p:nvSpPr>
                  <p:cNvPr id="10" name="AutoShape 24"/>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endParaRPr lang="en-US" sz="2400" b="1">
                      <a:solidFill>
                        <a:schemeClr val="accent2"/>
                      </a:solidFill>
                      <a:latin typeface=".VnArial" panose="020B7200000000000000" pitchFamily="34" charset="0"/>
                      <a:cs typeface="Arial" panose="020B0604020202020204" pitchFamily="34" charset="0"/>
                    </a:endParaRPr>
                  </a:p>
                </p:txBody>
              </p:sp>
              <p:sp>
                <p:nvSpPr>
                  <p:cNvPr id="11" name="Freeform 25"/>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7" name="Rectangle 26"/>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 name="Text Box 27"/>
            <p:cNvSpPr txBox="1">
              <a:spLocks noChangeArrowheads="1"/>
            </p:cNvSpPr>
            <p:nvPr/>
          </p:nvSpPr>
          <p:spPr bwMode="auto">
            <a:xfrm>
              <a:off x="1861" y="1961"/>
              <a:ext cx="4032"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dirty="0">
                  <a:solidFill>
                    <a:srgbClr val="FF0000"/>
                  </a:solidFill>
                  <a:latin typeface="Times New Roman" panose="02020603050405020304" pitchFamily="18" charset="0"/>
                </a:rPr>
                <a:t>CHÀO CÁC EM, HẸN GẶP LẠI</a:t>
              </a:r>
            </a:p>
          </p:txBody>
        </p:sp>
      </p:grpSp>
    </p:spTree>
    <p:extLst>
      <p:ext uri="{BB962C8B-B14F-4D97-AF65-F5344CB8AC3E}">
        <p14:creationId xmlns:p14="http://schemas.microsoft.com/office/powerpoint/2010/main" val="75245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4"/>
          <p:cNvPicPr>
            <a:picLocks noChangeAspect="1"/>
          </p:cNvPicPr>
          <p:nvPr/>
        </p:nvPicPr>
        <p:blipFill>
          <a:blip r:embed="rId3"/>
          <a:srcRect/>
          <a:stretch>
            <a:fillRect/>
          </a:stretch>
        </p:blipFill>
        <p:spPr bwMode="auto">
          <a:xfrm>
            <a:off x="9144000" y="0"/>
            <a:ext cx="9144000" cy="6858000"/>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4109862" y="5695951"/>
            <a:ext cx="1233841" cy="702469"/>
          </a:xfrm>
          <a:prstGeom prst="rect">
            <a:avLst/>
          </a:prstGeom>
          <a:noFill/>
          <a:ln w="9525">
            <a:noFill/>
            <a:miter lim="800000"/>
            <a:headEnd/>
            <a:tailEnd/>
          </a:ln>
        </p:spPr>
      </p:pic>
      <p:pic>
        <p:nvPicPr>
          <p:cNvPr id="8" name="Picture 7"/>
          <p:cNvPicPr>
            <a:picLocks noChangeAspect="1"/>
          </p:cNvPicPr>
          <p:nvPr/>
        </p:nvPicPr>
        <p:blipFill>
          <a:blip r:embed="rId5"/>
          <a:srcRect/>
          <a:stretch>
            <a:fillRect/>
          </a:stretch>
        </p:blipFill>
        <p:spPr bwMode="auto">
          <a:xfrm>
            <a:off x="2228675" y="4866085"/>
            <a:ext cx="1979965" cy="1425178"/>
          </a:xfrm>
          <a:prstGeom prst="rect">
            <a:avLst/>
          </a:prstGeom>
          <a:noFill/>
          <a:ln w="9525">
            <a:noFill/>
            <a:miter lim="800000"/>
            <a:headEnd/>
            <a:tailEnd/>
          </a:ln>
        </p:spPr>
      </p:pic>
      <p:pic>
        <p:nvPicPr>
          <p:cNvPr id="23558" name="yeahmp3">
            <a:hlinkClick r:id="" action="ppaction://media"/>
          </p:cNvPr>
          <p:cNvPicPr>
            <a:picLocks noChangeAspect="1"/>
          </p:cNvPicPr>
          <p:nvPr/>
        </p:nvPicPr>
        <p:blipFill>
          <a:blip r:embed="rId6"/>
          <a:srcRect/>
          <a:stretch>
            <a:fillRect/>
          </a:stretch>
        </p:blipFill>
        <p:spPr bwMode="auto">
          <a:xfrm>
            <a:off x="4266848" y="7010400"/>
            <a:ext cx="610306" cy="609600"/>
          </a:xfrm>
          <a:prstGeom prst="rect">
            <a:avLst/>
          </a:prstGeom>
          <a:noFill/>
          <a:ln w="9525">
            <a:noFill/>
            <a:miter lim="800000"/>
            <a:headEnd/>
            <a:tailEnd/>
          </a:ln>
        </p:spPr>
      </p:pic>
      <p:pic>
        <p:nvPicPr>
          <p:cNvPr id="3" name="Picture 2"/>
          <p:cNvPicPr>
            <a:picLocks noChangeAspect="1"/>
          </p:cNvPicPr>
          <p:nvPr/>
        </p:nvPicPr>
        <p:blipFill>
          <a:blip r:embed="rId7"/>
          <a:srcRect/>
          <a:stretch>
            <a:fillRect/>
          </a:stretch>
        </p:blipFill>
        <p:spPr bwMode="auto">
          <a:xfrm>
            <a:off x="2563813" y="4326732"/>
            <a:ext cx="1273528" cy="621506"/>
          </a:xfrm>
          <a:prstGeom prst="rect">
            <a:avLst/>
          </a:prstGeom>
          <a:noFill/>
          <a:ln w="9525">
            <a:noFill/>
            <a:miter lim="800000"/>
            <a:headEnd/>
            <a:tailEnd/>
          </a:ln>
        </p:spPr>
      </p:pic>
      <p:pic>
        <p:nvPicPr>
          <p:cNvPr id="23560" name="Car">
            <a:hlinkClick r:id="" action="ppaction://media"/>
          </p:cNvPr>
          <p:cNvPicPr>
            <a:picLocks noChangeAspect="1"/>
          </p:cNvPicPr>
          <p:nvPr/>
        </p:nvPicPr>
        <p:blipFill>
          <a:blip r:embed="rId6"/>
          <a:srcRect/>
          <a:stretch>
            <a:fillRect/>
          </a:stretch>
        </p:blipFill>
        <p:spPr bwMode="auto">
          <a:xfrm>
            <a:off x="5409848" y="7010400"/>
            <a:ext cx="610306" cy="609600"/>
          </a:xfrm>
          <a:prstGeom prst="rect">
            <a:avLst/>
          </a:prstGeom>
          <a:noFill/>
          <a:ln w="9525">
            <a:noFill/>
            <a:miter lim="800000"/>
            <a:headEnd/>
            <a:tailEnd/>
          </a:ln>
        </p:spPr>
      </p:pic>
      <p:sp>
        <p:nvSpPr>
          <p:cNvPr id="11" name="Rectangle 10"/>
          <p:cNvSpPr/>
          <p:nvPr/>
        </p:nvSpPr>
        <p:spPr>
          <a:xfrm>
            <a:off x="305153" y="291704"/>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defRPr/>
            </a:pPr>
            <a:r>
              <a:rPr lang="en-US" sz="4500" dirty="0">
                <a:solidFill>
                  <a:schemeClr val="tx1"/>
                </a:solidFill>
                <a:latin typeface="Times New Roman" panose="02020603050405020304" pitchFamily="18" charset="0"/>
                <a:cs typeface="Times New Roman" panose="02020603050405020304" pitchFamily="18" charset="0"/>
              </a:rPr>
              <a:t>Câu1: </a:t>
            </a:r>
            <a:r>
              <a:rPr lang="en-US" sz="4500" dirty="0" err="1">
                <a:solidFill>
                  <a:schemeClr val="tx1"/>
                </a:solidFill>
                <a:latin typeface="Times New Roman" panose="02020603050405020304" pitchFamily="18" charset="0"/>
                <a:cs typeface="Times New Roman" panose="02020603050405020304" pitchFamily="18" charset="0"/>
              </a:rPr>
              <a:t>Ngô</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Quyền</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quê</a:t>
            </a:r>
            <a:r>
              <a:rPr lang="en-US" sz="4500" dirty="0">
                <a:solidFill>
                  <a:schemeClr val="tx1"/>
                </a:solidFill>
                <a:latin typeface="Times New Roman" panose="02020603050405020304" pitchFamily="18" charset="0"/>
                <a:cs typeface="Times New Roman" panose="02020603050405020304" pitchFamily="18" charset="0"/>
              </a:rPr>
              <a:t> ở </a:t>
            </a:r>
            <a:r>
              <a:rPr lang="en-US" sz="4500" dirty="0" err="1">
                <a:solidFill>
                  <a:schemeClr val="tx1"/>
                </a:solidFill>
                <a:latin typeface="Times New Roman" panose="02020603050405020304" pitchFamily="18" charset="0"/>
                <a:cs typeface="Times New Roman" panose="02020603050405020304" pitchFamily="18" charset="0"/>
              </a:rPr>
              <a:t>đâu</a:t>
            </a:r>
            <a:r>
              <a:rPr lang="en-US" sz="4500" dirty="0">
                <a:solidFill>
                  <a:schemeClr val="tx1"/>
                </a:solidFill>
                <a:latin typeface="Times New Roman" panose="02020603050405020304" pitchFamily="18" charset="0"/>
                <a:cs typeface="Times New Roman" panose="02020603050405020304" pitchFamily="18" charset="0"/>
              </a:rPr>
              <a:t>?</a:t>
            </a:r>
            <a:endParaRPr lang="vi-VN" sz="4500" b="1"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05153" y="2044304"/>
            <a:ext cx="8572500" cy="13025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defRPr/>
            </a:pPr>
            <a:r>
              <a:rPr lang="en-US" sz="4000" dirty="0" err="1">
                <a:solidFill>
                  <a:srgbClr val="7030A0"/>
                </a:solidFill>
                <a:latin typeface="Times New Roman" panose="02020603050405020304" pitchFamily="18" charset="0"/>
                <a:cs typeface="Times New Roman" panose="02020603050405020304" pitchFamily="18" charset="0"/>
              </a:rPr>
              <a:t>Ông</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quê</a:t>
            </a:r>
            <a:r>
              <a:rPr lang="en-US" sz="4000" dirty="0">
                <a:solidFill>
                  <a:srgbClr val="7030A0"/>
                </a:solidFill>
                <a:latin typeface="Times New Roman" panose="02020603050405020304" pitchFamily="18" charset="0"/>
                <a:cs typeface="Times New Roman" panose="02020603050405020304" pitchFamily="18" charset="0"/>
              </a:rPr>
              <a:t> ở </a:t>
            </a:r>
            <a:r>
              <a:rPr lang="en-US" sz="4000" dirty="0" err="1">
                <a:solidFill>
                  <a:srgbClr val="7030A0"/>
                </a:solidFill>
                <a:latin typeface="Times New Roman" panose="02020603050405020304" pitchFamily="18" charset="0"/>
                <a:cs typeface="Times New Roman" panose="02020603050405020304" pitchFamily="18" charset="0"/>
              </a:rPr>
              <a:t>Đường</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Lâm</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Sơn</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Tây</a:t>
            </a:r>
            <a:r>
              <a:rPr lang="en-US" sz="4000" dirty="0">
                <a:solidFill>
                  <a:srgbClr val="7030A0"/>
                </a:solidFill>
                <a:latin typeface="Times New Roman" panose="02020603050405020304" pitchFamily="18" charset="0"/>
                <a:cs typeface="Times New Roman" panose="02020603050405020304" pitchFamily="18" charset="0"/>
              </a:rPr>
              <a:t> – </a:t>
            </a:r>
            <a:r>
              <a:rPr lang="en-US" sz="4000" dirty="0" err="1">
                <a:solidFill>
                  <a:srgbClr val="7030A0"/>
                </a:solidFill>
                <a:latin typeface="Times New Roman" panose="02020603050405020304" pitchFamily="18" charset="0"/>
                <a:cs typeface="Times New Roman" panose="02020603050405020304" pitchFamily="18" charset="0"/>
              </a:rPr>
              <a:t>Hà</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Nội</a:t>
            </a:r>
            <a:r>
              <a:rPr lang="en-US" sz="4000" dirty="0">
                <a:solidFill>
                  <a:srgbClr val="7030A0"/>
                </a:solidFill>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a:blip r:embed="rId8" cstate="print"/>
          <a:srcRect/>
          <a:stretch>
            <a:fillRect/>
          </a:stretch>
        </p:blipFill>
        <p:spPr bwMode="auto">
          <a:xfrm>
            <a:off x="130528" y="3801666"/>
            <a:ext cx="1415521" cy="1298972"/>
          </a:xfrm>
          <a:prstGeom prst="rect">
            <a:avLst/>
          </a:prstGeom>
          <a:noFill/>
          <a:ln w="9525">
            <a:noFill/>
            <a:miter lim="800000"/>
            <a:headEnd/>
            <a:tailEnd/>
          </a:ln>
        </p:spPr>
      </p:pic>
      <p:sp>
        <p:nvSpPr>
          <p:cNvPr id="16" name="Oval Callout 15"/>
          <p:cNvSpPr/>
          <p:nvPr/>
        </p:nvSpPr>
        <p:spPr>
          <a:xfrm>
            <a:off x="889000" y="3240883"/>
            <a:ext cx="1754173" cy="1178719"/>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a:defRPr/>
            </a:pPr>
            <a:r>
              <a:rPr lang="en-US" sz="1600" dirty="0" err="1">
                <a:solidFill>
                  <a:schemeClr val="accent1">
                    <a:lumMod val="50000"/>
                  </a:schemeClr>
                </a:solidFill>
                <a:latin typeface="Times New Roman" panose="02020603050405020304" pitchFamily="18" charset="0"/>
                <a:cs typeface="Times New Roman" panose="02020603050405020304" pitchFamily="18" charset="0"/>
              </a:rPr>
              <a:t>Không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trả</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lời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được</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thì</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mình</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giúp</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cho</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để</a:t>
            </a:r>
            <a:r>
              <a:rPr lang="en-US" sz="1600" dirty="0">
                <a:solidFill>
                  <a:schemeClr val="accent1">
                    <a:lumMod val="50000"/>
                  </a:schemeClr>
                </a:solidFill>
                <a:latin typeface="Times New Roman" panose="02020603050405020304" pitchFamily="18" charset="0"/>
                <a:cs typeface="Times New Roman" panose="02020603050405020304" pitchFamily="18" charset="0"/>
              </a:rPr>
              <a:t> qua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vòng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nhé</a:t>
            </a:r>
            <a:r>
              <a:rPr lang="en-US" sz="1600"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9" name="Rectangular Callout 8"/>
          <p:cNvSpPr/>
          <p:nvPr/>
        </p:nvSpPr>
        <p:spPr>
          <a:xfrm>
            <a:off x="2786050" y="3357562"/>
            <a:ext cx="4764264" cy="89773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a:defRPr/>
            </a:pPr>
            <a:endParaRPr lang="en-US" sz="1900" dirty="0">
              <a:solidFill>
                <a:srgbClr val="7030A0"/>
              </a:solidFill>
              <a:latin typeface="Times New Roman" panose="02020603050405020304" pitchFamily="18" charset="0"/>
              <a:cs typeface="Times New Roman" panose="02020603050405020304" pitchFamily="18" charset="0"/>
            </a:endParaRPr>
          </a:p>
          <a:p>
            <a:pPr algn="ctr">
              <a:defRPr/>
            </a:pPr>
            <a:r>
              <a:rPr lang="en-US" sz="2400" dirty="0" err="1">
                <a:solidFill>
                  <a:srgbClr val="7030A0"/>
                </a:solidFill>
                <a:latin typeface="Times New Roman" panose="02020603050405020304" pitchFamily="18" charset="0"/>
                <a:cs typeface="Times New Roman" panose="02020603050405020304" pitchFamily="18" charset="0"/>
              </a:rPr>
              <a:t>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quê</a:t>
            </a:r>
            <a:r>
              <a:rPr lang="en-US" sz="2400" dirty="0">
                <a:solidFill>
                  <a:srgbClr val="7030A0"/>
                </a:solidFill>
                <a:latin typeface="Times New Roman" panose="02020603050405020304" pitchFamily="18" charset="0"/>
                <a:cs typeface="Times New Roman" panose="02020603050405020304" pitchFamily="18" charset="0"/>
              </a:rPr>
              <a:t> ở </a:t>
            </a:r>
            <a:r>
              <a:rPr lang="en-US" sz="2400" dirty="0" err="1">
                <a:solidFill>
                  <a:srgbClr val="7030A0"/>
                </a:solidFill>
                <a:latin typeface="Times New Roman" panose="02020603050405020304" pitchFamily="18" charset="0"/>
                <a:cs typeface="Times New Roman" panose="02020603050405020304" pitchFamily="18" charset="0"/>
              </a:rPr>
              <a:t>Đường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Lâm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Tây</a:t>
            </a:r>
            <a:r>
              <a:rPr lang="en-US" sz="2400" dirty="0">
                <a:solidFill>
                  <a:srgbClr val="7030A0"/>
                </a:solidFill>
                <a:latin typeface="Times New Roman" panose="02020603050405020304" pitchFamily="18" charset="0"/>
                <a:cs typeface="Times New Roman" panose="02020603050405020304" pitchFamily="18" charset="0"/>
              </a:rPr>
              <a:t> – </a:t>
            </a:r>
            <a:r>
              <a:rPr lang="en-US" sz="2400" dirty="0" err="1">
                <a:solidFill>
                  <a:srgbClr val="7030A0"/>
                </a:solidFill>
                <a:latin typeface="Times New Roman" panose="02020603050405020304" pitchFamily="18" charset="0"/>
                <a:cs typeface="Times New Roman" panose="02020603050405020304" pitchFamily="18" charset="0"/>
              </a:rPr>
              <a:t>Hà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Nội</a:t>
            </a:r>
            <a:r>
              <a:rPr lang="en-US" sz="2400" dirty="0">
                <a:solidFill>
                  <a:srgbClr val="7030A0"/>
                </a:solidFill>
                <a:latin typeface="Times New Roman" panose="02020603050405020304" pitchFamily="18" charset="0"/>
                <a:cs typeface="Times New Roman" panose="02020603050405020304" pitchFamily="18" charset="0"/>
              </a:rPr>
              <a:t>)</a:t>
            </a:r>
          </a:p>
          <a:p>
            <a:pPr algn="ctr">
              <a:defRPr/>
            </a:pPr>
            <a:endParaRPr lang="en-US" sz="19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000"/>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nodeType="afterGroup">
                            <p:stCondLst>
                              <p:cond delay="1500"/>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 y="0"/>
                                    </p:animMotion>
                                  </p:childTnLst>
                                </p:cTn>
                              </p:par>
                              <p:par>
                                <p:cTn id="47" presetID="35" presetClass="path" presetSubtype="0" accel="50000" decel="50000" fill="hold" nodeType="withEffect">
                                  <p:stCondLst>
                                    <p:cond delay="0"/>
                                  </p:stCondLst>
                                  <p:childTnLst>
                                    <p:animMotion origin="layout" path="M 0 0 L -1 0 " pathEditMode="relative" rAng="0" ptsTypes="AA">
                                      <p:cBhvr>
                                        <p:cTn id="48" dur="3000" fill="hold"/>
                                        <p:tgtEl>
                                          <p:spTgt spid="5"/>
                                        </p:tgtEl>
                                        <p:attrNameLst>
                                          <p:attrName>ppt_x</p:attrName>
                                          <p:attrName>ppt_y</p:attrName>
                                        </p:attrNameLst>
                                      </p:cBhvr>
                                      <p:rCtr x="-500" y="0"/>
                                    </p:animMotion>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4"/>
                                        </p:tgtEl>
                                      </p:cBhvr>
                                    </p:animEffect>
                                    <p:animScale>
                                      <p:cBhvr>
                                        <p:cTn id="54" dur="250" autoRev="1" fill="hold"/>
                                        <p:tgtEl>
                                          <p:spTgt spid="14"/>
                                        </p:tgtEl>
                                      </p:cBhvr>
                                      <p:by x="105000" y="105000"/>
                                    </p:animScale>
                                  </p:childTnLst>
                                </p:cTn>
                              </p:par>
                            </p:childTnLst>
                          </p:cTn>
                        </p:par>
                        <p:par>
                          <p:cTn id="55" fill="hold" nodeType="afterGroup">
                            <p:stCondLst>
                              <p:cond delay="500"/>
                            </p:stCondLst>
                            <p:childTnLst>
                              <p:par>
                                <p:cTn id="56" presetID="10" presetClass="exit" presetSubtype="0" fill="hold" grpId="1" nodeType="after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par>
                          <p:cTn id="59" fill="hold" nodeType="afterGroup">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grpId="1" nodeType="click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4"/>
          <p:cNvPicPr>
            <a:picLocks noChangeAspect="1"/>
          </p:cNvPicPr>
          <p:nvPr/>
        </p:nvPicPr>
        <p:blipFill>
          <a:blip r:embed="rId3"/>
          <a:srcRect/>
          <a:stretch>
            <a:fillRect/>
          </a:stretch>
        </p:blipFill>
        <p:spPr bwMode="auto">
          <a:xfrm>
            <a:off x="9144000" y="0"/>
            <a:ext cx="9144000" cy="6858000"/>
          </a:xfrm>
          <a:prstGeom prst="rect">
            <a:avLst/>
          </a:prstGeom>
          <a:noFill/>
          <a:ln w="9525">
            <a:noFill/>
            <a:miter lim="800000"/>
            <a:headEnd/>
            <a:tailEnd/>
          </a:ln>
        </p:spPr>
      </p:pic>
      <p:pic>
        <p:nvPicPr>
          <p:cNvPr id="6" name="Picture 5"/>
          <p:cNvPicPr>
            <a:picLocks noChangeAspect="1"/>
          </p:cNvPicPr>
          <p:nvPr/>
        </p:nvPicPr>
        <p:blipFill>
          <a:blip r:embed="rId4"/>
          <a:srcRect/>
          <a:stretch>
            <a:fillRect/>
          </a:stretch>
        </p:blipFill>
        <p:spPr bwMode="auto">
          <a:xfrm>
            <a:off x="4186591" y="5638802"/>
            <a:ext cx="746125" cy="745331"/>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2228675" y="4866085"/>
            <a:ext cx="1979965" cy="1425178"/>
          </a:xfrm>
          <a:prstGeom prst="rect">
            <a:avLst/>
          </a:prstGeom>
          <a:noFill/>
          <a:ln w="9525">
            <a:noFill/>
            <a:miter lim="800000"/>
            <a:headEnd/>
            <a:tailEnd/>
          </a:ln>
        </p:spPr>
      </p:pic>
      <p:pic>
        <p:nvPicPr>
          <p:cNvPr id="24582" name="yeahmp3">
            <a:hlinkClick r:id="" action="ppaction://media"/>
          </p:cNvPr>
          <p:cNvPicPr>
            <a:picLocks noChangeAspect="1"/>
          </p:cNvPicPr>
          <p:nvPr/>
        </p:nvPicPr>
        <p:blipFill>
          <a:blip r:embed="rId6"/>
          <a:srcRect/>
          <a:stretch>
            <a:fillRect/>
          </a:stretch>
        </p:blipFill>
        <p:spPr bwMode="auto">
          <a:xfrm>
            <a:off x="4266848" y="7010400"/>
            <a:ext cx="610306" cy="609600"/>
          </a:xfrm>
          <a:prstGeom prst="rect">
            <a:avLst/>
          </a:prstGeom>
          <a:noFill/>
          <a:ln w="9525">
            <a:noFill/>
            <a:miter lim="800000"/>
            <a:headEnd/>
            <a:tailEnd/>
          </a:ln>
        </p:spPr>
      </p:pic>
      <p:pic>
        <p:nvPicPr>
          <p:cNvPr id="15" name="Picture 14"/>
          <p:cNvPicPr>
            <a:picLocks noChangeAspect="1"/>
          </p:cNvPicPr>
          <p:nvPr/>
        </p:nvPicPr>
        <p:blipFill>
          <a:blip r:embed="rId7"/>
          <a:srcRect/>
          <a:stretch>
            <a:fillRect/>
          </a:stretch>
        </p:blipFill>
        <p:spPr bwMode="auto">
          <a:xfrm>
            <a:off x="2563813" y="4326732"/>
            <a:ext cx="1273528" cy="621506"/>
          </a:xfrm>
          <a:prstGeom prst="rect">
            <a:avLst/>
          </a:prstGeom>
          <a:noFill/>
          <a:ln w="9525">
            <a:noFill/>
            <a:miter lim="800000"/>
            <a:headEnd/>
            <a:tailEnd/>
          </a:ln>
        </p:spPr>
      </p:pic>
      <p:pic>
        <p:nvPicPr>
          <p:cNvPr id="24584" name="Car">
            <a:hlinkClick r:id="" action="ppaction://media"/>
          </p:cNvPr>
          <p:cNvPicPr>
            <a:picLocks noChangeAspect="1"/>
          </p:cNvPicPr>
          <p:nvPr/>
        </p:nvPicPr>
        <p:blipFill>
          <a:blip r:embed="rId6"/>
          <a:srcRect/>
          <a:stretch>
            <a:fillRect/>
          </a:stretch>
        </p:blipFill>
        <p:spPr bwMode="auto">
          <a:xfrm>
            <a:off x="5311952" y="6977062"/>
            <a:ext cx="609423" cy="609600"/>
          </a:xfrm>
          <a:prstGeom prst="rect">
            <a:avLst/>
          </a:prstGeom>
          <a:noFill/>
          <a:ln w="9525">
            <a:noFill/>
            <a:miter lim="800000"/>
            <a:headEnd/>
            <a:tailEnd/>
          </a:ln>
        </p:spPr>
      </p:pic>
      <p:sp>
        <p:nvSpPr>
          <p:cNvPr id="13" name="Rectangle 12"/>
          <p:cNvSpPr/>
          <p:nvPr/>
        </p:nvSpPr>
        <p:spPr>
          <a:xfrm>
            <a:off x="0" y="214290"/>
            <a:ext cx="935834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a:defRPr/>
            </a:pP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2: </a:t>
            </a:r>
            <a:r>
              <a:rPr lang="en-US" sz="4000" dirty="0" err="1">
                <a:solidFill>
                  <a:schemeClr val="tx1"/>
                </a:solidFill>
                <a:latin typeface="Times New Roman" panose="02020603050405020304" pitchFamily="18" charset="0"/>
                <a:cs typeface="Times New Roman" panose="02020603050405020304" pitchFamily="18" charset="0"/>
              </a:rPr>
              <a:t>Trận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Ngô</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diễn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năm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nào</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571500" y="2000240"/>
            <a:ext cx="8572500" cy="13025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a:defRPr/>
            </a:pPr>
            <a:r>
              <a:rPr lang="en-US" sz="4200" dirty="0" err="1">
                <a:solidFill>
                  <a:srgbClr val="FF0000"/>
                </a:solidFill>
                <a:latin typeface="Times New Roman" panose="02020603050405020304" pitchFamily="18" charset="0"/>
                <a:cs typeface="Times New Roman" panose="02020603050405020304" pitchFamily="18" charset="0"/>
              </a:rPr>
              <a:t>Năm</a:t>
            </a:r>
            <a:r>
              <a:rPr lang="en-US" sz="4200" dirty="0">
                <a:solidFill>
                  <a:srgbClr val="FF0000"/>
                </a:solidFill>
                <a:latin typeface="Times New Roman" panose="02020603050405020304" pitchFamily="18" charset="0"/>
                <a:cs typeface="Times New Roman" panose="02020603050405020304" pitchFamily="18" charset="0"/>
              </a:rPr>
              <a:t> 938</a:t>
            </a:r>
          </a:p>
        </p:txBody>
      </p:sp>
      <p:pic>
        <p:nvPicPr>
          <p:cNvPr id="16" name="Picture 15"/>
          <p:cNvPicPr>
            <a:picLocks noChangeAspect="1"/>
          </p:cNvPicPr>
          <p:nvPr/>
        </p:nvPicPr>
        <p:blipFill>
          <a:blip r:embed="rId8" cstate="print"/>
          <a:srcRect/>
          <a:stretch>
            <a:fillRect/>
          </a:stretch>
        </p:blipFill>
        <p:spPr bwMode="auto">
          <a:xfrm>
            <a:off x="130528" y="3801666"/>
            <a:ext cx="1415521" cy="1298972"/>
          </a:xfrm>
          <a:prstGeom prst="rect">
            <a:avLst/>
          </a:prstGeom>
          <a:noFill/>
          <a:ln w="9525">
            <a:noFill/>
            <a:miter lim="800000"/>
            <a:headEnd/>
            <a:tailEnd/>
          </a:ln>
        </p:spPr>
      </p:pic>
      <p:sp>
        <p:nvSpPr>
          <p:cNvPr id="17" name="Oval Callout 16"/>
          <p:cNvSpPr/>
          <p:nvPr/>
        </p:nvSpPr>
        <p:spPr>
          <a:xfrm>
            <a:off x="889000" y="3240883"/>
            <a:ext cx="1825612" cy="1178719"/>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a:defRPr/>
            </a:pPr>
            <a:r>
              <a:rPr lang="en-US" sz="1600" dirty="0" err="1">
                <a:solidFill>
                  <a:schemeClr val="accent1">
                    <a:lumMod val="50000"/>
                  </a:schemeClr>
                </a:solidFill>
                <a:latin typeface="Times New Roman" panose="02020603050405020304" pitchFamily="18" charset="0"/>
                <a:cs typeface="Times New Roman" panose="02020603050405020304" pitchFamily="18" charset="0"/>
              </a:rPr>
              <a:t>Không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trả</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lời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được</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thì</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mình</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giúp</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cho</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để</a:t>
            </a:r>
            <a:r>
              <a:rPr lang="en-US" sz="1600" dirty="0">
                <a:solidFill>
                  <a:schemeClr val="accent1">
                    <a:lumMod val="50000"/>
                  </a:schemeClr>
                </a:solidFill>
                <a:latin typeface="Times New Roman" panose="02020603050405020304" pitchFamily="18" charset="0"/>
                <a:cs typeface="Times New Roman" panose="02020603050405020304" pitchFamily="18" charset="0"/>
              </a:rPr>
              <a:t> qua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vòng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nhé</a:t>
            </a:r>
            <a:r>
              <a:rPr lang="en-US" sz="1600" dirty="0">
                <a:solidFill>
                  <a:schemeClr val="accent1">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1000"/>
                            </p:stCondLst>
                            <p:childTnLst>
                              <p:par>
                                <p:cTn id="36" presetID="10" presetClass="exit" presetSubtype="0" fill="hold" nodeType="after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par>
                          <p:cTn id="39" fill="hold" nodeType="afterGroup">
                            <p:stCondLst>
                              <p:cond delay="1500"/>
                            </p:stCondLst>
                            <p:childTnLst>
                              <p:par>
                                <p:cTn id="40" presetID="10" presetClass="exit" presetSubtype="0" fill="hold" nodeType="after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nodeType="afterGroup">
                            <p:stCondLst>
                              <p:cond delay="2000"/>
                            </p:stCondLst>
                            <p:childTnLst>
                              <p:par>
                                <p:cTn id="44" presetID="35" presetClass="path" presetSubtype="0" accel="50000" decel="50000" fill="hold" nodeType="afterEffect">
                                  <p:stCondLst>
                                    <p:cond delay="0"/>
                                  </p:stCondLst>
                                  <p:childTnLst>
                                    <p:animMotion origin="layout" path="M 0 0 L -1 0 " pathEditMode="relative" rAng="0" ptsTypes="AA">
                                      <p:cBhvr>
                                        <p:cTn id="45" dur="3000" fill="hold"/>
                                        <p:tgtEl>
                                          <p:spTgt spid="4"/>
                                        </p:tgtEl>
                                        <p:attrNameLst>
                                          <p:attrName>ppt_x</p:attrName>
                                          <p:attrName>ppt_y</p:attrName>
                                        </p:attrNameLst>
                                      </p:cBhvr>
                                      <p:rCtr x="-500" y="0"/>
                                    </p:animMotion>
                                  </p:childTnLst>
                                </p:cTn>
                              </p:par>
                              <p:par>
                                <p:cTn id="46" presetID="35" presetClass="path" presetSubtype="0" accel="50000" decel="50000" fill="hold" nodeType="withEffect">
                                  <p:stCondLst>
                                    <p:cond delay="0"/>
                                  </p:stCondLst>
                                  <p:childTnLst>
                                    <p:animMotion origin="layout" path="M 0 0 L -1 0 " pathEditMode="relative" rAng="0" ptsTypes="AA">
                                      <p:cBhvr>
                                        <p:cTn id="47" dur="3000" fill="hold"/>
                                        <p:tgtEl>
                                          <p:spTgt spid="5"/>
                                        </p:tgtEl>
                                        <p:attrNameLst>
                                          <p:attrName>ppt_x</p:attrName>
                                          <p:attrName>ppt_y</p:attrName>
                                        </p:attrNameLst>
                                      </p:cBhvr>
                                      <p:rCtr x="-500" y="0"/>
                                    </p:animMotion>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6"/>
                                        </p:tgtEl>
                                      </p:cBhvr>
                                    </p:animEffect>
                                    <p:animScale>
                                      <p:cBhvr>
                                        <p:cTn id="53" dur="250" autoRev="1" fill="hold"/>
                                        <p:tgtEl>
                                          <p:spTgt spid="16"/>
                                        </p:tgtEl>
                                      </p:cBhvr>
                                      <p:by x="105000" y="105000"/>
                                    </p:animScale>
                                  </p:childTnLst>
                                </p:cTn>
                              </p:par>
                            </p:childTnLst>
                          </p:cTn>
                        </p:par>
                        <p:par>
                          <p:cTn id="54" fill="hold" nodeType="afterGroup">
                            <p:stCondLst>
                              <p:cond delay="500"/>
                            </p:stCondLst>
                            <p:childTnLst>
                              <p:par>
                                <p:cTn id="55" presetID="10" presetClass="exit" presetSubtype="0" fill="hold" grpId="1" nodeType="after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4"/>
          <p:cNvPicPr>
            <a:picLocks noChangeAspect="1"/>
          </p:cNvPicPr>
          <p:nvPr/>
        </p:nvPicPr>
        <p:blipFill>
          <a:blip r:embed="rId3"/>
          <a:srcRect/>
          <a:stretch>
            <a:fillRect/>
          </a:stretch>
        </p:blipFill>
        <p:spPr bwMode="auto">
          <a:xfrm>
            <a:off x="9144000" y="0"/>
            <a:ext cx="9144000" cy="6858000"/>
          </a:xfrm>
          <a:prstGeom prst="rect">
            <a:avLst/>
          </a:prstGeom>
          <a:noFill/>
          <a:ln w="9525">
            <a:noFill/>
            <a:miter lim="800000"/>
            <a:headEnd/>
            <a:tailEnd/>
          </a:ln>
        </p:spPr>
      </p:pic>
      <p:pic>
        <p:nvPicPr>
          <p:cNvPr id="6" name="Picture 5"/>
          <p:cNvPicPr>
            <a:picLocks noChangeAspect="1"/>
          </p:cNvPicPr>
          <p:nvPr/>
        </p:nvPicPr>
        <p:blipFill>
          <a:blip r:embed="rId4"/>
          <a:srcRect/>
          <a:stretch>
            <a:fillRect/>
          </a:stretch>
        </p:blipFill>
        <p:spPr bwMode="auto">
          <a:xfrm>
            <a:off x="4071938" y="5507833"/>
            <a:ext cx="1438451" cy="1132285"/>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2228675" y="4866085"/>
            <a:ext cx="1979965" cy="1425178"/>
          </a:xfrm>
          <a:prstGeom prst="rect">
            <a:avLst/>
          </a:prstGeom>
          <a:noFill/>
          <a:ln w="9525">
            <a:noFill/>
            <a:miter lim="800000"/>
            <a:headEnd/>
            <a:tailEnd/>
          </a:ln>
        </p:spPr>
      </p:pic>
      <p:pic>
        <p:nvPicPr>
          <p:cNvPr id="25606" name="yeahmp3">
            <a:hlinkClick r:id="" action="ppaction://media"/>
          </p:cNvPr>
          <p:cNvPicPr>
            <a:picLocks noChangeAspect="1"/>
          </p:cNvPicPr>
          <p:nvPr/>
        </p:nvPicPr>
        <p:blipFill>
          <a:blip r:embed="rId6"/>
          <a:srcRect/>
          <a:stretch>
            <a:fillRect/>
          </a:stretch>
        </p:blipFill>
        <p:spPr bwMode="auto">
          <a:xfrm>
            <a:off x="4266848" y="7272338"/>
            <a:ext cx="610306" cy="609600"/>
          </a:xfrm>
          <a:prstGeom prst="rect">
            <a:avLst/>
          </a:prstGeom>
          <a:noFill/>
          <a:ln w="9525">
            <a:noFill/>
            <a:miter lim="800000"/>
            <a:headEnd/>
            <a:tailEnd/>
          </a:ln>
        </p:spPr>
      </p:pic>
      <p:pic>
        <p:nvPicPr>
          <p:cNvPr id="15" name="Picture 14"/>
          <p:cNvPicPr>
            <a:picLocks noChangeAspect="1"/>
          </p:cNvPicPr>
          <p:nvPr/>
        </p:nvPicPr>
        <p:blipFill>
          <a:blip r:embed="rId7"/>
          <a:srcRect/>
          <a:stretch>
            <a:fillRect/>
          </a:stretch>
        </p:blipFill>
        <p:spPr bwMode="auto">
          <a:xfrm>
            <a:off x="2563813" y="4326732"/>
            <a:ext cx="1273528" cy="621506"/>
          </a:xfrm>
          <a:prstGeom prst="rect">
            <a:avLst/>
          </a:prstGeom>
          <a:noFill/>
          <a:ln w="9525">
            <a:noFill/>
            <a:miter lim="800000"/>
            <a:headEnd/>
            <a:tailEnd/>
          </a:ln>
        </p:spPr>
      </p:pic>
      <p:pic>
        <p:nvPicPr>
          <p:cNvPr id="25608" name="Car">
            <a:hlinkClick r:id="" action="ppaction://media"/>
          </p:cNvPr>
          <p:cNvPicPr>
            <a:picLocks noChangeAspect="1"/>
          </p:cNvPicPr>
          <p:nvPr/>
        </p:nvPicPr>
        <p:blipFill>
          <a:blip r:embed="rId6"/>
          <a:srcRect/>
          <a:stretch>
            <a:fillRect/>
          </a:stretch>
        </p:blipFill>
        <p:spPr bwMode="auto">
          <a:xfrm>
            <a:off x="5205237" y="7272338"/>
            <a:ext cx="609424" cy="609600"/>
          </a:xfrm>
          <a:prstGeom prst="rect">
            <a:avLst/>
          </a:prstGeom>
          <a:noFill/>
          <a:ln w="9525">
            <a:noFill/>
            <a:miter lim="800000"/>
            <a:headEnd/>
            <a:tailEnd/>
          </a:ln>
        </p:spPr>
      </p:pic>
      <p:sp>
        <p:nvSpPr>
          <p:cNvPr id="13" name="Rectangle 12"/>
          <p:cNvSpPr/>
          <p:nvPr/>
        </p:nvSpPr>
        <p:spPr>
          <a:xfrm>
            <a:off x="305153" y="114300"/>
            <a:ext cx="7624433" cy="17776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a:defRPr/>
            </a:pPr>
            <a:endParaRPr lang="en-US" sz="3300" dirty="0">
              <a:solidFill>
                <a:schemeClr val="tx1"/>
              </a:solidFill>
              <a:latin typeface="Times New Roman" panose="02020603050405020304" pitchFamily="18" charset="0"/>
              <a:cs typeface="Times New Roman" panose="02020603050405020304" pitchFamily="18" charset="0"/>
            </a:endParaRPr>
          </a:p>
          <a:p>
            <a:pPr algn="ctr">
              <a:defRPr/>
            </a:pP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3: Ý </a:t>
            </a:r>
            <a:r>
              <a:rPr lang="en-US" sz="3600" dirty="0" err="1">
                <a:solidFill>
                  <a:schemeClr val="tx1"/>
                </a:solidFill>
                <a:latin typeface="Times New Roman" panose="02020603050405020304" pitchFamily="18" charset="0"/>
                <a:cs typeface="Times New Roman" panose="02020603050405020304" pitchFamily="18" charset="0"/>
              </a:rPr>
              <a:t>nghĩa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chiến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thắng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Bạch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Đằng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năm</a:t>
            </a:r>
            <a:r>
              <a:rPr lang="en-US" sz="3600" dirty="0">
                <a:solidFill>
                  <a:schemeClr val="tx1"/>
                </a:solidFill>
                <a:latin typeface="Times New Roman" panose="02020603050405020304" pitchFamily="18" charset="0"/>
                <a:cs typeface="Times New Roman" panose="02020603050405020304" pitchFamily="18" charset="0"/>
              </a:rPr>
              <a:t> 938?</a:t>
            </a:r>
          </a:p>
        </p:txBody>
      </p:sp>
      <p:sp>
        <p:nvSpPr>
          <p:cNvPr id="14" name="Rectangle 13"/>
          <p:cNvSpPr/>
          <p:nvPr/>
        </p:nvSpPr>
        <p:spPr>
          <a:xfrm>
            <a:off x="305152" y="2044304"/>
            <a:ext cx="7624434" cy="13025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a:defRPr/>
            </a:pP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Chấm</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dứt</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hoàn</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toàn</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ách</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thống</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trị</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hơn</a:t>
            </a:r>
            <a:r>
              <a:rPr lang="en-US" sz="2400" dirty="0">
                <a:solidFill>
                  <a:srgbClr val="FF0066"/>
                </a:solidFill>
                <a:latin typeface="Times New Roman" panose="02020603050405020304" pitchFamily="18" charset="0"/>
                <a:cs typeface="Times New Roman" panose="02020603050405020304" pitchFamily="18" charset="0"/>
              </a:rPr>
              <a:t> 1000 </a:t>
            </a:r>
            <a:r>
              <a:rPr lang="en-US" sz="2400" dirty="0" err="1">
                <a:solidFill>
                  <a:srgbClr val="FF0066"/>
                </a:solidFill>
                <a:latin typeface="Times New Roman" panose="02020603050405020304" pitchFamily="18" charset="0"/>
                <a:cs typeface="Times New Roman" panose="02020603050405020304" pitchFamily="18" charset="0"/>
              </a:rPr>
              <a:t>năm</a:t>
            </a:r>
            <a:r>
              <a:rPr lang="en-US" sz="2400" dirty="0">
                <a:solidFill>
                  <a:srgbClr val="FF0066"/>
                </a:solidFill>
                <a:latin typeface="Times New Roman" panose="02020603050405020304" pitchFamily="18" charset="0"/>
                <a:cs typeface="Times New Roman" panose="02020603050405020304" pitchFamily="18" charset="0"/>
              </a:rPr>
              <a:t> PKPB.</a:t>
            </a:r>
          </a:p>
          <a:p>
            <a:pPr algn="ctr">
              <a:defRPr/>
            </a:pP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Mở</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ra</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thời</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kì</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độc</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lập</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lâu</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dài</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cho</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dân</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tộc</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ta</a:t>
            </a:r>
            <a:r>
              <a:rPr lang="en-US" sz="2400" dirty="0">
                <a:solidFill>
                  <a:srgbClr val="FF0066"/>
                </a:solidFill>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8" cstate="print"/>
          <a:srcRect/>
          <a:stretch>
            <a:fillRect/>
          </a:stretch>
        </p:blipFill>
        <p:spPr bwMode="auto">
          <a:xfrm>
            <a:off x="130528" y="3801666"/>
            <a:ext cx="1415521" cy="1298972"/>
          </a:xfrm>
          <a:prstGeom prst="rect">
            <a:avLst/>
          </a:prstGeom>
          <a:noFill/>
          <a:ln w="9525">
            <a:noFill/>
            <a:miter lim="800000"/>
            <a:headEnd/>
            <a:tailEnd/>
          </a:ln>
        </p:spPr>
      </p:pic>
      <p:sp>
        <p:nvSpPr>
          <p:cNvPr id="17" name="Oval Callout 16"/>
          <p:cNvSpPr/>
          <p:nvPr/>
        </p:nvSpPr>
        <p:spPr>
          <a:xfrm>
            <a:off x="889000" y="3240883"/>
            <a:ext cx="1897049" cy="1178719"/>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a:defRPr/>
            </a:pPr>
            <a:r>
              <a:rPr lang="en-US" sz="1600" dirty="0" err="1">
                <a:solidFill>
                  <a:schemeClr val="accent1">
                    <a:lumMod val="50000"/>
                  </a:schemeClr>
                </a:solidFill>
                <a:latin typeface="Times New Roman" panose="02020603050405020304" pitchFamily="18" charset="0"/>
                <a:cs typeface="Times New Roman" panose="02020603050405020304" pitchFamily="18" charset="0"/>
              </a:rPr>
              <a:t>Không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trả</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lời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được</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thì</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mình</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giúp</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cho</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để</a:t>
            </a:r>
            <a:r>
              <a:rPr lang="en-US" sz="1600" dirty="0">
                <a:solidFill>
                  <a:schemeClr val="accent1">
                    <a:lumMod val="50000"/>
                  </a:schemeClr>
                </a:solidFill>
                <a:latin typeface="Times New Roman" panose="02020603050405020304" pitchFamily="18" charset="0"/>
                <a:cs typeface="Times New Roman" panose="02020603050405020304" pitchFamily="18" charset="0"/>
              </a:rPr>
              <a:t> qua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vòng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nhé</a:t>
            </a:r>
            <a:r>
              <a:rPr lang="en-US" sz="1600"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18" name="Rectangular Callout 17"/>
          <p:cNvSpPr/>
          <p:nvPr/>
        </p:nvSpPr>
        <p:spPr>
          <a:xfrm>
            <a:off x="1785918" y="3357562"/>
            <a:ext cx="6193032" cy="89773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anchor="ctr"/>
          <a:lstStyle/>
          <a:p>
            <a:pPr algn="ctr">
              <a:defRPr/>
            </a:pP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Chấm</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dứt</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hoàn</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toàn</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ách</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thống</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trị</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hơn</a:t>
            </a:r>
            <a:r>
              <a:rPr lang="en-US" sz="2000" dirty="0">
                <a:solidFill>
                  <a:srgbClr val="FF0066"/>
                </a:solidFill>
                <a:latin typeface="Times New Roman" panose="02020603050405020304" pitchFamily="18" charset="0"/>
                <a:cs typeface="Times New Roman" panose="02020603050405020304" pitchFamily="18" charset="0"/>
              </a:rPr>
              <a:t> 1000 </a:t>
            </a:r>
            <a:r>
              <a:rPr lang="en-US" sz="2000" dirty="0" err="1">
                <a:solidFill>
                  <a:srgbClr val="FF0066"/>
                </a:solidFill>
                <a:latin typeface="Times New Roman" panose="02020603050405020304" pitchFamily="18" charset="0"/>
                <a:cs typeface="Times New Roman" panose="02020603050405020304" pitchFamily="18" charset="0"/>
              </a:rPr>
              <a:t>năm</a:t>
            </a:r>
            <a:r>
              <a:rPr lang="en-US" sz="2000" dirty="0">
                <a:solidFill>
                  <a:srgbClr val="FF0066"/>
                </a:solidFill>
                <a:latin typeface="Times New Roman" panose="02020603050405020304" pitchFamily="18" charset="0"/>
                <a:cs typeface="Times New Roman" panose="02020603050405020304" pitchFamily="18" charset="0"/>
              </a:rPr>
              <a:t>  PKPB</a:t>
            </a:r>
          </a:p>
          <a:p>
            <a:pPr algn="ctr">
              <a:defRPr/>
            </a:pP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Mở</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ra</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thời</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kì</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độc</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lập</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lâu</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dài</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cho</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dân</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tộc</a:t>
            </a:r>
            <a:r>
              <a:rPr lang="en-US" sz="2000" dirty="0">
                <a:solidFill>
                  <a:srgbClr val="FF0066"/>
                </a:solidFill>
                <a:latin typeface="Times New Roman" panose="02020603050405020304" pitchFamily="18" charset="0"/>
                <a:cs typeface="Times New Roman" panose="02020603050405020304" pitchFamily="18" charset="0"/>
              </a:rPr>
              <a:t> </a:t>
            </a:r>
            <a:r>
              <a:rPr lang="en-US" sz="2000" dirty="0" err="1">
                <a:solidFill>
                  <a:srgbClr val="FF0066"/>
                </a:solidFill>
                <a:latin typeface="Times New Roman" panose="02020603050405020304" pitchFamily="18" charset="0"/>
                <a:cs typeface="Times New Roman" panose="02020603050405020304" pitchFamily="18" charset="0"/>
              </a:rPr>
              <a:t>ta</a:t>
            </a:r>
            <a:endParaRPr lang="en-US" sz="2000"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1000"/>
                            </p:stCondLst>
                            <p:childTnLst>
                              <p:par>
                                <p:cTn id="36" presetID="10" presetClass="exit" presetSubtype="0" fill="hold" nodeType="after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par>
                          <p:cTn id="39" fill="hold" nodeType="afterGroup">
                            <p:stCondLst>
                              <p:cond delay="1500"/>
                            </p:stCondLst>
                            <p:childTnLst>
                              <p:par>
                                <p:cTn id="40" presetID="10" presetClass="exit" presetSubtype="0" fill="hold" nodeType="after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par>
                          <p:cTn id="43" fill="hold" nodeType="afterGroup">
                            <p:stCondLst>
                              <p:cond delay="2000"/>
                            </p:stCondLst>
                            <p:childTnLst>
                              <p:par>
                                <p:cTn id="44" presetID="35" presetClass="path" presetSubtype="0" accel="50000" decel="50000" fill="hold" nodeType="afterEffect">
                                  <p:stCondLst>
                                    <p:cond delay="0"/>
                                  </p:stCondLst>
                                  <p:childTnLst>
                                    <p:animMotion origin="layout" path="M 0 0 L -1 0 " pathEditMode="relative" rAng="0" ptsTypes="AA">
                                      <p:cBhvr>
                                        <p:cTn id="45" dur="3000" fill="hold"/>
                                        <p:tgtEl>
                                          <p:spTgt spid="4"/>
                                        </p:tgtEl>
                                        <p:attrNameLst>
                                          <p:attrName>ppt_x</p:attrName>
                                          <p:attrName>ppt_y</p:attrName>
                                        </p:attrNameLst>
                                      </p:cBhvr>
                                      <p:rCtr x="-500" y="0"/>
                                    </p:animMotion>
                                  </p:childTnLst>
                                </p:cTn>
                              </p:par>
                              <p:par>
                                <p:cTn id="46" presetID="35" presetClass="path" presetSubtype="0" accel="50000" decel="50000" fill="hold" nodeType="withEffect">
                                  <p:stCondLst>
                                    <p:cond delay="0"/>
                                  </p:stCondLst>
                                  <p:childTnLst>
                                    <p:animMotion origin="layout" path="M 0 0 L -1 0 " pathEditMode="relative" rAng="0" ptsTypes="AA">
                                      <p:cBhvr>
                                        <p:cTn id="47" dur="3000" fill="hold"/>
                                        <p:tgtEl>
                                          <p:spTgt spid="5"/>
                                        </p:tgtEl>
                                        <p:attrNameLst>
                                          <p:attrName>ppt_x</p:attrName>
                                          <p:attrName>ppt_y</p:attrName>
                                        </p:attrNameLst>
                                      </p:cBhvr>
                                      <p:rCtr x="-500" y="0"/>
                                    </p:animMotion>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6"/>
                                        </p:tgtEl>
                                      </p:cBhvr>
                                    </p:animEffect>
                                    <p:animScale>
                                      <p:cBhvr>
                                        <p:cTn id="53" dur="250" autoRev="1" fill="hold"/>
                                        <p:tgtEl>
                                          <p:spTgt spid="16"/>
                                        </p:tgtEl>
                                      </p:cBhvr>
                                      <p:by x="105000" y="105000"/>
                                    </p:animScale>
                                  </p:childTnLst>
                                </p:cTn>
                              </p:par>
                            </p:childTnLst>
                          </p:cTn>
                        </p:par>
                        <p:par>
                          <p:cTn id="54" fill="hold" nodeType="afterGroup">
                            <p:stCondLst>
                              <p:cond delay="500"/>
                            </p:stCondLst>
                            <p:childTnLst>
                              <p:par>
                                <p:cTn id="55" presetID="10" presetClass="exit" presetSubtype="0" fill="hold" grpId="1" nodeType="after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par>
                          <p:cTn id="58" fill="hold" nodeType="afterGroup">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grpId="1" nodeType="click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Pictures\hinh-nen-Powerpoint-2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Rectangle 4"/>
          <p:cNvSpPr/>
          <p:nvPr/>
        </p:nvSpPr>
        <p:spPr>
          <a:xfrm>
            <a:off x="214282" y="785794"/>
            <a:ext cx="8929718" cy="2554545"/>
          </a:xfrm>
          <a:prstGeom prst="rect">
            <a:avLst/>
          </a:prstGeom>
        </p:spPr>
        <p:txBody>
          <a:bodyPr wrap="square">
            <a:spAutoFit/>
          </a:bodyPr>
          <a:lstStyle/>
          <a:p>
            <a:pPr algn="ctr"/>
            <a:r>
              <a:rPr lang="nl-NL" sz="3200" b="1" dirty="0">
                <a:latin typeface="Times New Roman" panose="02020603050405020304" pitchFamily="18" charset="0"/>
                <a:cs typeface="Times New Roman" panose="02020603050405020304" pitchFamily="18" charset="0"/>
              </a:rPr>
              <a:t>CHƯƠNG IV</a:t>
            </a:r>
          </a:p>
          <a:p>
            <a:pPr algn="ctr"/>
            <a:r>
              <a:rPr lang="nl-NL" sz="3200" b="1" dirty="0">
                <a:latin typeface="Times New Roman" panose="02020603050405020304" pitchFamily="18" charset="0"/>
                <a:cs typeface="Times New Roman" panose="02020603050405020304" pitchFamily="18" charset="0"/>
              </a:rPr>
              <a:t> ĐẤT NƯỚC DƯỚI THỜI CÁC VƯƠNG TRIỀU</a:t>
            </a:r>
            <a:endParaRPr lang="en-US" sz="3200" dirty="0">
              <a:latin typeface="Times New Roman" panose="02020603050405020304" pitchFamily="18" charset="0"/>
              <a:cs typeface="Times New Roman" panose="02020603050405020304" pitchFamily="18" charset="0"/>
            </a:endParaRPr>
          </a:p>
          <a:p>
            <a:pPr algn="ctr"/>
            <a:r>
              <a:rPr lang="nl-NL" sz="3200" b="1" dirty="0">
                <a:latin typeface="Times New Roman" panose="02020603050405020304" pitchFamily="18" charset="0"/>
                <a:cs typeface="Times New Roman" panose="02020603050405020304" pitchFamily="18" charset="0"/>
              </a:rPr>
              <a:t> NGÔ – ĐINH -TIỀN LÊ 939 - 1009</a:t>
            </a:r>
            <a:endParaRPr lang="en-US" sz="3200" dirty="0">
              <a:latin typeface="Times New Roman" panose="02020603050405020304" pitchFamily="18" charset="0"/>
              <a:cs typeface="Times New Roman" panose="02020603050405020304" pitchFamily="18" charset="0"/>
            </a:endParaRPr>
          </a:p>
          <a:p>
            <a:pPr algn="ctr"/>
            <a:r>
              <a:rPr lang="nl-NL" sz="3200" dirty="0">
                <a:latin typeface="Times New Roman" panose="02020603050405020304" pitchFamily="18" charset="0"/>
                <a:cs typeface="Times New Roman" panose="02020603050405020304" pitchFamily="18" charset="0"/>
              </a:rPr>
              <a:t>BÀI 9</a:t>
            </a:r>
            <a:endParaRPr lang="en-US" sz="3200" dirty="0">
              <a:latin typeface="Times New Roman" panose="02020603050405020304" pitchFamily="18" charset="0"/>
              <a:cs typeface="Times New Roman" panose="02020603050405020304" pitchFamily="18" charset="0"/>
            </a:endParaRPr>
          </a:p>
          <a:p>
            <a:pPr algn="ctr"/>
            <a:r>
              <a:rPr lang="nl-NL" sz="3200" b="1" dirty="0">
                <a:latin typeface="Times New Roman" panose="02020603050405020304" pitchFamily="18" charset="0"/>
                <a:cs typeface="Times New Roman" panose="02020603050405020304" pitchFamily="18" charset="0"/>
              </a:rPr>
              <a:t>ĐẤT NƯỚC BUỔI  ĐẦU ĐỘC LẬP 939 - 967</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p:newsfla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B86AF7C-A218-46C3-B579-EBC3341BFB65}"/>
              </a:ext>
            </a:extLst>
          </p:cNvPr>
          <p:cNvSpPr txBox="1"/>
          <p:nvPr/>
        </p:nvSpPr>
        <p:spPr>
          <a:xfrm>
            <a:off x="0" y="533678"/>
            <a:ext cx="9144000" cy="1154770"/>
          </a:xfrm>
          <a:prstGeom prst="rect">
            <a:avLst/>
          </a:prstGeom>
          <a:noFill/>
        </p:spPr>
        <p:txBody>
          <a:bodyPr wrap="square" lIns="76802" tIns="38401" rIns="76802" bIns="38401" rtlCol="0">
            <a:spAutoFit/>
          </a:bodyPr>
          <a:lstStyle/>
          <a:p>
            <a:pPr algn="ctr"/>
            <a:r>
              <a:rPr lang="nl-NL" sz="3500" u="sng" dirty="0">
                <a:latin typeface="Times New Roman" panose="02020603050405020304" pitchFamily="18" charset="0"/>
                <a:cs typeface="Times New Roman" panose="02020603050405020304" pitchFamily="18" charset="0"/>
              </a:rPr>
              <a:t>BÀI 9</a:t>
            </a:r>
            <a:endParaRPr lang="en-US" sz="3500" u="sng" dirty="0">
              <a:latin typeface="Times New Roman" panose="02020603050405020304" pitchFamily="18" charset="0"/>
              <a:cs typeface="Times New Roman" panose="02020603050405020304" pitchFamily="18" charset="0"/>
            </a:endParaRPr>
          </a:p>
          <a:p>
            <a:pPr algn="ctr"/>
            <a:r>
              <a:rPr lang="nl-NL" sz="3500" b="1" dirty="0">
                <a:latin typeface="Times New Roman" panose="02020603050405020304" pitchFamily="18" charset="0"/>
                <a:cs typeface="Times New Roman" panose="02020603050405020304" pitchFamily="18" charset="0"/>
              </a:rPr>
              <a:t>ĐẤT NƯỚC BUỔI  ĐẦU ĐỘC LẬP 939 - 967</a:t>
            </a:r>
            <a:endParaRPr lang="en-US" sz="3500" dirty="0">
              <a:latin typeface="Times New Roman" panose="02020603050405020304" pitchFamily="18" charset="0"/>
              <a:cs typeface="Times New Roman" panose="02020603050405020304" pitchFamily="18" charset="0"/>
            </a:endParaRPr>
          </a:p>
        </p:txBody>
      </p:sp>
      <p:sp>
        <p:nvSpPr>
          <p:cNvPr id="9" name="Rectangle: Rounded Corners 6">
            <a:extLst>
              <a:ext uri="{FF2B5EF4-FFF2-40B4-BE49-F238E27FC236}">
                <a16:creationId xmlns:a16="http://schemas.microsoft.com/office/drawing/2014/main" xmlns="" id="{99D75515-C577-4425-89F9-2F36EDA9EBD2}"/>
              </a:ext>
            </a:extLst>
          </p:cNvPr>
          <p:cNvSpPr/>
          <p:nvPr/>
        </p:nvSpPr>
        <p:spPr>
          <a:xfrm>
            <a:off x="2786050" y="3000373"/>
            <a:ext cx="6143656" cy="1308403"/>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rtlCol="0" anchor="ctr"/>
          <a:lstStyle/>
          <a:p>
            <a:r>
              <a:rPr lang="en-US" sz="3200" b="1" dirty="0">
                <a:latin typeface="Times New Roman" panose="02020603050405020304" pitchFamily="18" charset="0"/>
                <a:cs typeface="Times New Roman" pitchFamily="18" charset="0"/>
              </a:rPr>
              <a:t>1. Ngô Quyền dựng nền độc lập</a:t>
            </a:r>
          </a:p>
        </p:txBody>
      </p:sp>
      <p:sp>
        <p:nvSpPr>
          <p:cNvPr id="10" name="Rectangle: Rounded Corners 5">
            <a:extLst>
              <a:ext uri="{FF2B5EF4-FFF2-40B4-BE49-F238E27FC236}">
                <a16:creationId xmlns:a16="http://schemas.microsoft.com/office/drawing/2014/main" xmlns="" id="{7027D11F-9EBF-46D2-B639-067C5B7130D3}"/>
              </a:ext>
            </a:extLst>
          </p:cNvPr>
          <p:cNvSpPr/>
          <p:nvPr/>
        </p:nvSpPr>
        <p:spPr>
          <a:xfrm>
            <a:off x="2853603" y="4611253"/>
            <a:ext cx="6076117" cy="17700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rtlCol="0" anchor="ctr"/>
          <a:lstStyle/>
          <a:p>
            <a:r>
              <a:rPr lang="en-US" sz="3200" b="1" dirty="0">
                <a:latin typeface="Times New Roman" panose="02020603050405020304" pitchFamily="18" charset="0"/>
                <a:cs typeface="Times New Roman" pitchFamily="18" charset="0"/>
              </a:rPr>
              <a:t>2. Công cuộc thống nhất đất nước của Đinh Bộ Lĩnh và sự thành lập của nhà</a:t>
            </a:r>
          </a:p>
        </p:txBody>
      </p:sp>
      <p:sp>
        <p:nvSpPr>
          <p:cNvPr id="3" name="Vertical Scroll 2"/>
          <p:cNvSpPr/>
          <p:nvPr/>
        </p:nvSpPr>
        <p:spPr>
          <a:xfrm>
            <a:off x="0" y="2643183"/>
            <a:ext cx="2000232" cy="3936140"/>
          </a:xfrm>
          <a:prstGeom prst="verticalScroll">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6563" tIns="38281" rIns="76563" bIns="38281" rtlCol="0" anchor="ctr"/>
          <a:lstStyle/>
          <a:p>
            <a:pPr algn="ctr"/>
            <a:r>
              <a:rPr lang="en-US" sz="3200" b="1" dirty="0">
                <a:solidFill>
                  <a:srgbClr val="FF0000"/>
                </a:solidFill>
                <a:latin typeface="Times New Roman" pitchFamily="18" charset="0"/>
                <a:cs typeface="Times New Roman" pitchFamily="18" charset="0"/>
              </a:rPr>
              <a:t>NỘI DUNG</a:t>
            </a:r>
          </a:p>
          <a:p>
            <a:pPr algn="ctr"/>
            <a:r>
              <a:rPr lang="en-US" sz="3200" b="1" dirty="0">
                <a:solidFill>
                  <a:srgbClr val="FF0000"/>
                </a:solidFill>
                <a:latin typeface="Times New Roman" pitchFamily="18" charset="0"/>
                <a:cs typeface="Times New Roman" pitchFamily="18" charset="0"/>
              </a:rPr>
              <a:t>BÀI HỌC</a:t>
            </a:r>
          </a:p>
        </p:txBody>
      </p:sp>
      <p:cxnSp>
        <p:nvCxnSpPr>
          <p:cNvPr id="13" name="Straight Arrow Connector 12"/>
          <p:cNvCxnSpPr>
            <a:stCxn id="3" idx="3"/>
          </p:cNvCxnSpPr>
          <p:nvPr/>
        </p:nvCxnSpPr>
        <p:spPr>
          <a:xfrm rot="10800000" flipH="1">
            <a:off x="1750204" y="3714753"/>
            <a:ext cx="964409" cy="896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3"/>
            <a:endCxn id="10" idx="1"/>
          </p:cNvCxnSpPr>
          <p:nvPr/>
        </p:nvCxnSpPr>
        <p:spPr>
          <a:xfrm>
            <a:off x="1750203" y="4611253"/>
            <a:ext cx="1103400" cy="885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xmlns="" id="{52A44D56-DF36-448D-9ACC-85C73F2C5B8C}"/>
              </a:ext>
            </a:extLst>
          </p:cNvPr>
          <p:cNvSpPr/>
          <p:nvPr/>
        </p:nvSpPr>
        <p:spPr>
          <a:xfrm>
            <a:off x="0" y="2"/>
            <a:ext cx="9144000" cy="1276349"/>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452666"/>
              </a:buClr>
              <a:buSzPts val="2000"/>
              <a:defRPr/>
            </a:pP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1.</a:t>
            </a:r>
            <a:r>
              <a:rPr lang="en-US" sz="4000" b="1" dirty="0">
                <a:solidFill>
                  <a:schemeClr val="tx1"/>
                </a:solidFill>
                <a:latin typeface="Times New Roman" panose="02020603050405020304" pitchFamily="18" charset="0"/>
                <a:cs typeface="Times New Roman" panose="02020603050405020304" pitchFamily="18" charset="0"/>
              </a:rPr>
              <a:t> Ngô Quyền dựng nền độc lập</a:t>
            </a:r>
            <a:r>
              <a:rPr lang="en-US" sz="4000" kern="0" dirty="0">
                <a:solidFill>
                  <a:schemeClr val="tx1"/>
                </a:solidFill>
                <a:latin typeface="Times New Roman" panose="02020603050405020304" pitchFamily="18" charset="0"/>
                <a:ea typeface="#9Slide03 Roboto Medium" panose="02000000000000000000" pitchFamily="2" charset="0"/>
                <a:cs typeface="Times New Roman" pitchFamily="18" charset="0"/>
                <a:sym typeface="Ubuntu"/>
              </a:rPr>
              <a:t> </a:t>
            </a:r>
          </a:p>
        </p:txBody>
      </p:sp>
      <p:pic>
        <p:nvPicPr>
          <p:cNvPr id="5" name="Picture 23" descr="Cau hoi"/>
          <p:cNvPicPr>
            <a:picLocks noChangeAspect="1" noChangeArrowheads="1" noCrop="1"/>
          </p:cNvPicPr>
          <p:nvPr/>
        </p:nvPicPr>
        <p:blipFill>
          <a:blip r:embed="rId3"/>
          <a:srcRect/>
          <a:stretch>
            <a:fillRect/>
          </a:stretch>
        </p:blipFill>
        <p:spPr bwMode="auto">
          <a:xfrm>
            <a:off x="0" y="1785926"/>
            <a:ext cx="857250" cy="1219200"/>
          </a:xfrm>
          <a:prstGeom prst="rect">
            <a:avLst/>
          </a:prstGeom>
          <a:noFill/>
          <a:ln w="9525">
            <a:noFill/>
            <a:miter lim="800000"/>
            <a:headEnd/>
            <a:tailEnd/>
          </a:ln>
        </p:spPr>
      </p:pic>
      <p:sp>
        <p:nvSpPr>
          <p:cNvPr id="7" name="Cloud Callout 6"/>
          <p:cNvSpPr/>
          <p:nvPr/>
        </p:nvSpPr>
        <p:spPr>
          <a:xfrm>
            <a:off x="1000100" y="1357298"/>
            <a:ext cx="6452220" cy="2719774"/>
          </a:xfrm>
          <a:prstGeom prst="cloudCallout">
            <a:avLst>
              <a:gd name="adj1" fmla="val 81388"/>
              <a:gd name="adj2" fmla="val 91604"/>
            </a:avLst>
          </a:prstGeom>
          <a:solidFill>
            <a:srgbClr val="00B0F0"/>
          </a:solidFill>
        </p:spPr>
        <p:style>
          <a:lnRef idx="3">
            <a:schemeClr val="lt1"/>
          </a:lnRef>
          <a:fillRef idx="1">
            <a:schemeClr val="accent6"/>
          </a:fillRef>
          <a:effectRef idx="1">
            <a:schemeClr val="accent6"/>
          </a:effectRef>
          <a:fontRef idx="minor">
            <a:schemeClr val="lt1"/>
          </a:fontRef>
        </p:style>
        <p:txBody>
          <a:bodyPr anchor="ctr"/>
          <a:lstStyle/>
          <a:p>
            <a:pPr algn="ctr">
              <a:spcBef>
                <a:spcPts val="600"/>
              </a:spcBef>
            </a:pPr>
            <a:endParaRPr lang="en-US" sz="3200" dirty="0">
              <a:latin typeface="Times New Roman" pitchFamily="18" charset="0"/>
              <a:cs typeface="Times New Roman" pitchFamily="18" charset="0"/>
            </a:endParaRPr>
          </a:p>
          <a:p>
            <a:pPr algn="ctr">
              <a:spcBef>
                <a:spcPts val="600"/>
              </a:spcBef>
            </a:pPr>
            <a:r>
              <a:rPr lang="nl-NL" sz="3200" dirty="0">
                <a:latin typeface="Times New Roman" panose="02020603050405020304" pitchFamily="18" charset="0"/>
                <a:cs typeface="Times New Roman" panose="02020603050405020304" pitchFamily="18" charset="0"/>
              </a:rPr>
              <a:t>Nêu những việc làm của Ngô Quyền sau chiến thắng Bạch Đằng?</a:t>
            </a:r>
            <a:endParaRPr lang="en-US" sz="3200" dirty="0">
              <a:latin typeface="Times New Roman" panose="02020603050405020304" pitchFamily="18" charset="0"/>
              <a:cs typeface="Times New Roman" panose="02020603050405020304" pitchFamily="18" charset="0"/>
            </a:endParaRPr>
          </a:p>
          <a:p>
            <a:pPr algn="ctr">
              <a:spcBef>
                <a:spcPts val="600"/>
              </a:spcBef>
            </a:pPr>
            <a:endParaRPr lang="en-US" sz="3200" dirty="0">
              <a:solidFill>
                <a:schemeClr val="bg1"/>
              </a:solidFill>
              <a:latin typeface="Times New Roman" pitchFamily="18" charset="0"/>
              <a:cs typeface="Times New Roman" pitchFamily="18" charset="0"/>
            </a:endParaRPr>
          </a:p>
          <a:p>
            <a:pPr algn="ctr"/>
            <a:endParaRPr lang="en-US" sz="3400" dirty="0">
              <a:solidFill>
                <a:schemeClr val="bg1"/>
              </a:solidFill>
              <a:latin typeface="Times New Roman" pitchFamily="18" charset="0"/>
              <a:cs typeface="Times New Roman" pitchFamily="18"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4149080"/>
            <a:ext cx="11013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00166" y="4307612"/>
            <a:ext cx="7143800" cy="1569660"/>
          </a:xfrm>
          <a:prstGeom prst="rect">
            <a:avLst/>
          </a:prstGeom>
          <a:noFill/>
        </p:spPr>
        <p:txBody>
          <a:bodyPr wrap="square" rtlCol="0">
            <a:spAutoFit/>
          </a:bodyPr>
          <a:lstStyle/>
          <a:p>
            <a:pPr>
              <a:buFontTx/>
              <a:buChar char="-"/>
            </a:pPr>
            <a:r>
              <a:rPr lang="en-US" sz="3200" dirty="0">
                <a:latin typeface="Times New Roman" panose="02020603050405020304"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939</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sau chiến thắng Bạch Đằng, Ngô </a:t>
            </a:r>
            <a:r>
              <a:rPr lang="en-US" sz="3200" err="1">
                <a:latin typeface="Times New Roman" pitchFamily="18" charset="0"/>
                <a:cs typeface="Times New Roman" pitchFamily="18" charset="0"/>
              </a:rPr>
              <a:t>Quyền</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bỏ chức tiết độ sứ, xưng vương, đóng đô ở Cổ Loa.</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58300937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160572337,D:\NHÀN - TÂN BÌNH (BÀI NỘP PHÒNG GD)\BAI 13 TONG KET LSTG\Media.ppcx"/>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972</TotalTime>
  <Words>1818</Words>
  <Application>Microsoft Office PowerPoint</Application>
  <PresentationFormat>On-screen Show (4:3)</PresentationFormat>
  <Paragraphs>337</Paragraphs>
  <Slides>39</Slides>
  <Notes>12</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DELL</cp:lastModifiedBy>
  <cp:revision>112</cp:revision>
  <dcterms:created xsi:type="dcterms:W3CDTF">2021-09-30T03:19:18Z</dcterms:created>
  <dcterms:modified xsi:type="dcterms:W3CDTF">2022-12-05T09:02:36Z</dcterms:modified>
</cp:coreProperties>
</file>